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70" r:id="rId4"/>
    <p:sldId id="260" r:id="rId5"/>
    <p:sldId id="271" r:id="rId6"/>
    <p:sldId id="272" r:id="rId7"/>
    <p:sldId id="273" r:id="rId8"/>
    <p:sldId id="274" r:id="rId9"/>
    <p:sldId id="276" r:id="rId10"/>
    <p:sldId id="279" r:id="rId11"/>
    <p:sldId id="278" r:id="rId12"/>
    <p:sldId id="277" r:id="rId13"/>
    <p:sldId id="280" r:id="rId14"/>
    <p:sldId id="282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8F603-D558-484A-A945-2DC4706418D4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FE927-7365-4E46-A868-636178DE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1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B797F5-7406-4460-A498-C6752012A47F}" type="slidenum">
              <a:rPr lang="en-US" altLang="vi-VN" smtClean="0"/>
              <a:pPr/>
              <a:t>10</a:t>
            </a:fld>
            <a:endParaRPr lang="en-US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CDBF-2326-4ED6-9615-34AAA515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2338-8E61-4855-A7D1-C934C40E2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04AA-7E0A-43ED-BDC3-9CE2AE49E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48A8-5B0D-4D54-A8C6-79B85520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51B52-D13B-43F9-ACE5-6223F5C25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056A-1E7F-4E81-B48B-C6A18DF4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A0C5-A31C-4D47-8A96-8D41EE06C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9CE14-3477-425D-B4E6-936C39CCD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8A26-58D1-45CC-A662-D016B658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7A269-69B0-4B20-B3DD-8D4B51C4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A76C-B47B-49AF-9480-5AAB2D1B9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BA8A870-574A-478E-BEB8-D042266B1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iettien\Desktop\HUE\doan%201.wm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019\hoa\51569567_2014539595328521_608570496891486208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" y="30164"/>
            <a:ext cx="9144000" cy="888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20"/>
          <p:cNvSpPr>
            <a:spLocks noChangeArrowheads="1" noChangeShapeType="1" noTextEdit="1"/>
          </p:cNvSpPr>
          <p:nvPr/>
        </p:nvSpPr>
        <p:spPr bwMode="auto">
          <a:xfrm>
            <a:off x="1926431" y="662782"/>
            <a:ext cx="53149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</a:t>
            </a:r>
          </a:p>
        </p:txBody>
      </p:sp>
      <p:sp>
        <p:nvSpPr>
          <p:cNvPr id="2053" name="WordArt 20"/>
          <p:cNvSpPr>
            <a:spLocks noChangeArrowheads="1" noChangeShapeType="1" noTextEdit="1"/>
          </p:cNvSpPr>
          <p:nvPr/>
        </p:nvSpPr>
        <p:spPr bwMode="auto">
          <a:xfrm>
            <a:off x="1097756" y="2057400"/>
            <a:ext cx="69723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9"/>
              </a:avLst>
            </a:prstTxWarp>
          </a:bodyPr>
          <a:lstStyle/>
          <a:p>
            <a:r>
              <a:rPr lang="vi-VN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 đã nghe, đã đọc</a:t>
            </a:r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39" y="0"/>
            <a:ext cx="418730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917" y="3886200"/>
            <a:ext cx="871783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oan 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40645" y="0"/>
            <a:ext cx="45305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PDOC4_000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597" t="4156" r="3117" b="5339"/>
          <a:stretch>
            <a:fillRect/>
          </a:stretch>
        </p:blipFill>
        <p:spPr>
          <a:xfrm>
            <a:off x="213836" y="274956"/>
            <a:ext cx="8543925" cy="6485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8" name="Picture 2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699">
            <a:off x="6318250" y="3059113"/>
            <a:ext cx="2481263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76200" y="152400"/>
            <a:ext cx="1981200" cy="52322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smtClean="0">
                <a:solidFill>
                  <a:srgbClr val="FF3300"/>
                </a:solidFill>
              </a:rPr>
              <a:t>Gợi ý: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33400" y="7620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câu chuyện ngoài sách giáo khoa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66" name="Picture 22" descr="Picture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48580">
            <a:off x="901700" y="2451100"/>
            <a:ext cx="24638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3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671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5" grpId="0"/>
      <p:bldP spid="317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2400" y="609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Các em lựa chọn câu chuyện nào để kể cho cô và các bạn?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752600"/>
            <a:ext cx="8001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Nội dung biểu hiện lòng dũng cảm trong câu chuyện của em là gì?</a:t>
            </a:r>
          </a:p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27432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chiến đấu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đấu tranh chống thiên tai.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Dũng cảm trong đấu tranh vì lẽ phải.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đấu tranh với bản thân mình.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8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8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Y5"/>
          <p:cNvPicPr>
            <a:picLocks noChangeAspect="1" noChangeArrowheads="1"/>
          </p:cNvPicPr>
          <p:nvPr/>
        </p:nvPicPr>
        <p:blipFill>
          <a:blip r:embed="rId2"/>
          <a:srcRect l="4166"/>
          <a:stretch>
            <a:fillRect/>
          </a:stretch>
        </p:blipFill>
        <p:spPr bwMode="auto">
          <a:xfrm>
            <a:off x="0" y="111125"/>
            <a:ext cx="9144000" cy="4003675"/>
          </a:xfrm>
          <a:prstGeom prst="rect">
            <a:avLst/>
          </a:prstGeom>
          <a:noFill/>
          <a:ln w="28575">
            <a:solidFill>
              <a:srgbClr val="99FF99"/>
            </a:solidFill>
            <a:miter lim="800000"/>
            <a:headEnd/>
            <a:tailEnd/>
          </a:ln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52400" y="228600"/>
            <a:ext cx="4656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90560066-5AFB-D443-BEEB-E7B718C9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6"/>
          <p:cNvSpPr>
            <a:spLocks noTextEdit="1"/>
          </p:cNvSpPr>
          <p:nvPr/>
        </p:nvSpPr>
        <p:spPr>
          <a:xfrm>
            <a:off x="1167765" y="76200"/>
            <a:ext cx="6985635" cy="167767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sz="1600" b="1" noProof="1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.VnCooper" charset="0"/>
                <a:cs typeface="Times New Roman" panose="02020603050405020304" pitchFamily="18" charset="0"/>
              </a:rPr>
              <a:t>Xin  chào </a:t>
            </a:r>
            <a:r>
              <a:rPr lang="en-US" sz="1600" b="1" noProof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.VnCooper" charset="0"/>
                <a:cs typeface="Times New Roman" panose="02020603050405020304" pitchFamily="18" charset="0"/>
              </a:rPr>
              <a:t>các em học sinh</a:t>
            </a:r>
            <a:r>
              <a:rPr lang="en-US" sz="1600" b="1" noProof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6AB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.VnCooper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64" descr="2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1" y="1524000"/>
            <a:ext cx="233600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771650" y="1295400"/>
            <a:ext cx="1314450" cy="1905000"/>
          </a:xfrm>
          <a:prstGeom prst="star32">
            <a:avLst>
              <a:gd name="adj" fmla="val 4167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3086100" y="16764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762000"/>
            <a:ext cx="8610600" cy="3124200"/>
          </a:xfrm>
          <a:prstGeom prst="cloudCallout">
            <a:avLst>
              <a:gd name="adj1" fmla="val -34760"/>
              <a:gd name="adj2" fmla="val 10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8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1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Câu chuyện ca ngợi phẩm chất gì ở các chú bé</a:t>
            </a:r>
            <a:r>
              <a:rPr lang="en-US" b="1">
                <a:latin typeface="Times New Roman" pitchFamily="18" charset="0"/>
              </a:rPr>
              <a:t>?</a:t>
            </a: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" y="2209800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Kể lại toàn bộ câu chuyện: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Những chú bé không chết?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952500" y="800100"/>
            <a:ext cx="74295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1219200" y="1981200"/>
            <a:ext cx="6845301" cy="4343400"/>
          </a:xfrm>
          <a:prstGeom prst="rect">
            <a:avLst/>
          </a:prstGeom>
        </p:spPr>
        <p:txBody>
          <a:bodyPr wrap="none" lIns="91430" tIns="45714" rIns="91430" bIns="45714" fromWordArt="1">
            <a:prstTxWarp prst="textPlain">
              <a:avLst>
                <a:gd name="adj" fmla="val 49750"/>
              </a:avLst>
            </a:prstTxWarp>
          </a:bodyPr>
          <a:lstStyle/>
          <a:p>
            <a:pPr algn="ctr">
              <a:defRPr/>
            </a:pP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kể chuyện đã nghe, đã đọc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429000" y="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981200" y="457200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Ôn k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chuyện đã nghe, đã đọc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28600" y="3581400"/>
            <a:ext cx="2514600" cy="52322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smtClean="0">
                <a:solidFill>
                  <a:srgbClr val="FF3300"/>
                </a:solidFill>
                <a:latin typeface=".VnArial" pitchFamily="34" charset="0"/>
              </a:rPr>
              <a:t>Gợi ý</a:t>
            </a:r>
            <a:r>
              <a:rPr lang="en-US" sz="2800" b="1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52400" y="40386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Arial" pitchFamily="34" charset="0"/>
              </a:rPr>
              <a:t>1. Nhí l¹i nh÷ng bµi em </a:t>
            </a:r>
            <a:r>
              <a:rPr lang="vi-VN" sz="2800" b="1" smtClean="0">
                <a:latin typeface=".Time"/>
              </a:rPr>
              <a:t>đã </a:t>
            </a:r>
            <a:r>
              <a:rPr lang="en-US" sz="2800" b="1" smtClean="0">
                <a:latin typeface=".VnArial" pitchFamily="34" charset="0"/>
              </a:rPr>
              <a:t>häc </a:t>
            </a:r>
            <a:r>
              <a:rPr lang="en-US" sz="2800" b="1">
                <a:latin typeface=".VnArial" pitchFamily="34" charset="0"/>
              </a:rPr>
              <a:t>nãi vÒ lßng dòng c¶m: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2209801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Đề bài: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Kể lại một câu chuyện nói về </a:t>
            </a:r>
            <a:r>
              <a:rPr lang="nl-NL" sz="2400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 dũng cảm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mà em đã </a:t>
            </a:r>
            <a:r>
              <a:rPr lang="nl-NL" sz="2400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nghe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nl-NL" sz="2400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đọc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  <p:bldP spid="20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biểu hiện của lòng dũng cảm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4800" y="762000"/>
            <a:ext cx="8534400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3399"/>
                </a:solidFill>
              </a:rPr>
              <a:t> 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chiến đấu.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04800" y="1295400"/>
            <a:ext cx="8534400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3399"/>
                </a:solidFill>
              </a:rPr>
              <a:t> 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đấu tranh chống thiên tai.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80988" y="1828800"/>
            <a:ext cx="8534400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đấu tranh vì lẽ phải.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8534400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3399"/>
                </a:solidFill>
              </a:rPr>
              <a:t> 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đấu tranh với bản thân mình</a:t>
            </a:r>
            <a:r>
              <a:rPr lang="en-US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3400" y="3048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truyện về lòng dũng cảm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33400" y="3657600"/>
            <a:ext cx="82296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Truyện cổ tích.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Truyện về các anh hùng trong lịch sử đấu tranh chống ngoại xâm của dân tộc ta.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Truyện hoặc các tin tức đăng trên báo chí ca ngợi các tấm gương dũng cảm quên mình cứu dân.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Truyện thiếu nhi.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  <p:bldP spid="12299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76200" y="0"/>
            <a:ext cx="1828800" cy="52322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smtClean="0">
                <a:solidFill>
                  <a:srgbClr val="FF3300"/>
                </a:solidFill>
              </a:rPr>
              <a:t>Gợi ý </a:t>
            </a:r>
            <a:r>
              <a:rPr lang="en-US" sz="2800" b="1">
                <a:solidFill>
                  <a:srgbClr val="FF3300"/>
                </a:solidFill>
              </a:rPr>
              <a:t>:</a:t>
            </a:r>
          </a:p>
        </p:txBody>
      </p:sp>
      <p:pic>
        <p:nvPicPr>
          <p:cNvPr id="30737" name="Picture 17" descr="Picture 006"/>
          <p:cNvPicPr>
            <a:picLocks noChangeAspect="1" noChangeArrowheads="1"/>
          </p:cNvPicPr>
          <p:nvPr/>
        </p:nvPicPr>
        <p:blipFill>
          <a:blip r:embed="rId2">
            <a:lum contrast="14000"/>
          </a:blip>
          <a:srcRect l="7176" r="18471" b="19829"/>
          <a:stretch>
            <a:fillRect/>
          </a:stretch>
        </p:blipFill>
        <p:spPr bwMode="auto">
          <a:xfrm rot="-2911241">
            <a:off x="550122" y="449428"/>
            <a:ext cx="4117208" cy="58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22" descr="Picture 008"/>
          <p:cNvPicPr>
            <a:picLocks noChangeAspect="1" noChangeArrowheads="1"/>
          </p:cNvPicPr>
          <p:nvPr/>
        </p:nvPicPr>
        <p:blipFill>
          <a:blip r:embed="rId3"/>
          <a:srcRect l="9375" r="19368" b="19614"/>
          <a:stretch>
            <a:fillRect/>
          </a:stretch>
        </p:blipFill>
        <p:spPr bwMode="auto">
          <a:xfrm rot="1952999">
            <a:off x="4003402" y="1189823"/>
            <a:ext cx="4339039" cy="563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76200" y="0"/>
            <a:ext cx="1219200" cy="5191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Gîi ý :</a:t>
            </a:r>
          </a:p>
        </p:txBody>
      </p:sp>
      <p:pic>
        <p:nvPicPr>
          <p:cNvPr id="30733" name="Picture 13" descr="Picture 007"/>
          <p:cNvPicPr>
            <a:picLocks noChangeAspect="1" noChangeArrowheads="1"/>
          </p:cNvPicPr>
          <p:nvPr/>
        </p:nvPicPr>
        <p:blipFill>
          <a:blip r:embed="rId2"/>
          <a:srcRect l="9804" t="2136" r="13725" b="21368"/>
          <a:stretch>
            <a:fillRect/>
          </a:stretch>
        </p:blipFill>
        <p:spPr bwMode="auto">
          <a:xfrm>
            <a:off x="4522788" y="0"/>
            <a:ext cx="4621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Picture 004"/>
          <p:cNvPicPr>
            <a:picLocks noChangeAspect="1" noChangeArrowheads="1"/>
          </p:cNvPicPr>
          <p:nvPr/>
        </p:nvPicPr>
        <p:blipFill>
          <a:blip r:embed="rId3"/>
          <a:srcRect l="13084" r="12767" b="20845"/>
          <a:stretch>
            <a:fillRect/>
          </a:stretch>
        </p:blipFill>
        <p:spPr bwMode="auto">
          <a:xfrm>
            <a:off x="0" y="20638"/>
            <a:ext cx="46482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qqqqqqqqqqqqqqq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0050"/>
            <a:ext cx="8229600" cy="5886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9" name="Picture 4" descr="bach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419100"/>
            <a:ext cx="8178800" cy="5867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300</Words>
  <Application>Microsoft Office PowerPoint</Application>
  <PresentationFormat>On-screen Show (4:3)</PresentationFormat>
  <Paragraphs>39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DANG KHOA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Windows User</cp:lastModifiedBy>
  <cp:revision>43</cp:revision>
  <dcterms:created xsi:type="dcterms:W3CDTF">2009-09-15T13:57:33Z</dcterms:created>
  <dcterms:modified xsi:type="dcterms:W3CDTF">2023-03-21T09:20:36Z</dcterms:modified>
</cp:coreProperties>
</file>