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338" r:id="rId2"/>
    <p:sldId id="257" r:id="rId3"/>
    <p:sldId id="258" r:id="rId4"/>
    <p:sldId id="293" r:id="rId5"/>
    <p:sldId id="265" r:id="rId6"/>
    <p:sldId id="296" r:id="rId7"/>
    <p:sldId id="263" r:id="rId8"/>
    <p:sldId id="298" r:id="rId9"/>
    <p:sldId id="264" r:id="rId10"/>
    <p:sldId id="300" r:id="rId11"/>
    <p:sldId id="310" r:id="rId12"/>
    <p:sldId id="277" r:id="rId13"/>
    <p:sldId id="292" r:id="rId14"/>
    <p:sldId id="273" r:id="rId15"/>
    <p:sldId id="312" r:id="rId16"/>
    <p:sldId id="275" r:id="rId17"/>
    <p:sldId id="304" r:id="rId18"/>
    <p:sldId id="305" r:id="rId19"/>
    <p:sldId id="306" r:id="rId20"/>
    <p:sldId id="276" r:id="rId21"/>
    <p:sldId id="28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EB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3A1720-325F-43CA-8309-E1CFF4236E0C}" type="datetimeFigureOut">
              <a:rPr lang="en-US" smtClean="0"/>
              <a:pPr/>
              <a:t>3/15/2022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8AAD3A-66D0-4261-8E41-FD44E080090E}" type="slidenum">
              <a:rPr lang="en-US" smtClean="0"/>
              <a:pPr/>
              <a:t>‹#›</a:t>
            </a:fld>
            <a:endParaRPr lang="en-US"/>
          </a:p>
        </p:txBody>
      </p:sp>
    </p:spTree>
    <p:extLst>
      <p:ext uri="{BB962C8B-B14F-4D97-AF65-F5344CB8AC3E}">
        <p14:creationId xmlns:p14="http://schemas.microsoft.com/office/powerpoint/2010/main" val="4017981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miter lim="800000"/>
            <a:headEnd/>
            <a:tailEnd/>
          </a:ln>
        </p:spPr>
        <p:txBody>
          <a:bodyPr/>
          <a:lstStyle/>
          <a:p>
            <a:fld id="{1B61517D-C1B0-42B1-BB6B-A0F87D17D1B8}" type="slidenum">
              <a:rPr lang="en-US" altLang="en-US"/>
              <a:pPr/>
              <a:t>7</a:t>
            </a:fld>
            <a:endParaRPr lang="en-US" altLang="en-US"/>
          </a:p>
        </p:txBody>
      </p:sp>
      <p:sp>
        <p:nvSpPr>
          <p:cNvPr id="15363" name="Rectangle 2"/>
          <p:cNvSpPr>
            <a:spLocks noGrp="1" noRot="1" noChangeAspect="1" noChangeArrowheads="1" noTextEdit="1"/>
          </p:cNvSpPr>
          <p:nvPr>
            <p:ph type="sldImg" idx="4294967295"/>
          </p:nvPr>
        </p:nvSpPr>
        <p:spPr>
          <a:ln/>
        </p:spPr>
      </p:sp>
      <p:sp>
        <p:nvSpPr>
          <p:cNvPr id="15364" name="Rectangle 3"/>
          <p:cNvSpPr>
            <a:spLocks noGrp="1" noChangeArrowheads="1"/>
          </p:cNvSpPr>
          <p:nvPr>
            <p:ph type="body" idx="4294967295"/>
          </p:nvPr>
        </p:nvSpPr>
        <p:spPr/>
        <p:txBody>
          <a:bodyPr>
            <a:prstTxWarp prst="textNoShape">
              <a:avLst/>
            </a:prstTxWarp>
          </a:bodyPr>
          <a:lstStyle/>
          <a:p>
            <a:pPr eaLnBrk="1" hangingPunct="1"/>
            <a:endParaRPr lang="vi-VN" altLang="en-US">
              <a:latin typeface="Arial" charset="0"/>
            </a:endParaRPr>
          </a:p>
        </p:txBody>
      </p:sp>
    </p:spTree>
    <p:extLst>
      <p:ext uri="{BB962C8B-B14F-4D97-AF65-F5344CB8AC3E}">
        <p14:creationId xmlns:p14="http://schemas.microsoft.com/office/powerpoint/2010/main" val="244192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8AC4599-F536-4A42-9A27-54E77A9DC71F}" type="datetimeFigureOut">
              <a:rPr lang="en-US" smtClean="0"/>
              <a:pPr/>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AC4599-F536-4A42-9A27-54E77A9DC71F}" type="datetimeFigureOut">
              <a:rPr lang="en-US" smtClean="0"/>
              <a:pPr/>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AC4599-F536-4A42-9A27-54E77A9DC71F}" type="datetimeFigureOut">
              <a:rPr lang="en-US" smtClean="0"/>
              <a:pPr/>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AC4599-F536-4A42-9A27-54E77A9DC71F}" type="datetimeFigureOut">
              <a:rPr lang="en-US" smtClean="0"/>
              <a:pPr/>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AC4599-F536-4A42-9A27-54E77A9DC71F}" type="datetimeFigureOut">
              <a:rPr lang="en-US" smtClean="0"/>
              <a:pPr/>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AC4599-F536-4A42-9A27-54E77A9DC71F}" type="datetimeFigureOut">
              <a:rPr lang="en-US" smtClean="0"/>
              <a:pPr/>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8AC4599-F536-4A42-9A27-54E77A9DC71F}" type="datetimeFigureOut">
              <a:rPr lang="en-US" smtClean="0"/>
              <a:pPr/>
              <a:t>3/15/2022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AC4599-F536-4A42-9A27-54E77A9DC71F}" type="datetimeFigureOut">
              <a:rPr lang="en-US" smtClean="0"/>
              <a:pPr/>
              <a:t>3/15/2022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AC4599-F536-4A42-9A27-54E77A9DC71F}" type="datetimeFigureOut">
              <a:rPr lang="en-US" smtClean="0"/>
              <a:pPr/>
              <a:t>3/15/2022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AC4599-F536-4A42-9A27-54E77A9DC71F}" type="datetimeFigureOut">
              <a:rPr lang="en-US" smtClean="0"/>
              <a:pPr/>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AC4599-F536-4A42-9A27-54E77A9DC71F}" type="datetimeFigureOut">
              <a:rPr lang="en-US" smtClean="0"/>
              <a:pPr/>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1977C3-F854-4B25-B803-11800EC06C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C4599-F536-4A42-9A27-54E77A9DC71F}" type="datetimeFigureOut">
              <a:rPr lang="en-US" smtClean="0"/>
              <a:pPr/>
              <a:t>3/15/2022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1977C3-F854-4B25-B803-11800EC06C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LT%20c&#226;u%20k&#7875;%20Ai%20l&#224;%20g&#236;/Nguy&#7877;n%20Tri%20Ph&#432;&#417;ng.pptx"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LT%20c&#226;u%20k&#7875;%20Ai%20l&#224;%20g&#236;/Ho&#224;ng%20Di&#7879;u.pptx"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hinh-nen-powerpoint-thien-nhien-6">
            <a:extLst>
              <a:ext uri="{FF2B5EF4-FFF2-40B4-BE49-F238E27FC236}">
                <a16:creationId xmlns:a16="http://schemas.microsoft.com/office/drawing/2014/main" id="{ED588AAF-B387-4FC3-AEDB-BEA5A02A58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44000" cy="701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8" descr="Thu Dong Nam 50">
            <a:extLst>
              <a:ext uri="{FF2B5EF4-FFF2-40B4-BE49-F238E27FC236}">
                <a16:creationId xmlns:a16="http://schemas.microsoft.com/office/drawing/2014/main" id="{8EF53BE3-DD20-4002-8FE1-5DC1A46222B4}"/>
              </a:ext>
            </a:extLst>
          </p:cNvPr>
          <p:cNvSpPr txBox="1">
            <a:spLocks noChangeArrowheads="1"/>
          </p:cNvSpPr>
          <p:nvPr/>
        </p:nvSpPr>
        <p:spPr bwMode="auto">
          <a:xfrm>
            <a:off x="1219200" y="762000"/>
            <a:ext cx="6629400" cy="2327545"/>
          </a:xfrm>
          <a:prstGeom prst="rect">
            <a:avLst/>
          </a:prstGeom>
          <a:noFill/>
          <a:ln>
            <a:noFill/>
          </a:ln>
          <a:effectLst>
            <a:prstShdw prst="shdw17" dist="17961" dir="2700000">
              <a:srgbClr val="999999"/>
            </a:prstShdw>
          </a:effectLst>
        </p:spPr>
        <p:txBody>
          <a:bodyPr lIns="35607" tIns="17804" rIns="35607" bIns="17804">
            <a:spAutoFit/>
          </a:bodyPr>
          <a:lstStyle>
            <a:lvl1pPr>
              <a:spcBef>
                <a:spcPct val="20000"/>
              </a:spcBef>
              <a:buChar char="•"/>
              <a:defRPr sz="3200">
                <a:solidFill>
                  <a:schemeClr val="tx1"/>
                </a:solidFill>
                <a:latin typeface="Verdana" panose="020B0604030504040204" pitchFamily="34" charset="0"/>
                <a:cs typeface="Arial" panose="020B0604020202020204" pitchFamily="34" charset="0"/>
              </a:defRPr>
            </a:lvl1pPr>
            <a:lvl2pPr marL="742950" indent="-285750">
              <a:spcBef>
                <a:spcPct val="20000"/>
              </a:spcBef>
              <a:buChar char="–"/>
              <a:defRPr sz="2800">
                <a:solidFill>
                  <a:schemeClr val="tx1"/>
                </a:solidFill>
                <a:latin typeface="Verdana" panose="020B0604030504040204" pitchFamily="34" charset="0"/>
                <a:cs typeface="Arial" panose="020B0604020202020204" pitchFamily="34" charset="0"/>
              </a:defRPr>
            </a:lvl2pPr>
            <a:lvl3pPr marL="1143000" indent="-228600">
              <a:spcBef>
                <a:spcPct val="20000"/>
              </a:spcBef>
              <a:buChar char="•"/>
              <a:defRPr sz="2400">
                <a:solidFill>
                  <a:schemeClr val="tx1"/>
                </a:solidFill>
                <a:latin typeface="Verdana" panose="020B0604030504040204" pitchFamily="34" charset="0"/>
                <a:cs typeface="Arial" panose="020B0604020202020204" pitchFamily="34" charset="0"/>
              </a:defRPr>
            </a:lvl3pPr>
            <a:lvl4pPr marL="1600200" indent="-228600">
              <a:spcBef>
                <a:spcPct val="20000"/>
              </a:spcBef>
              <a:buChar char="–"/>
              <a:defRPr sz="2000">
                <a:solidFill>
                  <a:schemeClr val="tx1"/>
                </a:solidFill>
                <a:latin typeface="Verdana" panose="020B0604030504040204" pitchFamily="34" charset="0"/>
                <a:cs typeface="Arial" panose="020B0604020202020204" pitchFamily="34" charset="0"/>
              </a:defRPr>
            </a:lvl4pPr>
            <a:lvl5pPr marL="2057400" indent="-228600">
              <a:spcBef>
                <a:spcPct val="20000"/>
              </a:spcBef>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cs typeface="Arial" panose="020B0604020202020204" pitchFamily="34" charset="0"/>
              </a:defRPr>
            </a:lvl9pPr>
          </a:lstStyle>
          <a:p>
            <a:pPr algn="ctr">
              <a:spcBef>
                <a:spcPct val="50000"/>
              </a:spcBef>
              <a:buFontTx/>
              <a:buNone/>
              <a:defRPr/>
            </a:pPr>
            <a:r>
              <a:rPr lang="en-US" altLang="vi-VN" sz="2800" b="1" dirty="0" err="1">
                <a:solidFill>
                  <a:schemeClr val="accent6">
                    <a:lumMod val="10000"/>
                  </a:schemeClr>
                </a:solidFill>
                <a:latin typeface="Times New Roman" panose="02020603050405020304" pitchFamily="18" charset="0"/>
                <a:cs typeface="Times New Roman" panose="02020603050405020304" pitchFamily="18" charset="0"/>
              </a:rPr>
              <a:t>Thứ</a:t>
            </a:r>
            <a:r>
              <a:rPr lang="en-US" altLang="vi-VN" sz="2800" b="1" dirty="0">
                <a:solidFill>
                  <a:schemeClr val="accent6">
                    <a:lumMod val="10000"/>
                  </a:schemeClr>
                </a:solidFill>
                <a:latin typeface="Times New Roman" panose="02020603050405020304" pitchFamily="18" charset="0"/>
                <a:cs typeface="Times New Roman" panose="02020603050405020304" pitchFamily="18" charset="0"/>
              </a:rPr>
              <a:t> </a:t>
            </a:r>
            <a:r>
              <a:rPr lang="en-US" altLang="vi-VN" sz="2800" b="1" dirty="0" err="1">
                <a:solidFill>
                  <a:schemeClr val="accent6">
                    <a:lumMod val="10000"/>
                  </a:schemeClr>
                </a:solidFill>
                <a:latin typeface="Times New Roman" panose="02020603050405020304" pitchFamily="18" charset="0"/>
                <a:cs typeface="Times New Roman" panose="02020603050405020304" pitchFamily="18" charset="0"/>
              </a:rPr>
              <a:t>ba</a:t>
            </a:r>
            <a:r>
              <a:rPr lang="en-US" altLang="vi-VN" sz="2800" b="1" dirty="0">
                <a:solidFill>
                  <a:schemeClr val="accent6">
                    <a:lumMod val="10000"/>
                  </a:schemeClr>
                </a:solidFill>
                <a:latin typeface="Times New Roman" panose="02020603050405020304" pitchFamily="18" charset="0"/>
                <a:cs typeface="Times New Roman" panose="02020603050405020304" pitchFamily="18" charset="0"/>
              </a:rPr>
              <a:t> </a:t>
            </a:r>
            <a:r>
              <a:rPr lang="en-US" altLang="vi-VN" sz="2800" b="1" dirty="0" err="1">
                <a:solidFill>
                  <a:schemeClr val="accent6">
                    <a:lumMod val="10000"/>
                  </a:schemeClr>
                </a:solidFill>
                <a:latin typeface="Times New Roman" panose="02020603050405020304" pitchFamily="18" charset="0"/>
                <a:cs typeface="Times New Roman" panose="02020603050405020304" pitchFamily="18" charset="0"/>
              </a:rPr>
              <a:t>ngày</a:t>
            </a:r>
            <a:r>
              <a:rPr lang="en-US" altLang="vi-VN" sz="2800" b="1" dirty="0">
                <a:solidFill>
                  <a:schemeClr val="accent6">
                    <a:lumMod val="10000"/>
                  </a:schemeClr>
                </a:solidFill>
                <a:latin typeface="Times New Roman" panose="02020603050405020304" pitchFamily="18" charset="0"/>
                <a:cs typeface="Times New Roman" panose="02020603050405020304" pitchFamily="18" charset="0"/>
              </a:rPr>
              <a:t> 15 </a:t>
            </a:r>
            <a:r>
              <a:rPr lang="en-US" altLang="vi-VN" sz="2800" b="1" dirty="0" err="1">
                <a:solidFill>
                  <a:schemeClr val="accent6">
                    <a:lumMod val="10000"/>
                  </a:schemeClr>
                </a:solidFill>
                <a:latin typeface="Times New Roman" panose="02020603050405020304" pitchFamily="18" charset="0"/>
                <a:cs typeface="Times New Roman" panose="02020603050405020304" pitchFamily="18" charset="0"/>
              </a:rPr>
              <a:t>tháng</a:t>
            </a:r>
            <a:r>
              <a:rPr lang="en-US" altLang="vi-VN" sz="2800" b="1" dirty="0">
                <a:solidFill>
                  <a:schemeClr val="accent6">
                    <a:lumMod val="10000"/>
                  </a:schemeClr>
                </a:solidFill>
                <a:latin typeface="Times New Roman" panose="02020603050405020304" pitchFamily="18" charset="0"/>
                <a:cs typeface="Times New Roman" panose="02020603050405020304" pitchFamily="18" charset="0"/>
              </a:rPr>
              <a:t> 3 </a:t>
            </a:r>
            <a:r>
              <a:rPr lang="en-US" altLang="vi-VN" sz="2800" b="1" dirty="0" err="1">
                <a:solidFill>
                  <a:schemeClr val="accent6">
                    <a:lumMod val="10000"/>
                  </a:schemeClr>
                </a:solidFill>
                <a:latin typeface="Times New Roman" panose="02020603050405020304" pitchFamily="18" charset="0"/>
                <a:cs typeface="Times New Roman" panose="02020603050405020304" pitchFamily="18" charset="0"/>
              </a:rPr>
              <a:t>năm</a:t>
            </a:r>
            <a:r>
              <a:rPr lang="en-US" altLang="vi-VN" sz="2800" b="1" dirty="0">
                <a:solidFill>
                  <a:schemeClr val="accent6">
                    <a:lumMod val="10000"/>
                  </a:schemeClr>
                </a:solidFill>
                <a:latin typeface="Times New Roman" panose="02020603050405020304" pitchFamily="18" charset="0"/>
                <a:cs typeface="Times New Roman" panose="02020603050405020304" pitchFamily="18" charset="0"/>
              </a:rPr>
              <a:t> 2022</a:t>
            </a:r>
          </a:p>
          <a:p>
            <a:pPr algn="ctr">
              <a:spcBef>
                <a:spcPct val="50000"/>
              </a:spcBef>
              <a:buFontTx/>
              <a:buNone/>
              <a:defRPr/>
            </a:pPr>
            <a:r>
              <a:rPr lang="en-US" altLang="vi-VN" sz="2800" b="1" dirty="0" err="1">
                <a:solidFill>
                  <a:schemeClr val="accent6">
                    <a:lumMod val="10000"/>
                  </a:schemeClr>
                </a:solidFill>
                <a:latin typeface="Times New Roman" panose="02020603050405020304" pitchFamily="18" charset="0"/>
                <a:cs typeface="Times New Roman" panose="02020603050405020304" pitchFamily="18" charset="0"/>
              </a:rPr>
              <a:t>Luyện</a:t>
            </a:r>
            <a:r>
              <a:rPr lang="en-US" altLang="vi-VN" sz="2800" b="1" dirty="0">
                <a:solidFill>
                  <a:schemeClr val="accent6">
                    <a:lumMod val="10000"/>
                  </a:schemeClr>
                </a:solidFill>
                <a:latin typeface="Times New Roman" panose="02020603050405020304" pitchFamily="18" charset="0"/>
                <a:cs typeface="Times New Roman" panose="02020603050405020304" pitchFamily="18" charset="0"/>
              </a:rPr>
              <a:t> </a:t>
            </a:r>
            <a:r>
              <a:rPr lang="en-US" altLang="vi-VN" sz="2800" b="1" dirty="0" err="1">
                <a:solidFill>
                  <a:schemeClr val="accent6">
                    <a:lumMod val="10000"/>
                  </a:schemeClr>
                </a:solidFill>
                <a:latin typeface="Times New Roman" panose="02020603050405020304" pitchFamily="18" charset="0"/>
                <a:cs typeface="Times New Roman" panose="02020603050405020304" pitchFamily="18" charset="0"/>
              </a:rPr>
              <a:t>từ</a:t>
            </a:r>
            <a:r>
              <a:rPr lang="en-US" altLang="vi-VN" sz="2800" b="1" dirty="0">
                <a:solidFill>
                  <a:schemeClr val="accent6">
                    <a:lumMod val="10000"/>
                  </a:schemeClr>
                </a:solidFill>
                <a:latin typeface="Times New Roman" panose="02020603050405020304" pitchFamily="18" charset="0"/>
                <a:cs typeface="Times New Roman" panose="02020603050405020304" pitchFamily="18" charset="0"/>
              </a:rPr>
              <a:t> </a:t>
            </a:r>
            <a:r>
              <a:rPr lang="en-US" altLang="vi-VN" sz="2800" b="1" dirty="0" err="1">
                <a:solidFill>
                  <a:schemeClr val="accent6">
                    <a:lumMod val="10000"/>
                  </a:schemeClr>
                </a:solidFill>
                <a:latin typeface="Times New Roman" panose="02020603050405020304" pitchFamily="18" charset="0"/>
                <a:cs typeface="Times New Roman" panose="02020603050405020304" pitchFamily="18" charset="0"/>
              </a:rPr>
              <a:t>và</a:t>
            </a:r>
            <a:r>
              <a:rPr lang="en-US" altLang="vi-VN" sz="2800" b="1" dirty="0">
                <a:solidFill>
                  <a:schemeClr val="accent6">
                    <a:lumMod val="10000"/>
                  </a:schemeClr>
                </a:solidFill>
                <a:latin typeface="Times New Roman" panose="02020603050405020304" pitchFamily="18" charset="0"/>
                <a:cs typeface="Times New Roman" panose="02020603050405020304" pitchFamily="18" charset="0"/>
              </a:rPr>
              <a:t> </a:t>
            </a:r>
            <a:r>
              <a:rPr lang="en-US" altLang="vi-VN" sz="2800" b="1" dirty="0" err="1">
                <a:solidFill>
                  <a:schemeClr val="accent6">
                    <a:lumMod val="10000"/>
                  </a:schemeClr>
                </a:solidFill>
                <a:latin typeface="Times New Roman" panose="02020603050405020304" pitchFamily="18" charset="0"/>
                <a:cs typeface="Times New Roman" panose="02020603050405020304" pitchFamily="18" charset="0"/>
              </a:rPr>
              <a:t>câu</a:t>
            </a:r>
            <a:endParaRPr lang="en-US" altLang="vi-VN" sz="2800" b="1" dirty="0">
              <a:solidFill>
                <a:schemeClr val="accent6">
                  <a:lumMod val="10000"/>
                </a:schemeClr>
              </a:solidFill>
              <a:latin typeface="Times New Roman" panose="02020603050405020304" pitchFamily="18" charset="0"/>
              <a:cs typeface="Times New Roman" panose="02020603050405020304" pitchFamily="18" charset="0"/>
            </a:endParaRPr>
          </a:p>
          <a:p>
            <a:pPr algn="ctr">
              <a:spcBef>
                <a:spcPct val="50000"/>
              </a:spcBef>
              <a:buNone/>
              <a:defRPr/>
            </a:pP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Luyện</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tập</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về</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câu</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kể</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ai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là</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gì</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a:t>
            </a:r>
          </a:p>
          <a:p>
            <a:pPr algn="ctr">
              <a:spcBef>
                <a:spcPct val="50000"/>
              </a:spcBef>
              <a:buFontTx/>
              <a:buNone/>
              <a:defRPr/>
            </a:pPr>
            <a:endParaRPr lang="en-US" altLang="vi-VN" sz="1661" b="1" dirty="0">
              <a:solidFill>
                <a:schemeClr val="accent6">
                  <a:lumMod val="10000"/>
                </a:schemeClr>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additive="base">
                                        <p:cTn id="7" dur="500" fill="hold"/>
                                        <p:tgtEl>
                                          <p:spTgt spid="5122"/>
                                        </p:tgtEl>
                                        <p:attrNameLst>
                                          <p:attrName>ppt_x</p:attrName>
                                        </p:attrNameLst>
                                      </p:cBhvr>
                                      <p:tavLst>
                                        <p:tav tm="0">
                                          <p:val>
                                            <p:strVal val="#ppt_x"/>
                                          </p:val>
                                        </p:tav>
                                        <p:tav tm="100000">
                                          <p:val>
                                            <p:strVal val="#ppt_x"/>
                                          </p:val>
                                        </p:tav>
                                      </p:tavLst>
                                    </p:anim>
                                    <p:anim calcmode="lin" valueType="num">
                                      <p:cBhvr additive="base">
                                        <p:cTn id="8"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1143000"/>
          <a:ext cx="8229600" cy="5384800"/>
        </p:xfrm>
        <a:graphic>
          <a:graphicData uri="http://schemas.openxmlformats.org/drawingml/2006/table">
            <a:tbl>
              <a:tblPr firstRow="1" bandRow="1">
                <a:tableStyleId>{5C22544A-7EE6-4342-B048-85BDC9FD1C3A}</a:tableStyleId>
              </a:tblPr>
              <a:tblGrid>
                <a:gridCol w="541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tblGrid>
              <a:tr h="914400">
                <a:tc>
                  <a:txBody>
                    <a:bodyPr/>
                    <a:lstStyle/>
                    <a:p>
                      <a:pPr algn="ct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kể</a:t>
                      </a:r>
                      <a:r>
                        <a:rPr lang="en-US" sz="3200" baseline="0" dirty="0">
                          <a:latin typeface="Times New Roman" pitchFamily="18" charset="0"/>
                          <a:cs typeface="Times New Roman" pitchFamily="18" charset="0"/>
                        </a:rPr>
                        <a:t> Ai  </a:t>
                      </a:r>
                      <a:r>
                        <a:rPr lang="en-US" sz="3200" baseline="0" dirty="0" err="1">
                          <a:latin typeface="Times New Roman" pitchFamily="18" charset="0"/>
                          <a:cs typeface="Times New Roman" pitchFamily="18" charset="0"/>
                        </a:rPr>
                        <a:t>là</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gì</a:t>
                      </a:r>
                      <a:r>
                        <a:rPr lang="en-US" sz="3200" baseline="0" dirty="0">
                          <a:latin typeface="Times New Roman" pitchFamily="18" charset="0"/>
                          <a:cs typeface="Times New Roman" pitchFamily="18" charset="0"/>
                        </a:rPr>
                        <a:t>?</a:t>
                      </a:r>
                      <a:endParaRPr lang="en-US" sz="3200" dirty="0">
                        <a:latin typeface="Times New Roman" pitchFamily="18" charset="0"/>
                        <a:cs typeface="Times New Roman" pitchFamily="18" charset="0"/>
                      </a:endParaRPr>
                    </a:p>
                  </a:txBody>
                  <a:tcPr>
                    <a:solidFill>
                      <a:schemeClr val="accent6">
                        <a:lumMod val="75000"/>
                      </a:schemeClr>
                    </a:solidFill>
                  </a:tcPr>
                </a:tc>
                <a:tc>
                  <a:txBody>
                    <a:bodyPr/>
                    <a:lstStyle/>
                    <a:p>
                      <a:pPr algn="ctr"/>
                      <a:r>
                        <a:rPr lang="en-US" sz="3200" dirty="0" err="1">
                          <a:latin typeface="Times New Roman" pitchFamily="18" charset="0"/>
                          <a:cs typeface="Times New Roman" pitchFamily="18" charset="0"/>
                        </a:rPr>
                        <a:t>Tác</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dụng</a:t>
                      </a:r>
                      <a:endParaRPr lang="en-US" sz="3200" dirty="0">
                        <a:latin typeface="Times New Roman" pitchFamily="18" charset="0"/>
                        <a:cs typeface="Times New Roman" pitchFamily="18" charset="0"/>
                      </a:endParaRPr>
                    </a:p>
                  </a:txBody>
                  <a:tcPr>
                    <a:solidFill>
                      <a:schemeClr val="accent6">
                        <a:lumMod val="75000"/>
                      </a:schemeClr>
                    </a:solidFill>
                  </a:tcPr>
                </a:tc>
                <a:extLst>
                  <a:ext uri="{0D108BD9-81ED-4DB2-BD59-A6C34878D82A}">
                    <a16:rowId xmlns:a16="http://schemas.microsoft.com/office/drawing/2014/main" val="10000"/>
                  </a:ext>
                </a:extLst>
              </a:tr>
              <a:tr h="1117600">
                <a:tc>
                  <a:txBody>
                    <a:bodyPr/>
                    <a:lstStyle/>
                    <a:p>
                      <a:pPr algn="l"/>
                      <a:endParaRPr lang="en-US" sz="3200" dirty="0">
                        <a:latin typeface="Times New Roman" pitchFamily="18" charset="0"/>
                        <a:cs typeface="Times New Roman" pitchFamily="18" charset="0"/>
                      </a:endParaRPr>
                    </a:p>
                  </a:txBody>
                  <a:tcPr/>
                </a:tc>
                <a:tc>
                  <a:txBody>
                    <a:bodyPr/>
                    <a:lstStyle/>
                    <a:p>
                      <a:pPr algn="ct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1117600">
                <a:tc>
                  <a:txBody>
                    <a:bodyPr/>
                    <a:lstStyle/>
                    <a:p>
                      <a:pPr algn="ctr"/>
                      <a:endParaRPr lang="en-US" sz="3200" dirty="0">
                        <a:latin typeface="Times New Roman" pitchFamily="18" charset="0"/>
                        <a:cs typeface="Times New Roman" pitchFamily="18" charset="0"/>
                      </a:endParaRPr>
                    </a:p>
                  </a:txBody>
                  <a:tcPr/>
                </a:tc>
                <a:tc>
                  <a:txBody>
                    <a:bodyPr/>
                    <a:lstStyle/>
                    <a:p>
                      <a:pPr algn="ct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1117600">
                <a:tc>
                  <a:txBody>
                    <a:bodyPr/>
                    <a:lstStyle/>
                    <a:p>
                      <a:pPr algn="ctr"/>
                      <a:endParaRPr lang="en-US" sz="3200" dirty="0">
                        <a:latin typeface="Times New Roman" pitchFamily="18" charset="0"/>
                        <a:cs typeface="Times New Roman" pitchFamily="18" charset="0"/>
                      </a:endParaRPr>
                    </a:p>
                  </a:txBody>
                  <a:tcPr/>
                </a:tc>
                <a:tc>
                  <a:txBody>
                    <a:bodyPr/>
                    <a:lstStyle/>
                    <a:p>
                      <a:pPr algn="ct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1117600">
                <a:tc>
                  <a:txBody>
                    <a:bodyPr/>
                    <a:lstStyle/>
                    <a:p>
                      <a:pPr algn="ctr"/>
                      <a:endParaRPr lang="en-US" sz="3200" dirty="0">
                        <a:latin typeface="Times New Roman" pitchFamily="18" charset="0"/>
                        <a:cs typeface="Times New Roman" pitchFamily="18" charset="0"/>
                      </a:endParaRPr>
                    </a:p>
                  </a:txBody>
                  <a:tcPr/>
                </a:tc>
                <a:tc>
                  <a:txBody>
                    <a:bodyPr/>
                    <a:lstStyle/>
                    <a:p>
                      <a:pPr algn="ct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bl>
          </a:graphicData>
        </a:graphic>
      </p:graphicFrame>
      <p:sp>
        <p:nvSpPr>
          <p:cNvPr id="5" name="TextBox 4"/>
          <p:cNvSpPr txBox="1"/>
          <p:nvPr/>
        </p:nvSpPr>
        <p:spPr>
          <a:xfrm>
            <a:off x="228600" y="112693"/>
            <a:ext cx="8686800" cy="523220"/>
          </a:xfrm>
          <a:prstGeom prst="rect">
            <a:avLst/>
          </a:prstGeom>
          <a:noFill/>
        </p:spPr>
        <p:txBody>
          <a:bodyPr wrap="square" rtlCol="0">
            <a:spAutoFit/>
          </a:bodyPr>
          <a:lstStyle/>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a:solidFill>
                  <a:srgbClr val="FF0000"/>
                </a:solidFill>
                <a:latin typeface="Times New Roman" pitchFamily="18" charset="0"/>
                <a:cs typeface="Times New Roman" pitchFamily="18" charset="0"/>
              </a:rPr>
              <a:t>1:</a:t>
            </a:r>
            <a:endParaRPr lang="en-US" sz="2800" b="1" dirty="0">
              <a:solidFill>
                <a:srgbClr val="FF0000"/>
              </a:solidFill>
              <a:latin typeface="Times New Roman" pitchFamily="18" charset="0"/>
              <a:cs typeface="Times New Roman" pitchFamily="18" charset="0"/>
            </a:endParaRPr>
          </a:p>
        </p:txBody>
      </p:sp>
      <p:sp>
        <p:nvSpPr>
          <p:cNvPr id="6" name="TextBox 5"/>
          <p:cNvSpPr txBox="1"/>
          <p:nvPr/>
        </p:nvSpPr>
        <p:spPr>
          <a:xfrm>
            <a:off x="381000" y="5562600"/>
            <a:ext cx="5029200" cy="1384995"/>
          </a:xfrm>
          <a:prstGeom prst="rect">
            <a:avLst/>
          </a:prstGeom>
          <a:noFill/>
        </p:spPr>
        <p:txBody>
          <a:bodyPr wrap="square" rtlCol="0">
            <a:spAutoFit/>
          </a:bodyPr>
          <a:lstStyle/>
          <a:p>
            <a:r>
              <a:rPr lang="en-US" altLang="zh-CN" sz="2800" b="1" dirty="0">
                <a:solidFill>
                  <a:schemeClr val="accent6">
                    <a:lumMod val="75000"/>
                  </a:schemeClr>
                </a:solidFill>
                <a:latin typeface="Times New Roman" pitchFamily="18" charset="0"/>
                <a:ea typeface="SimSun" pitchFamily="2" charset="-122"/>
                <a:cs typeface="Times New Roman" pitchFamily="18" charset="0"/>
              </a:rPr>
              <a:t>c) </a:t>
            </a:r>
            <a:r>
              <a:rPr lang="en-US" altLang="zh-CN" sz="2800" b="1" dirty="0" err="1">
                <a:latin typeface="Times New Roman" pitchFamily="18" charset="0"/>
                <a:ea typeface="SimSun" pitchFamily="2" charset="-122"/>
                <a:cs typeface="Times New Roman" pitchFamily="18" charset="0"/>
              </a:rPr>
              <a:t>Cần</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trục</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là</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cánh</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tay</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kì</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diệu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của</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các</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chú</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công</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nhân</a:t>
            </a:r>
            <a:r>
              <a:rPr lang="en-US" altLang="zh-CN" sz="2800" b="1" dirty="0">
                <a:latin typeface="Times New Roman" pitchFamily="18" charset="0"/>
                <a:ea typeface="SimSun" pitchFamily="2" charset="-122"/>
                <a:cs typeface="Times New Roman" pitchFamily="18" charset="0"/>
              </a:rPr>
              <a:t>.</a:t>
            </a:r>
            <a:endParaRPr lang="en-US" sz="2800" b="1" dirty="0">
              <a:latin typeface="Times New Roman" pitchFamily="18" charset="0"/>
              <a:cs typeface="Times New Roman" pitchFamily="18" charset="0"/>
            </a:endParaRPr>
          </a:p>
          <a:p>
            <a:endParaRPr lang="en-US" sz="2800" b="1" dirty="0"/>
          </a:p>
        </p:txBody>
      </p:sp>
      <p:sp>
        <p:nvSpPr>
          <p:cNvPr id="7" name="TextBox 6"/>
          <p:cNvSpPr txBox="1"/>
          <p:nvPr/>
        </p:nvSpPr>
        <p:spPr>
          <a:xfrm>
            <a:off x="5867400" y="5486400"/>
            <a:ext cx="2590800" cy="954107"/>
          </a:xfrm>
          <a:prstGeom prst="rect">
            <a:avLst/>
          </a:prstGeom>
          <a:noFill/>
        </p:spPr>
        <p:txBody>
          <a:bodyPr wrap="square" rtlCol="0">
            <a:spAutoFit/>
          </a:bodyPr>
          <a:lstStyle/>
          <a:p>
            <a:pPr algn="ctr"/>
            <a:r>
              <a:rPr lang="en-US" altLang="zh-CN" sz="2800" b="1" dirty="0" err="1">
                <a:latin typeface="Times New Roman" pitchFamily="18" charset="0"/>
                <a:ea typeface="SimSun" pitchFamily="2" charset="-122"/>
                <a:cs typeface="Times New Roman" pitchFamily="18" charset="0"/>
              </a:rPr>
              <a:t>Câu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nêu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nhận</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định</a:t>
            </a:r>
            <a:endParaRPr lang="en-US" sz="2800" b="1" dirty="0"/>
          </a:p>
        </p:txBody>
      </p:sp>
      <p:sp>
        <p:nvSpPr>
          <p:cNvPr id="8" name="TextBox 7"/>
          <p:cNvSpPr txBox="1"/>
          <p:nvPr/>
        </p:nvSpPr>
        <p:spPr>
          <a:xfrm>
            <a:off x="304800" y="4419600"/>
            <a:ext cx="5257800" cy="1384995"/>
          </a:xfrm>
          <a:prstGeom prst="rect">
            <a:avLst/>
          </a:prstGeom>
          <a:noFill/>
        </p:spPr>
        <p:txBody>
          <a:bodyPr wrap="square" rtlCol="0">
            <a:spAutoFit/>
          </a:bodyPr>
          <a:lstStyle/>
          <a:p>
            <a:r>
              <a:rPr lang="en-US" altLang="zh-CN" sz="2800" b="1" dirty="0">
                <a:solidFill>
                  <a:schemeClr val="accent6">
                    <a:lumMod val="75000"/>
                  </a:schemeClr>
                </a:solidFill>
                <a:latin typeface="Times New Roman" pitchFamily="18" charset="0"/>
                <a:ea typeface="SimSun" pitchFamily="2" charset="-122"/>
                <a:cs typeface="Times New Roman" pitchFamily="18" charset="0"/>
              </a:rPr>
              <a:t>b) </a:t>
            </a:r>
            <a:r>
              <a:rPr lang="en-US" altLang="zh-CN" sz="2800" b="1" dirty="0" err="1">
                <a:latin typeface="Times New Roman" pitchFamily="18" charset="0"/>
                <a:ea typeface="SimSun" pitchFamily="2" charset="-122"/>
                <a:cs typeface="Times New Roman" pitchFamily="18" charset="0"/>
              </a:rPr>
              <a:t>Ông</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Năm</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là</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dân</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ngụ</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cư</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của</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làng</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này</a:t>
            </a:r>
            <a:r>
              <a:rPr lang="en-US" altLang="zh-CN" sz="2800" b="1" dirty="0">
                <a:latin typeface="Times New Roman" pitchFamily="18" charset="0"/>
                <a:ea typeface="SimSun" pitchFamily="2" charset="-122"/>
                <a:cs typeface="Times New Roman" pitchFamily="18" charset="0"/>
              </a:rPr>
              <a:t>.</a:t>
            </a:r>
            <a:endParaRPr lang="en-US" sz="2800" b="1" dirty="0">
              <a:latin typeface="Times New Roman" pitchFamily="18" charset="0"/>
              <a:cs typeface="Times New Roman" pitchFamily="18" charset="0"/>
            </a:endParaRPr>
          </a:p>
          <a:p>
            <a:endParaRPr lang="en-US" sz="2800" b="1" dirty="0"/>
          </a:p>
        </p:txBody>
      </p:sp>
      <p:sp>
        <p:nvSpPr>
          <p:cNvPr id="9" name="TextBox 8"/>
          <p:cNvSpPr txBox="1"/>
          <p:nvPr/>
        </p:nvSpPr>
        <p:spPr>
          <a:xfrm>
            <a:off x="5867400" y="4419600"/>
            <a:ext cx="2590800" cy="954107"/>
          </a:xfrm>
          <a:prstGeom prst="rect">
            <a:avLst/>
          </a:prstGeom>
          <a:noFill/>
        </p:spPr>
        <p:txBody>
          <a:bodyPr wrap="square" rtlCol="0">
            <a:spAutoFit/>
          </a:bodyPr>
          <a:lstStyle/>
          <a:p>
            <a:pPr algn="ct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Câu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giới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thiệu</a:t>
            </a:r>
            <a:endParaRPr lang="en-US" altLang="zh-CN" sz="2800" b="1" dirty="0">
              <a:latin typeface="Times New Roman" pitchFamily="18" charset="0"/>
              <a:ea typeface="SimSun" pitchFamily="2" charset="-122"/>
              <a:cs typeface="Times New Roman" pitchFamily="18" charset="0"/>
            </a:endParaRPr>
          </a:p>
          <a:p>
            <a:endParaRPr lang="en-US" sz="2800" b="1" dirty="0"/>
          </a:p>
        </p:txBody>
      </p:sp>
      <p:sp>
        <p:nvSpPr>
          <p:cNvPr id="10" name="TextBox 9"/>
          <p:cNvSpPr txBox="1"/>
          <p:nvPr/>
        </p:nvSpPr>
        <p:spPr>
          <a:xfrm>
            <a:off x="381000" y="2133600"/>
            <a:ext cx="5029200" cy="1384995"/>
          </a:xfrm>
          <a:prstGeom prst="rect">
            <a:avLst/>
          </a:prstGeom>
          <a:noFill/>
        </p:spPr>
        <p:txBody>
          <a:bodyPr wrap="square" rtlCol="0">
            <a:spAutoFit/>
          </a:bodyPr>
          <a:lstStyle/>
          <a:p>
            <a:r>
              <a:rPr lang="en-US" altLang="zh-CN" sz="2800" b="1" dirty="0">
                <a:solidFill>
                  <a:schemeClr val="accent6">
                    <a:lumMod val="75000"/>
                  </a:schemeClr>
                </a:solidFill>
                <a:latin typeface="Times New Roman" pitchFamily="18" charset="0"/>
                <a:ea typeface="SimSun" pitchFamily="2" charset="-122"/>
                <a:cs typeface="Times New Roman" pitchFamily="18" charset="0"/>
              </a:rPr>
              <a:t>a) </a:t>
            </a:r>
            <a:r>
              <a:rPr lang="en-US" altLang="zh-CN" sz="2800" b="1" dirty="0" err="1">
                <a:latin typeface="Times New Roman" pitchFamily="18" charset="0"/>
                <a:ea typeface="SimSun" pitchFamily="2" charset="-122"/>
                <a:cs typeface="Times New Roman" pitchFamily="18" charset="0"/>
              </a:rPr>
              <a:t>Nguyễn</a:t>
            </a:r>
            <a:r>
              <a:rPr lang="en-US" altLang="zh-CN" sz="2800" b="1" dirty="0">
                <a:latin typeface="Times New Roman" pitchFamily="18" charset="0"/>
                <a:ea typeface="SimSun" pitchFamily="2" charset="-122"/>
                <a:cs typeface="Times New Roman" pitchFamily="18" charset="0"/>
              </a:rPr>
              <a:t> Tri </a:t>
            </a:r>
            <a:r>
              <a:rPr lang="en-US" altLang="zh-CN" sz="2800" b="1" dirty="0" err="1">
                <a:latin typeface="Times New Roman" pitchFamily="18" charset="0"/>
                <a:ea typeface="SimSun" pitchFamily="2" charset="-122"/>
                <a:cs typeface="Times New Roman" pitchFamily="18" charset="0"/>
              </a:rPr>
              <a:t>Phương</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là</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người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Thừa</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Thiên</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Huế</a:t>
            </a:r>
            <a:r>
              <a:rPr lang="en-US" altLang="zh-CN" sz="2800" b="1" dirty="0">
                <a:latin typeface="Times New Roman" pitchFamily="18" charset="0"/>
                <a:ea typeface="SimSun" pitchFamily="2" charset="-122"/>
                <a:cs typeface="Times New Roman" pitchFamily="18" charset="0"/>
              </a:rPr>
              <a:t>.</a:t>
            </a:r>
            <a:endParaRPr lang="en-US" sz="2800" b="1" dirty="0">
              <a:latin typeface="Times New Roman" pitchFamily="18" charset="0"/>
              <a:cs typeface="Times New Roman" pitchFamily="18" charset="0"/>
            </a:endParaRPr>
          </a:p>
          <a:p>
            <a:endParaRPr lang="en-US" sz="2800" b="1" dirty="0"/>
          </a:p>
        </p:txBody>
      </p:sp>
      <p:sp>
        <p:nvSpPr>
          <p:cNvPr id="11" name="TextBox 10"/>
          <p:cNvSpPr txBox="1"/>
          <p:nvPr/>
        </p:nvSpPr>
        <p:spPr>
          <a:xfrm>
            <a:off x="5943600" y="2133600"/>
            <a:ext cx="2438400" cy="1384995"/>
          </a:xfrm>
          <a:prstGeom prst="rect">
            <a:avLst/>
          </a:prstGeom>
          <a:noFill/>
        </p:spPr>
        <p:txBody>
          <a:bodyPr wrap="square" rtlCol="0">
            <a:spAutoFit/>
          </a:bodyPr>
          <a:lstStyle/>
          <a:p>
            <a:pPr algn="ct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Câu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giới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thiệu</a:t>
            </a:r>
            <a:endParaRPr lang="en-US" altLang="zh-CN" sz="2800" b="1" dirty="0">
              <a:latin typeface="Times New Roman" pitchFamily="18" charset="0"/>
              <a:ea typeface="SimSun" pitchFamily="2" charset="-122"/>
              <a:cs typeface="Times New Roman" pitchFamily="18" charset="0"/>
            </a:endParaRPr>
          </a:p>
          <a:p>
            <a:endParaRPr lang="en-US" sz="2800" b="1" dirty="0"/>
          </a:p>
        </p:txBody>
      </p:sp>
      <p:sp>
        <p:nvSpPr>
          <p:cNvPr id="12" name="TextBox 11"/>
          <p:cNvSpPr txBox="1"/>
          <p:nvPr/>
        </p:nvSpPr>
        <p:spPr>
          <a:xfrm>
            <a:off x="457200" y="3276600"/>
            <a:ext cx="5181600" cy="954107"/>
          </a:xfrm>
          <a:prstGeom prst="rect">
            <a:avLst/>
          </a:prstGeom>
          <a:noFill/>
        </p:spPr>
        <p:txBody>
          <a:bodyPr wrap="square" rtlCol="0">
            <a:spAutoFit/>
          </a:bodyPr>
          <a:lstStyle/>
          <a:p>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Cả</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hai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ông</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đều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không</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phải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là</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người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Hà</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Nội</a:t>
            </a:r>
            <a:r>
              <a:rPr lang="en-US" altLang="zh-CN" sz="2800" b="1" dirty="0">
                <a:latin typeface="Times New Roman" pitchFamily="18" charset="0"/>
                <a:ea typeface="SimSun" pitchFamily="2" charset="-122"/>
                <a:cs typeface="Times New Roman" pitchFamily="18" charset="0"/>
              </a:rPr>
              <a:t>.</a:t>
            </a:r>
            <a:endParaRPr lang="en-US" sz="2800" b="1" dirty="0"/>
          </a:p>
        </p:txBody>
      </p:sp>
      <p:sp>
        <p:nvSpPr>
          <p:cNvPr id="13" name="TextBox 12"/>
          <p:cNvSpPr txBox="1"/>
          <p:nvPr/>
        </p:nvSpPr>
        <p:spPr>
          <a:xfrm>
            <a:off x="5867400" y="3276600"/>
            <a:ext cx="2514600" cy="1384995"/>
          </a:xfrm>
          <a:prstGeom prst="rect">
            <a:avLst/>
          </a:prstGeom>
          <a:noFill/>
        </p:spPr>
        <p:txBody>
          <a:bodyPr wrap="square" rtlCol="0">
            <a:spAutoFit/>
          </a:bodyPr>
          <a:lstStyle/>
          <a:p>
            <a:pPr algn="ct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Câu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nêu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nhận</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định</a:t>
            </a:r>
            <a:endParaRPr lang="en-US" sz="2800" b="1" dirty="0">
              <a:latin typeface="Times New Roman" pitchFamily="18" charset="0"/>
              <a:cs typeface="Times New Roman" pitchFamily="18" charset="0"/>
            </a:endParaRPr>
          </a:p>
          <a:p>
            <a:pPr algn="ctr"/>
            <a:endParaRPr lang="en-US"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304800" y="1905000"/>
            <a:ext cx="8458200" cy="1208071"/>
          </a:xfrm>
          <a:prstGeom prst="rect">
            <a:avLst/>
          </a:prstGeom>
          <a:noFill/>
          <a:ln w="9525">
            <a:noFill/>
            <a:miter lim="800000"/>
            <a:headEnd/>
            <a:tailEnd/>
          </a:ln>
        </p:spPr>
        <p:txBody>
          <a:bodyPr anchor="ctr"/>
          <a:lstStyle/>
          <a:p>
            <a:pPr algn="just" eaLnBrk="1" hangingPunct="1"/>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Nguyễn</a:t>
            </a:r>
            <a:r>
              <a:rPr lang="en-US" altLang="zh-CN" sz="3200" b="1" dirty="0">
                <a:latin typeface="Times New Roman" pitchFamily="18" charset="0"/>
                <a:ea typeface="SimSun" pitchFamily="2" charset="-122"/>
              </a:rPr>
              <a:t> Tri </a:t>
            </a:r>
            <a:r>
              <a:rPr lang="en-US" altLang="zh-CN" sz="3200" b="1" dirty="0" err="1">
                <a:latin typeface="Times New Roman" pitchFamily="18" charset="0"/>
                <a:ea typeface="SimSun" pitchFamily="2" charset="-122"/>
              </a:rPr>
              <a:t>Phương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l</a:t>
            </a:r>
            <a:r>
              <a:rPr lang="en-US" altLang="zh-CN" sz="3200" b="1" dirty="0" err="1">
                <a:latin typeface="Times New Roman" pitchFamily="18" charset="0"/>
                <a:ea typeface="SimSun" pitchFamily="2" charset="-122"/>
                <a:cs typeface="Times New Roman" pitchFamily="18" charset="0"/>
              </a:rPr>
              <a:t>à</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người</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Thừa</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Thiên</a:t>
            </a:r>
            <a:r>
              <a:rPr lang="en-US" altLang="zh-CN" sz="3200" b="1" dirty="0">
                <a:latin typeface="Times New Roman" pitchFamily="18" charset="0"/>
                <a:ea typeface="SimSun" pitchFamily="2" charset="-122"/>
              </a:rPr>
              <a:t>.</a:t>
            </a:r>
            <a:r>
              <a:rPr lang="en-US" altLang="zh-CN" sz="3200" b="1" dirty="0">
                <a:solidFill>
                  <a:srgbClr val="660033"/>
                </a:solidFill>
                <a:latin typeface="Times New Roman" pitchFamily="18" charset="0"/>
                <a:ea typeface="SimSun" pitchFamily="2" charset="-122"/>
              </a:rPr>
              <a:t> </a:t>
            </a:r>
          </a:p>
        </p:txBody>
      </p:sp>
      <p:sp>
        <p:nvSpPr>
          <p:cNvPr id="21507" name="Rectangle 5"/>
          <p:cNvSpPr>
            <a:spLocks noChangeArrowheads="1"/>
          </p:cNvSpPr>
          <p:nvPr/>
        </p:nvSpPr>
        <p:spPr bwMode="auto">
          <a:xfrm>
            <a:off x="228600" y="4191000"/>
            <a:ext cx="8458200" cy="584775"/>
          </a:xfrm>
          <a:prstGeom prst="rect">
            <a:avLst/>
          </a:prstGeom>
          <a:noFill/>
          <a:ln w="9525">
            <a:noFill/>
            <a:miter lim="800000"/>
            <a:headEnd/>
            <a:tailEnd/>
          </a:ln>
        </p:spPr>
        <p:txBody>
          <a:bodyPr wrap="square">
            <a:spAutoFit/>
          </a:bodyPr>
          <a:lstStyle/>
          <a:p>
            <a:pPr algn="just" eaLnBrk="1" hangingPunct="1"/>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Ông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Năm</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l</a:t>
            </a:r>
            <a:r>
              <a:rPr lang="en-US" altLang="zh-CN" sz="3200" b="1" dirty="0" err="1">
                <a:latin typeface="Times New Roman" pitchFamily="18" charset="0"/>
                <a:ea typeface="SimSun" pitchFamily="2" charset="-122"/>
                <a:cs typeface="Times New Roman" pitchFamily="18" charset="0"/>
              </a:rPr>
              <a:t>à</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dân</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ngụ</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cư</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của</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làng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này</a:t>
            </a:r>
            <a:r>
              <a:rPr lang="en-US" altLang="zh-CN" sz="3200" b="1" dirty="0">
                <a:latin typeface="Times New Roman" pitchFamily="18" charset="0"/>
                <a:ea typeface="SimSun" pitchFamily="2" charset="-122"/>
              </a:rPr>
              <a:t>.</a:t>
            </a:r>
            <a:r>
              <a:rPr lang="en-US" altLang="zh-CN" sz="3200" dirty="0">
                <a:latin typeface="Times New Roman" pitchFamily="18" charset="0"/>
                <a:ea typeface="SimSun" pitchFamily="2" charset="-122"/>
              </a:rPr>
              <a:t> </a:t>
            </a:r>
          </a:p>
        </p:txBody>
      </p:sp>
      <p:sp>
        <p:nvSpPr>
          <p:cNvPr id="21508" name="Rectangle 6"/>
          <p:cNvSpPr>
            <a:spLocks noChangeArrowheads="1"/>
          </p:cNvSpPr>
          <p:nvPr/>
        </p:nvSpPr>
        <p:spPr bwMode="auto">
          <a:xfrm>
            <a:off x="228600" y="5105400"/>
            <a:ext cx="8458200" cy="1077218"/>
          </a:xfrm>
          <a:prstGeom prst="rect">
            <a:avLst/>
          </a:prstGeom>
          <a:noFill/>
          <a:ln w="9525">
            <a:noFill/>
            <a:miter lim="800000"/>
            <a:headEnd/>
            <a:tailEnd/>
          </a:ln>
        </p:spPr>
        <p:txBody>
          <a:bodyPr wrap="square">
            <a:spAutoFit/>
          </a:bodyPr>
          <a:lstStyle/>
          <a:p>
            <a:pPr algn="just" eaLnBrk="1" hangingPunct="1"/>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Cần</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trục</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l</a:t>
            </a:r>
            <a:r>
              <a:rPr lang="en-US" altLang="zh-CN" sz="3200" b="1" dirty="0" err="1">
                <a:latin typeface="Times New Roman" pitchFamily="18" charset="0"/>
                <a:ea typeface="SimSun" pitchFamily="2" charset="-122"/>
                <a:cs typeface="Times New Roman" pitchFamily="18" charset="0"/>
              </a:rPr>
              <a:t>à</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cánh</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tay</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kì</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diệu</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của</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các</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chú</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công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nhân</a:t>
            </a:r>
            <a:r>
              <a:rPr lang="en-US" altLang="zh-CN" sz="3200" b="1" dirty="0">
                <a:latin typeface="Times New Roman" pitchFamily="18" charset="0"/>
                <a:ea typeface="SimSun" pitchFamily="2" charset="-122"/>
              </a:rPr>
              <a:t>.</a:t>
            </a:r>
          </a:p>
        </p:txBody>
      </p:sp>
      <p:sp>
        <p:nvSpPr>
          <p:cNvPr id="21518" name="Text Box 21"/>
          <p:cNvSpPr txBox="1">
            <a:spLocks noChangeArrowheads="1"/>
          </p:cNvSpPr>
          <p:nvPr/>
        </p:nvSpPr>
        <p:spPr bwMode="auto">
          <a:xfrm>
            <a:off x="228600" y="3200400"/>
            <a:ext cx="8458200" cy="584775"/>
          </a:xfrm>
          <a:prstGeom prst="rect">
            <a:avLst/>
          </a:prstGeom>
          <a:noFill/>
          <a:ln w="9525">
            <a:noFill/>
            <a:miter lim="800000"/>
            <a:headEnd/>
            <a:tailEnd/>
          </a:ln>
        </p:spPr>
        <p:txBody>
          <a:bodyPr wrap="square">
            <a:spAutoFit/>
          </a:bodyPr>
          <a:lstStyle/>
          <a:p>
            <a:pPr algn="just" eaLnBrk="1" hangingPunct="1">
              <a:spcBef>
                <a:spcPct val="50000"/>
              </a:spcBef>
            </a:pP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Cả</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hai</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ông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đều</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không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phải</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l</a:t>
            </a:r>
            <a:r>
              <a:rPr lang="en-US" altLang="zh-CN" sz="3200" b="1" dirty="0" err="1">
                <a:latin typeface="Times New Roman" pitchFamily="18" charset="0"/>
                <a:ea typeface="SimSun" pitchFamily="2" charset="-122"/>
                <a:cs typeface="Times New Roman" pitchFamily="18" charset="0"/>
              </a:rPr>
              <a:t>à</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người</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Hà</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Nội</a:t>
            </a:r>
            <a:r>
              <a:rPr lang="en-US" altLang="zh-CN" sz="3200" b="1" dirty="0">
                <a:latin typeface="Times New Roman" pitchFamily="18" charset="0"/>
                <a:ea typeface="SimSun" pitchFamily="2" charset="-122"/>
              </a:rPr>
              <a:t>.</a:t>
            </a:r>
          </a:p>
        </p:txBody>
      </p:sp>
      <p:sp>
        <p:nvSpPr>
          <p:cNvPr id="18" name="TextBox 17"/>
          <p:cNvSpPr txBox="1"/>
          <p:nvPr/>
        </p:nvSpPr>
        <p:spPr>
          <a:xfrm>
            <a:off x="381000" y="228600"/>
            <a:ext cx="8458200" cy="1569660"/>
          </a:xfrm>
          <a:prstGeom prst="rect">
            <a:avLst/>
          </a:prstGeom>
          <a:noFill/>
        </p:spPr>
        <p:txBody>
          <a:bodyPr wrap="square" rtlCol="0">
            <a:spAutoFit/>
          </a:bodyPr>
          <a:lstStyle/>
          <a:p>
            <a:r>
              <a:rPr lang="en-US" sz="3200" b="1" u="sng" dirty="0" err="1">
                <a:solidFill>
                  <a:srgbClr val="FF0000"/>
                </a:solidFill>
                <a:latin typeface="Times New Roman" pitchFamily="18" charset="0"/>
                <a:cs typeface="Times New Roman" pitchFamily="18" charset="0"/>
              </a:rPr>
              <a:t>Bài</a:t>
            </a:r>
            <a:r>
              <a:rPr lang="en-US" sz="3200" b="1" u="sng" dirty="0">
                <a:solidFill>
                  <a:srgbClr val="FF0000"/>
                </a:solidFill>
                <a:latin typeface="Times New Roman" pitchFamily="18" charset="0"/>
                <a:cs typeface="Times New Roman" pitchFamily="18" charset="0"/>
              </a:rPr>
              <a:t> 2</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Xác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định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chủ</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ngữ</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vị</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ngữ</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trong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mỗi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câu</a:t>
            </a:r>
            <a:r>
              <a:rPr lang="en-US" sz="3200" b="1" dirty="0">
                <a:latin typeface="Times New Roman" pitchFamily="18" charset="0"/>
                <a:cs typeface="Times New Roman" pitchFamily="18" charset="0"/>
              </a:rPr>
              <a:t> </a:t>
            </a:r>
            <a:r>
              <a:rPr lang="en-US" sz="3200" b="1" i="1" dirty="0">
                <a:solidFill>
                  <a:srgbClr val="C00000"/>
                </a:solidFill>
                <a:latin typeface="Times New Roman" pitchFamily="18" charset="0"/>
                <a:cs typeface="Times New Roman" pitchFamily="18" charset="0"/>
              </a:rPr>
              <a:t>Ai </a:t>
            </a:r>
            <a:r>
              <a:rPr lang="en-US" sz="3200" b="1" i="1" dirty="0" err="1">
                <a:solidFill>
                  <a:srgbClr val="C00000"/>
                </a:solidFill>
                <a:latin typeface="Times New Roman" pitchFamily="18" charset="0"/>
                <a:cs typeface="Times New Roman" pitchFamily="18" charset="0"/>
              </a:rPr>
              <a:t>là</a:t>
            </a:r>
            <a:r>
              <a:rPr lang="en-US" sz="3200" b="1" i="1" dirty="0">
                <a:solidFill>
                  <a:srgbClr val="C00000"/>
                </a:solidFill>
                <a:latin typeface="Times New Roman" pitchFamily="18" charset="0"/>
                <a:cs typeface="Times New Roman" pitchFamily="18" charset="0"/>
              </a:rPr>
              <a:t> </a:t>
            </a:r>
            <a:r>
              <a:rPr lang="en-US" sz="3200" b="1" i="1" dirty="0" err="1">
                <a:solidFill>
                  <a:srgbClr val="C00000"/>
                </a:solidFill>
                <a:latin typeface="Times New Roman" pitchFamily="18" charset="0"/>
                <a:cs typeface="Times New Roman" pitchFamily="18" charset="0"/>
              </a:rPr>
              <a:t>gì</a:t>
            </a:r>
            <a:r>
              <a:rPr lang="en-US" sz="3200" b="1" i="1" dirty="0">
                <a:solidFill>
                  <a:srgbClr val="C00000"/>
                </a:solidFill>
                <a:latin typeface="Times New Roman" pitchFamily="18" charset="0"/>
                <a:cs typeface="Times New Roman" pitchFamily="18" charset="0"/>
              </a:rPr>
              <a:t>? </a:t>
            </a:r>
            <a:r>
              <a:rPr lang="en-US" sz="3200" b="1" dirty="0" err="1">
                <a:latin typeface="Times New Roman" pitchFamily="18" charset="0"/>
                <a:cs typeface="Times New Roman" pitchFamily="18" charset="0"/>
              </a:rPr>
              <a:t>em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vừa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được</a:t>
            </a:r>
            <a:r>
              <a:rPr lang="en-US" sz="3200" b="1" i="1" dirty="0">
                <a:latin typeface="Times New Roman" pitchFamily="18" charset="0"/>
                <a:cs typeface="Times New Roman" pitchFamily="18" charset="0"/>
              </a:rPr>
              <a:t>.(</a:t>
            </a:r>
            <a:r>
              <a:rPr lang="en-US" sz="3200" b="1" i="1" dirty="0" err="1">
                <a:latin typeface="Times New Roman" pitchFamily="18" charset="0"/>
                <a:cs typeface="Times New Roman" pitchFamily="18" charset="0"/>
              </a:rPr>
              <a:t>gạch</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một</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gạch</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dưới</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chủ</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ngữ</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và</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hai</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gạch</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dưới</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vị</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ngữ</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của</a:t>
            </a:r>
            <a:r>
              <a:rPr lang="en-US" sz="3200" b="1" i="1" dirty="0">
                <a:latin typeface="Times New Roman" pitchFamily="18" charset="0"/>
                <a:cs typeface="Times New Roman" pitchFamily="18" charset="0"/>
              </a:rPr>
              <a:t> </a:t>
            </a:r>
            <a:r>
              <a:rPr lang="en-US" sz="3200" b="1" i="1" dirty="0" err="1">
                <a:latin typeface="Times New Roman" pitchFamily="18" charset="0"/>
                <a:cs typeface="Times New Roman" pitchFamily="18" charset="0"/>
              </a:rPr>
              <a:t>câu</a:t>
            </a:r>
            <a:r>
              <a:rPr lang="en-US" sz="3200" b="1" i="1" dirty="0">
                <a:latin typeface="Times New Roman" pitchFamily="18" charset="0"/>
                <a:cs typeface="Times New Roman" pitchFamily="18" charset="0"/>
              </a:rPr>
              <a:t>)</a:t>
            </a:r>
          </a:p>
        </p:txBody>
      </p:sp>
      <p:cxnSp>
        <p:nvCxnSpPr>
          <p:cNvPr id="9" name="Straight Connector 8"/>
          <p:cNvCxnSpPr/>
          <p:nvPr/>
        </p:nvCxnSpPr>
        <p:spPr>
          <a:xfrm>
            <a:off x="1600200" y="762000"/>
            <a:ext cx="29718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2" name="Straight Connector 11"/>
          <p:cNvCxnSpPr/>
          <p:nvPr/>
        </p:nvCxnSpPr>
        <p:spPr>
          <a:xfrm>
            <a:off x="4876800" y="762000"/>
            <a:ext cx="1143000" cy="1588"/>
          </a:xfrm>
          <a:prstGeom prst="line">
            <a:avLst/>
          </a:prstGeom>
        </p:spPr>
        <p:style>
          <a:lnRef idx="3">
            <a:schemeClr val="accent2"/>
          </a:lnRef>
          <a:fillRef idx="0">
            <a:schemeClr val="accent2"/>
          </a:fillRef>
          <a:effectRef idx="2">
            <a:schemeClr val="accent2"/>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3" presetClass="entr" presetSubtype="1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1506"/>
                                        </p:tgtEl>
                                        <p:attrNameLst>
                                          <p:attrName>style.visibility</p:attrName>
                                        </p:attrNameLst>
                                      </p:cBhvr>
                                      <p:to>
                                        <p:strVal val="visible"/>
                                      </p:to>
                                    </p:set>
                                    <p:animEffect transition="in" filter="blinds(horizontal)">
                                      <p:cBhvr>
                                        <p:cTn id="15" dur="500"/>
                                        <p:tgtEl>
                                          <p:spTgt spid="2150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21518"/>
                                        </p:tgtEl>
                                        <p:attrNameLst>
                                          <p:attrName>style.visibility</p:attrName>
                                        </p:attrNameLst>
                                      </p:cBhvr>
                                      <p:to>
                                        <p:strVal val="visible"/>
                                      </p:to>
                                    </p:set>
                                    <p:animEffect transition="in" filter="blinds(horizontal)">
                                      <p:cBhvr>
                                        <p:cTn id="18" dur="500"/>
                                        <p:tgtEl>
                                          <p:spTgt spid="21518"/>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1507"/>
                                        </p:tgtEl>
                                        <p:attrNameLst>
                                          <p:attrName>style.visibility</p:attrName>
                                        </p:attrNameLst>
                                      </p:cBhvr>
                                      <p:to>
                                        <p:strVal val="visible"/>
                                      </p:to>
                                    </p:set>
                                    <p:animEffect transition="in" filter="blinds(horizontal)">
                                      <p:cBhvr>
                                        <p:cTn id="21" dur="500"/>
                                        <p:tgtEl>
                                          <p:spTgt spid="21507"/>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1508"/>
                                        </p:tgtEl>
                                        <p:attrNameLst>
                                          <p:attrName>style.visibility</p:attrName>
                                        </p:attrNameLst>
                                      </p:cBhvr>
                                      <p:to>
                                        <p:strVal val="visible"/>
                                      </p:to>
                                    </p:set>
                                    <p:animEffect transition="in" filter="blinds(horizontal)">
                                      <p:cBhvr>
                                        <p:cTn id="24"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p:bldP spid="21508" grpId="0"/>
      <p:bldP spid="215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304800" y="1523999"/>
            <a:ext cx="8458200" cy="1208071"/>
          </a:xfrm>
          <a:prstGeom prst="rect">
            <a:avLst/>
          </a:prstGeom>
          <a:noFill/>
          <a:ln w="9525">
            <a:noFill/>
            <a:miter lim="800000"/>
            <a:headEnd/>
            <a:tailEnd/>
          </a:ln>
        </p:spPr>
        <p:txBody>
          <a:bodyPr anchor="ctr"/>
          <a:lstStyle/>
          <a:p>
            <a:pPr algn="just" eaLnBrk="1" hangingPunct="1"/>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Nguyễn</a:t>
            </a:r>
            <a:r>
              <a:rPr lang="en-US" altLang="zh-CN" sz="3200" b="1" dirty="0">
                <a:latin typeface="Times New Roman" pitchFamily="18" charset="0"/>
                <a:ea typeface="SimSun" pitchFamily="2" charset="-122"/>
              </a:rPr>
              <a:t> Tri </a:t>
            </a:r>
            <a:r>
              <a:rPr lang="en-US" altLang="zh-CN" sz="3200" b="1" dirty="0" err="1">
                <a:latin typeface="Times New Roman" pitchFamily="18" charset="0"/>
                <a:ea typeface="SimSun" pitchFamily="2" charset="-122"/>
              </a:rPr>
              <a:t>Phương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l</a:t>
            </a:r>
            <a:r>
              <a:rPr lang="en-US" altLang="zh-CN" sz="3200" b="1" dirty="0" err="1">
                <a:latin typeface="Times New Roman" pitchFamily="18" charset="0"/>
                <a:ea typeface="SimSun" pitchFamily="2" charset="-122"/>
                <a:cs typeface="Times New Roman" pitchFamily="18" charset="0"/>
              </a:rPr>
              <a:t>à</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người</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Thừa</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Thiên</a:t>
            </a:r>
            <a:r>
              <a:rPr lang="en-US" altLang="zh-CN" sz="3200" b="1" dirty="0">
                <a:latin typeface="Times New Roman" pitchFamily="18" charset="0"/>
                <a:ea typeface="SimSun" pitchFamily="2" charset="-122"/>
              </a:rPr>
              <a:t>.</a:t>
            </a:r>
            <a:r>
              <a:rPr lang="en-US" altLang="zh-CN" sz="3200" b="1" dirty="0">
                <a:solidFill>
                  <a:srgbClr val="660033"/>
                </a:solidFill>
                <a:latin typeface="Times New Roman" pitchFamily="18" charset="0"/>
                <a:ea typeface="SimSun" pitchFamily="2" charset="-122"/>
              </a:rPr>
              <a:t> </a:t>
            </a:r>
          </a:p>
        </p:txBody>
      </p:sp>
      <p:sp>
        <p:nvSpPr>
          <p:cNvPr id="21507" name="Rectangle 5"/>
          <p:cNvSpPr>
            <a:spLocks noChangeArrowheads="1"/>
          </p:cNvSpPr>
          <p:nvPr/>
        </p:nvSpPr>
        <p:spPr bwMode="auto">
          <a:xfrm>
            <a:off x="304800" y="4018992"/>
            <a:ext cx="8458200" cy="584775"/>
          </a:xfrm>
          <a:prstGeom prst="rect">
            <a:avLst/>
          </a:prstGeom>
          <a:noFill/>
          <a:ln w="9525">
            <a:noFill/>
            <a:miter lim="800000"/>
            <a:headEnd/>
            <a:tailEnd/>
          </a:ln>
        </p:spPr>
        <p:txBody>
          <a:bodyPr wrap="square">
            <a:spAutoFit/>
          </a:bodyPr>
          <a:lstStyle/>
          <a:p>
            <a:pPr algn="just" eaLnBrk="1" hangingPunct="1"/>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Ông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Năm</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l</a:t>
            </a:r>
            <a:r>
              <a:rPr lang="en-US" altLang="zh-CN" sz="3200" b="1" dirty="0" err="1">
                <a:latin typeface="Times New Roman" pitchFamily="18" charset="0"/>
                <a:ea typeface="SimSun" pitchFamily="2" charset="-122"/>
                <a:cs typeface="Times New Roman" pitchFamily="18" charset="0"/>
              </a:rPr>
              <a:t>à</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dân</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ngụ</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cư</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của</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làng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này</a:t>
            </a:r>
            <a:r>
              <a:rPr lang="en-US" altLang="zh-CN" sz="3200" b="1" dirty="0">
                <a:latin typeface="Times New Roman" pitchFamily="18" charset="0"/>
                <a:ea typeface="SimSun" pitchFamily="2" charset="-122"/>
              </a:rPr>
              <a:t>.</a:t>
            </a:r>
            <a:r>
              <a:rPr lang="en-US" altLang="zh-CN" sz="3200" dirty="0">
                <a:latin typeface="Times New Roman" pitchFamily="18" charset="0"/>
                <a:ea typeface="SimSun" pitchFamily="2" charset="-122"/>
              </a:rPr>
              <a:t> </a:t>
            </a:r>
          </a:p>
        </p:txBody>
      </p:sp>
      <p:sp>
        <p:nvSpPr>
          <p:cNvPr id="21508" name="Rectangle 6"/>
          <p:cNvSpPr>
            <a:spLocks noChangeArrowheads="1"/>
          </p:cNvSpPr>
          <p:nvPr/>
        </p:nvSpPr>
        <p:spPr bwMode="auto">
          <a:xfrm>
            <a:off x="228600" y="5105400"/>
            <a:ext cx="8458200" cy="523220"/>
          </a:xfrm>
          <a:prstGeom prst="rect">
            <a:avLst/>
          </a:prstGeom>
          <a:noFill/>
          <a:ln w="9525">
            <a:noFill/>
            <a:miter lim="800000"/>
            <a:headEnd/>
            <a:tailEnd/>
          </a:ln>
        </p:spPr>
        <p:txBody>
          <a:bodyPr wrap="square">
            <a:spAutoFit/>
          </a:bodyPr>
          <a:lstStyle/>
          <a:p>
            <a:pPr algn="just" eaLnBrk="1" hangingPunct="1"/>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Cần</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trục</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l</a:t>
            </a:r>
            <a:r>
              <a:rPr lang="en-US" altLang="zh-CN" sz="2800" b="1" dirty="0" err="1">
                <a:latin typeface="Times New Roman" pitchFamily="18" charset="0"/>
                <a:ea typeface="SimSun" pitchFamily="2" charset="-122"/>
                <a:cs typeface="Times New Roman" pitchFamily="18" charset="0"/>
              </a:rPr>
              <a:t>à</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cánh</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tay</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kì</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diệu</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của</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các</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chú</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công</a:t>
            </a:r>
            <a:r>
              <a:rPr lang="en-US" altLang="zh-CN" sz="2800" b="1" dirty="0">
                <a:latin typeface="Times New Roman" pitchFamily="18" charset="0"/>
                <a:ea typeface="SimSun" pitchFamily="2" charset="-122"/>
              </a:rPr>
              <a:t> </a:t>
            </a:r>
            <a:r>
              <a:rPr lang="en-US" altLang="zh-CN" sz="2800" b="1" dirty="0" err="1">
                <a:latin typeface="Times New Roman" pitchFamily="18" charset="0"/>
                <a:ea typeface="SimSun" pitchFamily="2" charset="-122"/>
              </a:rPr>
              <a:t>nhân</a:t>
            </a:r>
            <a:r>
              <a:rPr lang="en-US" altLang="zh-CN" sz="2800" b="1" dirty="0">
                <a:latin typeface="Times New Roman" pitchFamily="18" charset="0"/>
                <a:ea typeface="SimSun" pitchFamily="2" charset="-122"/>
              </a:rPr>
              <a:t>.</a:t>
            </a:r>
          </a:p>
        </p:txBody>
      </p:sp>
      <p:sp>
        <p:nvSpPr>
          <p:cNvPr id="21518" name="Text Box 21"/>
          <p:cNvSpPr txBox="1">
            <a:spLocks noChangeArrowheads="1"/>
          </p:cNvSpPr>
          <p:nvPr/>
        </p:nvSpPr>
        <p:spPr bwMode="auto">
          <a:xfrm>
            <a:off x="228600" y="2895600"/>
            <a:ext cx="8458200" cy="584775"/>
          </a:xfrm>
          <a:prstGeom prst="rect">
            <a:avLst/>
          </a:prstGeom>
          <a:noFill/>
          <a:ln w="9525">
            <a:noFill/>
            <a:miter lim="800000"/>
            <a:headEnd/>
            <a:tailEnd/>
          </a:ln>
        </p:spPr>
        <p:txBody>
          <a:bodyPr wrap="square">
            <a:spAutoFit/>
          </a:bodyPr>
          <a:lstStyle/>
          <a:p>
            <a:pPr algn="just" eaLnBrk="1" hangingPunct="1">
              <a:spcBef>
                <a:spcPct val="50000"/>
              </a:spcBef>
            </a:pP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Cả</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hai</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ông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đều</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không</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phải</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l</a:t>
            </a:r>
            <a:r>
              <a:rPr lang="en-US" altLang="zh-CN" sz="3200" b="1" dirty="0" err="1">
                <a:latin typeface="Times New Roman" pitchFamily="18" charset="0"/>
                <a:ea typeface="SimSun" pitchFamily="2" charset="-122"/>
                <a:cs typeface="Times New Roman" pitchFamily="18" charset="0"/>
              </a:rPr>
              <a:t>à</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người</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Hà</a:t>
            </a:r>
            <a:r>
              <a:rPr lang="en-US" altLang="zh-CN" sz="3200" b="1" dirty="0">
                <a:latin typeface="Times New Roman" pitchFamily="18" charset="0"/>
                <a:ea typeface="SimSun" pitchFamily="2" charset="-122"/>
              </a:rPr>
              <a:t> </a:t>
            </a:r>
            <a:r>
              <a:rPr lang="en-US" altLang="zh-CN" sz="3200" b="1" dirty="0" err="1">
                <a:latin typeface="Times New Roman" pitchFamily="18" charset="0"/>
                <a:ea typeface="SimSun" pitchFamily="2" charset="-122"/>
              </a:rPr>
              <a:t>Nội</a:t>
            </a:r>
            <a:r>
              <a:rPr lang="en-US" altLang="zh-CN" sz="3200" b="1" dirty="0">
                <a:latin typeface="Times New Roman" pitchFamily="18" charset="0"/>
                <a:ea typeface="SimSun" pitchFamily="2" charset="-122"/>
              </a:rPr>
              <a:t>.</a:t>
            </a:r>
          </a:p>
        </p:txBody>
      </p:sp>
      <p:sp>
        <p:nvSpPr>
          <p:cNvPr id="18" name="TextBox 17"/>
          <p:cNvSpPr txBox="1"/>
          <p:nvPr/>
        </p:nvSpPr>
        <p:spPr>
          <a:xfrm>
            <a:off x="533400" y="304800"/>
            <a:ext cx="8229600" cy="584775"/>
          </a:xfrm>
          <a:prstGeom prst="rect">
            <a:avLst/>
          </a:prstGeom>
          <a:noFill/>
        </p:spPr>
        <p:txBody>
          <a:bodyPr wrap="square" rtlCol="0">
            <a:spAutoFit/>
          </a:bodyPr>
          <a:lstStyle/>
          <a:p>
            <a:r>
              <a:rPr lang="en-US" sz="3200" b="1" u="sng" err="1">
                <a:solidFill>
                  <a:srgbClr val="FF0000"/>
                </a:solidFill>
                <a:latin typeface="Times New Roman" pitchFamily="18" charset="0"/>
                <a:cs typeface="Times New Roman" pitchFamily="18" charset="0"/>
              </a:rPr>
              <a:t>Bài</a:t>
            </a:r>
            <a:r>
              <a:rPr lang="en-US" sz="3200" b="1" u="sng">
                <a:solidFill>
                  <a:srgbClr val="FF0000"/>
                </a:solidFill>
                <a:latin typeface="Times New Roman" pitchFamily="18" charset="0"/>
                <a:cs typeface="Times New Roman" pitchFamily="18" charset="0"/>
              </a:rPr>
              <a:t> 2</a:t>
            </a:r>
            <a:endParaRPr lang="en-US" sz="3200" b="1" dirty="0">
              <a:latin typeface="Times New Roman" pitchFamily="18" charset="0"/>
              <a:cs typeface="Times New Roman" pitchFamily="18" charset="0"/>
            </a:endParaRPr>
          </a:p>
        </p:txBody>
      </p:sp>
      <p:cxnSp>
        <p:nvCxnSpPr>
          <p:cNvPr id="31" name="Straight Connector 30"/>
          <p:cNvCxnSpPr/>
          <p:nvPr/>
        </p:nvCxnSpPr>
        <p:spPr>
          <a:xfrm>
            <a:off x="685800" y="2362200"/>
            <a:ext cx="327660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33" name="Straight Connector 32"/>
          <p:cNvCxnSpPr/>
          <p:nvPr/>
        </p:nvCxnSpPr>
        <p:spPr>
          <a:xfrm>
            <a:off x="4191000" y="2362200"/>
            <a:ext cx="373380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34" name="Straight Connector 33"/>
          <p:cNvCxnSpPr/>
          <p:nvPr/>
        </p:nvCxnSpPr>
        <p:spPr>
          <a:xfrm>
            <a:off x="533400" y="3429000"/>
            <a:ext cx="175260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35" name="Straight Connector 34"/>
          <p:cNvCxnSpPr/>
          <p:nvPr/>
        </p:nvCxnSpPr>
        <p:spPr>
          <a:xfrm>
            <a:off x="2582840" y="3429000"/>
            <a:ext cx="541020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36" name="Straight Connector 35"/>
          <p:cNvCxnSpPr/>
          <p:nvPr/>
        </p:nvCxnSpPr>
        <p:spPr>
          <a:xfrm>
            <a:off x="685800" y="4536744"/>
            <a:ext cx="1447800" cy="1588"/>
          </a:xfrm>
          <a:prstGeom prst="line">
            <a:avLst/>
          </a:prstGeom>
          <a:ln cmpd="dbl"/>
        </p:spPr>
        <p:style>
          <a:lnRef idx="2">
            <a:schemeClr val="accent2"/>
          </a:lnRef>
          <a:fillRef idx="0">
            <a:schemeClr val="accent2"/>
          </a:fillRef>
          <a:effectRef idx="1">
            <a:schemeClr val="accent2"/>
          </a:effectRef>
          <a:fontRef idx="minor">
            <a:schemeClr val="tx1"/>
          </a:fontRef>
        </p:style>
      </p:cxnSp>
      <p:cxnSp>
        <p:nvCxnSpPr>
          <p:cNvPr id="37" name="Straight Connector 36"/>
          <p:cNvCxnSpPr/>
          <p:nvPr/>
        </p:nvCxnSpPr>
        <p:spPr>
          <a:xfrm>
            <a:off x="2514600" y="4572000"/>
            <a:ext cx="449580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39" name="Straight Connector 38"/>
          <p:cNvCxnSpPr/>
          <p:nvPr/>
        </p:nvCxnSpPr>
        <p:spPr>
          <a:xfrm>
            <a:off x="4159322" y="2436222"/>
            <a:ext cx="3765478" cy="2178"/>
          </a:xfrm>
          <a:prstGeom prst="line">
            <a:avLst/>
          </a:prstGeom>
        </p:spPr>
        <p:style>
          <a:lnRef idx="2">
            <a:schemeClr val="accent2"/>
          </a:lnRef>
          <a:fillRef idx="0">
            <a:schemeClr val="accent2"/>
          </a:fillRef>
          <a:effectRef idx="1">
            <a:schemeClr val="accent2"/>
          </a:effectRef>
          <a:fontRef idx="minor">
            <a:schemeClr val="tx1"/>
          </a:fontRef>
        </p:style>
      </p:cxnSp>
      <p:cxnSp>
        <p:nvCxnSpPr>
          <p:cNvPr id="44" name="Straight Connector 43"/>
          <p:cNvCxnSpPr/>
          <p:nvPr/>
        </p:nvCxnSpPr>
        <p:spPr>
          <a:xfrm>
            <a:off x="2626056" y="3477904"/>
            <a:ext cx="533400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47" name="Straight Connector 46"/>
          <p:cNvCxnSpPr/>
          <p:nvPr/>
        </p:nvCxnSpPr>
        <p:spPr>
          <a:xfrm>
            <a:off x="533400" y="5562600"/>
            <a:ext cx="1295400" cy="1588"/>
          </a:xfrm>
          <a:prstGeom prst="line">
            <a:avLst/>
          </a:prstGeom>
          <a:ln cmpd="dbl"/>
        </p:spPr>
        <p:style>
          <a:lnRef idx="2">
            <a:schemeClr val="accent2"/>
          </a:lnRef>
          <a:fillRef idx="0">
            <a:schemeClr val="accent2"/>
          </a:fillRef>
          <a:effectRef idx="1">
            <a:schemeClr val="accent2"/>
          </a:effectRef>
          <a:fontRef idx="minor">
            <a:schemeClr val="tx1"/>
          </a:fontRef>
        </p:style>
      </p:cxnSp>
      <p:cxnSp>
        <p:nvCxnSpPr>
          <p:cNvPr id="50" name="Straight Connector 49"/>
          <p:cNvCxnSpPr/>
          <p:nvPr/>
        </p:nvCxnSpPr>
        <p:spPr>
          <a:xfrm>
            <a:off x="2057400" y="5562600"/>
            <a:ext cx="617220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51" name="Straight Connector 50"/>
          <p:cNvCxnSpPr/>
          <p:nvPr/>
        </p:nvCxnSpPr>
        <p:spPr>
          <a:xfrm flipV="1">
            <a:off x="2514600" y="4622492"/>
            <a:ext cx="4531056" cy="25708"/>
          </a:xfrm>
          <a:prstGeom prst="line">
            <a:avLst/>
          </a:prstGeom>
        </p:spPr>
        <p:style>
          <a:lnRef idx="2">
            <a:schemeClr val="accent2"/>
          </a:lnRef>
          <a:fillRef idx="0">
            <a:schemeClr val="accent2"/>
          </a:fillRef>
          <a:effectRef idx="1">
            <a:schemeClr val="accent2"/>
          </a:effectRef>
          <a:fontRef idx="minor">
            <a:schemeClr val="tx1"/>
          </a:fontRef>
        </p:style>
      </p:cxnSp>
      <p:cxnSp>
        <p:nvCxnSpPr>
          <p:cNvPr id="54" name="Straight Connector 53"/>
          <p:cNvCxnSpPr/>
          <p:nvPr/>
        </p:nvCxnSpPr>
        <p:spPr>
          <a:xfrm>
            <a:off x="2057400" y="5638800"/>
            <a:ext cx="6248400" cy="1588"/>
          </a:xfrm>
          <a:prstGeom prst="line">
            <a:avLst/>
          </a:prstGeom>
        </p:spPr>
        <p:style>
          <a:lnRef idx="2">
            <a:schemeClr val="accent2"/>
          </a:lnRef>
          <a:fillRef idx="0">
            <a:schemeClr val="accent2"/>
          </a:fillRef>
          <a:effectRef idx="1">
            <a:schemeClr val="accent2"/>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blinds(horizontal)">
                                      <p:cBhvr>
                                        <p:cTn id="7" dur="5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linds(horizontal)">
                                      <p:cBhvr>
                                        <p:cTn id="12" dur="500"/>
                                        <p:tgtEl>
                                          <p:spTgt spid="31"/>
                                        </p:tgtEl>
                                      </p:cBhvr>
                                    </p:animEffect>
                                  </p:childTnLst>
                                </p:cTn>
                              </p:par>
                              <p:par>
                                <p:cTn id="13" presetID="3" presetClass="entr" presetSubtype="10" fill="hold" nodeType="with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blinds(horizontal)">
                                      <p:cBhvr>
                                        <p:cTn id="15" dur="500"/>
                                        <p:tgtEl>
                                          <p:spTgt spid="33"/>
                                        </p:tgtEl>
                                      </p:cBhvr>
                                    </p:animEffect>
                                  </p:childTnLst>
                                </p:cTn>
                              </p:par>
                              <p:par>
                                <p:cTn id="16" presetID="3" presetClass="entr" presetSubtype="10" fill="hold" nodeType="withEffect">
                                  <p:stCondLst>
                                    <p:cond delay="0"/>
                                  </p:stCondLst>
                                  <p:childTnLst>
                                    <p:set>
                                      <p:cBhvr>
                                        <p:cTn id="17" dur="1" fill="hold">
                                          <p:stCondLst>
                                            <p:cond delay="0"/>
                                          </p:stCondLst>
                                        </p:cTn>
                                        <p:tgtEl>
                                          <p:spTgt spid="39"/>
                                        </p:tgtEl>
                                        <p:attrNameLst>
                                          <p:attrName>style.visibility</p:attrName>
                                        </p:attrNameLst>
                                      </p:cBhvr>
                                      <p:to>
                                        <p:strVal val="visible"/>
                                      </p:to>
                                    </p:set>
                                    <p:animEffect transition="in" filter="blinds(horizontal)">
                                      <p:cBhvr>
                                        <p:cTn id="18" dur="500"/>
                                        <p:tgtEl>
                                          <p:spTgt spid="39"/>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1518"/>
                                        </p:tgtEl>
                                        <p:attrNameLst>
                                          <p:attrName>style.visibility</p:attrName>
                                        </p:attrNameLst>
                                      </p:cBhvr>
                                      <p:to>
                                        <p:strVal val="visible"/>
                                      </p:to>
                                    </p:set>
                                    <p:animEffect transition="in" filter="blinds(horizontal)">
                                      <p:cBhvr>
                                        <p:cTn id="23" dur="500"/>
                                        <p:tgtEl>
                                          <p:spTgt spid="21518"/>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4"/>
                                        </p:tgtEl>
                                        <p:attrNameLst>
                                          <p:attrName>style.visibility</p:attrName>
                                        </p:attrNameLst>
                                      </p:cBhvr>
                                      <p:to>
                                        <p:strVal val="visible"/>
                                      </p:to>
                                    </p:set>
                                    <p:animEffect transition="in" filter="blinds(horizontal)">
                                      <p:cBhvr>
                                        <p:cTn id="28" dur="500"/>
                                        <p:tgtEl>
                                          <p:spTgt spid="34"/>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5"/>
                                        </p:tgtEl>
                                        <p:attrNameLst>
                                          <p:attrName>style.visibility</p:attrName>
                                        </p:attrNameLst>
                                      </p:cBhvr>
                                      <p:to>
                                        <p:strVal val="visible"/>
                                      </p:to>
                                    </p:set>
                                    <p:animEffect transition="in" filter="blinds(horizontal)">
                                      <p:cBhvr>
                                        <p:cTn id="33" dur="500"/>
                                        <p:tgtEl>
                                          <p:spTgt spid="35"/>
                                        </p:tgtEl>
                                      </p:cBhvr>
                                    </p:animEffect>
                                  </p:childTnLst>
                                </p:cTn>
                              </p:par>
                              <p:par>
                                <p:cTn id="34" presetID="3" presetClass="entr" presetSubtype="10" fill="hold" nodeType="withEffect">
                                  <p:stCondLst>
                                    <p:cond delay="0"/>
                                  </p:stCondLst>
                                  <p:childTnLst>
                                    <p:set>
                                      <p:cBhvr>
                                        <p:cTn id="35" dur="1" fill="hold">
                                          <p:stCondLst>
                                            <p:cond delay="0"/>
                                          </p:stCondLst>
                                        </p:cTn>
                                        <p:tgtEl>
                                          <p:spTgt spid="44"/>
                                        </p:tgtEl>
                                        <p:attrNameLst>
                                          <p:attrName>style.visibility</p:attrName>
                                        </p:attrNameLst>
                                      </p:cBhvr>
                                      <p:to>
                                        <p:strVal val="visible"/>
                                      </p:to>
                                    </p:set>
                                    <p:animEffect transition="in" filter="blinds(horizontal)">
                                      <p:cBhvr>
                                        <p:cTn id="36" dur="500"/>
                                        <p:tgtEl>
                                          <p:spTgt spid="44"/>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21507"/>
                                        </p:tgtEl>
                                        <p:attrNameLst>
                                          <p:attrName>style.visibility</p:attrName>
                                        </p:attrNameLst>
                                      </p:cBhvr>
                                      <p:to>
                                        <p:strVal val="visible"/>
                                      </p:to>
                                    </p:set>
                                    <p:animEffect transition="in" filter="blinds(horizontal)">
                                      <p:cBhvr>
                                        <p:cTn id="41" dur="500"/>
                                        <p:tgtEl>
                                          <p:spTgt spid="21507"/>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blinds(horizontal)">
                                      <p:cBhvr>
                                        <p:cTn id="46" dur="500"/>
                                        <p:tgtEl>
                                          <p:spTgt spid="36"/>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51"/>
                                        </p:tgtEl>
                                        <p:attrNameLst>
                                          <p:attrName>style.visibility</p:attrName>
                                        </p:attrNameLst>
                                      </p:cBhvr>
                                      <p:to>
                                        <p:strVal val="visible"/>
                                      </p:to>
                                    </p:set>
                                    <p:animEffect transition="in" filter="blinds(horizontal)">
                                      <p:cBhvr>
                                        <p:cTn id="51" dur="500"/>
                                        <p:tgtEl>
                                          <p:spTgt spid="51"/>
                                        </p:tgtEl>
                                      </p:cBhvr>
                                    </p:animEffect>
                                  </p:childTnLst>
                                </p:cTn>
                              </p:par>
                              <p:par>
                                <p:cTn id="52" presetID="3" presetClass="entr" presetSubtype="10" fill="hold"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blinds(horizontal)">
                                      <p:cBhvr>
                                        <p:cTn id="54" dur="500"/>
                                        <p:tgtEl>
                                          <p:spTgt spid="37"/>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21508"/>
                                        </p:tgtEl>
                                        <p:attrNameLst>
                                          <p:attrName>style.visibility</p:attrName>
                                        </p:attrNameLst>
                                      </p:cBhvr>
                                      <p:to>
                                        <p:strVal val="visible"/>
                                      </p:to>
                                    </p:set>
                                    <p:animEffect transition="in" filter="blinds(horizontal)">
                                      <p:cBhvr>
                                        <p:cTn id="59" dur="500"/>
                                        <p:tgtEl>
                                          <p:spTgt spid="21508"/>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nodeType="clickEffect">
                                  <p:stCondLst>
                                    <p:cond delay="0"/>
                                  </p:stCondLst>
                                  <p:childTnLst>
                                    <p:set>
                                      <p:cBhvr>
                                        <p:cTn id="63" dur="1" fill="hold">
                                          <p:stCondLst>
                                            <p:cond delay="0"/>
                                          </p:stCondLst>
                                        </p:cTn>
                                        <p:tgtEl>
                                          <p:spTgt spid="47"/>
                                        </p:tgtEl>
                                        <p:attrNameLst>
                                          <p:attrName>style.visibility</p:attrName>
                                        </p:attrNameLst>
                                      </p:cBhvr>
                                      <p:to>
                                        <p:strVal val="visible"/>
                                      </p:to>
                                    </p:set>
                                    <p:animEffect transition="in" filter="blinds(horizontal)">
                                      <p:cBhvr>
                                        <p:cTn id="64" dur="500"/>
                                        <p:tgtEl>
                                          <p:spTgt spid="47"/>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nodeType="clickEffect">
                                  <p:stCondLst>
                                    <p:cond delay="0"/>
                                  </p:stCondLst>
                                  <p:childTnLst>
                                    <p:set>
                                      <p:cBhvr>
                                        <p:cTn id="68" dur="1" fill="hold">
                                          <p:stCondLst>
                                            <p:cond delay="0"/>
                                          </p:stCondLst>
                                        </p:cTn>
                                        <p:tgtEl>
                                          <p:spTgt spid="50"/>
                                        </p:tgtEl>
                                        <p:attrNameLst>
                                          <p:attrName>style.visibility</p:attrName>
                                        </p:attrNameLst>
                                      </p:cBhvr>
                                      <p:to>
                                        <p:strVal val="visible"/>
                                      </p:to>
                                    </p:set>
                                    <p:animEffect transition="in" filter="blinds(horizontal)">
                                      <p:cBhvr>
                                        <p:cTn id="69" dur="500"/>
                                        <p:tgtEl>
                                          <p:spTgt spid="50"/>
                                        </p:tgtEl>
                                      </p:cBhvr>
                                    </p:animEffect>
                                  </p:childTnLst>
                                </p:cTn>
                              </p:par>
                              <p:par>
                                <p:cTn id="70" presetID="3" presetClass="entr" presetSubtype="10" fill="hold" nodeType="withEffect">
                                  <p:stCondLst>
                                    <p:cond delay="0"/>
                                  </p:stCondLst>
                                  <p:childTnLst>
                                    <p:set>
                                      <p:cBhvr>
                                        <p:cTn id="71" dur="1" fill="hold">
                                          <p:stCondLst>
                                            <p:cond delay="0"/>
                                          </p:stCondLst>
                                        </p:cTn>
                                        <p:tgtEl>
                                          <p:spTgt spid="54"/>
                                        </p:tgtEl>
                                        <p:attrNameLst>
                                          <p:attrName>style.visibility</p:attrName>
                                        </p:attrNameLst>
                                      </p:cBhvr>
                                      <p:to>
                                        <p:strVal val="visible"/>
                                      </p:to>
                                    </p:set>
                                    <p:animEffect transition="in" filter="blinds(horizontal)">
                                      <p:cBhvr>
                                        <p:cTn id="72"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p:bldP spid="21508" grpId="0"/>
      <p:bldP spid="215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667000" y="1600200"/>
            <a:ext cx="3810000" cy="1371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kể</a:t>
            </a:r>
            <a:r>
              <a:rPr lang="en-US" sz="3600" b="1" dirty="0">
                <a:solidFill>
                  <a:srgbClr val="FF0000"/>
                </a:solidFill>
                <a:latin typeface="Times New Roman" pitchFamily="18" charset="0"/>
                <a:cs typeface="Times New Roman" pitchFamily="18" charset="0"/>
              </a:rPr>
              <a:t> Ai </a:t>
            </a:r>
            <a:r>
              <a:rPr lang="en-US" sz="3600" b="1" dirty="0" err="1">
                <a:solidFill>
                  <a:srgbClr val="FF0000"/>
                </a:solidFill>
                <a:latin typeface="Times New Roman" pitchFamily="18" charset="0"/>
                <a:cs typeface="Times New Roman" pitchFamily="18" charset="0"/>
              </a:rPr>
              <a:t>là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gì</a:t>
            </a:r>
            <a:r>
              <a:rPr lang="en-US" sz="3600" b="1" dirty="0">
                <a:solidFill>
                  <a:srgbClr val="FF0000"/>
                </a:solidFill>
                <a:latin typeface="Times New Roman" pitchFamily="18" charset="0"/>
                <a:cs typeface="Times New Roman" pitchFamily="18" charset="0"/>
              </a:rPr>
              <a:t>?</a:t>
            </a:r>
            <a:endParaRPr lang="en-US" sz="3600" b="1" i="1" dirty="0">
              <a:solidFill>
                <a:srgbClr val="FF0000"/>
              </a:solidFill>
              <a:latin typeface="Times New Roman" pitchFamily="18" charset="0"/>
              <a:cs typeface="Times New Roman" pitchFamily="18" charset="0"/>
            </a:endParaRPr>
          </a:p>
        </p:txBody>
      </p:sp>
      <p:sp>
        <p:nvSpPr>
          <p:cNvPr id="9" name="Rectangle 8"/>
          <p:cNvSpPr/>
          <p:nvPr/>
        </p:nvSpPr>
        <p:spPr>
          <a:xfrm>
            <a:off x="990600" y="3581400"/>
            <a:ext cx="2286000" cy="97536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600" b="1" dirty="0" err="1">
                <a:solidFill>
                  <a:srgbClr val="C00000"/>
                </a:solidFill>
                <a:latin typeface="Times New Roman" pitchFamily="18" charset="0"/>
                <a:cs typeface="Times New Roman" pitchFamily="18" charset="0"/>
              </a:rPr>
              <a:t>Chủ</a:t>
            </a:r>
            <a:r>
              <a:rPr lang="en-US" sz="3600" b="1" dirty="0">
                <a:solidFill>
                  <a:srgbClr val="C00000"/>
                </a:solidFill>
                <a:latin typeface="Times New Roman" pitchFamily="18" charset="0"/>
                <a:cs typeface="Times New Roman" pitchFamily="18" charset="0"/>
              </a:rPr>
              <a:t> </a:t>
            </a:r>
            <a:r>
              <a:rPr lang="en-US" sz="3600" b="1" dirty="0" err="1">
                <a:solidFill>
                  <a:srgbClr val="C00000"/>
                </a:solidFill>
                <a:latin typeface="Times New Roman" pitchFamily="18" charset="0"/>
                <a:cs typeface="Times New Roman" pitchFamily="18" charset="0"/>
              </a:rPr>
              <a:t>ngữ</a:t>
            </a:r>
            <a:endParaRPr lang="en-US" sz="3600" b="1" dirty="0">
              <a:solidFill>
                <a:srgbClr val="C00000"/>
              </a:solidFill>
              <a:latin typeface="Times New Roman" pitchFamily="18" charset="0"/>
              <a:cs typeface="Times New Roman" pitchFamily="18" charset="0"/>
            </a:endParaRPr>
          </a:p>
        </p:txBody>
      </p:sp>
      <p:cxnSp>
        <p:nvCxnSpPr>
          <p:cNvPr id="13" name="Straight Arrow Connector 12"/>
          <p:cNvCxnSpPr/>
          <p:nvPr/>
        </p:nvCxnSpPr>
        <p:spPr>
          <a:xfrm rot="10800000" flipV="1">
            <a:off x="2514600" y="2971800"/>
            <a:ext cx="1143000" cy="53340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7" name="Straight Arrow Connector 16"/>
          <p:cNvCxnSpPr/>
          <p:nvPr/>
        </p:nvCxnSpPr>
        <p:spPr>
          <a:xfrm>
            <a:off x="4724400" y="2971800"/>
            <a:ext cx="1143000" cy="53340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
        <p:nvSpPr>
          <p:cNvPr id="21" name="Rectangle 20"/>
          <p:cNvSpPr/>
          <p:nvPr/>
        </p:nvSpPr>
        <p:spPr>
          <a:xfrm>
            <a:off x="5029200" y="3505200"/>
            <a:ext cx="2286000" cy="97536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600" b="1" dirty="0" err="1">
                <a:solidFill>
                  <a:srgbClr val="C00000"/>
                </a:solidFill>
                <a:latin typeface="Times New Roman" pitchFamily="18" charset="0"/>
                <a:cs typeface="Times New Roman" pitchFamily="18" charset="0"/>
              </a:rPr>
              <a:t>Vị</a:t>
            </a:r>
            <a:r>
              <a:rPr lang="en-US" sz="3600" b="1" dirty="0">
                <a:solidFill>
                  <a:srgbClr val="C00000"/>
                </a:solidFill>
                <a:latin typeface="Times New Roman" pitchFamily="18" charset="0"/>
                <a:cs typeface="Times New Roman" pitchFamily="18" charset="0"/>
              </a:rPr>
              <a:t> </a:t>
            </a:r>
            <a:r>
              <a:rPr lang="en-US" sz="3600" b="1" dirty="0" err="1">
                <a:solidFill>
                  <a:srgbClr val="C00000"/>
                </a:solidFill>
                <a:latin typeface="Times New Roman" pitchFamily="18" charset="0"/>
                <a:cs typeface="Times New Roman" pitchFamily="18" charset="0"/>
              </a:rPr>
              <a:t>ngữ</a:t>
            </a:r>
            <a:endParaRPr lang="en-US" sz="3600" b="1" dirty="0">
              <a:solidFill>
                <a:srgbClr val="C00000"/>
              </a:solidFill>
              <a:latin typeface="Times New Roman" pitchFamily="18" charset="0"/>
              <a:cs typeface="Times New Roman" pitchFamily="18" charset="0"/>
            </a:endParaRPr>
          </a:p>
        </p:txBody>
      </p:sp>
      <p:sp>
        <p:nvSpPr>
          <p:cNvPr id="22" name="Rectangle 21"/>
          <p:cNvSpPr/>
          <p:nvPr/>
        </p:nvSpPr>
        <p:spPr>
          <a:xfrm>
            <a:off x="228600" y="5181600"/>
            <a:ext cx="3962400" cy="97536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600" b="1" i="1" dirty="0">
                <a:solidFill>
                  <a:srgbClr val="C00000"/>
                </a:solidFill>
                <a:latin typeface="Times New Roman" pitchFamily="18" charset="0"/>
                <a:cs typeface="Times New Roman" pitchFamily="18" charset="0"/>
              </a:rPr>
              <a:t>Ai? (</a:t>
            </a:r>
            <a:r>
              <a:rPr lang="en-US" sz="3600" b="1" i="1" dirty="0" err="1">
                <a:solidFill>
                  <a:srgbClr val="C00000"/>
                </a:solidFill>
                <a:latin typeface="Times New Roman" pitchFamily="18" charset="0"/>
                <a:cs typeface="Times New Roman" pitchFamily="18" charset="0"/>
              </a:rPr>
              <a:t>cái</a:t>
            </a:r>
            <a:r>
              <a:rPr lang="en-US" sz="3600" b="1" i="1" dirty="0">
                <a:solidFill>
                  <a:srgbClr val="C00000"/>
                </a:solidFill>
                <a:latin typeface="Times New Roman" pitchFamily="18" charset="0"/>
                <a:cs typeface="Times New Roman" pitchFamily="18" charset="0"/>
              </a:rPr>
              <a:t> </a:t>
            </a:r>
            <a:r>
              <a:rPr lang="en-US" sz="3600" b="1" i="1" dirty="0" err="1">
                <a:solidFill>
                  <a:srgbClr val="C00000"/>
                </a:solidFill>
                <a:latin typeface="Times New Roman" pitchFamily="18" charset="0"/>
                <a:cs typeface="Times New Roman" pitchFamily="18" charset="0"/>
              </a:rPr>
              <a:t>gì</a:t>
            </a:r>
            <a:r>
              <a:rPr lang="en-US" sz="3600" b="1" i="1" dirty="0">
                <a:solidFill>
                  <a:srgbClr val="C00000"/>
                </a:solidFill>
                <a:latin typeface="Times New Roman" pitchFamily="18" charset="0"/>
                <a:cs typeface="Times New Roman" pitchFamily="18" charset="0"/>
              </a:rPr>
              <a:t>, con </a:t>
            </a:r>
            <a:r>
              <a:rPr lang="en-US" sz="3600" b="1" i="1" dirty="0" err="1">
                <a:solidFill>
                  <a:srgbClr val="C00000"/>
                </a:solidFill>
                <a:latin typeface="Times New Roman" pitchFamily="18" charset="0"/>
                <a:cs typeface="Times New Roman" pitchFamily="18" charset="0"/>
              </a:rPr>
              <a:t>gì</a:t>
            </a:r>
            <a:r>
              <a:rPr lang="en-US" sz="3600" b="1" i="1" dirty="0">
                <a:solidFill>
                  <a:srgbClr val="C00000"/>
                </a:solidFill>
                <a:latin typeface="Times New Roman" pitchFamily="18" charset="0"/>
                <a:cs typeface="Times New Roman" pitchFamily="18" charset="0"/>
              </a:rPr>
              <a:t>)?</a:t>
            </a:r>
          </a:p>
        </p:txBody>
      </p:sp>
      <p:sp>
        <p:nvSpPr>
          <p:cNvPr id="23" name="Rectangle 22"/>
          <p:cNvSpPr/>
          <p:nvPr/>
        </p:nvSpPr>
        <p:spPr>
          <a:xfrm>
            <a:off x="4876800" y="5105400"/>
            <a:ext cx="4038600" cy="1295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endParaRPr lang="en-US" sz="3600" b="1" i="1" dirty="0">
              <a:solidFill>
                <a:srgbClr val="C00000"/>
              </a:solidFill>
              <a:latin typeface="Times New Roman" pitchFamily="18" charset="0"/>
              <a:cs typeface="Times New Roman" pitchFamily="18" charset="0"/>
            </a:endParaRPr>
          </a:p>
          <a:p>
            <a:r>
              <a:rPr lang="en-US" sz="3600" b="1" i="1" dirty="0">
                <a:solidFill>
                  <a:srgbClr val="C00000"/>
                </a:solidFill>
                <a:latin typeface="Times New Roman" pitchFamily="18" charset="0"/>
                <a:cs typeface="Times New Roman" pitchFamily="18" charset="0"/>
              </a:rPr>
              <a:t> </a:t>
            </a:r>
            <a:r>
              <a:rPr lang="en-US" sz="3600" b="1" i="1" dirty="0" err="1">
                <a:solidFill>
                  <a:srgbClr val="C00000"/>
                </a:solidFill>
                <a:latin typeface="Times New Roman" pitchFamily="18" charset="0"/>
                <a:cs typeface="Times New Roman" pitchFamily="18" charset="0"/>
              </a:rPr>
              <a:t>Là</a:t>
            </a:r>
            <a:r>
              <a:rPr lang="en-US" sz="3600" b="1" i="1" dirty="0">
                <a:solidFill>
                  <a:srgbClr val="C00000"/>
                </a:solidFill>
                <a:latin typeface="Times New Roman" pitchFamily="18" charset="0"/>
                <a:cs typeface="Times New Roman" pitchFamily="18" charset="0"/>
              </a:rPr>
              <a:t> </a:t>
            </a:r>
            <a:r>
              <a:rPr lang="en-US" sz="3600" b="1" i="1" dirty="0" err="1">
                <a:solidFill>
                  <a:srgbClr val="C00000"/>
                </a:solidFill>
                <a:latin typeface="Times New Roman" pitchFamily="18" charset="0"/>
                <a:cs typeface="Times New Roman" pitchFamily="18" charset="0"/>
              </a:rPr>
              <a:t>gì</a:t>
            </a:r>
            <a:r>
              <a:rPr lang="en-US" sz="3600" b="1" i="1" dirty="0">
                <a:solidFill>
                  <a:srgbClr val="C00000"/>
                </a:solidFill>
                <a:latin typeface="Times New Roman" pitchFamily="18" charset="0"/>
                <a:cs typeface="Times New Roman" pitchFamily="18" charset="0"/>
              </a:rPr>
              <a:t>?( </a:t>
            </a:r>
            <a:r>
              <a:rPr lang="en-US" sz="3600" b="1" i="1" dirty="0" err="1">
                <a:solidFill>
                  <a:srgbClr val="C00000"/>
                </a:solidFill>
                <a:latin typeface="Times New Roman" pitchFamily="18" charset="0"/>
                <a:cs typeface="Times New Roman" pitchFamily="18" charset="0"/>
              </a:rPr>
              <a:t>là</a:t>
            </a:r>
            <a:r>
              <a:rPr lang="en-US" sz="3600" b="1" i="1" dirty="0">
                <a:solidFill>
                  <a:srgbClr val="C00000"/>
                </a:solidFill>
                <a:latin typeface="Times New Roman" pitchFamily="18" charset="0"/>
                <a:cs typeface="Times New Roman" pitchFamily="18" charset="0"/>
              </a:rPr>
              <a:t> </a:t>
            </a:r>
            <a:r>
              <a:rPr lang="en-US" sz="3600" b="1" i="1" dirty="0" err="1">
                <a:solidFill>
                  <a:srgbClr val="C00000"/>
                </a:solidFill>
                <a:latin typeface="Times New Roman" pitchFamily="18" charset="0"/>
                <a:cs typeface="Times New Roman" pitchFamily="18" charset="0"/>
              </a:rPr>
              <a:t>ai</a:t>
            </a:r>
            <a:r>
              <a:rPr lang="en-US" sz="3600" b="1" i="1" dirty="0">
                <a:solidFill>
                  <a:srgbClr val="C00000"/>
                </a:solidFill>
                <a:latin typeface="Times New Roman" pitchFamily="18" charset="0"/>
                <a:cs typeface="Times New Roman" pitchFamily="18" charset="0"/>
              </a:rPr>
              <a:t>, </a:t>
            </a:r>
            <a:r>
              <a:rPr lang="en-US" sz="3600" b="1" i="1" dirty="0" err="1">
                <a:solidFill>
                  <a:srgbClr val="C00000"/>
                </a:solidFill>
                <a:latin typeface="Times New Roman" pitchFamily="18" charset="0"/>
                <a:cs typeface="Times New Roman" pitchFamily="18" charset="0"/>
              </a:rPr>
              <a:t>là</a:t>
            </a:r>
            <a:r>
              <a:rPr lang="en-US" sz="3600" b="1" i="1" dirty="0">
                <a:solidFill>
                  <a:srgbClr val="C00000"/>
                </a:solidFill>
                <a:latin typeface="Times New Roman" pitchFamily="18" charset="0"/>
                <a:cs typeface="Times New Roman" pitchFamily="18" charset="0"/>
              </a:rPr>
              <a:t> con  </a:t>
            </a:r>
            <a:r>
              <a:rPr lang="en-US" sz="3600" b="1" i="1" dirty="0" err="1">
                <a:solidFill>
                  <a:srgbClr val="C00000"/>
                </a:solidFill>
                <a:latin typeface="Times New Roman" pitchFamily="18" charset="0"/>
                <a:cs typeface="Times New Roman" pitchFamily="18" charset="0"/>
              </a:rPr>
              <a:t>gì</a:t>
            </a:r>
            <a:r>
              <a:rPr lang="en-US" sz="3600" b="1" i="1" dirty="0">
                <a:solidFill>
                  <a:srgbClr val="C00000"/>
                </a:solidFill>
                <a:latin typeface="Times New Roman" pitchFamily="18" charset="0"/>
                <a:cs typeface="Times New Roman" pitchFamily="18" charset="0"/>
              </a:rPr>
              <a:t>) ?</a:t>
            </a:r>
          </a:p>
          <a:p>
            <a:endParaRPr lang="en-US" sz="3600" b="1" dirty="0">
              <a:solidFill>
                <a:srgbClr val="C00000"/>
              </a:solidFill>
              <a:latin typeface="Times New Roman" pitchFamily="18" charset="0"/>
              <a:cs typeface="Times New Roman" pitchFamily="18" charset="0"/>
            </a:endParaRPr>
          </a:p>
        </p:txBody>
      </p:sp>
      <p:cxnSp>
        <p:nvCxnSpPr>
          <p:cNvPr id="24" name="Straight Arrow Connector 23"/>
          <p:cNvCxnSpPr/>
          <p:nvPr/>
        </p:nvCxnSpPr>
        <p:spPr>
          <a:xfrm rot="5400000">
            <a:off x="1715294" y="4837906"/>
            <a:ext cx="533400"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30" name="Straight Arrow Connector 29"/>
          <p:cNvCxnSpPr/>
          <p:nvPr/>
        </p:nvCxnSpPr>
        <p:spPr>
          <a:xfrm rot="5400000">
            <a:off x="6096794" y="4876006"/>
            <a:ext cx="457200"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par>
                                <p:cTn id="13" presetID="3" presetClass="entr" presetSubtype="1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linds(horizontal)">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blinds(horizontal)">
                                      <p:cBhvr>
                                        <p:cTn id="20" dur="500"/>
                                        <p:tgtEl>
                                          <p:spTgt spid="17"/>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blinds(horizontal)">
                                      <p:cBhvr>
                                        <p:cTn id="23" dur="500"/>
                                        <p:tgtEl>
                                          <p:spTgt spid="2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blinds(horizontal)">
                                      <p:cBhvr>
                                        <p:cTn id="28" dur="500"/>
                                        <p:tgtEl>
                                          <p:spTgt spid="24"/>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blinds(horizontal)">
                                      <p:cBhvr>
                                        <p:cTn id="31" dur="500"/>
                                        <p:tgtEl>
                                          <p:spTgt spid="22"/>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blinds(horizontal)">
                                      <p:cBhvr>
                                        <p:cTn id="36" dur="500"/>
                                        <p:tgtEl>
                                          <p:spTgt spid="30"/>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blinds(horizontal)">
                                      <p:cBhvr>
                                        <p:cTn id="3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21" grpId="0" animBg="1"/>
      <p:bldP spid="22" grpId="0" animBg="1"/>
      <p:bldP spid="2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457200"/>
            <a:ext cx="8458200" cy="2862322"/>
          </a:xfrm>
          <a:prstGeom prst="rect">
            <a:avLst/>
          </a:prstGeom>
          <a:noFill/>
        </p:spPr>
        <p:txBody>
          <a:bodyPr wrap="square" rtlCol="0">
            <a:spAutoFit/>
          </a:bodyPr>
          <a:lstStyle/>
          <a:p>
            <a:pPr algn="just"/>
            <a:r>
              <a:rPr lang="en-US" sz="3600" b="1" dirty="0" err="1">
                <a:solidFill>
                  <a:srgbClr val="FF0000"/>
                </a:solidFill>
                <a:latin typeface="Times New Roman" pitchFamily="18" charset="0"/>
                <a:cs typeface="Times New Roman" pitchFamily="18" charset="0"/>
              </a:rPr>
              <a:t>Bài</a:t>
            </a:r>
            <a:r>
              <a:rPr lang="en-US" sz="3600" b="1" dirty="0">
                <a:solidFill>
                  <a:srgbClr val="FF0000"/>
                </a:solidFill>
                <a:latin typeface="Times New Roman" pitchFamily="18" charset="0"/>
                <a:cs typeface="Times New Roman" pitchFamily="18" charset="0"/>
              </a:rPr>
              <a:t> 3</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cùng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lớp</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đến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thăm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bị</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ốm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giới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thiệu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với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mẹ</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từng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người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nhóm</a:t>
            </a:r>
            <a:r>
              <a:rPr lang="en-US" sz="3600">
                <a:latin typeface="Times New Roman" pitchFamily="18" charset="0"/>
                <a:cs typeface="Times New Roman" pitchFamily="18" charset="0"/>
              </a:rPr>
              <a:t>. Hãyviết </a:t>
            </a:r>
            <a:r>
              <a:rPr lang="en-US" sz="3600" dirty="0" err="1">
                <a:latin typeface="Times New Roman" pitchFamily="18" charset="0"/>
                <a:cs typeface="Times New Roman" pitchFamily="18" charset="0"/>
              </a:rPr>
              <a:t>một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đoạn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văn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ngắn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chuyện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đoạn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văn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sử</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câu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kể</a:t>
            </a:r>
            <a:r>
              <a:rPr lang="en-US" sz="3600" dirty="0">
                <a:latin typeface="Times New Roman" pitchFamily="18" charset="0"/>
                <a:cs typeface="Times New Roman" pitchFamily="18" charset="0"/>
              </a:rPr>
              <a:t> </a:t>
            </a:r>
            <a:r>
              <a:rPr lang="en-US" sz="3600" b="1" i="1" dirty="0">
                <a:solidFill>
                  <a:srgbClr val="C00000"/>
                </a:solidFill>
                <a:latin typeface="Times New Roman" pitchFamily="18" charset="0"/>
                <a:cs typeface="Times New Roman" pitchFamily="18" charset="0"/>
              </a:rPr>
              <a:t>Ai </a:t>
            </a:r>
            <a:r>
              <a:rPr lang="en-US" sz="3600" b="1" i="1" dirty="0" err="1">
                <a:solidFill>
                  <a:srgbClr val="C00000"/>
                </a:solidFill>
                <a:latin typeface="Times New Roman" pitchFamily="18" charset="0"/>
                <a:cs typeface="Times New Roman" pitchFamily="18" charset="0"/>
              </a:rPr>
              <a:t>là</a:t>
            </a:r>
            <a:r>
              <a:rPr lang="en-US" sz="3600" b="1" i="1" dirty="0">
                <a:solidFill>
                  <a:srgbClr val="C00000"/>
                </a:solidFill>
                <a:latin typeface="Times New Roman" pitchFamily="18" charset="0"/>
                <a:cs typeface="Times New Roman" pitchFamily="18" charset="0"/>
              </a:rPr>
              <a:t> </a:t>
            </a:r>
            <a:r>
              <a:rPr lang="en-US" sz="3600" b="1" i="1" dirty="0" err="1">
                <a:solidFill>
                  <a:srgbClr val="C00000"/>
                </a:solidFill>
                <a:latin typeface="Times New Roman" pitchFamily="18" charset="0"/>
                <a:cs typeface="Times New Roman" pitchFamily="18" charset="0"/>
              </a:rPr>
              <a:t>gì</a:t>
            </a:r>
            <a:r>
              <a:rPr lang="en-US" sz="3600" b="1" i="1" dirty="0">
                <a:solidFill>
                  <a:srgbClr val="C00000"/>
                </a:solidFill>
                <a:latin typeface="Times New Roman" pitchFamily="18" charset="0"/>
                <a:cs typeface="Times New Roman" pitchFamily="18" charset="0"/>
              </a:rPr>
              <a:t>?.</a:t>
            </a:r>
          </a:p>
        </p:txBody>
      </p:sp>
      <p:cxnSp>
        <p:nvCxnSpPr>
          <p:cNvPr id="5" name="Straight Connector 4"/>
          <p:cNvCxnSpPr/>
          <p:nvPr/>
        </p:nvCxnSpPr>
        <p:spPr>
          <a:xfrm>
            <a:off x="8001000" y="2133600"/>
            <a:ext cx="6858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Straight Connector 10"/>
          <p:cNvCxnSpPr>
            <a:cxnSpLocks/>
          </p:cNvCxnSpPr>
          <p:nvPr/>
        </p:nvCxnSpPr>
        <p:spPr>
          <a:xfrm>
            <a:off x="304800" y="2667000"/>
            <a:ext cx="60960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14" name="Straight Connector 13"/>
          <p:cNvCxnSpPr>
            <a:cxnSpLocks/>
          </p:cNvCxnSpPr>
          <p:nvPr/>
        </p:nvCxnSpPr>
        <p:spPr>
          <a:xfrm>
            <a:off x="2362200" y="3201988"/>
            <a:ext cx="3505200" cy="0"/>
          </a:xfrm>
          <a:prstGeom prst="line">
            <a:avLst/>
          </a:prstGeom>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linds(horizontal)">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143000"/>
            <a:ext cx="8077200" cy="4832092"/>
          </a:xfrm>
          <a:prstGeom prst="rect">
            <a:avLst/>
          </a:prstGeom>
          <a:noFill/>
        </p:spPr>
        <p:txBody>
          <a:bodyPr wrap="square" rtlCol="0">
            <a:spAutoFit/>
          </a:bodyPr>
          <a:lstStyle/>
          <a:p>
            <a:r>
              <a:rPr lang="vi-VN" sz="2800">
                <a:latin typeface="Times New Roman" panose="02020603050405020304" pitchFamily="18" charset="0"/>
                <a:cs typeface="Times New Roman" panose="02020603050405020304" pitchFamily="18" charset="0"/>
              </a:rPr>
              <a:t>	</a:t>
            </a:r>
            <a:r>
              <a:rPr lang="en-US" sz="2800">
                <a:latin typeface="Times New Roman" panose="02020603050405020304" pitchFamily="18" charset="0"/>
                <a:cs typeface="Times New Roman" panose="02020603050405020304" pitchFamily="18" charset="0"/>
              </a:rPr>
              <a:t>Hôm </a:t>
            </a:r>
            <a:r>
              <a:rPr lang="en-US" sz="2800" dirty="0">
                <a:latin typeface="Times New Roman" panose="02020603050405020304" pitchFamily="18" charset="0"/>
                <a:cs typeface="Times New Roman" panose="02020603050405020304" pitchFamily="18" charset="0"/>
              </a:rPr>
              <a:t>nay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a:t>
            </a:r>
            <a:r>
              <a:rPr lang="en-US" sz="2800" dirty="0">
                <a:latin typeface="Times New Roman" panose="02020603050405020304" pitchFamily="18" charset="0"/>
                <a:cs typeface="Times New Roman" panose="02020603050405020304" pitchFamily="18" charset="0"/>
              </a:rPr>
              <a:t> 7, </a:t>
            </a:r>
            <a:r>
              <a:rPr lang="en-US" sz="2800" dirty="0" err="1">
                <a:latin typeface="Times New Roman" panose="02020603050405020304" pitchFamily="18" charset="0"/>
                <a:cs typeface="Times New Roman" panose="02020603050405020304" pitchFamily="18" charset="0"/>
              </a:rPr>
              <a:t>chúng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ốm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hôm</a:t>
            </a:r>
            <a:r>
              <a:rPr lang="en-US" sz="2800" dirty="0">
                <a:latin typeface="Times New Roman" panose="02020603050405020304" pitchFamily="18" charset="0"/>
                <a:cs typeface="Times New Roman" panose="02020603050405020304" pitchFamily="18" charset="0"/>
              </a:rPr>
              <a:t> nay.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cổng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cổng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thiệu</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biết</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ốm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Hôm</a:t>
            </a:r>
            <a:r>
              <a:rPr lang="en-US" sz="2800" dirty="0">
                <a:latin typeface="Times New Roman" panose="02020603050405020304" pitchFamily="18" charset="0"/>
                <a:cs typeface="Times New Roman" panose="02020603050405020304" pitchFamily="18" charset="0"/>
              </a:rPr>
              <a:t> nay, </a:t>
            </a:r>
            <a:r>
              <a:rPr lang="en-US" sz="2800" dirty="0" err="1">
                <a:latin typeface="Times New Roman" panose="02020603050405020304" pitchFamily="18" charset="0"/>
                <a:cs typeface="Times New Roman" panose="02020603050405020304" pitchFamily="18" charset="0"/>
              </a:rPr>
              <a:t>chúng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a:t>
            </a:r>
            <a:r>
              <a:rPr lang="en-US" sz="2800" dirty="0">
                <a:latin typeface="Times New Roman" panose="02020603050405020304" pitchFamily="18" charset="0"/>
                <a:cs typeface="Times New Roman" panose="02020603050405020304" pitchFamily="18" charset="0"/>
              </a:rPr>
              <a:t> ạ. </a:t>
            </a:r>
            <a:r>
              <a:rPr lang="en-US" sz="2800" dirty="0" err="1">
                <a:latin typeface="Times New Roman" panose="02020603050405020304" pitchFamily="18" charset="0"/>
                <a:cs typeface="Times New Roman" panose="02020603050405020304" pitchFamily="18" charset="0"/>
              </a:rPr>
              <a:t>Cháu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xin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4A2. </a:t>
            </a:r>
            <a:r>
              <a:rPr lang="en-US" sz="2800" dirty="0" err="1">
                <a:latin typeface="Times New Roman" panose="02020603050405020304" pitchFamily="18" charset="0"/>
                <a:cs typeface="Times New Roman" panose="02020603050405020304" pitchFamily="18" charset="0"/>
              </a:rPr>
              <a:t>Đây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ngồi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Dũng</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Minh </a:t>
            </a:r>
            <a:r>
              <a:rPr lang="en-US" sz="2800" dirty="0" err="1">
                <a:latin typeface="Times New Roman" panose="02020603050405020304" pitchFamily="18" charset="0"/>
                <a:cs typeface="Times New Roman" panose="02020603050405020304" pitchFamily="18" charset="0"/>
              </a:rPr>
              <a:t>Thư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a:t>
            </a:r>
            <a:r>
              <a:rPr lang="en-US" sz="2800" dirty="0">
                <a:latin typeface="Times New Roman" panose="02020603050405020304" pitchFamily="18" charset="0"/>
                <a:cs typeface="Times New Roman" panose="02020603050405020304" pitchFamily="18" charset="0"/>
              </a:rPr>
              <a:t> ạ.</a:t>
            </a:r>
          </a:p>
        </p:txBody>
      </p:sp>
      <p:sp>
        <p:nvSpPr>
          <p:cNvPr id="5" name="TextBox 4"/>
          <p:cNvSpPr txBox="1"/>
          <p:nvPr/>
        </p:nvSpPr>
        <p:spPr>
          <a:xfrm>
            <a:off x="381000" y="98078"/>
            <a:ext cx="1524000" cy="584775"/>
          </a:xfrm>
          <a:prstGeom prst="rect">
            <a:avLst/>
          </a:prstGeom>
          <a:noFill/>
        </p:spPr>
        <p:txBody>
          <a:bodyPr wrap="square" rtlCol="0">
            <a:spAutoFit/>
          </a:bodyPr>
          <a:lstStyle/>
          <a:p>
            <a:r>
              <a:rPr lang="vi-VN" sz="3200" u="sng">
                <a:latin typeface="Times New Roman" panose="02020603050405020304" pitchFamily="18" charset="0"/>
                <a:cs typeface="Times New Roman" panose="02020603050405020304" pitchFamily="18" charset="0"/>
              </a:rPr>
              <a:t>Bài 3:</a:t>
            </a:r>
            <a:endParaRPr lang="en-US" sz="32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758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228600"/>
            <a:ext cx="7239000" cy="1600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3200" b="1" dirty="0">
              <a:solidFill>
                <a:srgbClr val="C00000"/>
              </a:solidFill>
              <a:latin typeface="Times New Roman" pitchFamily="18" charset="0"/>
              <a:cs typeface="Times New Roman" pitchFamily="18" charset="0"/>
            </a:endParaRPr>
          </a:p>
        </p:txBody>
      </p:sp>
      <p:sp>
        <p:nvSpPr>
          <p:cNvPr id="5" name="Rectangle 4"/>
          <p:cNvSpPr/>
          <p:nvPr/>
        </p:nvSpPr>
        <p:spPr>
          <a:xfrm>
            <a:off x="1066800" y="381000"/>
            <a:ext cx="6683017" cy="1323439"/>
          </a:xfrm>
          <a:prstGeom prst="rect">
            <a:avLst/>
          </a:prstGeom>
        </p:spPr>
        <p:txBody>
          <a:bodyPr wrap="square">
            <a:spAutoFit/>
          </a:bodyPr>
          <a:lstStyle/>
          <a:p>
            <a:pPr algn="ctr"/>
            <a:r>
              <a:rPr lang="en-U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TRÒ CHƠI</a:t>
            </a:r>
          </a:p>
          <a:p>
            <a:pPr algn="ctr"/>
            <a:r>
              <a:rPr lang="en-U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AI NHANH – AI ĐÚNG?</a:t>
            </a:r>
            <a:endParaRPr lang="en-US" sz="4000" dirty="0">
              <a:latin typeface="Times New Roman" pitchFamily="18" charset="0"/>
              <a:cs typeface="Times New Roman" pitchFamily="18" charset="0"/>
            </a:endParaRPr>
          </a:p>
        </p:txBody>
      </p:sp>
      <p:sp>
        <p:nvSpPr>
          <p:cNvPr id="8" name="TextBox 7"/>
          <p:cNvSpPr txBox="1"/>
          <p:nvPr/>
        </p:nvSpPr>
        <p:spPr>
          <a:xfrm>
            <a:off x="1295400" y="5562600"/>
            <a:ext cx="6705600" cy="1077218"/>
          </a:xfrm>
          <a:prstGeom prst="rect">
            <a:avLst/>
          </a:prstGeom>
          <a:noFill/>
        </p:spPr>
        <p:txBody>
          <a:bodyPr wrap="square" rtlCol="0">
            <a:spAutoFit/>
          </a:bodyPr>
          <a:lstStyle/>
          <a:p>
            <a:pPr lvl="0"/>
            <a:r>
              <a:rPr lang="it-IT" sz="3200" dirty="0">
                <a:latin typeface="Times New Roman" pitchFamily="18" charset="0"/>
                <a:cs typeface="Times New Roman" pitchFamily="18" charset="0"/>
              </a:rPr>
              <a:t>C.   Câu kể Ai thế nào?</a:t>
            </a:r>
            <a:endParaRPr lang="en-US" sz="3200" i="1"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
        <p:nvSpPr>
          <p:cNvPr id="10" name="Rounded Rectangle 9"/>
          <p:cNvSpPr/>
          <p:nvPr/>
        </p:nvSpPr>
        <p:spPr>
          <a:xfrm>
            <a:off x="1219200" y="2057400"/>
            <a:ext cx="6477000" cy="6858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dirty="0">
                <a:latin typeface="Times New Roman" pitchFamily="18" charset="0"/>
                <a:cs typeface="Times New Roman" pitchFamily="18" charset="0"/>
              </a:rPr>
              <a:t>CHỌN ĐÁP ÁN ĐÚNG NHẤT</a:t>
            </a:r>
          </a:p>
        </p:txBody>
      </p:sp>
      <p:sp>
        <p:nvSpPr>
          <p:cNvPr id="12" name="TextBox 11"/>
          <p:cNvSpPr txBox="1"/>
          <p:nvPr/>
        </p:nvSpPr>
        <p:spPr>
          <a:xfrm>
            <a:off x="533400" y="2895600"/>
            <a:ext cx="8458200" cy="1077218"/>
          </a:xfrm>
          <a:prstGeom prst="rect">
            <a:avLst/>
          </a:prstGeom>
          <a:noFill/>
        </p:spPr>
        <p:txBody>
          <a:bodyPr wrap="square" rtlCol="0">
            <a:spAutoFit/>
          </a:bodyPr>
          <a:lstStyle/>
          <a:p>
            <a:r>
              <a:rPr lang="it-IT" sz="3200" dirty="0">
                <a:solidFill>
                  <a:srgbClr val="002060"/>
                </a:solidFill>
                <a:latin typeface="Times New Roman" pitchFamily="18" charset="0"/>
                <a:cs typeface="Times New Roman" pitchFamily="18" charset="0"/>
              </a:rPr>
              <a:t>Câu </a:t>
            </a:r>
            <a:r>
              <a:rPr lang="it-IT" sz="3200" dirty="0">
                <a:solidFill>
                  <a:srgbClr val="FF0000"/>
                </a:solidFill>
                <a:latin typeface="Times New Roman" pitchFamily="18" charset="0"/>
                <a:cs typeface="Times New Roman" pitchFamily="18" charset="0"/>
              </a:rPr>
              <a:t>“</a:t>
            </a:r>
            <a:r>
              <a:rPr lang="it-IT" sz="3200" b="1" i="1" dirty="0">
                <a:solidFill>
                  <a:srgbClr val="FF0000"/>
                </a:solidFill>
                <a:latin typeface="Times New Roman" pitchFamily="18" charset="0"/>
                <a:cs typeface="Times New Roman" pitchFamily="18" charset="0"/>
              </a:rPr>
              <a:t>Bạn Lan và bạn Thảo là học sinh lớp bốn.”</a:t>
            </a:r>
            <a:r>
              <a:rPr lang="it-IT" sz="3200" i="1" dirty="0">
                <a:solidFill>
                  <a:srgbClr val="FF0000"/>
                </a:solidFill>
                <a:latin typeface="Times New Roman" pitchFamily="18" charset="0"/>
                <a:cs typeface="Times New Roman" pitchFamily="18" charset="0"/>
              </a:rPr>
              <a:t> </a:t>
            </a:r>
            <a:r>
              <a:rPr lang="it-IT" sz="3200" dirty="0">
                <a:solidFill>
                  <a:srgbClr val="002060"/>
                </a:solidFill>
                <a:latin typeface="Times New Roman" pitchFamily="18" charset="0"/>
                <a:cs typeface="Times New Roman" pitchFamily="18" charset="0"/>
              </a:rPr>
              <a:t>thuộc kiểu câu gì?</a:t>
            </a:r>
            <a:endParaRPr lang="en-US" sz="3200" dirty="0">
              <a:solidFill>
                <a:srgbClr val="002060"/>
              </a:solidFill>
              <a:latin typeface="Times New Roman" pitchFamily="18" charset="0"/>
              <a:cs typeface="Times New Roman" pitchFamily="18" charset="0"/>
            </a:endParaRPr>
          </a:p>
        </p:txBody>
      </p:sp>
      <p:sp>
        <p:nvSpPr>
          <p:cNvPr id="15" name="TextBox 14"/>
          <p:cNvSpPr txBox="1"/>
          <p:nvPr/>
        </p:nvSpPr>
        <p:spPr>
          <a:xfrm>
            <a:off x="1295400" y="4038600"/>
            <a:ext cx="5181600" cy="1077218"/>
          </a:xfrm>
          <a:prstGeom prst="rect">
            <a:avLst/>
          </a:prstGeom>
          <a:noFill/>
        </p:spPr>
        <p:txBody>
          <a:bodyPr wrap="square" rtlCol="0">
            <a:spAutoFit/>
          </a:bodyPr>
          <a:lstStyle/>
          <a:p>
            <a:pPr lvl="0"/>
            <a:r>
              <a:rPr lang="it-IT" sz="3200" dirty="0">
                <a:latin typeface="Times New Roman" pitchFamily="18" charset="0"/>
                <a:cs typeface="Times New Roman" pitchFamily="18" charset="0"/>
              </a:rPr>
              <a:t>A.   Câu kể Ai là gì?</a:t>
            </a:r>
            <a:endParaRPr lang="en-US" sz="3200" i="1"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
        <p:nvSpPr>
          <p:cNvPr id="16" name="TextBox 15"/>
          <p:cNvSpPr txBox="1"/>
          <p:nvPr/>
        </p:nvSpPr>
        <p:spPr>
          <a:xfrm>
            <a:off x="1295400" y="4800600"/>
            <a:ext cx="4343400" cy="1077218"/>
          </a:xfrm>
          <a:prstGeom prst="rect">
            <a:avLst/>
          </a:prstGeom>
          <a:noFill/>
        </p:spPr>
        <p:txBody>
          <a:bodyPr wrap="square" rtlCol="0">
            <a:spAutoFit/>
          </a:bodyPr>
          <a:lstStyle/>
          <a:p>
            <a:pPr lvl="0"/>
            <a:r>
              <a:rPr lang="it-IT" sz="3200" dirty="0">
                <a:latin typeface="Times New Roman" pitchFamily="18" charset="0"/>
                <a:cs typeface="Times New Roman" pitchFamily="18" charset="0"/>
              </a:rPr>
              <a:t>B.   Câu kể Ai làm gì?</a:t>
            </a:r>
            <a:endParaRPr lang="en-US" sz="3200" i="1"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
        <p:nvSpPr>
          <p:cNvPr id="17" name="Oval 16"/>
          <p:cNvSpPr/>
          <p:nvPr/>
        </p:nvSpPr>
        <p:spPr>
          <a:xfrm>
            <a:off x="1219200" y="3962400"/>
            <a:ext cx="609600" cy="6858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dirty="0">
                <a:latin typeface="Times New Roman" pitchFamily="18" charset="0"/>
                <a:cs typeface="Times New Roman" pitchFamily="18" charset="0"/>
              </a:rPr>
              <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linds(horizontal)">
                                      <p:cBhvr>
                                        <p:cTn id="15" dur="500"/>
                                        <p:tgtEl>
                                          <p:spTgt spid="1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linds(horizontal)">
                                      <p:cBhvr>
                                        <p:cTn id="18" dur="500"/>
                                        <p:tgtEl>
                                          <p:spTgt spid="1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blinds(horizontal)">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2" grpId="0"/>
      <p:bldP spid="15" grpId="0"/>
      <p:bldP spid="16" grpId="0"/>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228600"/>
            <a:ext cx="7239000" cy="1600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3200" b="1" dirty="0">
              <a:solidFill>
                <a:srgbClr val="C00000"/>
              </a:solidFill>
              <a:latin typeface="Times New Roman" pitchFamily="18" charset="0"/>
              <a:cs typeface="Times New Roman" pitchFamily="18" charset="0"/>
            </a:endParaRPr>
          </a:p>
        </p:txBody>
      </p:sp>
      <p:sp>
        <p:nvSpPr>
          <p:cNvPr id="5" name="Rectangle 4"/>
          <p:cNvSpPr/>
          <p:nvPr/>
        </p:nvSpPr>
        <p:spPr>
          <a:xfrm>
            <a:off x="1066800" y="381000"/>
            <a:ext cx="6683017" cy="1323439"/>
          </a:xfrm>
          <a:prstGeom prst="rect">
            <a:avLst/>
          </a:prstGeom>
        </p:spPr>
        <p:txBody>
          <a:bodyPr wrap="square">
            <a:spAutoFit/>
          </a:bodyPr>
          <a:lstStyle/>
          <a:p>
            <a:pPr algn="ctr"/>
            <a:r>
              <a:rPr lang="en-U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TRÒ CHƠI</a:t>
            </a:r>
          </a:p>
          <a:p>
            <a:pPr algn="ctr"/>
            <a:r>
              <a:rPr lang="en-U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AI NHANH – AI ĐÚNG?</a:t>
            </a:r>
            <a:endParaRPr lang="en-US" sz="4000" dirty="0">
              <a:latin typeface="Times New Roman" pitchFamily="18" charset="0"/>
              <a:cs typeface="Times New Roman" pitchFamily="18" charset="0"/>
            </a:endParaRPr>
          </a:p>
        </p:txBody>
      </p:sp>
      <p:sp>
        <p:nvSpPr>
          <p:cNvPr id="8" name="TextBox 7"/>
          <p:cNvSpPr txBox="1"/>
          <p:nvPr/>
        </p:nvSpPr>
        <p:spPr>
          <a:xfrm>
            <a:off x="1295400" y="5562600"/>
            <a:ext cx="6705600" cy="1077218"/>
          </a:xfrm>
          <a:prstGeom prst="rect">
            <a:avLst/>
          </a:prstGeom>
          <a:noFill/>
        </p:spPr>
        <p:txBody>
          <a:bodyPr wrap="square" rtlCol="0">
            <a:spAutoFit/>
          </a:bodyPr>
          <a:lstStyle/>
          <a:p>
            <a:pPr lvl="0"/>
            <a:r>
              <a:rPr lang="it-IT" sz="3200" dirty="0">
                <a:latin typeface="Times New Roman" pitchFamily="18" charset="0"/>
                <a:cs typeface="Times New Roman" pitchFamily="18" charset="0"/>
              </a:rPr>
              <a:t>C. Bạn Lan và bạn Thảo</a:t>
            </a:r>
            <a:endParaRPr lang="en-US" sz="3200" i="1"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
        <p:nvSpPr>
          <p:cNvPr id="10" name="Rounded Rectangle 9"/>
          <p:cNvSpPr/>
          <p:nvPr/>
        </p:nvSpPr>
        <p:spPr>
          <a:xfrm>
            <a:off x="1219200" y="2057400"/>
            <a:ext cx="6477000" cy="6858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dirty="0">
                <a:latin typeface="Times New Roman" pitchFamily="18" charset="0"/>
                <a:cs typeface="Times New Roman" pitchFamily="18" charset="0"/>
              </a:rPr>
              <a:t>CHỌN ĐÁP ÁN ĐÚNG NHẤT</a:t>
            </a:r>
          </a:p>
        </p:txBody>
      </p:sp>
      <p:sp>
        <p:nvSpPr>
          <p:cNvPr id="12" name="TextBox 11"/>
          <p:cNvSpPr txBox="1"/>
          <p:nvPr/>
        </p:nvSpPr>
        <p:spPr>
          <a:xfrm>
            <a:off x="533400" y="2895600"/>
            <a:ext cx="8305800" cy="1077218"/>
          </a:xfrm>
          <a:prstGeom prst="rect">
            <a:avLst/>
          </a:prstGeom>
          <a:noFill/>
        </p:spPr>
        <p:txBody>
          <a:bodyPr wrap="square" rtlCol="0">
            <a:spAutoFit/>
          </a:bodyPr>
          <a:lstStyle/>
          <a:p>
            <a:r>
              <a:rPr lang="it-IT" sz="3200" dirty="0">
                <a:solidFill>
                  <a:srgbClr val="002060"/>
                </a:solidFill>
                <a:latin typeface="Times New Roman" pitchFamily="18" charset="0"/>
                <a:cs typeface="Times New Roman" pitchFamily="18" charset="0"/>
              </a:rPr>
              <a:t>Trong  câu </a:t>
            </a:r>
            <a:r>
              <a:rPr lang="it-IT" sz="3200" dirty="0">
                <a:solidFill>
                  <a:srgbClr val="FF0000"/>
                </a:solidFill>
                <a:latin typeface="Times New Roman" pitchFamily="18" charset="0"/>
                <a:cs typeface="Times New Roman" pitchFamily="18" charset="0"/>
              </a:rPr>
              <a:t>“</a:t>
            </a:r>
            <a:r>
              <a:rPr lang="it-IT" sz="3200" b="1" i="1" dirty="0">
                <a:solidFill>
                  <a:srgbClr val="FF0000"/>
                </a:solidFill>
                <a:latin typeface="Times New Roman" pitchFamily="18" charset="0"/>
                <a:cs typeface="Times New Roman" pitchFamily="18" charset="0"/>
              </a:rPr>
              <a:t>Bạn Lan và bạn Thảo là học sinh lớp bốn”</a:t>
            </a:r>
            <a:r>
              <a:rPr lang="it-IT" sz="3200" i="1" dirty="0">
                <a:solidFill>
                  <a:srgbClr val="FF0000"/>
                </a:solidFill>
                <a:latin typeface="Times New Roman" pitchFamily="18" charset="0"/>
                <a:cs typeface="Times New Roman" pitchFamily="18" charset="0"/>
              </a:rPr>
              <a:t> </a:t>
            </a:r>
            <a:r>
              <a:rPr lang="it-IT" sz="3200" dirty="0">
                <a:solidFill>
                  <a:srgbClr val="002060"/>
                </a:solidFill>
                <a:latin typeface="Times New Roman" pitchFamily="18" charset="0"/>
                <a:cs typeface="Times New Roman" pitchFamily="18" charset="0"/>
              </a:rPr>
              <a:t>chủ ngữ là  ?</a:t>
            </a:r>
            <a:endParaRPr lang="en-US" sz="3200" dirty="0">
              <a:solidFill>
                <a:srgbClr val="002060"/>
              </a:solidFill>
              <a:latin typeface="Times New Roman" pitchFamily="18" charset="0"/>
              <a:cs typeface="Times New Roman" pitchFamily="18" charset="0"/>
            </a:endParaRPr>
          </a:p>
        </p:txBody>
      </p:sp>
      <p:sp>
        <p:nvSpPr>
          <p:cNvPr id="15" name="TextBox 14"/>
          <p:cNvSpPr txBox="1"/>
          <p:nvPr/>
        </p:nvSpPr>
        <p:spPr>
          <a:xfrm>
            <a:off x="1295400" y="4038600"/>
            <a:ext cx="5181600" cy="1077218"/>
          </a:xfrm>
          <a:prstGeom prst="rect">
            <a:avLst/>
          </a:prstGeom>
          <a:noFill/>
        </p:spPr>
        <p:txBody>
          <a:bodyPr wrap="square" rtlCol="0">
            <a:spAutoFit/>
          </a:bodyPr>
          <a:lstStyle/>
          <a:p>
            <a:pPr lvl="0"/>
            <a:r>
              <a:rPr lang="it-IT" sz="3200" dirty="0">
                <a:latin typeface="Times New Roman" pitchFamily="18" charset="0"/>
                <a:cs typeface="Times New Roman" pitchFamily="18" charset="0"/>
              </a:rPr>
              <a:t>A. Bạn lan</a:t>
            </a:r>
            <a:endParaRPr lang="en-US" sz="3200" i="1"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
        <p:nvSpPr>
          <p:cNvPr id="16" name="TextBox 15"/>
          <p:cNvSpPr txBox="1"/>
          <p:nvPr/>
        </p:nvSpPr>
        <p:spPr>
          <a:xfrm>
            <a:off x="1295400" y="4800600"/>
            <a:ext cx="4343400" cy="1077218"/>
          </a:xfrm>
          <a:prstGeom prst="rect">
            <a:avLst/>
          </a:prstGeom>
          <a:noFill/>
        </p:spPr>
        <p:txBody>
          <a:bodyPr wrap="square" rtlCol="0">
            <a:spAutoFit/>
          </a:bodyPr>
          <a:lstStyle/>
          <a:p>
            <a:pPr lvl="0"/>
            <a:r>
              <a:rPr lang="it-IT" sz="3200" dirty="0">
                <a:latin typeface="Times New Roman" pitchFamily="18" charset="0"/>
                <a:cs typeface="Times New Roman" pitchFamily="18" charset="0"/>
              </a:rPr>
              <a:t>B. Bạn Thảo</a:t>
            </a:r>
            <a:endParaRPr lang="en-US" sz="3200" i="1"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
        <p:nvSpPr>
          <p:cNvPr id="17" name="Oval 16"/>
          <p:cNvSpPr/>
          <p:nvPr/>
        </p:nvSpPr>
        <p:spPr>
          <a:xfrm>
            <a:off x="1143000" y="5486400"/>
            <a:ext cx="609600" cy="6858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dirty="0">
                <a:latin typeface="Times New Roman" pitchFamily="18" charset="0"/>
                <a:cs typeface="Times New Roman" pitchFamily="18" charset="0"/>
              </a:rPr>
              <a: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linds(horizontal)">
                                      <p:cBhvr>
                                        <p:cTn id="15" dur="500"/>
                                        <p:tgtEl>
                                          <p:spTgt spid="1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linds(horizontal)">
                                      <p:cBhvr>
                                        <p:cTn id="18" dur="500"/>
                                        <p:tgtEl>
                                          <p:spTgt spid="1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blinds(horizontal)">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2" grpId="0"/>
      <p:bldP spid="15" grpId="0"/>
      <p:bldP spid="16" grpId="0"/>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228600"/>
            <a:ext cx="7239000" cy="1600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3200" b="1" dirty="0">
              <a:solidFill>
                <a:srgbClr val="C00000"/>
              </a:solidFill>
              <a:latin typeface="Times New Roman" pitchFamily="18" charset="0"/>
              <a:cs typeface="Times New Roman" pitchFamily="18" charset="0"/>
            </a:endParaRPr>
          </a:p>
        </p:txBody>
      </p:sp>
      <p:sp>
        <p:nvSpPr>
          <p:cNvPr id="5" name="Rectangle 4"/>
          <p:cNvSpPr/>
          <p:nvPr/>
        </p:nvSpPr>
        <p:spPr>
          <a:xfrm>
            <a:off x="1066800" y="381000"/>
            <a:ext cx="6683017" cy="1323439"/>
          </a:xfrm>
          <a:prstGeom prst="rect">
            <a:avLst/>
          </a:prstGeom>
        </p:spPr>
        <p:txBody>
          <a:bodyPr wrap="square">
            <a:spAutoFit/>
          </a:bodyPr>
          <a:lstStyle/>
          <a:p>
            <a:pPr algn="ctr"/>
            <a:r>
              <a:rPr lang="en-U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TRÒ CHƠI</a:t>
            </a:r>
          </a:p>
          <a:p>
            <a:pPr algn="ctr"/>
            <a:r>
              <a:rPr lang="en-U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AI NHANH – AI ĐÚNG?</a:t>
            </a:r>
            <a:endParaRPr lang="en-US" sz="4000" dirty="0">
              <a:latin typeface="Times New Roman" pitchFamily="18" charset="0"/>
              <a:cs typeface="Times New Roman" pitchFamily="18" charset="0"/>
            </a:endParaRPr>
          </a:p>
        </p:txBody>
      </p:sp>
      <p:sp>
        <p:nvSpPr>
          <p:cNvPr id="8" name="TextBox 7"/>
          <p:cNvSpPr txBox="1"/>
          <p:nvPr/>
        </p:nvSpPr>
        <p:spPr>
          <a:xfrm>
            <a:off x="762000" y="5638800"/>
            <a:ext cx="6705600" cy="1077218"/>
          </a:xfrm>
          <a:prstGeom prst="rect">
            <a:avLst/>
          </a:prstGeom>
          <a:noFill/>
        </p:spPr>
        <p:txBody>
          <a:bodyPr wrap="square" rtlCol="0">
            <a:spAutoFit/>
          </a:bodyPr>
          <a:lstStyle/>
          <a:p>
            <a:pPr lvl="0"/>
            <a:r>
              <a:rPr lang="it-IT" sz="3200" dirty="0">
                <a:latin typeface="Times New Roman" pitchFamily="18" charset="0"/>
                <a:cs typeface="Times New Roman" pitchFamily="18" charset="0"/>
              </a:rPr>
              <a:t>C.  Nêu nhận định.</a:t>
            </a:r>
            <a:endParaRPr lang="en-US" sz="3200" i="1"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
        <p:nvSpPr>
          <p:cNvPr id="10" name="Rounded Rectangle 9"/>
          <p:cNvSpPr/>
          <p:nvPr/>
        </p:nvSpPr>
        <p:spPr>
          <a:xfrm>
            <a:off x="1219200" y="2057400"/>
            <a:ext cx="6477000" cy="6858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dirty="0">
                <a:latin typeface="Times New Roman" pitchFamily="18" charset="0"/>
                <a:cs typeface="Times New Roman" pitchFamily="18" charset="0"/>
              </a:rPr>
              <a:t>CHỌN ĐÁP ÁN ĐÚNG NHẤT</a:t>
            </a:r>
          </a:p>
        </p:txBody>
      </p:sp>
      <p:sp>
        <p:nvSpPr>
          <p:cNvPr id="12" name="TextBox 11"/>
          <p:cNvSpPr txBox="1"/>
          <p:nvPr/>
        </p:nvSpPr>
        <p:spPr>
          <a:xfrm>
            <a:off x="1143000" y="3124200"/>
            <a:ext cx="8305800" cy="584775"/>
          </a:xfrm>
          <a:prstGeom prst="rect">
            <a:avLst/>
          </a:prstGeom>
          <a:noFill/>
        </p:spPr>
        <p:txBody>
          <a:bodyPr wrap="square" rtlCol="0">
            <a:spAutoFit/>
          </a:bodyPr>
          <a:lstStyle/>
          <a:p>
            <a:r>
              <a:rPr lang="it-IT" sz="3200" b="1" dirty="0">
                <a:solidFill>
                  <a:srgbClr val="FF0000"/>
                </a:solidFill>
                <a:latin typeface="Times New Roman" pitchFamily="18" charset="0"/>
                <a:cs typeface="Times New Roman" pitchFamily="18" charset="0"/>
              </a:rPr>
              <a:t>Câu kể </a:t>
            </a:r>
            <a:r>
              <a:rPr lang="it-IT" sz="3200" b="1" i="1" dirty="0">
                <a:solidFill>
                  <a:srgbClr val="002060"/>
                </a:solidFill>
                <a:latin typeface="Times New Roman" pitchFamily="18" charset="0"/>
                <a:cs typeface="Times New Roman" pitchFamily="18" charset="0"/>
              </a:rPr>
              <a:t>Ai là gì? </a:t>
            </a:r>
            <a:r>
              <a:rPr lang="it-IT" sz="3200" b="1" dirty="0">
                <a:solidFill>
                  <a:srgbClr val="FF0000"/>
                </a:solidFill>
                <a:latin typeface="Times New Roman" pitchFamily="18" charset="0"/>
                <a:cs typeface="Times New Roman" pitchFamily="18" charset="0"/>
              </a:rPr>
              <a:t>dùng để:  </a:t>
            </a:r>
            <a:endParaRPr lang="en-US" sz="3200" b="1" dirty="0">
              <a:solidFill>
                <a:srgbClr val="FF0000"/>
              </a:solidFill>
              <a:latin typeface="Times New Roman" pitchFamily="18" charset="0"/>
              <a:cs typeface="Times New Roman" pitchFamily="18" charset="0"/>
            </a:endParaRPr>
          </a:p>
        </p:txBody>
      </p:sp>
      <p:sp>
        <p:nvSpPr>
          <p:cNvPr id="15" name="TextBox 14"/>
          <p:cNvSpPr txBox="1"/>
          <p:nvPr/>
        </p:nvSpPr>
        <p:spPr>
          <a:xfrm>
            <a:off x="838200" y="3810000"/>
            <a:ext cx="5181600" cy="1077218"/>
          </a:xfrm>
          <a:prstGeom prst="rect">
            <a:avLst/>
          </a:prstGeom>
          <a:noFill/>
        </p:spPr>
        <p:txBody>
          <a:bodyPr wrap="square" rtlCol="0">
            <a:spAutoFit/>
          </a:bodyPr>
          <a:lstStyle/>
          <a:p>
            <a:pPr lvl="0"/>
            <a:r>
              <a:rPr lang="it-IT" sz="3200" dirty="0">
                <a:latin typeface="Times New Roman" pitchFamily="18" charset="0"/>
                <a:cs typeface="Times New Roman" pitchFamily="18" charset="0"/>
              </a:rPr>
              <a:t>A.  Giới thiệu</a:t>
            </a:r>
            <a:endParaRPr lang="en-US" sz="3200" i="1"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
        <p:nvSpPr>
          <p:cNvPr id="16" name="TextBox 15"/>
          <p:cNvSpPr txBox="1"/>
          <p:nvPr/>
        </p:nvSpPr>
        <p:spPr>
          <a:xfrm>
            <a:off x="838200" y="4468504"/>
            <a:ext cx="7924800" cy="1569660"/>
          </a:xfrm>
          <a:prstGeom prst="rect">
            <a:avLst/>
          </a:prstGeom>
          <a:noFill/>
        </p:spPr>
        <p:txBody>
          <a:bodyPr wrap="square" rtlCol="0">
            <a:spAutoFit/>
          </a:bodyPr>
          <a:lstStyle/>
          <a:p>
            <a:pPr lvl="0"/>
            <a:r>
              <a:rPr lang="it-IT" sz="3200" dirty="0">
                <a:latin typeface="Times New Roman" pitchFamily="18" charset="0"/>
                <a:cs typeface="Times New Roman" pitchFamily="18" charset="0"/>
              </a:rPr>
              <a:t>B.</a:t>
            </a:r>
            <a:r>
              <a:rPr lang="it-IT" sz="3200" dirty="0"/>
              <a:t>  </a:t>
            </a:r>
            <a:r>
              <a:rPr lang="it-IT" sz="3200" dirty="0">
                <a:latin typeface="Times New Roman" pitchFamily="18" charset="0"/>
                <a:cs typeface="Times New Roman" pitchFamily="18" charset="0"/>
              </a:rPr>
              <a:t>Giới thiệu và nêu nhận định về một người, một vật nào đó </a:t>
            </a:r>
            <a:endParaRPr lang="en-US" sz="3200" i="1"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
        <p:nvSpPr>
          <p:cNvPr id="17" name="Oval 16"/>
          <p:cNvSpPr/>
          <p:nvPr/>
        </p:nvSpPr>
        <p:spPr>
          <a:xfrm>
            <a:off x="783608" y="4474192"/>
            <a:ext cx="609600" cy="533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dirty="0">
                <a:latin typeface="Times New Roman" pitchFamily="18" charset="0"/>
                <a:cs typeface="Times New Roman" pitchFamily="18" charset="0"/>
              </a:rPr>
              <a:t>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linds(horizontal)">
                                      <p:cBhvr>
                                        <p:cTn id="15" dur="500"/>
                                        <p:tgtEl>
                                          <p:spTgt spid="1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linds(horizontal)">
                                      <p:cBhvr>
                                        <p:cTn id="18" dur="500"/>
                                        <p:tgtEl>
                                          <p:spTgt spid="1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blinds(horizontal)">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2" grpId="0"/>
      <p:bldP spid="15" grpId="0"/>
      <p:bldP spid="16" grpId="0"/>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228600"/>
            <a:ext cx="7239000" cy="1600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3200" b="1" dirty="0">
              <a:solidFill>
                <a:srgbClr val="C00000"/>
              </a:solidFill>
              <a:latin typeface="Times New Roman" pitchFamily="18" charset="0"/>
              <a:cs typeface="Times New Roman" pitchFamily="18" charset="0"/>
            </a:endParaRPr>
          </a:p>
        </p:txBody>
      </p:sp>
      <p:sp>
        <p:nvSpPr>
          <p:cNvPr id="5" name="Rectangle 4"/>
          <p:cNvSpPr/>
          <p:nvPr/>
        </p:nvSpPr>
        <p:spPr>
          <a:xfrm>
            <a:off x="1066800" y="381000"/>
            <a:ext cx="6683017" cy="1323439"/>
          </a:xfrm>
          <a:prstGeom prst="rect">
            <a:avLst/>
          </a:prstGeom>
        </p:spPr>
        <p:txBody>
          <a:bodyPr wrap="square">
            <a:spAutoFit/>
          </a:bodyPr>
          <a:lstStyle/>
          <a:p>
            <a:pPr algn="ctr"/>
            <a:r>
              <a:rPr lang="en-U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TRÒ CHƠI</a:t>
            </a:r>
          </a:p>
          <a:p>
            <a:pPr algn="ctr"/>
            <a:r>
              <a:rPr lang="en-U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AI NHANH – AI ĐÚNG?</a:t>
            </a:r>
            <a:endParaRPr lang="en-US" sz="4000" dirty="0">
              <a:latin typeface="Times New Roman" pitchFamily="18" charset="0"/>
              <a:cs typeface="Times New Roman" pitchFamily="18" charset="0"/>
            </a:endParaRPr>
          </a:p>
        </p:txBody>
      </p:sp>
      <p:sp>
        <p:nvSpPr>
          <p:cNvPr id="8" name="TextBox 7"/>
          <p:cNvSpPr txBox="1"/>
          <p:nvPr/>
        </p:nvSpPr>
        <p:spPr>
          <a:xfrm>
            <a:off x="1295400" y="5562600"/>
            <a:ext cx="7467600" cy="954107"/>
          </a:xfrm>
          <a:prstGeom prst="rect">
            <a:avLst/>
          </a:prstGeom>
          <a:noFill/>
        </p:spPr>
        <p:txBody>
          <a:bodyPr wrap="square" rtlCol="0">
            <a:spAutoFit/>
          </a:bodyPr>
          <a:lstStyle/>
          <a:p>
            <a:pPr lvl="0"/>
            <a:r>
              <a:rPr lang="it-IT" sz="2800" dirty="0">
                <a:latin typeface="Times New Roman" pitchFamily="18" charset="0"/>
                <a:cs typeface="Times New Roman" pitchFamily="18" charset="0"/>
              </a:rPr>
              <a:t>C. </a:t>
            </a:r>
            <a:r>
              <a:rPr lang="it-IT" sz="2800" b="1" dirty="0">
                <a:latin typeface="Times New Roman" pitchFamily="18" charset="0"/>
                <a:cs typeface="Times New Roman" pitchFamily="18" charset="0"/>
              </a:rPr>
              <a:t>là một lớp trưởng gương mẫu và là một cây văn nghệ đấy</a:t>
            </a:r>
            <a:r>
              <a:rPr lang="it-IT" sz="2800" dirty="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
        <p:nvSpPr>
          <p:cNvPr id="10" name="Rounded Rectangle 9"/>
          <p:cNvSpPr/>
          <p:nvPr/>
        </p:nvSpPr>
        <p:spPr>
          <a:xfrm>
            <a:off x="1219200" y="2057400"/>
            <a:ext cx="6477000" cy="6858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dirty="0">
                <a:latin typeface="Times New Roman" pitchFamily="18" charset="0"/>
                <a:cs typeface="Times New Roman" pitchFamily="18" charset="0"/>
              </a:rPr>
              <a:t>CHỌN ĐÁP ÁN ĐÚNG NHẤT</a:t>
            </a:r>
          </a:p>
        </p:txBody>
      </p:sp>
      <p:sp>
        <p:nvSpPr>
          <p:cNvPr id="12" name="TextBox 11"/>
          <p:cNvSpPr txBox="1"/>
          <p:nvPr/>
        </p:nvSpPr>
        <p:spPr>
          <a:xfrm>
            <a:off x="533400" y="2895600"/>
            <a:ext cx="8305800" cy="954107"/>
          </a:xfrm>
          <a:prstGeom prst="rect">
            <a:avLst/>
          </a:prstGeom>
          <a:noFill/>
        </p:spPr>
        <p:txBody>
          <a:bodyPr wrap="square" rtlCol="0">
            <a:spAutoFit/>
          </a:bodyPr>
          <a:lstStyle/>
          <a:p>
            <a:r>
              <a:rPr lang="it-IT" sz="2800" dirty="0">
                <a:solidFill>
                  <a:srgbClr val="002060"/>
                </a:solidFill>
                <a:latin typeface="Times New Roman" pitchFamily="18" charset="0"/>
                <a:cs typeface="Times New Roman" pitchFamily="18" charset="0"/>
              </a:rPr>
              <a:t>Trong câu </a:t>
            </a:r>
            <a:r>
              <a:rPr lang="it-IT" sz="2800" b="1" i="1" dirty="0">
                <a:solidFill>
                  <a:srgbClr val="FF0000"/>
                </a:solidFill>
                <a:latin typeface="Times New Roman" pitchFamily="18" charset="0"/>
                <a:cs typeface="Times New Roman" pitchFamily="18" charset="0"/>
              </a:rPr>
              <a:t>“Bạn Hòa lớp em là một lớp trưởng gương mẫu và là một cây văn nghệ đấy”</a:t>
            </a:r>
            <a:r>
              <a:rPr lang="it-IT" sz="2800" dirty="0">
                <a:solidFill>
                  <a:srgbClr val="FF0000"/>
                </a:solidFill>
                <a:latin typeface="Times New Roman" pitchFamily="18" charset="0"/>
                <a:cs typeface="Times New Roman" pitchFamily="18" charset="0"/>
              </a:rPr>
              <a:t> </a:t>
            </a:r>
            <a:r>
              <a:rPr lang="it-IT" sz="2800" b="1" dirty="0">
                <a:solidFill>
                  <a:srgbClr val="002060"/>
                </a:solidFill>
                <a:latin typeface="Times New Roman" pitchFamily="18" charset="0"/>
                <a:cs typeface="Times New Roman" pitchFamily="18" charset="0"/>
              </a:rPr>
              <a:t>vị ngữ là:</a:t>
            </a:r>
            <a:endParaRPr lang="en-US" sz="2800" b="1" i="1" dirty="0">
              <a:solidFill>
                <a:srgbClr val="002060"/>
              </a:solidFill>
              <a:latin typeface="Times New Roman" pitchFamily="18" charset="0"/>
              <a:cs typeface="Times New Roman" pitchFamily="18" charset="0"/>
            </a:endParaRPr>
          </a:p>
        </p:txBody>
      </p:sp>
      <p:sp>
        <p:nvSpPr>
          <p:cNvPr id="15" name="TextBox 14"/>
          <p:cNvSpPr txBox="1"/>
          <p:nvPr/>
        </p:nvSpPr>
        <p:spPr>
          <a:xfrm>
            <a:off x="1295400" y="4038601"/>
            <a:ext cx="5181600" cy="1384995"/>
          </a:xfrm>
          <a:prstGeom prst="rect">
            <a:avLst/>
          </a:prstGeom>
          <a:noFill/>
        </p:spPr>
        <p:txBody>
          <a:bodyPr wrap="square" rtlCol="0">
            <a:spAutoFit/>
          </a:bodyPr>
          <a:lstStyle/>
          <a:p>
            <a:r>
              <a:rPr lang="it-IT" sz="2800" dirty="0">
                <a:latin typeface="Times New Roman" pitchFamily="18" charset="0"/>
                <a:cs typeface="Times New Roman" pitchFamily="18" charset="0"/>
              </a:rPr>
              <a:t>A. </a:t>
            </a:r>
            <a:r>
              <a:rPr lang="it-IT" sz="2800" b="1" dirty="0">
                <a:latin typeface="Times New Roman" pitchFamily="18" charset="0"/>
                <a:cs typeface="Times New Roman" pitchFamily="18" charset="0"/>
              </a:rPr>
              <a:t>là một lớp trưởng gương mẫu</a:t>
            </a:r>
            <a:endParaRPr lang="en-US" sz="2800" dirty="0">
              <a:latin typeface="Times New Roman" pitchFamily="18" charset="0"/>
              <a:cs typeface="Times New Roman" pitchFamily="18" charset="0"/>
            </a:endParaRPr>
          </a:p>
          <a:p>
            <a:pPr lvl="0"/>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
        <p:nvSpPr>
          <p:cNvPr id="16" name="TextBox 15"/>
          <p:cNvSpPr txBox="1"/>
          <p:nvPr/>
        </p:nvSpPr>
        <p:spPr>
          <a:xfrm>
            <a:off x="1295400" y="4724400"/>
            <a:ext cx="6553200" cy="1384995"/>
          </a:xfrm>
          <a:prstGeom prst="rect">
            <a:avLst/>
          </a:prstGeom>
          <a:noFill/>
        </p:spPr>
        <p:txBody>
          <a:bodyPr wrap="square" rtlCol="0">
            <a:spAutoFit/>
          </a:bodyPr>
          <a:lstStyle/>
          <a:p>
            <a:r>
              <a:rPr lang="it-IT" sz="2800" dirty="0">
                <a:latin typeface="Times New Roman" pitchFamily="18" charset="0"/>
                <a:cs typeface="Times New Roman" pitchFamily="18" charset="0"/>
              </a:rPr>
              <a:t>B. </a:t>
            </a:r>
            <a:r>
              <a:rPr lang="it-IT" sz="2800" b="1" dirty="0">
                <a:latin typeface="Times New Roman" pitchFamily="18" charset="0"/>
                <a:cs typeface="Times New Roman" pitchFamily="18" charset="0"/>
              </a:rPr>
              <a:t>là một cây văn nghệ đấy</a:t>
            </a:r>
            <a:endParaRPr lang="en-US" sz="2800" dirty="0">
              <a:latin typeface="Times New Roman" pitchFamily="18" charset="0"/>
              <a:cs typeface="Times New Roman" pitchFamily="18" charset="0"/>
            </a:endParaRPr>
          </a:p>
          <a:p>
            <a:pPr lvl="0"/>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
        <p:nvSpPr>
          <p:cNvPr id="17" name="Oval 16"/>
          <p:cNvSpPr/>
          <p:nvPr/>
        </p:nvSpPr>
        <p:spPr>
          <a:xfrm>
            <a:off x="1143000" y="5486400"/>
            <a:ext cx="609600" cy="6096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dirty="0">
                <a:latin typeface="Times New Roman" pitchFamily="18" charset="0"/>
                <a:cs typeface="Times New Roman" pitchFamily="18" charset="0"/>
              </a:rPr>
              <a: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linds(horizontal)">
                                      <p:cBhvr>
                                        <p:cTn id="15" dur="500"/>
                                        <p:tgtEl>
                                          <p:spTgt spid="1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linds(horizontal)">
                                      <p:cBhvr>
                                        <p:cTn id="18" dur="500"/>
                                        <p:tgtEl>
                                          <p:spTgt spid="1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1"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linds(horizontal)">
                                      <p:cBhvr>
                                        <p:cTn id="26" dur="500"/>
                                        <p:tgtEl>
                                          <p:spTgt spid="16"/>
                                        </p:tgtEl>
                                      </p:cBhvr>
                                    </p:animEffect>
                                  </p:childTnLst>
                                </p:cTn>
                              </p:par>
                              <p:par>
                                <p:cTn id="27" presetID="3" presetClass="entr" presetSubtype="10" fill="hold" grpId="1"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linds(horizontal)">
                                      <p:cBhvr>
                                        <p:cTn id="29" dur="500"/>
                                        <p:tgtEl>
                                          <p:spTgt spid="8"/>
                                        </p:tgtEl>
                                      </p:cBhvr>
                                    </p:animEffect>
                                  </p:childTnLst>
                                </p:cTn>
                              </p:par>
                              <p:par>
                                <p:cTn id="30" presetID="3" presetClass="entr" presetSubtype="10" fill="hold" grpId="1"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linds(horizontal)">
                                      <p:cBhvr>
                                        <p:cTn id="32" dur="500"/>
                                        <p:tgtEl>
                                          <p:spTgt spid="15"/>
                                        </p:tgtEl>
                                      </p:cBhvr>
                                    </p:animEffect>
                                  </p:childTnLst>
                                </p:cTn>
                              </p:par>
                              <p:par>
                                <p:cTn id="33" presetID="3" presetClass="entr" presetSubtype="10" fill="hold" grpId="1"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linds(horizontal)">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blinds(horizontal)">
                                      <p:cBhvr>
                                        <p:cTn id="4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10" grpId="0" animBg="1"/>
      <p:bldP spid="12" grpId="0"/>
      <p:bldP spid="12" grpId="1"/>
      <p:bldP spid="15" grpId="0"/>
      <p:bldP spid="15" grpId="1"/>
      <p:bldP spid="16" grpId="0"/>
      <p:bldP spid="16" grpId="1"/>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39615" y="3393757"/>
            <a:ext cx="8153400" cy="954107"/>
          </a:xfrm>
          <a:prstGeom prst="rect">
            <a:avLst/>
          </a:prstGeom>
          <a:noFill/>
        </p:spPr>
        <p:txBody>
          <a:bodyPr wrap="square" rtlCol="0">
            <a:spAutoFit/>
          </a:bodyPr>
          <a:lstStyle/>
          <a:p>
            <a:r>
              <a:rPr lang="en-US" sz="2800" b="1" dirty="0">
                <a:latin typeface="Times New Roman" pitchFamily="18" charset="0"/>
                <a:cs typeface="Times New Roman" pitchFamily="18" charset="0"/>
              </a:rPr>
              <a:t>1. </a:t>
            </a:r>
            <a:r>
              <a:rPr lang="en-US" sz="2800" b="1" dirty="0" err="1">
                <a:latin typeface="Times New Roman" pitchFamily="18" charset="0"/>
                <a:cs typeface="Times New Roman" pitchFamily="18" charset="0"/>
              </a:rPr>
              <a:t>Tìm</a:t>
            </a:r>
            <a:r>
              <a:rPr lang="en-US" sz="2800" b="1" dirty="0">
                <a:latin typeface="Times New Roman" pitchFamily="18" charset="0"/>
                <a:cs typeface="Times New Roman" pitchFamily="18" charset="0"/>
              </a:rPr>
              <a:t> 1 </a:t>
            </a:r>
            <a:r>
              <a:rPr lang="en-US" sz="2800" b="1" dirty="0" err="1">
                <a:latin typeface="Times New Roman" pitchFamily="18" charset="0"/>
                <a:cs typeface="Times New Roman" pitchFamily="18" charset="0"/>
              </a:rPr>
              <a:t>từ</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cùng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nghĩa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từ</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dũng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cảm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nghĩa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từ</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vừa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tìm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được</a:t>
            </a:r>
            <a:r>
              <a:rPr lang="en-US" sz="2800" b="1" dirty="0">
                <a:latin typeface="Times New Roman" pitchFamily="18" charset="0"/>
                <a:cs typeface="Times New Roman" pitchFamily="18" charset="0"/>
              </a:rPr>
              <a:t>.</a:t>
            </a:r>
          </a:p>
        </p:txBody>
      </p:sp>
      <p:sp>
        <p:nvSpPr>
          <p:cNvPr id="10" name="TextBox 9"/>
          <p:cNvSpPr txBox="1"/>
          <p:nvPr/>
        </p:nvSpPr>
        <p:spPr>
          <a:xfrm>
            <a:off x="304800" y="4573217"/>
            <a:ext cx="7772400" cy="523220"/>
          </a:xfrm>
          <a:prstGeom prst="rect">
            <a:avLst/>
          </a:prstGeom>
          <a:noFill/>
        </p:spPr>
        <p:txBody>
          <a:bodyPr wrap="square" rtlCol="0">
            <a:spAutoFit/>
          </a:bodyPr>
          <a:lstStyle/>
          <a:p>
            <a:r>
              <a:rPr lang="en-US" sz="2800" b="1" dirty="0">
                <a:latin typeface="Times New Roman" pitchFamily="18" charset="0"/>
                <a:cs typeface="Times New Roman" pitchFamily="18" charset="0"/>
              </a:rPr>
              <a:t> 2. </a:t>
            </a: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kể</a:t>
            </a:r>
            <a:r>
              <a:rPr lang="en-US" sz="2800" b="1" dirty="0">
                <a:latin typeface="Times New Roman" pitchFamily="18" charset="0"/>
                <a:cs typeface="Times New Roman" pitchFamily="18" charset="0"/>
              </a:rPr>
              <a:t> </a:t>
            </a:r>
            <a:r>
              <a:rPr lang="en-US" sz="2800" b="1" i="1" dirty="0">
                <a:latin typeface="Times New Roman" pitchFamily="18" charset="0"/>
                <a:cs typeface="Times New Roman" pitchFamily="18" charset="0"/>
              </a:rPr>
              <a:t>Ai </a:t>
            </a:r>
            <a:r>
              <a:rPr lang="en-US" sz="2800" b="1" i="1" dirty="0" err="1">
                <a:latin typeface="Times New Roman" pitchFamily="18" charset="0"/>
                <a:cs typeface="Times New Roman" pitchFamily="18" charset="0"/>
              </a:rPr>
              <a:t>là</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gì</a:t>
            </a:r>
            <a:r>
              <a:rPr lang="en-US" sz="2800" b="1" i="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được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dùng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để</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gì</a:t>
            </a:r>
            <a:r>
              <a:rPr lang="en-US" sz="2800" b="1" dirty="0">
                <a:latin typeface="Times New Roman" pitchFamily="18" charset="0"/>
                <a:cs typeface="Times New Roman" pitchFamily="18" charset="0"/>
              </a:rPr>
              <a:t>?</a:t>
            </a:r>
          </a:p>
        </p:txBody>
      </p:sp>
      <p:sp>
        <p:nvSpPr>
          <p:cNvPr id="14" name="TextBox 13"/>
          <p:cNvSpPr txBox="1"/>
          <p:nvPr/>
        </p:nvSpPr>
        <p:spPr>
          <a:xfrm>
            <a:off x="152400" y="5321791"/>
            <a:ext cx="8458200" cy="954107"/>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Câu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kể</a:t>
            </a:r>
            <a:r>
              <a:rPr lang="en-US" sz="2800" b="1" dirty="0">
                <a:solidFill>
                  <a:srgbClr val="FF0000"/>
                </a:solidFill>
                <a:latin typeface="Times New Roman" pitchFamily="18" charset="0"/>
                <a:cs typeface="Times New Roman" pitchFamily="18" charset="0"/>
              </a:rPr>
              <a:t> </a:t>
            </a:r>
            <a:r>
              <a:rPr lang="en-US" sz="2800" b="1" i="1" dirty="0">
                <a:solidFill>
                  <a:srgbClr val="FF0000"/>
                </a:solidFill>
                <a:latin typeface="Times New Roman" pitchFamily="18" charset="0"/>
                <a:cs typeface="Times New Roman" pitchFamily="18" charset="0"/>
              </a:rPr>
              <a:t>Ai </a:t>
            </a:r>
            <a:r>
              <a:rPr lang="en-US" sz="2800" b="1" i="1" dirty="0" err="1">
                <a:solidFill>
                  <a:srgbClr val="FF0000"/>
                </a:solidFill>
                <a:latin typeface="Times New Roman" pitchFamily="18" charset="0"/>
                <a:cs typeface="Times New Roman" pitchFamily="18" charset="0"/>
              </a:rPr>
              <a:t>là</a:t>
            </a:r>
            <a:r>
              <a:rPr lang="en-US" sz="2800" b="1" i="1" dirty="0">
                <a:solidFill>
                  <a:srgbClr val="FF0000"/>
                </a:solidFill>
                <a:latin typeface="Times New Roman" pitchFamily="18" charset="0"/>
                <a:cs typeface="Times New Roman" pitchFamily="18" charset="0"/>
              </a:rPr>
              <a:t> </a:t>
            </a:r>
            <a:r>
              <a:rPr lang="en-US" sz="2800" b="1" i="1" dirty="0" err="1">
                <a:solidFill>
                  <a:srgbClr val="FF0000"/>
                </a:solidFill>
                <a:latin typeface="Times New Roman" pitchFamily="18" charset="0"/>
                <a:cs typeface="Times New Roman" pitchFamily="18" charset="0"/>
              </a:rPr>
              <a:t>gì</a:t>
            </a:r>
            <a:r>
              <a:rPr lang="en-US" sz="2800" b="1" i="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được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dùng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để</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giới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thiệu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hoặc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nêu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nhận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định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về</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một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người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một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vật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nào</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đó</a:t>
            </a:r>
            <a:r>
              <a:rPr lang="en-US" sz="2800" b="1" dirty="0">
                <a:solidFill>
                  <a:srgbClr val="FF0000"/>
                </a:solidFill>
                <a:latin typeface="Times New Roman" pitchFamily="18" charset="0"/>
                <a:cs typeface="Times New Roman" pitchFamily="18" charset="0"/>
              </a:rPr>
              <a:t>. </a:t>
            </a:r>
          </a:p>
        </p:txBody>
      </p:sp>
      <p:sp>
        <p:nvSpPr>
          <p:cNvPr id="5" name="Rounded Rectangle 4"/>
          <p:cNvSpPr/>
          <p:nvPr/>
        </p:nvSpPr>
        <p:spPr>
          <a:xfrm>
            <a:off x="1714500" y="2233458"/>
            <a:ext cx="5105400" cy="762000"/>
          </a:xfrm>
          <a:prstGeom prst="roundRect">
            <a:avLst/>
          </a:prstGeom>
          <a:solidFill>
            <a:srgbClr val="CAEB53"/>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b="1" dirty="0" err="1">
                <a:solidFill>
                  <a:srgbClr val="FF0000"/>
                </a:solidFill>
                <a:latin typeface="Times New Roman" pitchFamily="18" charset="0"/>
                <a:cs typeface="Times New Roman" pitchFamily="18" charset="0"/>
              </a:rPr>
              <a:t>Khởi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động</a:t>
            </a:r>
            <a:endParaRPr lang="en-US" sz="32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4" grpId="0"/>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14400" y="1219200"/>
            <a:ext cx="7315200" cy="2133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2400" dirty="0"/>
          </a:p>
        </p:txBody>
      </p:sp>
      <p:sp>
        <p:nvSpPr>
          <p:cNvPr id="5" name="Rectangle 4"/>
          <p:cNvSpPr/>
          <p:nvPr/>
        </p:nvSpPr>
        <p:spPr>
          <a:xfrm>
            <a:off x="1420669" y="1600200"/>
            <a:ext cx="6898042"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CỦNG CỐ - DẶN DÒ</a:t>
            </a:r>
          </a:p>
        </p:txBody>
      </p:sp>
      <p:sp>
        <p:nvSpPr>
          <p:cNvPr id="6" name="TextBox 5"/>
          <p:cNvSpPr txBox="1"/>
          <p:nvPr/>
        </p:nvSpPr>
        <p:spPr>
          <a:xfrm>
            <a:off x="609600" y="3810000"/>
            <a:ext cx="8534400" cy="1077218"/>
          </a:xfrm>
          <a:prstGeom prst="rect">
            <a:avLst/>
          </a:prstGeom>
          <a:noFill/>
        </p:spPr>
        <p:txBody>
          <a:bodyPr wrap="square" rtlCol="0">
            <a:spAutoFit/>
          </a:bodyPr>
          <a:lstStyle/>
          <a:p>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Về</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nhà</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các</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em</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hoàn</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thành</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bài</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tập</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học</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bài</a:t>
            </a:r>
            <a:endParaRPr lang="en-US" sz="3200" dirty="0">
              <a:solidFill>
                <a:srgbClr val="C00000"/>
              </a:solidFill>
              <a:latin typeface="Times New Roman" pitchFamily="18" charset="0"/>
              <a:cs typeface="Times New Roman" pitchFamily="18" charset="0"/>
            </a:endParaRPr>
          </a:p>
          <a:p>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Chuẩn</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bị</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bài</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sau</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Mở</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rộng</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vốn</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từ</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Dũng</a:t>
            </a:r>
            <a:r>
              <a:rPr lang="en-US" sz="3200" dirty="0">
                <a:solidFill>
                  <a:srgbClr val="C00000"/>
                </a:solidFill>
                <a:latin typeface="Times New Roman" pitchFamily="18" charset="0"/>
                <a:cs typeface="Times New Roman" pitchFamily="18" charset="0"/>
              </a:rPr>
              <a:t> </a:t>
            </a:r>
            <a:r>
              <a:rPr lang="en-US" sz="3200" dirty="0" err="1">
                <a:solidFill>
                  <a:srgbClr val="C00000"/>
                </a:solidFill>
                <a:latin typeface="Times New Roman" pitchFamily="18" charset="0"/>
                <a:cs typeface="Times New Roman" pitchFamily="18" charset="0"/>
              </a:rPr>
              <a:t>cảm</a:t>
            </a:r>
            <a:endParaRPr lang="en-US" sz="3200" dirty="0">
              <a:solidFill>
                <a:srgbClr val="C0000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Bauernb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000" y="4953000"/>
            <a:ext cx="5181600" cy="142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19800"/>
            <a:ext cx="914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 name="Group 9"/>
          <p:cNvGrpSpPr>
            <a:grpSpLocks noChangeAspect="1"/>
          </p:cNvGrpSpPr>
          <p:nvPr/>
        </p:nvGrpSpPr>
        <p:grpSpPr bwMode="auto">
          <a:xfrm rot="4651953">
            <a:off x="111125" y="-111125"/>
            <a:ext cx="1370013" cy="1592263"/>
            <a:chOff x="4944" y="658"/>
            <a:chExt cx="624" cy="553"/>
          </a:xfrm>
        </p:grpSpPr>
        <p:sp>
          <p:nvSpPr>
            <p:cNvPr id="46173" name="AutoShape 10"/>
            <p:cNvSpPr>
              <a:spLocks noChangeAspect="1" noChangeArrowheads="1"/>
            </p:cNvSpPr>
            <p:nvPr/>
          </p:nvSpPr>
          <p:spPr bwMode="auto">
            <a:xfrm>
              <a:off x="4944" y="658"/>
              <a:ext cx="624" cy="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6174" name="Freeform 11"/>
            <p:cNvSpPr>
              <a:spLocks/>
            </p:cNvSpPr>
            <p:nvPr/>
          </p:nvSpPr>
          <p:spPr bwMode="auto">
            <a:xfrm>
              <a:off x="5092" y="824"/>
              <a:ext cx="124" cy="126"/>
            </a:xfrm>
            <a:custGeom>
              <a:avLst/>
              <a:gdLst>
                <a:gd name="T0" fmla="*/ 22 w 248"/>
                <a:gd name="T1" fmla="*/ 31 h 253"/>
                <a:gd name="T2" fmla="*/ 11 w 248"/>
                <a:gd name="T3" fmla="*/ 41 h 253"/>
                <a:gd name="T4" fmla="*/ 16 w 248"/>
                <a:gd name="T5" fmla="*/ 59 h 253"/>
                <a:gd name="T6" fmla="*/ 28 w 248"/>
                <a:gd name="T7" fmla="*/ 61 h 253"/>
                <a:gd name="T8" fmla="*/ 37 w 248"/>
                <a:gd name="T9" fmla="*/ 64 h 253"/>
                <a:gd name="T10" fmla="*/ 44 w 248"/>
                <a:gd name="T11" fmla="*/ 73 h 253"/>
                <a:gd name="T12" fmla="*/ 37 w 248"/>
                <a:gd name="T13" fmla="*/ 73 h 253"/>
                <a:gd name="T14" fmla="*/ 27 w 248"/>
                <a:gd name="T15" fmla="*/ 71 h 253"/>
                <a:gd name="T16" fmla="*/ 22 w 248"/>
                <a:gd name="T17" fmla="*/ 65 h 253"/>
                <a:gd name="T18" fmla="*/ 6 w 248"/>
                <a:gd name="T19" fmla="*/ 67 h 253"/>
                <a:gd name="T20" fmla="*/ 0 w 248"/>
                <a:gd name="T21" fmla="*/ 83 h 253"/>
                <a:gd name="T22" fmla="*/ 3 w 248"/>
                <a:gd name="T23" fmla="*/ 92 h 253"/>
                <a:gd name="T24" fmla="*/ 11 w 248"/>
                <a:gd name="T25" fmla="*/ 98 h 253"/>
                <a:gd name="T26" fmla="*/ 22 w 248"/>
                <a:gd name="T27" fmla="*/ 98 h 253"/>
                <a:gd name="T28" fmla="*/ 29 w 248"/>
                <a:gd name="T29" fmla="*/ 94 h 253"/>
                <a:gd name="T30" fmla="*/ 39 w 248"/>
                <a:gd name="T31" fmla="*/ 91 h 253"/>
                <a:gd name="T32" fmla="*/ 30 w 248"/>
                <a:gd name="T33" fmla="*/ 107 h 253"/>
                <a:gd name="T34" fmla="*/ 33 w 248"/>
                <a:gd name="T35" fmla="*/ 124 h 253"/>
                <a:gd name="T36" fmla="*/ 43 w 248"/>
                <a:gd name="T37" fmla="*/ 126 h 253"/>
                <a:gd name="T38" fmla="*/ 53 w 248"/>
                <a:gd name="T39" fmla="*/ 121 h 253"/>
                <a:gd name="T40" fmla="*/ 58 w 248"/>
                <a:gd name="T41" fmla="*/ 107 h 253"/>
                <a:gd name="T42" fmla="*/ 53 w 248"/>
                <a:gd name="T43" fmla="*/ 93 h 253"/>
                <a:gd name="T44" fmla="*/ 56 w 248"/>
                <a:gd name="T45" fmla="*/ 88 h 253"/>
                <a:gd name="T46" fmla="*/ 60 w 248"/>
                <a:gd name="T47" fmla="*/ 95 h 253"/>
                <a:gd name="T48" fmla="*/ 66 w 248"/>
                <a:gd name="T49" fmla="*/ 107 h 253"/>
                <a:gd name="T50" fmla="*/ 84 w 248"/>
                <a:gd name="T51" fmla="*/ 107 h 253"/>
                <a:gd name="T52" fmla="*/ 99 w 248"/>
                <a:gd name="T53" fmla="*/ 111 h 253"/>
                <a:gd name="T54" fmla="*/ 113 w 248"/>
                <a:gd name="T55" fmla="*/ 102 h 253"/>
                <a:gd name="T56" fmla="*/ 116 w 248"/>
                <a:gd name="T57" fmla="*/ 93 h 253"/>
                <a:gd name="T58" fmla="*/ 114 w 248"/>
                <a:gd name="T59" fmla="*/ 88 h 253"/>
                <a:gd name="T60" fmla="*/ 97 w 248"/>
                <a:gd name="T61" fmla="*/ 81 h 253"/>
                <a:gd name="T62" fmla="*/ 86 w 248"/>
                <a:gd name="T63" fmla="*/ 78 h 253"/>
                <a:gd name="T64" fmla="*/ 91 w 248"/>
                <a:gd name="T65" fmla="*/ 66 h 253"/>
                <a:gd name="T66" fmla="*/ 103 w 248"/>
                <a:gd name="T67" fmla="*/ 60 h 253"/>
                <a:gd name="T68" fmla="*/ 113 w 248"/>
                <a:gd name="T69" fmla="*/ 59 h 253"/>
                <a:gd name="T70" fmla="*/ 120 w 248"/>
                <a:gd name="T71" fmla="*/ 54 h 253"/>
                <a:gd name="T72" fmla="*/ 124 w 248"/>
                <a:gd name="T73" fmla="*/ 41 h 253"/>
                <a:gd name="T74" fmla="*/ 117 w 248"/>
                <a:gd name="T75" fmla="*/ 30 h 253"/>
                <a:gd name="T76" fmla="*/ 108 w 248"/>
                <a:gd name="T77" fmla="*/ 28 h 253"/>
                <a:gd name="T78" fmla="*/ 98 w 248"/>
                <a:gd name="T79" fmla="*/ 29 h 253"/>
                <a:gd name="T80" fmla="*/ 92 w 248"/>
                <a:gd name="T81" fmla="*/ 38 h 253"/>
                <a:gd name="T82" fmla="*/ 88 w 248"/>
                <a:gd name="T83" fmla="*/ 49 h 253"/>
                <a:gd name="T84" fmla="*/ 76 w 248"/>
                <a:gd name="T85" fmla="*/ 58 h 253"/>
                <a:gd name="T86" fmla="*/ 71 w 248"/>
                <a:gd name="T87" fmla="*/ 54 h 253"/>
                <a:gd name="T88" fmla="*/ 73 w 248"/>
                <a:gd name="T89" fmla="*/ 43 h 253"/>
                <a:gd name="T90" fmla="*/ 81 w 248"/>
                <a:gd name="T91" fmla="*/ 30 h 253"/>
                <a:gd name="T92" fmla="*/ 87 w 248"/>
                <a:gd name="T93" fmla="*/ 12 h 253"/>
                <a:gd name="T94" fmla="*/ 73 w 248"/>
                <a:gd name="T95" fmla="*/ 1 h 253"/>
                <a:gd name="T96" fmla="*/ 60 w 248"/>
                <a:gd name="T97" fmla="*/ 3 h 253"/>
                <a:gd name="T98" fmla="*/ 51 w 248"/>
                <a:gd name="T99" fmla="*/ 11 h 253"/>
                <a:gd name="T100" fmla="*/ 49 w 248"/>
                <a:gd name="T101" fmla="*/ 18 h 253"/>
                <a:gd name="T102" fmla="*/ 56 w 248"/>
                <a:gd name="T103" fmla="*/ 31 h 253"/>
                <a:gd name="T104" fmla="*/ 59 w 248"/>
                <a:gd name="T105" fmla="*/ 43 h 253"/>
                <a:gd name="T106" fmla="*/ 56 w 248"/>
                <a:gd name="T107" fmla="*/ 50 h 253"/>
                <a:gd name="T108" fmla="*/ 52 w 248"/>
                <a:gd name="T109" fmla="*/ 52 h 253"/>
                <a:gd name="T110" fmla="*/ 39 w 248"/>
                <a:gd name="T111" fmla="*/ 31 h 25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48" h="253">
                  <a:moveTo>
                    <a:pt x="60" y="57"/>
                  </a:moveTo>
                  <a:lnTo>
                    <a:pt x="52" y="59"/>
                  </a:lnTo>
                  <a:lnTo>
                    <a:pt x="43" y="62"/>
                  </a:lnTo>
                  <a:lnTo>
                    <a:pt x="34" y="66"/>
                  </a:lnTo>
                  <a:lnTo>
                    <a:pt x="28" y="74"/>
                  </a:lnTo>
                  <a:lnTo>
                    <a:pt x="21" y="82"/>
                  </a:lnTo>
                  <a:lnTo>
                    <a:pt x="20" y="93"/>
                  </a:lnTo>
                  <a:lnTo>
                    <a:pt x="23" y="105"/>
                  </a:lnTo>
                  <a:lnTo>
                    <a:pt x="31" y="119"/>
                  </a:lnTo>
                  <a:lnTo>
                    <a:pt x="38" y="123"/>
                  </a:lnTo>
                  <a:lnTo>
                    <a:pt x="48" y="123"/>
                  </a:lnTo>
                  <a:lnTo>
                    <a:pt x="55" y="122"/>
                  </a:lnTo>
                  <a:lnTo>
                    <a:pt x="60" y="119"/>
                  </a:lnTo>
                  <a:lnTo>
                    <a:pt x="66" y="125"/>
                  </a:lnTo>
                  <a:lnTo>
                    <a:pt x="74" y="129"/>
                  </a:lnTo>
                  <a:lnTo>
                    <a:pt x="80" y="136"/>
                  </a:lnTo>
                  <a:lnTo>
                    <a:pt x="85" y="142"/>
                  </a:lnTo>
                  <a:lnTo>
                    <a:pt x="88" y="146"/>
                  </a:lnTo>
                  <a:lnTo>
                    <a:pt x="86" y="148"/>
                  </a:lnTo>
                  <a:lnTo>
                    <a:pt x="81" y="148"/>
                  </a:lnTo>
                  <a:lnTo>
                    <a:pt x="74" y="146"/>
                  </a:lnTo>
                  <a:lnTo>
                    <a:pt x="65" y="145"/>
                  </a:lnTo>
                  <a:lnTo>
                    <a:pt x="58" y="143"/>
                  </a:lnTo>
                  <a:lnTo>
                    <a:pt x="54" y="142"/>
                  </a:lnTo>
                  <a:lnTo>
                    <a:pt x="52" y="139"/>
                  </a:lnTo>
                  <a:lnTo>
                    <a:pt x="49" y="134"/>
                  </a:lnTo>
                  <a:lnTo>
                    <a:pt x="43" y="131"/>
                  </a:lnTo>
                  <a:lnTo>
                    <a:pt x="34" y="128"/>
                  </a:lnTo>
                  <a:lnTo>
                    <a:pt x="23" y="129"/>
                  </a:lnTo>
                  <a:lnTo>
                    <a:pt x="12" y="134"/>
                  </a:lnTo>
                  <a:lnTo>
                    <a:pt x="4" y="143"/>
                  </a:lnTo>
                  <a:lnTo>
                    <a:pt x="0" y="154"/>
                  </a:lnTo>
                  <a:lnTo>
                    <a:pt x="0" y="166"/>
                  </a:lnTo>
                  <a:lnTo>
                    <a:pt x="1" y="174"/>
                  </a:lnTo>
                  <a:lnTo>
                    <a:pt x="3" y="180"/>
                  </a:lnTo>
                  <a:lnTo>
                    <a:pt x="6" y="185"/>
                  </a:lnTo>
                  <a:lnTo>
                    <a:pt x="9" y="189"/>
                  </a:lnTo>
                  <a:lnTo>
                    <a:pt x="15" y="193"/>
                  </a:lnTo>
                  <a:lnTo>
                    <a:pt x="21" y="196"/>
                  </a:lnTo>
                  <a:lnTo>
                    <a:pt x="29" y="197"/>
                  </a:lnTo>
                  <a:lnTo>
                    <a:pt x="37" y="197"/>
                  </a:lnTo>
                  <a:lnTo>
                    <a:pt x="43" y="196"/>
                  </a:lnTo>
                  <a:lnTo>
                    <a:pt x="51" y="194"/>
                  </a:lnTo>
                  <a:lnTo>
                    <a:pt x="55" y="191"/>
                  </a:lnTo>
                  <a:lnTo>
                    <a:pt x="58" y="188"/>
                  </a:lnTo>
                  <a:lnTo>
                    <a:pt x="65" y="182"/>
                  </a:lnTo>
                  <a:lnTo>
                    <a:pt x="72" y="182"/>
                  </a:lnTo>
                  <a:lnTo>
                    <a:pt x="78" y="183"/>
                  </a:lnTo>
                  <a:lnTo>
                    <a:pt x="85" y="185"/>
                  </a:lnTo>
                  <a:lnTo>
                    <a:pt x="71" y="197"/>
                  </a:lnTo>
                  <a:lnTo>
                    <a:pt x="60" y="214"/>
                  </a:lnTo>
                  <a:lnTo>
                    <a:pt x="54" y="231"/>
                  </a:lnTo>
                  <a:lnTo>
                    <a:pt x="58" y="245"/>
                  </a:lnTo>
                  <a:lnTo>
                    <a:pt x="65" y="249"/>
                  </a:lnTo>
                  <a:lnTo>
                    <a:pt x="71" y="251"/>
                  </a:lnTo>
                  <a:lnTo>
                    <a:pt x="78" y="253"/>
                  </a:lnTo>
                  <a:lnTo>
                    <a:pt x="86" y="253"/>
                  </a:lnTo>
                  <a:lnTo>
                    <a:pt x="92" y="251"/>
                  </a:lnTo>
                  <a:lnTo>
                    <a:pt x="100" y="248"/>
                  </a:lnTo>
                  <a:lnTo>
                    <a:pt x="105" y="243"/>
                  </a:lnTo>
                  <a:lnTo>
                    <a:pt x="109" y="239"/>
                  </a:lnTo>
                  <a:lnTo>
                    <a:pt x="114" y="226"/>
                  </a:lnTo>
                  <a:lnTo>
                    <a:pt x="115" y="214"/>
                  </a:lnTo>
                  <a:lnTo>
                    <a:pt x="114" y="202"/>
                  </a:lnTo>
                  <a:lnTo>
                    <a:pt x="109" y="193"/>
                  </a:lnTo>
                  <a:lnTo>
                    <a:pt x="105" y="186"/>
                  </a:lnTo>
                  <a:lnTo>
                    <a:pt x="105" y="182"/>
                  </a:lnTo>
                  <a:lnTo>
                    <a:pt x="108" y="179"/>
                  </a:lnTo>
                  <a:lnTo>
                    <a:pt x="112" y="177"/>
                  </a:lnTo>
                  <a:lnTo>
                    <a:pt x="115" y="179"/>
                  </a:lnTo>
                  <a:lnTo>
                    <a:pt x="118" y="183"/>
                  </a:lnTo>
                  <a:lnTo>
                    <a:pt x="120" y="191"/>
                  </a:lnTo>
                  <a:lnTo>
                    <a:pt x="122" y="199"/>
                  </a:lnTo>
                  <a:lnTo>
                    <a:pt x="125" y="206"/>
                  </a:lnTo>
                  <a:lnTo>
                    <a:pt x="132" y="214"/>
                  </a:lnTo>
                  <a:lnTo>
                    <a:pt x="145" y="217"/>
                  </a:lnTo>
                  <a:lnTo>
                    <a:pt x="162" y="208"/>
                  </a:lnTo>
                  <a:lnTo>
                    <a:pt x="168" y="214"/>
                  </a:lnTo>
                  <a:lnTo>
                    <a:pt x="177" y="219"/>
                  </a:lnTo>
                  <a:lnTo>
                    <a:pt x="186" y="222"/>
                  </a:lnTo>
                  <a:lnTo>
                    <a:pt x="197" y="222"/>
                  </a:lnTo>
                  <a:lnTo>
                    <a:pt x="208" y="220"/>
                  </a:lnTo>
                  <a:lnTo>
                    <a:pt x="217" y="214"/>
                  </a:lnTo>
                  <a:lnTo>
                    <a:pt x="226" y="205"/>
                  </a:lnTo>
                  <a:lnTo>
                    <a:pt x="232" y="191"/>
                  </a:lnTo>
                  <a:lnTo>
                    <a:pt x="232" y="189"/>
                  </a:lnTo>
                  <a:lnTo>
                    <a:pt x="232" y="186"/>
                  </a:lnTo>
                  <a:lnTo>
                    <a:pt x="231" y="185"/>
                  </a:lnTo>
                  <a:lnTo>
                    <a:pt x="229" y="183"/>
                  </a:lnTo>
                  <a:lnTo>
                    <a:pt x="228" y="177"/>
                  </a:lnTo>
                  <a:lnTo>
                    <a:pt x="222" y="168"/>
                  </a:lnTo>
                  <a:lnTo>
                    <a:pt x="209" y="160"/>
                  </a:lnTo>
                  <a:lnTo>
                    <a:pt x="194" y="162"/>
                  </a:lnTo>
                  <a:lnTo>
                    <a:pt x="185" y="163"/>
                  </a:lnTo>
                  <a:lnTo>
                    <a:pt x="177" y="160"/>
                  </a:lnTo>
                  <a:lnTo>
                    <a:pt x="171" y="156"/>
                  </a:lnTo>
                  <a:lnTo>
                    <a:pt x="166" y="149"/>
                  </a:lnTo>
                  <a:lnTo>
                    <a:pt x="174" y="142"/>
                  </a:lnTo>
                  <a:lnTo>
                    <a:pt x="182" y="133"/>
                  </a:lnTo>
                  <a:lnTo>
                    <a:pt x="189" y="126"/>
                  </a:lnTo>
                  <a:lnTo>
                    <a:pt x="195" y="120"/>
                  </a:lnTo>
                  <a:lnTo>
                    <a:pt x="205" y="120"/>
                  </a:lnTo>
                  <a:lnTo>
                    <a:pt x="212" y="120"/>
                  </a:lnTo>
                  <a:lnTo>
                    <a:pt x="219" y="120"/>
                  </a:lnTo>
                  <a:lnTo>
                    <a:pt x="225" y="119"/>
                  </a:lnTo>
                  <a:lnTo>
                    <a:pt x="231" y="116"/>
                  </a:lnTo>
                  <a:lnTo>
                    <a:pt x="236" y="113"/>
                  </a:lnTo>
                  <a:lnTo>
                    <a:pt x="240" y="108"/>
                  </a:lnTo>
                  <a:lnTo>
                    <a:pt x="243" y="103"/>
                  </a:lnTo>
                  <a:lnTo>
                    <a:pt x="246" y="93"/>
                  </a:lnTo>
                  <a:lnTo>
                    <a:pt x="248" y="83"/>
                  </a:lnTo>
                  <a:lnTo>
                    <a:pt x="245" y="74"/>
                  </a:lnTo>
                  <a:lnTo>
                    <a:pt x="239" y="65"/>
                  </a:lnTo>
                  <a:lnTo>
                    <a:pt x="234" y="60"/>
                  </a:lnTo>
                  <a:lnTo>
                    <a:pt x="229" y="57"/>
                  </a:lnTo>
                  <a:lnTo>
                    <a:pt x="222" y="56"/>
                  </a:lnTo>
                  <a:lnTo>
                    <a:pt x="216" y="56"/>
                  </a:lnTo>
                  <a:lnTo>
                    <a:pt x="208" y="56"/>
                  </a:lnTo>
                  <a:lnTo>
                    <a:pt x="202" y="57"/>
                  </a:lnTo>
                  <a:lnTo>
                    <a:pt x="195" y="59"/>
                  </a:lnTo>
                  <a:lnTo>
                    <a:pt x="191" y="62"/>
                  </a:lnTo>
                  <a:lnTo>
                    <a:pt x="185" y="69"/>
                  </a:lnTo>
                  <a:lnTo>
                    <a:pt x="183" y="77"/>
                  </a:lnTo>
                  <a:lnTo>
                    <a:pt x="183" y="83"/>
                  </a:lnTo>
                  <a:lnTo>
                    <a:pt x="183" y="89"/>
                  </a:lnTo>
                  <a:lnTo>
                    <a:pt x="175" y="99"/>
                  </a:lnTo>
                  <a:lnTo>
                    <a:pt x="166" y="108"/>
                  </a:lnTo>
                  <a:lnTo>
                    <a:pt x="157" y="114"/>
                  </a:lnTo>
                  <a:lnTo>
                    <a:pt x="152" y="117"/>
                  </a:lnTo>
                  <a:lnTo>
                    <a:pt x="149" y="114"/>
                  </a:lnTo>
                  <a:lnTo>
                    <a:pt x="146" y="111"/>
                  </a:lnTo>
                  <a:lnTo>
                    <a:pt x="142" y="108"/>
                  </a:lnTo>
                  <a:lnTo>
                    <a:pt x="137" y="106"/>
                  </a:lnTo>
                  <a:lnTo>
                    <a:pt x="142" y="97"/>
                  </a:lnTo>
                  <a:lnTo>
                    <a:pt x="146" y="86"/>
                  </a:lnTo>
                  <a:lnTo>
                    <a:pt x="148" y="76"/>
                  </a:lnTo>
                  <a:lnTo>
                    <a:pt x="151" y="69"/>
                  </a:lnTo>
                  <a:lnTo>
                    <a:pt x="162" y="60"/>
                  </a:lnTo>
                  <a:lnTo>
                    <a:pt x="171" y="49"/>
                  </a:lnTo>
                  <a:lnTo>
                    <a:pt x="174" y="37"/>
                  </a:lnTo>
                  <a:lnTo>
                    <a:pt x="174" y="25"/>
                  </a:lnTo>
                  <a:lnTo>
                    <a:pt x="168" y="16"/>
                  </a:lnTo>
                  <a:lnTo>
                    <a:pt x="159" y="6"/>
                  </a:lnTo>
                  <a:lnTo>
                    <a:pt x="146" y="2"/>
                  </a:lnTo>
                  <a:lnTo>
                    <a:pt x="134" y="0"/>
                  </a:lnTo>
                  <a:lnTo>
                    <a:pt x="126" y="2"/>
                  </a:lnTo>
                  <a:lnTo>
                    <a:pt x="120" y="6"/>
                  </a:lnTo>
                  <a:lnTo>
                    <a:pt x="112" y="11"/>
                  </a:lnTo>
                  <a:lnTo>
                    <a:pt x="106" y="17"/>
                  </a:lnTo>
                  <a:lnTo>
                    <a:pt x="102" y="22"/>
                  </a:lnTo>
                  <a:lnTo>
                    <a:pt x="98" y="26"/>
                  </a:lnTo>
                  <a:lnTo>
                    <a:pt x="97" y="31"/>
                  </a:lnTo>
                  <a:lnTo>
                    <a:pt x="97" y="37"/>
                  </a:lnTo>
                  <a:lnTo>
                    <a:pt x="100" y="48"/>
                  </a:lnTo>
                  <a:lnTo>
                    <a:pt x="106" y="56"/>
                  </a:lnTo>
                  <a:lnTo>
                    <a:pt x="112" y="62"/>
                  </a:lnTo>
                  <a:lnTo>
                    <a:pt x="118" y="66"/>
                  </a:lnTo>
                  <a:lnTo>
                    <a:pt x="120" y="77"/>
                  </a:lnTo>
                  <a:lnTo>
                    <a:pt x="118" y="86"/>
                  </a:lnTo>
                  <a:lnTo>
                    <a:pt x="118" y="94"/>
                  </a:lnTo>
                  <a:lnTo>
                    <a:pt x="118" y="100"/>
                  </a:lnTo>
                  <a:lnTo>
                    <a:pt x="112" y="100"/>
                  </a:lnTo>
                  <a:lnTo>
                    <a:pt x="108" y="102"/>
                  </a:lnTo>
                  <a:lnTo>
                    <a:pt x="105" y="105"/>
                  </a:lnTo>
                  <a:lnTo>
                    <a:pt x="103" y="105"/>
                  </a:lnTo>
                  <a:lnTo>
                    <a:pt x="94" y="94"/>
                  </a:lnTo>
                  <a:lnTo>
                    <a:pt x="88" y="79"/>
                  </a:lnTo>
                  <a:lnTo>
                    <a:pt x="78" y="63"/>
                  </a:lnTo>
                  <a:lnTo>
                    <a:pt x="60" y="57"/>
                  </a:lnTo>
                  <a:close/>
                </a:path>
              </a:pathLst>
            </a:custGeom>
            <a:solidFill>
              <a:srgbClr val="FFFF7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75" name="Freeform 12"/>
            <p:cNvSpPr>
              <a:spLocks/>
            </p:cNvSpPr>
            <p:nvPr/>
          </p:nvSpPr>
          <p:spPr bwMode="auto">
            <a:xfrm>
              <a:off x="5006" y="990"/>
              <a:ext cx="127" cy="221"/>
            </a:xfrm>
            <a:custGeom>
              <a:avLst/>
              <a:gdLst>
                <a:gd name="T0" fmla="*/ 126 w 254"/>
                <a:gd name="T1" fmla="*/ 0 h 441"/>
                <a:gd name="T2" fmla="*/ 116 w 254"/>
                <a:gd name="T3" fmla="*/ 14 h 441"/>
                <a:gd name="T4" fmla="*/ 104 w 254"/>
                <a:gd name="T5" fmla="*/ 26 h 441"/>
                <a:gd name="T6" fmla="*/ 91 w 254"/>
                <a:gd name="T7" fmla="*/ 36 h 441"/>
                <a:gd name="T8" fmla="*/ 77 w 254"/>
                <a:gd name="T9" fmla="*/ 44 h 441"/>
                <a:gd name="T10" fmla="*/ 64 w 254"/>
                <a:gd name="T11" fmla="*/ 50 h 441"/>
                <a:gd name="T12" fmla="*/ 50 w 254"/>
                <a:gd name="T13" fmla="*/ 54 h 441"/>
                <a:gd name="T14" fmla="*/ 36 w 254"/>
                <a:gd name="T15" fmla="*/ 55 h 441"/>
                <a:gd name="T16" fmla="*/ 23 w 254"/>
                <a:gd name="T17" fmla="*/ 55 h 441"/>
                <a:gd name="T18" fmla="*/ 24 w 254"/>
                <a:gd name="T19" fmla="*/ 60 h 441"/>
                <a:gd name="T20" fmla="*/ 24 w 254"/>
                <a:gd name="T21" fmla="*/ 66 h 441"/>
                <a:gd name="T22" fmla="*/ 23 w 254"/>
                <a:gd name="T23" fmla="*/ 72 h 441"/>
                <a:gd name="T24" fmla="*/ 21 w 254"/>
                <a:gd name="T25" fmla="*/ 78 h 441"/>
                <a:gd name="T26" fmla="*/ 18 w 254"/>
                <a:gd name="T27" fmla="*/ 85 h 441"/>
                <a:gd name="T28" fmla="*/ 13 w 254"/>
                <a:gd name="T29" fmla="*/ 92 h 441"/>
                <a:gd name="T30" fmla="*/ 8 w 254"/>
                <a:gd name="T31" fmla="*/ 97 h 441"/>
                <a:gd name="T32" fmla="*/ 0 w 254"/>
                <a:gd name="T33" fmla="*/ 102 h 441"/>
                <a:gd name="T34" fmla="*/ 9 w 254"/>
                <a:gd name="T35" fmla="*/ 115 h 441"/>
                <a:gd name="T36" fmla="*/ 14 w 254"/>
                <a:gd name="T37" fmla="*/ 133 h 441"/>
                <a:gd name="T38" fmla="*/ 14 w 254"/>
                <a:gd name="T39" fmla="*/ 151 h 441"/>
                <a:gd name="T40" fmla="*/ 8 w 254"/>
                <a:gd name="T41" fmla="*/ 166 h 441"/>
                <a:gd name="T42" fmla="*/ 13 w 254"/>
                <a:gd name="T43" fmla="*/ 168 h 441"/>
                <a:gd name="T44" fmla="*/ 20 w 254"/>
                <a:gd name="T45" fmla="*/ 172 h 441"/>
                <a:gd name="T46" fmla="*/ 28 w 254"/>
                <a:gd name="T47" fmla="*/ 175 h 441"/>
                <a:gd name="T48" fmla="*/ 37 w 254"/>
                <a:gd name="T49" fmla="*/ 181 h 441"/>
                <a:gd name="T50" fmla="*/ 44 w 254"/>
                <a:gd name="T51" fmla="*/ 188 h 441"/>
                <a:gd name="T52" fmla="*/ 51 w 254"/>
                <a:gd name="T53" fmla="*/ 197 h 441"/>
                <a:gd name="T54" fmla="*/ 57 w 254"/>
                <a:gd name="T55" fmla="*/ 208 h 441"/>
                <a:gd name="T56" fmla="*/ 61 w 254"/>
                <a:gd name="T57" fmla="*/ 221 h 441"/>
                <a:gd name="T58" fmla="*/ 64 w 254"/>
                <a:gd name="T59" fmla="*/ 213 h 441"/>
                <a:gd name="T60" fmla="*/ 69 w 254"/>
                <a:gd name="T61" fmla="*/ 205 h 441"/>
                <a:gd name="T62" fmla="*/ 74 w 254"/>
                <a:gd name="T63" fmla="*/ 197 h 441"/>
                <a:gd name="T64" fmla="*/ 80 w 254"/>
                <a:gd name="T65" fmla="*/ 188 h 441"/>
                <a:gd name="T66" fmla="*/ 87 w 254"/>
                <a:gd name="T67" fmla="*/ 182 h 441"/>
                <a:gd name="T68" fmla="*/ 96 w 254"/>
                <a:gd name="T69" fmla="*/ 176 h 441"/>
                <a:gd name="T70" fmla="*/ 104 w 254"/>
                <a:gd name="T71" fmla="*/ 172 h 441"/>
                <a:gd name="T72" fmla="*/ 114 w 254"/>
                <a:gd name="T73" fmla="*/ 171 h 441"/>
                <a:gd name="T74" fmla="*/ 110 w 254"/>
                <a:gd name="T75" fmla="*/ 161 h 441"/>
                <a:gd name="T76" fmla="*/ 107 w 254"/>
                <a:gd name="T77" fmla="*/ 148 h 441"/>
                <a:gd name="T78" fmla="*/ 109 w 254"/>
                <a:gd name="T79" fmla="*/ 135 h 441"/>
                <a:gd name="T80" fmla="*/ 118 w 254"/>
                <a:gd name="T81" fmla="*/ 120 h 441"/>
                <a:gd name="T82" fmla="*/ 110 w 254"/>
                <a:gd name="T83" fmla="*/ 96 h 441"/>
                <a:gd name="T84" fmla="*/ 107 w 254"/>
                <a:gd name="T85" fmla="*/ 73 h 441"/>
                <a:gd name="T86" fmla="*/ 108 w 254"/>
                <a:gd name="T87" fmla="*/ 53 h 441"/>
                <a:gd name="T88" fmla="*/ 111 w 254"/>
                <a:gd name="T89" fmla="*/ 38 h 441"/>
                <a:gd name="T90" fmla="*/ 115 w 254"/>
                <a:gd name="T91" fmla="*/ 28 h 441"/>
                <a:gd name="T92" fmla="*/ 119 w 254"/>
                <a:gd name="T93" fmla="*/ 18 h 441"/>
                <a:gd name="T94" fmla="*/ 123 w 254"/>
                <a:gd name="T95" fmla="*/ 11 h 441"/>
                <a:gd name="T96" fmla="*/ 126 w 254"/>
                <a:gd name="T97" fmla="*/ 6 h 441"/>
                <a:gd name="T98" fmla="*/ 127 w 254"/>
                <a:gd name="T99" fmla="*/ 5 h 441"/>
                <a:gd name="T100" fmla="*/ 127 w 254"/>
                <a:gd name="T101" fmla="*/ 3 h 441"/>
                <a:gd name="T102" fmla="*/ 127 w 254"/>
                <a:gd name="T103" fmla="*/ 2 h 441"/>
                <a:gd name="T104" fmla="*/ 126 w 254"/>
                <a:gd name="T105" fmla="*/ 2 h 441"/>
                <a:gd name="T106" fmla="*/ 126 w 254"/>
                <a:gd name="T107" fmla="*/ 0 h 44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54" h="441">
                  <a:moveTo>
                    <a:pt x="251" y="0"/>
                  </a:moveTo>
                  <a:lnTo>
                    <a:pt x="231" y="27"/>
                  </a:lnTo>
                  <a:lnTo>
                    <a:pt x="208" y="52"/>
                  </a:lnTo>
                  <a:lnTo>
                    <a:pt x="182" y="72"/>
                  </a:lnTo>
                  <a:lnTo>
                    <a:pt x="154" y="87"/>
                  </a:lnTo>
                  <a:lnTo>
                    <a:pt x="127" y="100"/>
                  </a:lnTo>
                  <a:lnTo>
                    <a:pt x="99" y="107"/>
                  </a:lnTo>
                  <a:lnTo>
                    <a:pt x="71" y="110"/>
                  </a:lnTo>
                  <a:lnTo>
                    <a:pt x="46" y="110"/>
                  </a:lnTo>
                  <a:lnTo>
                    <a:pt x="48" y="120"/>
                  </a:lnTo>
                  <a:lnTo>
                    <a:pt x="48" y="132"/>
                  </a:lnTo>
                  <a:lnTo>
                    <a:pt x="46" y="144"/>
                  </a:lnTo>
                  <a:lnTo>
                    <a:pt x="42" y="156"/>
                  </a:lnTo>
                  <a:lnTo>
                    <a:pt x="36" y="170"/>
                  </a:lnTo>
                  <a:lnTo>
                    <a:pt x="26" y="183"/>
                  </a:lnTo>
                  <a:lnTo>
                    <a:pt x="16" y="193"/>
                  </a:lnTo>
                  <a:lnTo>
                    <a:pt x="0" y="203"/>
                  </a:lnTo>
                  <a:lnTo>
                    <a:pt x="17" y="230"/>
                  </a:lnTo>
                  <a:lnTo>
                    <a:pt x="28" y="266"/>
                  </a:lnTo>
                  <a:lnTo>
                    <a:pt x="28" y="301"/>
                  </a:lnTo>
                  <a:lnTo>
                    <a:pt x="16" y="332"/>
                  </a:lnTo>
                  <a:lnTo>
                    <a:pt x="26" y="336"/>
                  </a:lnTo>
                  <a:lnTo>
                    <a:pt x="40" y="343"/>
                  </a:lnTo>
                  <a:lnTo>
                    <a:pt x="56" y="350"/>
                  </a:lnTo>
                  <a:lnTo>
                    <a:pt x="73" y="361"/>
                  </a:lnTo>
                  <a:lnTo>
                    <a:pt x="88" y="376"/>
                  </a:lnTo>
                  <a:lnTo>
                    <a:pt x="102" y="393"/>
                  </a:lnTo>
                  <a:lnTo>
                    <a:pt x="114" y="415"/>
                  </a:lnTo>
                  <a:lnTo>
                    <a:pt x="122" y="441"/>
                  </a:lnTo>
                  <a:lnTo>
                    <a:pt x="128" y="426"/>
                  </a:lnTo>
                  <a:lnTo>
                    <a:pt x="137" y="409"/>
                  </a:lnTo>
                  <a:lnTo>
                    <a:pt x="148" y="393"/>
                  </a:lnTo>
                  <a:lnTo>
                    <a:pt x="160" y="376"/>
                  </a:lnTo>
                  <a:lnTo>
                    <a:pt x="174" y="363"/>
                  </a:lnTo>
                  <a:lnTo>
                    <a:pt x="191" y="352"/>
                  </a:lnTo>
                  <a:lnTo>
                    <a:pt x="208" y="344"/>
                  </a:lnTo>
                  <a:lnTo>
                    <a:pt x="228" y="341"/>
                  </a:lnTo>
                  <a:lnTo>
                    <a:pt x="219" y="321"/>
                  </a:lnTo>
                  <a:lnTo>
                    <a:pt x="214" y="296"/>
                  </a:lnTo>
                  <a:lnTo>
                    <a:pt x="218" y="269"/>
                  </a:lnTo>
                  <a:lnTo>
                    <a:pt x="236" y="239"/>
                  </a:lnTo>
                  <a:lnTo>
                    <a:pt x="219" y="192"/>
                  </a:lnTo>
                  <a:lnTo>
                    <a:pt x="214" y="146"/>
                  </a:lnTo>
                  <a:lnTo>
                    <a:pt x="216" y="106"/>
                  </a:lnTo>
                  <a:lnTo>
                    <a:pt x="222" y="75"/>
                  </a:lnTo>
                  <a:lnTo>
                    <a:pt x="230" y="56"/>
                  </a:lnTo>
                  <a:lnTo>
                    <a:pt x="238" y="36"/>
                  </a:lnTo>
                  <a:lnTo>
                    <a:pt x="245" y="21"/>
                  </a:lnTo>
                  <a:lnTo>
                    <a:pt x="251" y="12"/>
                  </a:lnTo>
                  <a:lnTo>
                    <a:pt x="254" y="9"/>
                  </a:lnTo>
                  <a:lnTo>
                    <a:pt x="254" y="6"/>
                  </a:lnTo>
                  <a:lnTo>
                    <a:pt x="253" y="4"/>
                  </a:lnTo>
                  <a:lnTo>
                    <a:pt x="251" y="3"/>
                  </a:lnTo>
                  <a:lnTo>
                    <a:pt x="251" y="0"/>
                  </a:lnTo>
                  <a:close/>
                </a:path>
              </a:pathLst>
            </a:custGeom>
            <a:solidFill>
              <a:srgbClr val="49A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76" name="Freeform 13"/>
            <p:cNvSpPr>
              <a:spLocks/>
            </p:cNvSpPr>
            <p:nvPr/>
          </p:nvSpPr>
          <p:spPr bwMode="auto">
            <a:xfrm>
              <a:off x="5329" y="935"/>
              <a:ext cx="239" cy="182"/>
            </a:xfrm>
            <a:custGeom>
              <a:avLst/>
              <a:gdLst>
                <a:gd name="T0" fmla="*/ 109 w 478"/>
                <a:gd name="T1" fmla="*/ 0 h 364"/>
                <a:gd name="T2" fmla="*/ 101 w 478"/>
                <a:gd name="T3" fmla="*/ 2 h 364"/>
                <a:gd name="T4" fmla="*/ 91 w 478"/>
                <a:gd name="T5" fmla="*/ 6 h 364"/>
                <a:gd name="T6" fmla="*/ 78 w 478"/>
                <a:gd name="T7" fmla="*/ 11 h 364"/>
                <a:gd name="T8" fmla="*/ 65 w 478"/>
                <a:gd name="T9" fmla="*/ 15 h 364"/>
                <a:gd name="T10" fmla="*/ 51 w 478"/>
                <a:gd name="T11" fmla="*/ 19 h 364"/>
                <a:gd name="T12" fmla="*/ 38 w 478"/>
                <a:gd name="T13" fmla="*/ 22 h 364"/>
                <a:gd name="T14" fmla="*/ 27 w 478"/>
                <a:gd name="T15" fmla="*/ 25 h 364"/>
                <a:gd name="T16" fmla="*/ 16 w 478"/>
                <a:gd name="T17" fmla="*/ 26 h 364"/>
                <a:gd name="T18" fmla="*/ 11 w 478"/>
                <a:gd name="T19" fmla="*/ 25 h 364"/>
                <a:gd name="T20" fmla="*/ 7 w 478"/>
                <a:gd name="T21" fmla="*/ 24 h 364"/>
                <a:gd name="T22" fmla="*/ 3 w 478"/>
                <a:gd name="T23" fmla="*/ 23 h 364"/>
                <a:gd name="T24" fmla="*/ 0 w 478"/>
                <a:gd name="T25" fmla="*/ 23 h 364"/>
                <a:gd name="T26" fmla="*/ 14 w 478"/>
                <a:gd name="T27" fmla="*/ 31 h 364"/>
                <a:gd name="T28" fmla="*/ 25 w 478"/>
                <a:gd name="T29" fmla="*/ 42 h 364"/>
                <a:gd name="T30" fmla="*/ 35 w 478"/>
                <a:gd name="T31" fmla="*/ 55 h 364"/>
                <a:gd name="T32" fmla="*/ 44 w 478"/>
                <a:gd name="T33" fmla="*/ 69 h 364"/>
                <a:gd name="T34" fmla="*/ 53 w 478"/>
                <a:gd name="T35" fmla="*/ 85 h 364"/>
                <a:gd name="T36" fmla="*/ 59 w 478"/>
                <a:gd name="T37" fmla="*/ 102 h 364"/>
                <a:gd name="T38" fmla="*/ 64 w 478"/>
                <a:gd name="T39" fmla="*/ 119 h 364"/>
                <a:gd name="T40" fmla="*/ 67 w 478"/>
                <a:gd name="T41" fmla="*/ 137 h 364"/>
                <a:gd name="T42" fmla="*/ 74 w 478"/>
                <a:gd name="T43" fmla="*/ 137 h 364"/>
                <a:gd name="T44" fmla="*/ 81 w 478"/>
                <a:gd name="T45" fmla="*/ 139 h 364"/>
                <a:gd name="T46" fmla="*/ 90 w 478"/>
                <a:gd name="T47" fmla="*/ 142 h 364"/>
                <a:gd name="T48" fmla="*/ 99 w 478"/>
                <a:gd name="T49" fmla="*/ 148 h 364"/>
                <a:gd name="T50" fmla="*/ 108 w 478"/>
                <a:gd name="T51" fmla="*/ 155 h 364"/>
                <a:gd name="T52" fmla="*/ 117 w 478"/>
                <a:gd name="T53" fmla="*/ 162 h 364"/>
                <a:gd name="T54" fmla="*/ 124 w 478"/>
                <a:gd name="T55" fmla="*/ 172 h 364"/>
                <a:gd name="T56" fmla="*/ 130 w 478"/>
                <a:gd name="T57" fmla="*/ 182 h 364"/>
                <a:gd name="T58" fmla="*/ 137 w 478"/>
                <a:gd name="T59" fmla="*/ 177 h 364"/>
                <a:gd name="T60" fmla="*/ 146 w 478"/>
                <a:gd name="T61" fmla="*/ 172 h 364"/>
                <a:gd name="T62" fmla="*/ 158 w 478"/>
                <a:gd name="T63" fmla="*/ 167 h 364"/>
                <a:gd name="T64" fmla="*/ 171 w 478"/>
                <a:gd name="T65" fmla="*/ 164 h 364"/>
                <a:gd name="T66" fmla="*/ 185 w 478"/>
                <a:gd name="T67" fmla="*/ 162 h 364"/>
                <a:gd name="T68" fmla="*/ 202 w 478"/>
                <a:gd name="T69" fmla="*/ 164 h 364"/>
                <a:gd name="T70" fmla="*/ 220 w 478"/>
                <a:gd name="T71" fmla="*/ 169 h 364"/>
                <a:gd name="T72" fmla="*/ 239 w 478"/>
                <a:gd name="T73" fmla="*/ 176 h 364"/>
                <a:gd name="T74" fmla="*/ 234 w 478"/>
                <a:gd name="T75" fmla="*/ 169 h 364"/>
                <a:gd name="T76" fmla="*/ 228 w 478"/>
                <a:gd name="T77" fmla="*/ 161 h 364"/>
                <a:gd name="T78" fmla="*/ 223 w 478"/>
                <a:gd name="T79" fmla="*/ 151 h 364"/>
                <a:gd name="T80" fmla="*/ 219 w 478"/>
                <a:gd name="T81" fmla="*/ 139 h 364"/>
                <a:gd name="T82" fmla="*/ 218 w 478"/>
                <a:gd name="T83" fmla="*/ 126 h 364"/>
                <a:gd name="T84" fmla="*/ 218 w 478"/>
                <a:gd name="T85" fmla="*/ 112 h 364"/>
                <a:gd name="T86" fmla="*/ 222 w 478"/>
                <a:gd name="T87" fmla="*/ 96 h 364"/>
                <a:gd name="T88" fmla="*/ 229 w 478"/>
                <a:gd name="T89" fmla="*/ 78 h 364"/>
                <a:gd name="T90" fmla="*/ 218 w 478"/>
                <a:gd name="T91" fmla="*/ 76 h 364"/>
                <a:gd name="T92" fmla="*/ 207 w 478"/>
                <a:gd name="T93" fmla="*/ 72 h 364"/>
                <a:gd name="T94" fmla="*/ 196 w 478"/>
                <a:gd name="T95" fmla="*/ 67 h 364"/>
                <a:gd name="T96" fmla="*/ 186 w 478"/>
                <a:gd name="T97" fmla="*/ 61 h 364"/>
                <a:gd name="T98" fmla="*/ 178 w 478"/>
                <a:gd name="T99" fmla="*/ 52 h 364"/>
                <a:gd name="T100" fmla="*/ 171 w 478"/>
                <a:gd name="T101" fmla="*/ 42 h 364"/>
                <a:gd name="T102" fmla="*/ 168 w 478"/>
                <a:gd name="T103" fmla="*/ 28 h 364"/>
                <a:gd name="T104" fmla="*/ 167 w 478"/>
                <a:gd name="T105" fmla="*/ 12 h 364"/>
                <a:gd name="T106" fmla="*/ 161 w 478"/>
                <a:gd name="T107" fmla="*/ 13 h 364"/>
                <a:gd name="T108" fmla="*/ 155 w 478"/>
                <a:gd name="T109" fmla="*/ 15 h 364"/>
                <a:gd name="T110" fmla="*/ 148 w 478"/>
                <a:gd name="T111" fmla="*/ 15 h 364"/>
                <a:gd name="T112" fmla="*/ 141 w 478"/>
                <a:gd name="T113" fmla="*/ 15 h 364"/>
                <a:gd name="T114" fmla="*/ 133 w 478"/>
                <a:gd name="T115" fmla="*/ 13 h 364"/>
                <a:gd name="T116" fmla="*/ 125 w 478"/>
                <a:gd name="T117" fmla="*/ 10 h 364"/>
                <a:gd name="T118" fmla="*/ 118 w 478"/>
                <a:gd name="T119" fmla="*/ 6 h 364"/>
                <a:gd name="T120" fmla="*/ 109 w 478"/>
                <a:gd name="T121" fmla="*/ 0 h 36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478" h="364">
                  <a:moveTo>
                    <a:pt x="218" y="0"/>
                  </a:moveTo>
                  <a:lnTo>
                    <a:pt x="201" y="4"/>
                  </a:lnTo>
                  <a:lnTo>
                    <a:pt x="181" y="12"/>
                  </a:lnTo>
                  <a:lnTo>
                    <a:pt x="156" y="21"/>
                  </a:lnTo>
                  <a:lnTo>
                    <a:pt x="130" y="29"/>
                  </a:lnTo>
                  <a:lnTo>
                    <a:pt x="102" y="37"/>
                  </a:lnTo>
                  <a:lnTo>
                    <a:pt x="76" y="44"/>
                  </a:lnTo>
                  <a:lnTo>
                    <a:pt x="53" y="49"/>
                  </a:lnTo>
                  <a:lnTo>
                    <a:pt x="31" y="51"/>
                  </a:lnTo>
                  <a:lnTo>
                    <a:pt x="22" y="49"/>
                  </a:lnTo>
                  <a:lnTo>
                    <a:pt x="13" y="47"/>
                  </a:lnTo>
                  <a:lnTo>
                    <a:pt x="5" y="46"/>
                  </a:lnTo>
                  <a:lnTo>
                    <a:pt x="0" y="46"/>
                  </a:lnTo>
                  <a:lnTo>
                    <a:pt x="27" y="61"/>
                  </a:lnTo>
                  <a:lnTo>
                    <a:pt x="50" y="83"/>
                  </a:lnTo>
                  <a:lnTo>
                    <a:pt x="70" y="109"/>
                  </a:lnTo>
                  <a:lnTo>
                    <a:pt x="88" y="137"/>
                  </a:lnTo>
                  <a:lnTo>
                    <a:pt x="105" y="169"/>
                  </a:lnTo>
                  <a:lnTo>
                    <a:pt x="117" y="203"/>
                  </a:lnTo>
                  <a:lnTo>
                    <a:pt x="128" y="238"/>
                  </a:lnTo>
                  <a:lnTo>
                    <a:pt x="134" y="274"/>
                  </a:lnTo>
                  <a:lnTo>
                    <a:pt x="147" y="274"/>
                  </a:lnTo>
                  <a:lnTo>
                    <a:pt x="162" y="277"/>
                  </a:lnTo>
                  <a:lnTo>
                    <a:pt x="179" y="284"/>
                  </a:lnTo>
                  <a:lnTo>
                    <a:pt x="198" y="295"/>
                  </a:lnTo>
                  <a:lnTo>
                    <a:pt x="216" y="309"/>
                  </a:lnTo>
                  <a:lnTo>
                    <a:pt x="233" y="324"/>
                  </a:lnTo>
                  <a:lnTo>
                    <a:pt x="248" y="343"/>
                  </a:lnTo>
                  <a:lnTo>
                    <a:pt x="259" y="364"/>
                  </a:lnTo>
                  <a:lnTo>
                    <a:pt x="273" y="354"/>
                  </a:lnTo>
                  <a:lnTo>
                    <a:pt x="292" y="343"/>
                  </a:lnTo>
                  <a:lnTo>
                    <a:pt x="315" y="334"/>
                  </a:lnTo>
                  <a:lnTo>
                    <a:pt x="341" y="327"/>
                  </a:lnTo>
                  <a:lnTo>
                    <a:pt x="370" y="324"/>
                  </a:lnTo>
                  <a:lnTo>
                    <a:pt x="404" y="327"/>
                  </a:lnTo>
                  <a:lnTo>
                    <a:pt x="439" y="337"/>
                  </a:lnTo>
                  <a:lnTo>
                    <a:pt x="478" y="352"/>
                  </a:lnTo>
                  <a:lnTo>
                    <a:pt x="467" y="338"/>
                  </a:lnTo>
                  <a:lnTo>
                    <a:pt x="455" y="321"/>
                  </a:lnTo>
                  <a:lnTo>
                    <a:pt x="446" y="301"/>
                  </a:lnTo>
                  <a:lnTo>
                    <a:pt x="438" y="278"/>
                  </a:lnTo>
                  <a:lnTo>
                    <a:pt x="435" y="252"/>
                  </a:lnTo>
                  <a:lnTo>
                    <a:pt x="435" y="223"/>
                  </a:lnTo>
                  <a:lnTo>
                    <a:pt x="443" y="191"/>
                  </a:lnTo>
                  <a:lnTo>
                    <a:pt x="458" y="155"/>
                  </a:lnTo>
                  <a:lnTo>
                    <a:pt x="436" y="151"/>
                  </a:lnTo>
                  <a:lnTo>
                    <a:pt x="413" y="143"/>
                  </a:lnTo>
                  <a:lnTo>
                    <a:pt x="392" y="134"/>
                  </a:lnTo>
                  <a:lnTo>
                    <a:pt x="372" y="121"/>
                  </a:lnTo>
                  <a:lnTo>
                    <a:pt x="355" y="104"/>
                  </a:lnTo>
                  <a:lnTo>
                    <a:pt x="342" y="83"/>
                  </a:lnTo>
                  <a:lnTo>
                    <a:pt x="335" y="55"/>
                  </a:lnTo>
                  <a:lnTo>
                    <a:pt x="333" y="23"/>
                  </a:lnTo>
                  <a:lnTo>
                    <a:pt x="321" y="26"/>
                  </a:lnTo>
                  <a:lnTo>
                    <a:pt x="309" y="29"/>
                  </a:lnTo>
                  <a:lnTo>
                    <a:pt x="295" y="29"/>
                  </a:lnTo>
                  <a:lnTo>
                    <a:pt x="281" y="29"/>
                  </a:lnTo>
                  <a:lnTo>
                    <a:pt x="265" y="26"/>
                  </a:lnTo>
                  <a:lnTo>
                    <a:pt x="250" y="20"/>
                  </a:lnTo>
                  <a:lnTo>
                    <a:pt x="235" y="12"/>
                  </a:lnTo>
                  <a:lnTo>
                    <a:pt x="218" y="0"/>
                  </a:lnTo>
                  <a:close/>
                </a:path>
              </a:pathLst>
            </a:custGeom>
            <a:solidFill>
              <a:srgbClr val="49A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77" name="Freeform 14"/>
            <p:cNvSpPr>
              <a:spLocks/>
            </p:cNvSpPr>
            <p:nvPr/>
          </p:nvSpPr>
          <p:spPr bwMode="auto">
            <a:xfrm>
              <a:off x="5207" y="662"/>
              <a:ext cx="209" cy="258"/>
            </a:xfrm>
            <a:custGeom>
              <a:avLst/>
              <a:gdLst>
                <a:gd name="T0" fmla="*/ 176 w 419"/>
                <a:gd name="T1" fmla="*/ 125 h 515"/>
                <a:gd name="T2" fmla="*/ 149 w 419"/>
                <a:gd name="T3" fmla="*/ 126 h 515"/>
                <a:gd name="T4" fmla="*/ 114 w 419"/>
                <a:gd name="T5" fmla="*/ 139 h 515"/>
                <a:gd name="T6" fmla="*/ 81 w 419"/>
                <a:gd name="T7" fmla="*/ 169 h 515"/>
                <a:gd name="T8" fmla="*/ 65 w 419"/>
                <a:gd name="T9" fmla="*/ 205 h 515"/>
                <a:gd name="T10" fmla="*/ 58 w 419"/>
                <a:gd name="T11" fmla="*/ 224 h 515"/>
                <a:gd name="T12" fmla="*/ 52 w 419"/>
                <a:gd name="T13" fmla="*/ 238 h 515"/>
                <a:gd name="T14" fmla="*/ 44 w 419"/>
                <a:gd name="T15" fmla="*/ 246 h 515"/>
                <a:gd name="T16" fmla="*/ 34 w 419"/>
                <a:gd name="T17" fmla="*/ 249 h 515"/>
                <a:gd name="T18" fmla="*/ 23 w 419"/>
                <a:gd name="T19" fmla="*/ 251 h 515"/>
                <a:gd name="T20" fmla="*/ 13 w 419"/>
                <a:gd name="T21" fmla="*/ 253 h 515"/>
                <a:gd name="T22" fmla="*/ 5 w 419"/>
                <a:gd name="T23" fmla="*/ 256 h 515"/>
                <a:gd name="T24" fmla="*/ 1 w 419"/>
                <a:gd name="T25" fmla="*/ 257 h 515"/>
                <a:gd name="T26" fmla="*/ 1 w 419"/>
                <a:gd name="T27" fmla="*/ 255 h 515"/>
                <a:gd name="T28" fmla="*/ 18 w 419"/>
                <a:gd name="T29" fmla="*/ 246 h 515"/>
                <a:gd name="T30" fmla="*/ 41 w 419"/>
                <a:gd name="T31" fmla="*/ 220 h 515"/>
                <a:gd name="T32" fmla="*/ 50 w 419"/>
                <a:gd name="T33" fmla="*/ 189 h 515"/>
                <a:gd name="T34" fmla="*/ 53 w 419"/>
                <a:gd name="T35" fmla="*/ 162 h 515"/>
                <a:gd name="T36" fmla="*/ 52 w 419"/>
                <a:gd name="T37" fmla="*/ 143 h 515"/>
                <a:gd name="T38" fmla="*/ 47 w 419"/>
                <a:gd name="T39" fmla="*/ 122 h 515"/>
                <a:gd name="T40" fmla="*/ 51 w 419"/>
                <a:gd name="T41" fmla="*/ 109 h 515"/>
                <a:gd name="T42" fmla="*/ 67 w 419"/>
                <a:gd name="T43" fmla="*/ 98 h 515"/>
                <a:gd name="T44" fmla="*/ 82 w 419"/>
                <a:gd name="T45" fmla="*/ 79 h 515"/>
                <a:gd name="T46" fmla="*/ 87 w 419"/>
                <a:gd name="T47" fmla="*/ 57 h 515"/>
                <a:gd name="T48" fmla="*/ 93 w 419"/>
                <a:gd name="T49" fmla="*/ 45 h 515"/>
                <a:gd name="T50" fmla="*/ 117 w 419"/>
                <a:gd name="T51" fmla="*/ 37 h 515"/>
                <a:gd name="T52" fmla="*/ 142 w 419"/>
                <a:gd name="T53" fmla="*/ 24 h 515"/>
                <a:gd name="T54" fmla="*/ 164 w 419"/>
                <a:gd name="T55" fmla="*/ 8 h 515"/>
                <a:gd name="T56" fmla="*/ 170 w 419"/>
                <a:gd name="T57" fmla="*/ 10 h 515"/>
                <a:gd name="T58" fmla="*/ 174 w 419"/>
                <a:gd name="T59" fmla="*/ 34 h 515"/>
                <a:gd name="T60" fmla="*/ 184 w 419"/>
                <a:gd name="T61" fmla="*/ 59 h 515"/>
                <a:gd name="T62" fmla="*/ 199 w 419"/>
                <a:gd name="T63" fmla="*/ 78 h 515"/>
                <a:gd name="T64" fmla="*/ 203 w 419"/>
                <a:gd name="T65" fmla="*/ 85 h 515"/>
                <a:gd name="T66" fmla="*/ 189 w 419"/>
                <a:gd name="T67" fmla="*/ 92 h 515"/>
                <a:gd name="T68" fmla="*/ 180 w 419"/>
                <a:gd name="T69" fmla="*/ 102 h 515"/>
                <a:gd name="T70" fmla="*/ 179 w 419"/>
                <a:gd name="T71" fmla="*/ 115 h 51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19" h="515">
                  <a:moveTo>
                    <a:pt x="367" y="249"/>
                  </a:moveTo>
                  <a:lnTo>
                    <a:pt x="353" y="249"/>
                  </a:lnTo>
                  <a:lnTo>
                    <a:pt x="330" y="249"/>
                  </a:lnTo>
                  <a:lnTo>
                    <a:pt x="299" y="252"/>
                  </a:lnTo>
                  <a:lnTo>
                    <a:pt x="265" y="261"/>
                  </a:lnTo>
                  <a:lnTo>
                    <a:pt x="228" y="277"/>
                  </a:lnTo>
                  <a:lnTo>
                    <a:pt x="193" y="301"/>
                  </a:lnTo>
                  <a:lnTo>
                    <a:pt x="162" y="337"/>
                  </a:lnTo>
                  <a:lnTo>
                    <a:pt x="138" y="386"/>
                  </a:lnTo>
                  <a:lnTo>
                    <a:pt x="130" y="409"/>
                  </a:lnTo>
                  <a:lnTo>
                    <a:pt x="122" y="429"/>
                  </a:lnTo>
                  <a:lnTo>
                    <a:pt x="116" y="447"/>
                  </a:lnTo>
                  <a:lnTo>
                    <a:pt x="110" y="463"/>
                  </a:lnTo>
                  <a:lnTo>
                    <a:pt x="104" y="475"/>
                  </a:lnTo>
                  <a:lnTo>
                    <a:pt x="96" y="484"/>
                  </a:lnTo>
                  <a:lnTo>
                    <a:pt x="88" y="492"/>
                  </a:lnTo>
                  <a:lnTo>
                    <a:pt x="79" y="495"/>
                  </a:lnTo>
                  <a:lnTo>
                    <a:pt x="68" y="497"/>
                  </a:lnTo>
                  <a:lnTo>
                    <a:pt x="57" y="500"/>
                  </a:lnTo>
                  <a:lnTo>
                    <a:pt x="47" y="501"/>
                  </a:lnTo>
                  <a:lnTo>
                    <a:pt x="37" y="504"/>
                  </a:lnTo>
                  <a:lnTo>
                    <a:pt x="27" y="506"/>
                  </a:lnTo>
                  <a:lnTo>
                    <a:pt x="17" y="509"/>
                  </a:lnTo>
                  <a:lnTo>
                    <a:pt x="10" y="512"/>
                  </a:lnTo>
                  <a:lnTo>
                    <a:pt x="3" y="515"/>
                  </a:lnTo>
                  <a:lnTo>
                    <a:pt x="3" y="513"/>
                  </a:lnTo>
                  <a:lnTo>
                    <a:pt x="3" y="510"/>
                  </a:lnTo>
                  <a:lnTo>
                    <a:pt x="2" y="509"/>
                  </a:lnTo>
                  <a:lnTo>
                    <a:pt x="0" y="507"/>
                  </a:lnTo>
                  <a:lnTo>
                    <a:pt x="36" y="492"/>
                  </a:lnTo>
                  <a:lnTo>
                    <a:pt x="64" y="469"/>
                  </a:lnTo>
                  <a:lnTo>
                    <a:pt x="82" y="440"/>
                  </a:lnTo>
                  <a:lnTo>
                    <a:pt x="94" y="409"/>
                  </a:lnTo>
                  <a:lnTo>
                    <a:pt x="101" y="378"/>
                  </a:lnTo>
                  <a:lnTo>
                    <a:pt x="105" y="347"/>
                  </a:lnTo>
                  <a:lnTo>
                    <a:pt x="107" y="323"/>
                  </a:lnTo>
                  <a:lnTo>
                    <a:pt x="107" y="303"/>
                  </a:lnTo>
                  <a:lnTo>
                    <a:pt x="105" y="286"/>
                  </a:lnTo>
                  <a:lnTo>
                    <a:pt x="101" y="266"/>
                  </a:lnTo>
                  <a:lnTo>
                    <a:pt x="94" y="244"/>
                  </a:lnTo>
                  <a:lnTo>
                    <a:pt x="88" y="220"/>
                  </a:lnTo>
                  <a:lnTo>
                    <a:pt x="102" y="217"/>
                  </a:lnTo>
                  <a:lnTo>
                    <a:pt x="117" y="207"/>
                  </a:lnTo>
                  <a:lnTo>
                    <a:pt x="134" y="195"/>
                  </a:lnTo>
                  <a:lnTo>
                    <a:pt x="150" y="178"/>
                  </a:lnTo>
                  <a:lnTo>
                    <a:pt x="164" y="158"/>
                  </a:lnTo>
                  <a:lnTo>
                    <a:pt x="171" y="137"/>
                  </a:lnTo>
                  <a:lnTo>
                    <a:pt x="174" y="114"/>
                  </a:lnTo>
                  <a:lnTo>
                    <a:pt x="168" y="90"/>
                  </a:lnTo>
                  <a:lnTo>
                    <a:pt x="187" y="89"/>
                  </a:lnTo>
                  <a:lnTo>
                    <a:pt x="208" y="83"/>
                  </a:lnTo>
                  <a:lnTo>
                    <a:pt x="235" y="74"/>
                  </a:lnTo>
                  <a:lnTo>
                    <a:pt x="261" y="61"/>
                  </a:lnTo>
                  <a:lnTo>
                    <a:pt x="285" y="47"/>
                  </a:lnTo>
                  <a:lnTo>
                    <a:pt x="309" y="32"/>
                  </a:lnTo>
                  <a:lnTo>
                    <a:pt x="329" y="15"/>
                  </a:lnTo>
                  <a:lnTo>
                    <a:pt x="341" y="0"/>
                  </a:lnTo>
                  <a:lnTo>
                    <a:pt x="341" y="20"/>
                  </a:lnTo>
                  <a:lnTo>
                    <a:pt x="342" y="43"/>
                  </a:lnTo>
                  <a:lnTo>
                    <a:pt x="349" y="67"/>
                  </a:lnTo>
                  <a:lnTo>
                    <a:pt x="356" y="92"/>
                  </a:lnTo>
                  <a:lnTo>
                    <a:pt x="369" y="117"/>
                  </a:lnTo>
                  <a:lnTo>
                    <a:pt x="382" y="138"/>
                  </a:lnTo>
                  <a:lnTo>
                    <a:pt x="399" y="155"/>
                  </a:lnTo>
                  <a:lnTo>
                    <a:pt x="419" y="169"/>
                  </a:lnTo>
                  <a:lnTo>
                    <a:pt x="406" y="170"/>
                  </a:lnTo>
                  <a:lnTo>
                    <a:pt x="393" y="175"/>
                  </a:lnTo>
                  <a:lnTo>
                    <a:pt x="379" y="183"/>
                  </a:lnTo>
                  <a:lnTo>
                    <a:pt x="369" y="190"/>
                  </a:lnTo>
                  <a:lnTo>
                    <a:pt x="361" y="203"/>
                  </a:lnTo>
                  <a:lnTo>
                    <a:pt x="358" y="215"/>
                  </a:lnTo>
                  <a:lnTo>
                    <a:pt x="359" y="230"/>
                  </a:lnTo>
                  <a:lnTo>
                    <a:pt x="367" y="249"/>
                  </a:lnTo>
                  <a:close/>
                </a:path>
              </a:pathLst>
            </a:custGeom>
            <a:solidFill>
              <a:srgbClr val="49A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78" name="Freeform 15"/>
            <p:cNvSpPr>
              <a:spLocks/>
            </p:cNvSpPr>
            <p:nvPr/>
          </p:nvSpPr>
          <p:spPr bwMode="auto">
            <a:xfrm>
              <a:off x="5138" y="666"/>
              <a:ext cx="124" cy="250"/>
            </a:xfrm>
            <a:custGeom>
              <a:avLst/>
              <a:gdLst>
                <a:gd name="T0" fmla="*/ 68 w 248"/>
                <a:gd name="T1" fmla="*/ 247 h 500"/>
                <a:gd name="T2" fmla="*/ 59 w 248"/>
                <a:gd name="T3" fmla="*/ 239 h 500"/>
                <a:gd name="T4" fmla="*/ 47 w 248"/>
                <a:gd name="T5" fmla="*/ 240 h 500"/>
                <a:gd name="T6" fmla="*/ 40 w 248"/>
                <a:gd name="T7" fmla="*/ 237 h 500"/>
                <a:gd name="T8" fmla="*/ 41 w 248"/>
                <a:gd name="T9" fmla="*/ 230 h 500"/>
                <a:gd name="T10" fmla="*/ 49 w 248"/>
                <a:gd name="T11" fmla="*/ 222 h 500"/>
                <a:gd name="T12" fmla="*/ 57 w 248"/>
                <a:gd name="T13" fmla="*/ 219 h 500"/>
                <a:gd name="T14" fmla="*/ 64 w 248"/>
                <a:gd name="T15" fmla="*/ 219 h 500"/>
                <a:gd name="T16" fmla="*/ 70 w 248"/>
                <a:gd name="T17" fmla="*/ 217 h 500"/>
                <a:gd name="T18" fmla="*/ 74 w 248"/>
                <a:gd name="T19" fmla="*/ 213 h 500"/>
                <a:gd name="T20" fmla="*/ 77 w 248"/>
                <a:gd name="T21" fmla="*/ 208 h 500"/>
                <a:gd name="T22" fmla="*/ 77 w 248"/>
                <a:gd name="T23" fmla="*/ 203 h 500"/>
                <a:gd name="T24" fmla="*/ 77 w 248"/>
                <a:gd name="T25" fmla="*/ 198 h 500"/>
                <a:gd name="T26" fmla="*/ 75 w 248"/>
                <a:gd name="T27" fmla="*/ 193 h 500"/>
                <a:gd name="T28" fmla="*/ 71 w 248"/>
                <a:gd name="T29" fmla="*/ 189 h 500"/>
                <a:gd name="T30" fmla="*/ 65 w 248"/>
                <a:gd name="T31" fmla="*/ 187 h 500"/>
                <a:gd name="T32" fmla="*/ 58 w 248"/>
                <a:gd name="T33" fmla="*/ 187 h 500"/>
                <a:gd name="T34" fmla="*/ 52 w 248"/>
                <a:gd name="T35" fmla="*/ 188 h 500"/>
                <a:gd name="T36" fmla="*/ 47 w 248"/>
                <a:gd name="T37" fmla="*/ 193 h 500"/>
                <a:gd name="T38" fmla="*/ 46 w 248"/>
                <a:gd name="T39" fmla="*/ 200 h 500"/>
                <a:gd name="T40" fmla="*/ 42 w 248"/>
                <a:gd name="T41" fmla="*/ 208 h 500"/>
                <a:gd name="T42" fmla="*/ 33 w 248"/>
                <a:gd name="T43" fmla="*/ 216 h 500"/>
                <a:gd name="T44" fmla="*/ 29 w 248"/>
                <a:gd name="T45" fmla="*/ 216 h 500"/>
                <a:gd name="T46" fmla="*/ 25 w 248"/>
                <a:gd name="T47" fmla="*/ 213 h 500"/>
                <a:gd name="T48" fmla="*/ 25 w 248"/>
                <a:gd name="T49" fmla="*/ 207 h 500"/>
                <a:gd name="T50" fmla="*/ 28 w 248"/>
                <a:gd name="T51" fmla="*/ 197 h 500"/>
                <a:gd name="T52" fmla="*/ 34 w 248"/>
                <a:gd name="T53" fmla="*/ 190 h 500"/>
                <a:gd name="T54" fmla="*/ 40 w 248"/>
                <a:gd name="T55" fmla="*/ 182 h 500"/>
                <a:gd name="T56" fmla="*/ 42 w 248"/>
                <a:gd name="T57" fmla="*/ 176 h 500"/>
                <a:gd name="T58" fmla="*/ 42 w 248"/>
                <a:gd name="T59" fmla="*/ 173 h 500"/>
                <a:gd name="T60" fmla="*/ 39 w 248"/>
                <a:gd name="T61" fmla="*/ 168 h 500"/>
                <a:gd name="T62" fmla="*/ 33 w 248"/>
                <a:gd name="T63" fmla="*/ 162 h 500"/>
                <a:gd name="T64" fmla="*/ 23 w 248"/>
                <a:gd name="T65" fmla="*/ 159 h 500"/>
                <a:gd name="T66" fmla="*/ 17 w 248"/>
                <a:gd name="T67" fmla="*/ 160 h 500"/>
                <a:gd name="T68" fmla="*/ 13 w 248"/>
                <a:gd name="T69" fmla="*/ 163 h 500"/>
                <a:gd name="T70" fmla="*/ 9 w 248"/>
                <a:gd name="T71" fmla="*/ 166 h 500"/>
                <a:gd name="T72" fmla="*/ 3 w 248"/>
                <a:gd name="T73" fmla="*/ 156 h 500"/>
                <a:gd name="T74" fmla="*/ 0 w 248"/>
                <a:gd name="T75" fmla="*/ 132 h 500"/>
                <a:gd name="T76" fmla="*/ 7 w 248"/>
                <a:gd name="T77" fmla="*/ 107 h 500"/>
                <a:gd name="T78" fmla="*/ 19 w 248"/>
                <a:gd name="T79" fmla="*/ 83 h 500"/>
                <a:gd name="T80" fmla="*/ 36 w 248"/>
                <a:gd name="T81" fmla="*/ 60 h 500"/>
                <a:gd name="T82" fmla="*/ 56 w 248"/>
                <a:gd name="T83" fmla="*/ 40 h 500"/>
                <a:gd name="T84" fmla="*/ 77 w 248"/>
                <a:gd name="T85" fmla="*/ 24 h 500"/>
                <a:gd name="T86" fmla="*/ 97 w 248"/>
                <a:gd name="T87" fmla="*/ 12 h 500"/>
                <a:gd name="T88" fmla="*/ 108 w 248"/>
                <a:gd name="T89" fmla="*/ 7 h 500"/>
                <a:gd name="T90" fmla="*/ 116 w 248"/>
                <a:gd name="T91" fmla="*/ 4 h 500"/>
                <a:gd name="T92" fmla="*/ 123 w 248"/>
                <a:gd name="T93" fmla="*/ 0 h 500"/>
                <a:gd name="T94" fmla="*/ 124 w 248"/>
                <a:gd name="T95" fmla="*/ 2 h 500"/>
                <a:gd name="T96" fmla="*/ 114 w 248"/>
                <a:gd name="T97" fmla="*/ 17 h 500"/>
                <a:gd name="T98" fmla="*/ 102 w 248"/>
                <a:gd name="T99" fmla="*/ 45 h 500"/>
                <a:gd name="T100" fmla="*/ 102 w 248"/>
                <a:gd name="T101" fmla="*/ 69 h 500"/>
                <a:gd name="T102" fmla="*/ 109 w 248"/>
                <a:gd name="T103" fmla="*/ 94 h 500"/>
                <a:gd name="T104" fmla="*/ 116 w 248"/>
                <a:gd name="T105" fmla="*/ 119 h 500"/>
                <a:gd name="T106" fmla="*/ 121 w 248"/>
                <a:gd name="T107" fmla="*/ 140 h 500"/>
                <a:gd name="T108" fmla="*/ 122 w 248"/>
                <a:gd name="T109" fmla="*/ 158 h 500"/>
                <a:gd name="T110" fmla="*/ 119 w 248"/>
                <a:gd name="T111" fmla="*/ 186 h 500"/>
                <a:gd name="T112" fmla="*/ 110 w 248"/>
                <a:gd name="T113" fmla="*/ 217 h 500"/>
                <a:gd name="T114" fmla="*/ 87 w 248"/>
                <a:gd name="T115" fmla="*/ 243 h 50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48" h="500">
                  <a:moveTo>
                    <a:pt x="137" y="500"/>
                  </a:moveTo>
                  <a:lnTo>
                    <a:pt x="136" y="494"/>
                  </a:lnTo>
                  <a:lnTo>
                    <a:pt x="130" y="485"/>
                  </a:lnTo>
                  <a:lnTo>
                    <a:pt x="117" y="477"/>
                  </a:lnTo>
                  <a:lnTo>
                    <a:pt x="102" y="479"/>
                  </a:lnTo>
                  <a:lnTo>
                    <a:pt x="93" y="480"/>
                  </a:lnTo>
                  <a:lnTo>
                    <a:pt x="85" y="477"/>
                  </a:lnTo>
                  <a:lnTo>
                    <a:pt x="79" y="473"/>
                  </a:lnTo>
                  <a:lnTo>
                    <a:pt x="74" y="466"/>
                  </a:lnTo>
                  <a:lnTo>
                    <a:pt x="82" y="459"/>
                  </a:lnTo>
                  <a:lnTo>
                    <a:pt x="90" y="450"/>
                  </a:lnTo>
                  <a:lnTo>
                    <a:pt x="97" y="443"/>
                  </a:lnTo>
                  <a:lnTo>
                    <a:pt x="103" y="437"/>
                  </a:lnTo>
                  <a:lnTo>
                    <a:pt x="113" y="437"/>
                  </a:lnTo>
                  <a:lnTo>
                    <a:pt x="120" y="437"/>
                  </a:lnTo>
                  <a:lnTo>
                    <a:pt x="127" y="437"/>
                  </a:lnTo>
                  <a:lnTo>
                    <a:pt x="133" y="436"/>
                  </a:lnTo>
                  <a:lnTo>
                    <a:pt x="139" y="433"/>
                  </a:lnTo>
                  <a:lnTo>
                    <a:pt x="144" y="430"/>
                  </a:lnTo>
                  <a:lnTo>
                    <a:pt x="148" y="425"/>
                  </a:lnTo>
                  <a:lnTo>
                    <a:pt x="151" y="420"/>
                  </a:lnTo>
                  <a:lnTo>
                    <a:pt x="153" y="416"/>
                  </a:lnTo>
                  <a:lnTo>
                    <a:pt x="154" y="410"/>
                  </a:lnTo>
                  <a:lnTo>
                    <a:pt x="154" y="405"/>
                  </a:lnTo>
                  <a:lnTo>
                    <a:pt x="154" y="400"/>
                  </a:lnTo>
                  <a:lnTo>
                    <a:pt x="154" y="396"/>
                  </a:lnTo>
                  <a:lnTo>
                    <a:pt x="153" y="391"/>
                  </a:lnTo>
                  <a:lnTo>
                    <a:pt x="150" y="386"/>
                  </a:lnTo>
                  <a:lnTo>
                    <a:pt x="147" y="382"/>
                  </a:lnTo>
                  <a:lnTo>
                    <a:pt x="142" y="377"/>
                  </a:lnTo>
                  <a:lnTo>
                    <a:pt x="137" y="374"/>
                  </a:lnTo>
                  <a:lnTo>
                    <a:pt x="130" y="373"/>
                  </a:lnTo>
                  <a:lnTo>
                    <a:pt x="124" y="373"/>
                  </a:lnTo>
                  <a:lnTo>
                    <a:pt x="116" y="373"/>
                  </a:lnTo>
                  <a:lnTo>
                    <a:pt x="110" y="374"/>
                  </a:lnTo>
                  <a:lnTo>
                    <a:pt x="103" y="376"/>
                  </a:lnTo>
                  <a:lnTo>
                    <a:pt x="99" y="379"/>
                  </a:lnTo>
                  <a:lnTo>
                    <a:pt x="93" y="386"/>
                  </a:lnTo>
                  <a:lnTo>
                    <a:pt x="91" y="394"/>
                  </a:lnTo>
                  <a:lnTo>
                    <a:pt x="91" y="400"/>
                  </a:lnTo>
                  <a:lnTo>
                    <a:pt x="91" y="406"/>
                  </a:lnTo>
                  <a:lnTo>
                    <a:pt x="83" y="416"/>
                  </a:lnTo>
                  <a:lnTo>
                    <a:pt x="74" y="425"/>
                  </a:lnTo>
                  <a:lnTo>
                    <a:pt x="65" y="431"/>
                  </a:lnTo>
                  <a:lnTo>
                    <a:pt x="60" y="434"/>
                  </a:lnTo>
                  <a:lnTo>
                    <a:pt x="57" y="431"/>
                  </a:lnTo>
                  <a:lnTo>
                    <a:pt x="54" y="428"/>
                  </a:lnTo>
                  <a:lnTo>
                    <a:pt x="50" y="425"/>
                  </a:lnTo>
                  <a:lnTo>
                    <a:pt x="45" y="423"/>
                  </a:lnTo>
                  <a:lnTo>
                    <a:pt x="50" y="414"/>
                  </a:lnTo>
                  <a:lnTo>
                    <a:pt x="54" y="403"/>
                  </a:lnTo>
                  <a:lnTo>
                    <a:pt x="56" y="393"/>
                  </a:lnTo>
                  <a:lnTo>
                    <a:pt x="59" y="386"/>
                  </a:lnTo>
                  <a:lnTo>
                    <a:pt x="68" y="380"/>
                  </a:lnTo>
                  <a:lnTo>
                    <a:pt x="74" y="373"/>
                  </a:lnTo>
                  <a:lnTo>
                    <a:pt x="79" y="363"/>
                  </a:lnTo>
                  <a:lnTo>
                    <a:pt x="82" y="354"/>
                  </a:lnTo>
                  <a:lnTo>
                    <a:pt x="83" y="351"/>
                  </a:lnTo>
                  <a:lnTo>
                    <a:pt x="83" y="348"/>
                  </a:lnTo>
                  <a:lnTo>
                    <a:pt x="83" y="345"/>
                  </a:lnTo>
                  <a:lnTo>
                    <a:pt x="82" y="342"/>
                  </a:lnTo>
                  <a:lnTo>
                    <a:pt x="77" y="336"/>
                  </a:lnTo>
                  <a:lnTo>
                    <a:pt x="73" y="328"/>
                  </a:lnTo>
                  <a:lnTo>
                    <a:pt x="65" y="323"/>
                  </a:lnTo>
                  <a:lnTo>
                    <a:pt x="53" y="319"/>
                  </a:lnTo>
                  <a:lnTo>
                    <a:pt x="46" y="317"/>
                  </a:lnTo>
                  <a:lnTo>
                    <a:pt x="40" y="317"/>
                  </a:lnTo>
                  <a:lnTo>
                    <a:pt x="34" y="319"/>
                  </a:lnTo>
                  <a:lnTo>
                    <a:pt x="30" y="322"/>
                  </a:lnTo>
                  <a:lnTo>
                    <a:pt x="25" y="325"/>
                  </a:lnTo>
                  <a:lnTo>
                    <a:pt x="20" y="328"/>
                  </a:lnTo>
                  <a:lnTo>
                    <a:pt x="17" y="331"/>
                  </a:lnTo>
                  <a:lnTo>
                    <a:pt x="14" y="334"/>
                  </a:lnTo>
                  <a:lnTo>
                    <a:pt x="5" y="311"/>
                  </a:lnTo>
                  <a:lnTo>
                    <a:pt x="0" y="286"/>
                  </a:lnTo>
                  <a:lnTo>
                    <a:pt x="0" y="263"/>
                  </a:lnTo>
                  <a:lnTo>
                    <a:pt x="5" y="239"/>
                  </a:lnTo>
                  <a:lnTo>
                    <a:pt x="13" y="214"/>
                  </a:lnTo>
                  <a:lnTo>
                    <a:pt x="23" y="190"/>
                  </a:lnTo>
                  <a:lnTo>
                    <a:pt x="37" y="165"/>
                  </a:lnTo>
                  <a:lnTo>
                    <a:pt x="53" y="142"/>
                  </a:lnTo>
                  <a:lnTo>
                    <a:pt x="71" y="120"/>
                  </a:lnTo>
                  <a:lnTo>
                    <a:pt x="91" y="100"/>
                  </a:lnTo>
                  <a:lnTo>
                    <a:pt x="111" y="80"/>
                  </a:lnTo>
                  <a:lnTo>
                    <a:pt x="131" y="63"/>
                  </a:lnTo>
                  <a:lnTo>
                    <a:pt x="153" y="48"/>
                  </a:lnTo>
                  <a:lnTo>
                    <a:pt x="173" y="34"/>
                  </a:lnTo>
                  <a:lnTo>
                    <a:pt x="193" y="23"/>
                  </a:lnTo>
                  <a:lnTo>
                    <a:pt x="211" y="16"/>
                  </a:lnTo>
                  <a:lnTo>
                    <a:pt x="216" y="14"/>
                  </a:lnTo>
                  <a:lnTo>
                    <a:pt x="224" y="10"/>
                  </a:lnTo>
                  <a:lnTo>
                    <a:pt x="231" y="7"/>
                  </a:lnTo>
                  <a:lnTo>
                    <a:pt x="239" y="2"/>
                  </a:lnTo>
                  <a:lnTo>
                    <a:pt x="245" y="0"/>
                  </a:lnTo>
                  <a:lnTo>
                    <a:pt x="248" y="0"/>
                  </a:lnTo>
                  <a:lnTo>
                    <a:pt x="248" y="3"/>
                  </a:lnTo>
                  <a:lnTo>
                    <a:pt x="244" y="11"/>
                  </a:lnTo>
                  <a:lnTo>
                    <a:pt x="228" y="33"/>
                  </a:lnTo>
                  <a:lnTo>
                    <a:pt x="214" y="60"/>
                  </a:lnTo>
                  <a:lnTo>
                    <a:pt x="204" y="90"/>
                  </a:lnTo>
                  <a:lnTo>
                    <a:pt x="202" y="119"/>
                  </a:lnTo>
                  <a:lnTo>
                    <a:pt x="204" y="137"/>
                  </a:lnTo>
                  <a:lnTo>
                    <a:pt x="210" y="160"/>
                  </a:lnTo>
                  <a:lnTo>
                    <a:pt x="218" y="187"/>
                  </a:lnTo>
                  <a:lnTo>
                    <a:pt x="225" y="213"/>
                  </a:lnTo>
                  <a:lnTo>
                    <a:pt x="231" y="237"/>
                  </a:lnTo>
                  <a:lnTo>
                    <a:pt x="238" y="259"/>
                  </a:lnTo>
                  <a:lnTo>
                    <a:pt x="242" y="279"/>
                  </a:lnTo>
                  <a:lnTo>
                    <a:pt x="244" y="296"/>
                  </a:lnTo>
                  <a:lnTo>
                    <a:pt x="244" y="316"/>
                  </a:lnTo>
                  <a:lnTo>
                    <a:pt x="242" y="340"/>
                  </a:lnTo>
                  <a:lnTo>
                    <a:pt x="238" y="371"/>
                  </a:lnTo>
                  <a:lnTo>
                    <a:pt x="231" y="402"/>
                  </a:lnTo>
                  <a:lnTo>
                    <a:pt x="219" y="433"/>
                  </a:lnTo>
                  <a:lnTo>
                    <a:pt x="201" y="462"/>
                  </a:lnTo>
                  <a:lnTo>
                    <a:pt x="173" y="485"/>
                  </a:lnTo>
                  <a:lnTo>
                    <a:pt x="137" y="500"/>
                  </a:lnTo>
                  <a:close/>
                </a:path>
              </a:pathLst>
            </a:custGeom>
            <a:solidFill>
              <a:srgbClr val="FF1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79" name="Freeform 16"/>
            <p:cNvSpPr>
              <a:spLocks/>
            </p:cNvSpPr>
            <p:nvPr/>
          </p:nvSpPr>
          <p:spPr bwMode="auto">
            <a:xfrm>
              <a:off x="4944" y="786"/>
              <a:ext cx="604" cy="424"/>
            </a:xfrm>
            <a:custGeom>
              <a:avLst/>
              <a:gdLst>
                <a:gd name="T0" fmla="*/ 280 w 1208"/>
                <a:gd name="T1" fmla="*/ 361 h 847"/>
                <a:gd name="T2" fmla="*/ 257 w 1208"/>
                <a:gd name="T3" fmla="*/ 399 h 847"/>
                <a:gd name="T4" fmla="*/ 244 w 1208"/>
                <a:gd name="T5" fmla="*/ 410 h 847"/>
                <a:gd name="T6" fmla="*/ 212 w 1208"/>
                <a:gd name="T7" fmla="*/ 359 h 847"/>
                <a:gd name="T8" fmla="*/ 190 w 1208"/>
                <a:gd name="T9" fmla="*/ 339 h 847"/>
                <a:gd name="T10" fmla="*/ 171 w 1208"/>
                <a:gd name="T11" fmla="*/ 300 h 847"/>
                <a:gd name="T12" fmla="*/ 180 w 1208"/>
                <a:gd name="T13" fmla="*/ 226 h 847"/>
                <a:gd name="T14" fmla="*/ 209 w 1208"/>
                <a:gd name="T15" fmla="*/ 182 h 847"/>
                <a:gd name="T16" fmla="*/ 214 w 1208"/>
                <a:gd name="T17" fmla="*/ 151 h 847"/>
                <a:gd name="T18" fmla="*/ 199 w 1208"/>
                <a:gd name="T19" fmla="*/ 181 h 847"/>
                <a:gd name="T20" fmla="*/ 166 w 1208"/>
                <a:gd name="T21" fmla="*/ 230 h 847"/>
                <a:gd name="T22" fmla="*/ 97 w 1208"/>
                <a:gd name="T23" fmla="*/ 259 h 847"/>
                <a:gd name="T24" fmla="*/ 69 w 1208"/>
                <a:gd name="T25" fmla="*/ 256 h 847"/>
                <a:gd name="T26" fmla="*/ 30 w 1208"/>
                <a:gd name="T27" fmla="*/ 239 h 847"/>
                <a:gd name="T28" fmla="*/ 13 w 1208"/>
                <a:gd name="T29" fmla="*/ 222 h 847"/>
                <a:gd name="T30" fmla="*/ 53 w 1208"/>
                <a:gd name="T31" fmla="*/ 202 h 847"/>
                <a:gd name="T32" fmla="*/ 93 w 1208"/>
                <a:gd name="T33" fmla="*/ 149 h 847"/>
                <a:gd name="T34" fmla="*/ 156 w 1208"/>
                <a:gd name="T35" fmla="*/ 134 h 847"/>
                <a:gd name="T36" fmla="*/ 174 w 1208"/>
                <a:gd name="T37" fmla="*/ 135 h 847"/>
                <a:gd name="T38" fmla="*/ 187 w 1208"/>
                <a:gd name="T39" fmla="*/ 129 h 847"/>
                <a:gd name="T40" fmla="*/ 176 w 1208"/>
                <a:gd name="T41" fmla="*/ 155 h 847"/>
                <a:gd name="T42" fmla="*/ 179 w 1208"/>
                <a:gd name="T43" fmla="*/ 161 h 847"/>
                <a:gd name="T44" fmla="*/ 194 w 1208"/>
                <a:gd name="T45" fmla="*/ 163 h 847"/>
                <a:gd name="T46" fmla="*/ 205 w 1208"/>
                <a:gd name="T47" fmla="*/ 139 h 847"/>
                <a:gd name="T48" fmla="*/ 204 w 1208"/>
                <a:gd name="T49" fmla="*/ 126 h 847"/>
                <a:gd name="T50" fmla="*/ 211 w 1208"/>
                <a:gd name="T51" fmla="*/ 141 h 847"/>
                <a:gd name="T52" fmla="*/ 237 w 1208"/>
                <a:gd name="T53" fmla="*/ 147 h 847"/>
                <a:gd name="T54" fmla="*/ 261 w 1208"/>
                <a:gd name="T55" fmla="*/ 140 h 847"/>
                <a:gd name="T56" fmla="*/ 281 w 1208"/>
                <a:gd name="T57" fmla="*/ 128 h 847"/>
                <a:gd name="T58" fmla="*/ 307 w 1208"/>
                <a:gd name="T59" fmla="*/ 122 h 847"/>
                <a:gd name="T60" fmla="*/ 324 w 1208"/>
                <a:gd name="T61" fmla="*/ 90 h 847"/>
                <a:gd name="T62" fmla="*/ 377 w 1208"/>
                <a:gd name="T63" fmla="*/ 14 h 847"/>
                <a:gd name="T64" fmla="*/ 446 w 1208"/>
                <a:gd name="T65" fmla="*/ 0 h 847"/>
                <a:gd name="T66" fmla="*/ 487 w 1208"/>
                <a:gd name="T67" fmla="*/ 6 h 847"/>
                <a:gd name="T68" fmla="*/ 536 w 1208"/>
                <a:gd name="T69" fmla="*/ 26 h 847"/>
                <a:gd name="T70" fmla="*/ 586 w 1208"/>
                <a:gd name="T71" fmla="*/ 30 h 847"/>
                <a:gd name="T72" fmla="*/ 596 w 1208"/>
                <a:gd name="T73" fmla="*/ 42 h 847"/>
                <a:gd name="T74" fmla="*/ 536 w 1208"/>
                <a:gd name="T75" fmla="*/ 118 h 847"/>
                <a:gd name="T76" fmla="*/ 476 w 1208"/>
                <a:gd name="T77" fmla="*/ 155 h 847"/>
                <a:gd name="T78" fmla="*/ 412 w 1208"/>
                <a:gd name="T79" fmla="*/ 173 h 847"/>
                <a:gd name="T80" fmla="*/ 355 w 1208"/>
                <a:gd name="T81" fmla="*/ 163 h 847"/>
                <a:gd name="T82" fmla="*/ 318 w 1208"/>
                <a:gd name="T83" fmla="*/ 146 h 847"/>
                <a:gd name="T84" fmla="*/ 296 w 1208"/>
                <a:gd name="T85" fmla="*/ 136 h 847"/>
                <a:gd name="T86" fmla="*/ 271 w 1208"/>
                <a:gd name="T87" fmla="*/ 142 h 847"/>
                <a:gd name="T88" fmla="*/ 268 w 1208"/>
                <a:gd name="T89" fmla="*/ 153 h 847"/>
                <a:gd name="T90" fmla="*/ 291 w 1208"/>
                <a:gd name="T91" fmla="*/ 153 h 847"/>
                <a:gd name="T92" fmla="*/ 321 w 1208"/>
                <a:gd name="T93" fmla="*/ 150 h 847"/>
                <a:gd name="T94" fmla="*/ 369 w 1208"/>
                <a:gd name="T95" fmla="*/ 164 h 847"/>
                <a:gd name="T96" fmla="*/ 429 w 1208"/>
                <a:gd name="T97" fmla="*/ 217 h 847"/>
                <a:gd name="T98" fmla="*/ 453 w 1208"/>
                <a:gd name="T99" fmla="*/ 297 h 847"/>
                <a:gd name="T100" fmla="*/ 435 w 1208"/>
                <a:gd name="T101" fmla="*/ 315 h 847"/>
                <a:gd name="T102" fmla="*/ 364 w 1208"/>
                <a:gd name="T103" fmla="*/ 290 h 847"/>
                <a:gd name="T104" fmla="*/ 317 w 1208"/>
                <a:gd name="T105" fmla="*/ 279 h 847"/>
                <a:gd name="T106" fmla="*/ 281 w 1208"/>
                <a:gd name="T107" fmla="*/ 232 h 847"/>
                <a:gd name="T108" fmla="*/ 266 w 1208"/>
                <a:gd name="T109" fmla="*/ 176 h 847"/>
                <a:gd name="T110" fmla="*/ 241 w 1208"/>
                <a:gd name="T111" fmla="*/ 156 h 847"/>
                <a:gd name="T112" fmla="*/ 223 w 1208"/>
                <a:gd name="T113" fmla="*/ 153 h 847"/>
                <a:gd name="T114" fmla="*/ 231 w 1208"/>
                <a:gd name="T115" fmla="*/ 176 h 847"/>
                <a:gd name="T116" fmla="*/ 274 w 1208"/>
                <a:gd name="T117" fmla="*/ 220 h 847"/>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208" h="847">
                  <a:moveTo>
                    <a:pt x="576" y="500"/>
                  </a:moveTo>
                  <a:lnTo>
                    <a:pt x="587" y="560"/>
                  </a:lnTo>
                  <a:lnTo>
                    <a:pt x="589" y="621"/>
                  </a:lnTo>
                  <a:lnTo>
                    <a:pt x="578" y="677"/>
                  </a:lnTo>
                  <a:lnTo>
                    <a:pt x="559" y="721"/>
                  </a:lnTo>
                  <a:lnTo>
                    <a:pt x="549" y="738"/>
                  </a:lnTo>
                  <a:lnTo>
                    <a:pt x="538" y="754"/>
                  </a:lnTo>
                  <a:lnTo>
                    <a:pt x="528" y="769"/>
                  </a:lnTo>
                  <a:lnTo>
                    <a:pt x="521" y="783"/>
                  </a:lnTo>
                  <a:lnTo>
                    <a:pt x="513" y="798"/>
                  </a:lnTo>
                  <a:lnTo>
                    <a:pt x="507" y="814"/>
                  </a:lnTo>
                  <a:lnTo>
                    <a:pt x="501" y="829"/>
                  </a:lnTo>
                  <a:lnTo>
                    <a:pt x="496" y="847"/>
                  </a:lnTo>
                  <a:lnTo>
                    <a:pt x="493" y="835"/>
                  </a:lnTo>
                  <a:lnTo>
                    <a:pt x="487" y="820"/>
                  </a:lnTo>
                  <a:lnTo>
                    <a:pt x="478" y="800"/>
                  </a:lnTo>
                  <a:lnTo>
                    <a:pt x="467" y="778"/>
                  </a:lnTo>
                  <a:lnTo>
                    <a:pt x="453" y="757"/>
                  </a:lnTo>
                  <a:lnTo>
                    <a:pt x="439" y="737"/>
                  </a:lnTo>
                  <a:lnTo>
                    <a:pt x="424" y="718"/>
                  </a:lnTo>
                  <a:lnTo>
                    <a:pt x="408" y="704"/>
                  </a:lnTo>
                  <a:lnTo>
                    <a:pt x="401" y="698"/>
                  </a:lnTo>
                  <a:lnTo>
                    <a:pt x="393" y="692"/>
                  </a:lnTo>
                  <a:lnTo>
                    <a:pt x="385" y="684"/>
                  </a:lnTo>
                  <a:lnTo>
                    <a:pt x="379" y="678"/>
                  </a:lnTo>
                  <a:lnTo>
                    <a:pt x="373" y="671"/>
                  </a:lnTo>
                  <a:lnTo>
                    <a:pt x="368" y="663"/>
                  </a:lnTo>
                  <a:lnTo>
                    <a:pt x="364" y="655"/>
                  </a:lnTo>
                  <a:lnTo>
                    <a:pt x="359" y="647"/>
                  </a:lnTo>
                  <a:lnTo>
                    <a:pt x="342" y="600"/>
                  </a:lnTo>
                  <a:lnTo>
                    <a:pt x="337" y="554"/>
                  </a:lnTo>
                  <a:lnTo>
                    <a:pt x="339" y="514"/>
                  </a:lnTo>
                  <a:lnTo>
                    <a:pt x="345" y="483"/>
                  </a:lnTo>
                  <a:lnTo>
                    <a:pt x="350" y="466"/>
                  </a:lnTo>
                  <a:lnTo>
                    <a:pt x="359" y="451"/>
                  </a:lnTo>
                  <a:lnTo>
                    <a:pt x="368" y="434"/>
                  </a:lnTo>
                  <a:lnTo>
                    <a:pt x="381" y="417"/>
                  </a:lnTo>
                  <a:lnTo>
                    <a:pt x="393" y="400"/>
                  </a:lnTo>
                  <a:lnTo>
                    <a:pt x="405" y="381"/>
                  </a:lnTo>
                  <a:lnTo>
                    <a:pt x="418" y="363"/>
                  </a:lnTo>
                  <a:lnTo>
                    <a:pt x="428" y="343"/>
                  </a:lnTo>
                  <a:lnTo>
                    <a:pt x="433" y="329"/>
                  </a:lnTo>
                  <a:lnTo>
                    <a:pt x="433" y="315"/>
                  </a:lnTo>
                  <a:lnTo>
                    <a:pt x="431" y="304"/>
                  </a:lnTo>
                  <a:lnTo>
                    <a:pt x="428" y="301"/>
                  </a:lnTo>
                  <a:lnTo>
                    <a:pt x="419" y="309"/>
                  </a:lnTo>
                  <a:lnTo>
                    <a:pt x="411" y="320"/>
                  </a:lnTo>
                  <a:lnTo>
                    <a:pt x="407" y="332"/>
                  </a:lnTo>
                  <a:lnTo>
                    <a:pt x="404" y="343"/>
                  </a:lnTo>
                  <a:lnTo>
                    <a:pt x="398" y="361"/>
                  </a:lnTo>
                  <a:lnTo>
                    <a:pt x="391" y="377"/>
                  </a:lnTo>
                  <a:lnTo>
                    <a:pt x="384" y="394"/>
                  </a:lnTo>
                  <a:lnTo>
                    <a:pt x="374" y="408"/>
                  </a:lnTo>
                  <a:lnTo>
                    <a:pt x="354" y="435"/>
                  </a:lnTo>
                  <a:lnTo>
                    <a:pt x="331" y="460"/>
                  </a:lnTo>
                  <a:lnTo>
                    <a:pt x="305" y="480"/>
                  </a:lnTo>
                  <a:lnTo>
                    <a:pt x="277" y="495"/>
                  </a:lnTo>
                  <a:lnTo>
                    <a:pt x="250" y="508"/>
                  </a:lnTo>
                  <a:lnTo>
                    <a:pt x="222" y="515"/>
                  </a:lnTo>
                  <a:lnTo>
                    <a:pt x="194" y="518"/>
                  </a:lnTo>
                  <a:lnTo>
                    <a:pt x="169" y="518"/>
                  </a:lnTo>
                  <a:lnTo>
                    <a:pt x="160" y="518"/>
                  </a:lnTo>
                  <a:lnTo>
                    <a:pt x="153" y="517"/>
                  </a:lnTo>
                  <a:lnTo>
                    <a:pt x="145" y="514"/>
                  </a:lnTo>
                  <a:lnTo>
                    <a:pt x="137" y="512"/>
                  </a:lnTo>
                  <a:lnTo>
                    <a:pt x="122" y="506"/>
                  </a:lnTo>
                  <a:lnTo>
                    <a:pt x="108" y="500"/>
                  </a:lnTo>
                  <a:lnTo>
                    <a:pt x="92" y="494"/>
                  </a:lnTo>
                  <a:lnTo>
                    <a:pt x="77" y="486"/>
                  </a:lnTo>
                  <a:lnTo>
                    <a:pt x="60" y="478"/>
                  </a:lnTo>
                  <a:lnTo>
                    <a:pt x="43" y="469"/>
                  </a:lnTo>
                  <a:lnTo>
                    <a:pt x="23" y="461"/>
                  </a:lnTo>
                  <a:lnTo>
                    <a:pt x="0" y="452"/>
                  </a:lnTo>
                  <a:lnTo>
                    <a:pt x="12" y="448"/>
                  </a:lnTo>
                  <a:lnTo>
                    <a:pt x="26" y="443"/>
                  </a:lnTo>
                  <a:lnTo>
                    <a:pt x="43" y="438"/>
                  </a:lnTo>
                  <a:lnTo>
                    <a:pt x="60" y="432"/>
                  </a:lnTo>
                  <a:lnTo>
                    <a:pt x="77" y="424"/>
                  </a:lnTo>
                  <a:lnTo>
                    <a:pt x="91" y="415"/>
                  </a:lnTo>
                  <a:lnTo>
                    <a:pt x="105" y="403"/>
                  </a:lnTo>
                  <a:lnTo>
                    <a:pt x="114" y="389"/>
                  </a:lnTo>
                  <a:lnTo>
                    <a:pt x="126" y="368"/>
                  </a:lnTo>
                  <a:lnTo>
                    <a:pt x="142" y="343"/>
                  </a:lnTo>
                  <a:lnTo>
                    <a:pt x="163" y="320"/>
                  </a:lnTo>
                  <a:lnTo>
                    <a:pt x="186" y="297"/>
                  </a:lnTo>
                  <a:lnTo>
                    <a:pt x="214" y="278"/>
                  </a:lnTo>
                  <a:lnTo>
                    <a:pt x="243" y="266"/>
                  </a:lnTo>
                  <a:lnTo>
                    <a:pt x="274" y="260"/>
                  </a:lnTo>
                  <a:lnTo>
                    <a:pt x="305" y="264"/>
                  </a:lnTo>
                  <a:lnTo>
                    <a:pt x="311" y="268"/>
                  </a:lnTo>
                  <a:lnTo>
                    <a:pt x="317" y="271"/>
                  </a:lnTo>
                  <a:lnTo>
                    <a:pt x="325" y="272"/>
                  </a:lnTo>
                  <a:lnTo>
                    <a:pt x="333" y="272"/>
                  </a:lnTo>
                  <a:lnTo>
                    <a:pt x="339" y="271"/>
                  </a:lnTo>
                  <a:lnTo>
                    <a:pt x="347" y="269"/>
                  </a:lnTo>
                  <a:lnTo>
                    <a:pt x="351" y="266"/>
                  </a:lnTo>
                  <a:lnTo>
                    <a:pt x="354" y="263"/>
                  </a:lnTo>
                  <a:lnTo>
                    <a:pt x="361" y="257"/>
                  </a:lnTo>
                  <a:lnTo>
                    <a:pt x="368" y="257"/>
                  </a:lnTo>
                  <a:lnTo>
                    <a:pt x="374" y="258"/>
                  </a:lnTo>
                  <a:lnTo>
                    <a:pt x="381" y="260"/>
                  </a:lnTo>
                  <a:lnTo>
                    <a:pt x="370" y="269"/>
                  </a:lnTo>
                  <a:lnTo>
                    <a:pt x="361" y="281"/>
                  </a:lnTo>
                  <a:lnTo>
                    <a:pt x="353" y="297"/>
                  </a:lnTo>
                  <a:lnTo>
                    <a:pt x="351" y="309"/>
                  </a:lnTo>
                  <a:lnTo>
                    <a:pt x="351" y="312"/>
                  </a:lnTo>
                  <a:lnTo>
                    <a:pt x="353" y="315"/>
                  </a:lnTo>
                  <a:lnTo>
                    <a:pt x="353" y="317"/>
                  </a:lnTo>
                  <a:lnTo>
                    <a:pt x="354" y="320"/>
                  </a:lnTo>
                  <a:lnTo>
                    <a:pt x="357" y="321"/>
                  </a:lnTo>
                  <a:lnTo>
                    <a:pt x="361" y="323"/>
                  </a:lnTo>
                  <a:lnTo>
                    <a:pt x="362" y="324"/>
                  </a:lnTo>
                  <a:lnTo>
                    <a:pt x="365" y="326"/>
                  </a:lnTo>
                  <a:lnTo>
                    <a:pt x="376" y="328"/>
                  </a:lnTo>
                  <a:lnTo>
                    <a:pt x="388" y="326"/>
                  </a:lnTo>
                  <a:lnTo>
                    <a:pt x="399" y="321"/>
                  </a:lnTo>
                  <a:lnTo>
                    <a:pt x="405" y="314"/>
                  </a:lnTo>
                  <a:lnTo>
                    <a:pt x="410" y="301"/>
                  </a:lnTo>
                  <a:lnTo>
                    <a:pt x="411" y="289"/>
                  </a:lnTo>
                  <a:lnTo>
                    <a:pt x="410" y="277"/>
                  </a:lnTo>
                  <a:lnTo>
                    <a:pt x="405" y="268"/>
                  </a:lnTo>
                  <a:lnTo>
                    <a:pt x="401" y="261"/>
                  </a:lnTo>
                  <a:lnTo>
                    <a:pt x="401" y="257"/>
                  </a:lnTo>
                  <a:lnTo>
                    <a:pt x="404" y="254"/>
                  </a:lnTo>
                  <a:lnTo>
                    <a:pt x="408" y="252"/>
                  </a:lnTo>
                  <a:lnTo>
                    <a:pt x="411" y="254"/>
                  </a:lnTo>
                  <a:lnTo>
                    <a:pt x="414" y="258"/>
                  </a:lnTo>
                  <a:lnTo>
                    <a:pt x="416" y="266"/>
                  </a:lnTo>
                  <a:lnTo>
                    <a:pt x="418" y="274"/>
                  </a:lnTo>
                  <a:lnTo>
                    <a:pt x="421" y="281"/>
                  </a:lnTo>
                  <a:lnTo>
                    <a:pt x="428" y="289"/>
                  </a:lnTo>
                  <a:lnTo>
                    <a:pt x="441" y="292"/>
                  </a:lnTo>
                  <a:lnTo>
                    <a:pt x="458" y="283"/>
                  </a:lnTo>
                  <a:lnTo>
                    <a:pt x="464" y="289"/>
                  </a:lnTo>
                  <a:lnTo>
                    <a:pt x="473" y="294"/>
                  </a:lnTo>
                  <a:lnTo>
                    <a:pt x="482" y="297"/>
                  </a:lnTo>
                  <a:lnTo>
                    <a:pt x="493" y="297"/>
                  </a:lnTo>
                  <a:lnTo>
                    <a:pt x="504" y="295"/>
                  </a:lnTo>
                  <a:lnTo>
                    <a:pt x="513" y="289"/>
                  </a:lnTo>
                  <a:lnTo>
                    <a:pt x="522" y="280"/>
                  </a:lnTo>
                  <a:lnTo>
                    <a:pt x="528" y="266"/>
                  </a:lnTo>
                  <a:lnTo>
                    <a:pt x="535" y="263"/>
                  </a:lnTo>
                  <a:lnTo>
                    <a:pt x="542" y="260"/>
                  </a:lnTo>
                  <a:lnTo>
                    <a:pt x="552" y="257"/>
                  </a:lnTo>
                  <a:lnTo>
                    <a:pt x="562" y="255"/>
                  </a:lnTo>
                  <a:lnTo>
                    <a:pt x="572" y="252"/>
                  </a:lnTo>
                  <a:lnTo>
                    <a:pt x="582" y="251"/>
                  </a:lnTo>
                  <a:lnTo>
                    <a:pt x="593" y="248"/>
                  </a:lnTo>
                  <a:lnTo>
                    <a:pt x="604" y="246"/>
                  </a:lnTo>
                  <a:lnTo>
                    <a:pt x="613" y="243"/>
                  </a:lnTo>
                  <a:lnTo>
                    <a:pt x="621" y="235"/>
                  </a:lnTo>
                  <a:lnTo>
                    <a:pt x="629" y="226"/>
                  </a:lnTo>
                  <a:lnTo>
                    <a:pt x="635" y="214"/>
                  </a:lnTo>
                  <a:lnTo>
                    <a:pt x="641" y="198"/>
                  </a:lnTo>
                  <a:lnTo>
                    <a:pt x="647" y="180"/>
                  </a:lnTo>
                  <a:lnTo>
                    <a:pt x="655" y="160"/>
                  </a:lnTo>
                  <a:lnTo>
                    <a:pt x="663" y="137"/>
                  </a:lnTo>
                  <a:lnTo>
                    <a:pt x="687" y="88"/>
                  </a:lnTo>
                  <a:lnTo>
                    <a:pt x="718" y="52"/>
                  </a:lnTo>
                  <a:lnTo>
                    <a:pt x="753" y="28"/>
                  </a:lnTo>
                  <a:lnTo>
                    <a:pt x="790" y="12"/>
                  </a:lnTo>
                  <a:lnTo>
                    <a:pt x="824" y="3"/>
                  </a:lnTo>
                  <a:lnTo>
                    <a:pt x="855" y="0"/>
                  </a:lnTo>
                  <a:lnTo>
                    <a:pt x="878" y="0"/>
                  </a:lnTo>
                  <a:lnTo>
                    <a:pt x="892" y="0"/>
                  </a:lnTo>
                  <a:lnTo>
                    <a:pt x="903" y="0"/>
                  </a:lnTo>
                  <a:lnTo>
                    <a:pt x="917" y="1"/>
                  </a:lnTo>
                  <a:lnTo>
                    <a:pt x="934" y="5"/>
                  </a:lnTo>
                  <a:lnTo>
                    <a:pt x="954" y="8"/>
                  </a:lnTo>
                  <a:lnTo>
                    <a:pt x="974" y="12"/>
                  </a:lnTo>
                  <a:lnTo>
                    <a:pt x="995" y="18"/>
                  </a:lnTo>
                  <a:lnTo>
                    <a:pt x="1015" y="26"/>
                  </a:lnTo>
                  <a:lnTo>
                    <a:pt x="1034" y="35"/>
                  </a:lnTo>
                  <a:lnTo>
                    <a:pt x="1052" y="43"/>
                  </a:lnTo>
                  <a:lnTo>
                    <a:pt x="1071" y="51"/>
                  </a:lnTo>
                  <a:lnTo>
                    <a:pt x="1092" y="55"/>
                  </a:lnTo>
                  <a:lnTo>
                    <a:pt x="1112" y="58"/>
                  </a:lnTo>
                  <a:lnTo>
                    <a:pt x="1132" y="60"/>
                  </a:lnTo>
                  <a:lnTo>
                    <a:pt x="1152" y="60"/>
                  </a:lnTo>
                  <a:lnTo>
                    <a:pt x="1171" y="60"/>
                  </a:lnTo>
                  <a:lnTo>
                    <a:pt x="1188" y="58"/>
                  </a:lnTo>
                  <a:lnTo>
                    <a:pt x="1206" y="58"/>
                  </a:lnTo>
                  <a:lnTo>
                    <a:pt x="1208" y="66"/>
                  </a:lnTo>
                  <a:lnTo>
                    <a:pt x="1199" y="75"/>
                  </a:lnTo>
                  <a:lnTo>
                    <a:pt x="1191" y="83"/>
                  </a:lnTo>
                  <a:lnTo>
                    <a:pt x="1173" y="108"/>
                  </a:lnTo>
                  <a:lnTo>
                    <a:pt x="1151" y="137"/>
                  </a:lnTo>
                  <a:lnTo>
                    <a:pt x="1126" y="171"/>
                  </a:lnTo>
                  <a:lnTo>
                    <a:pt x="1099" y="203"/>
                  </a:lnTo>
                  <a:lnTo>
                    <a:pt x="1071" y="235"/>
                  </a:lnTo>
                  <a:lnTo>
                    <a:pt x="1042" y="263"/>
                  </a:lnTo>
                  <a:lnTo>
                    <a:pt x="1014" y="284"/>
                  </a:lnTo>
                  <a:lnTo>
                    <a:pt x="988" y="297"/>
                  </a:lnTo>
                  <a:lnTo>
                    <a:pt x="971" y="301"/>
                  </a:lnTo>
                  <a:lnTo>
                    <a:pt x="951" y="309"/>
                  </a:lnTo>
                  <a:lnTo>
                    <a:pt x="926" y="318"/>
                  </a:lnTo>
                  <a:lnTo>
                    <a:pt x="900" y="326"/>
                  </a:lnTo>
                  <a:lnTo>
                    <a:pt x="872" y="334"/>
                  </a:lnTo>
                  <a:lnTo>
                    <a:pt x="846" y="341"/>
                  </a:lnTo>
                  <a:lnTo>
                    <a:pt x="823" y="346"/>
                  </a:lnTo>
                  <a:lnTo>
                    <a:pt x="801" y="348"/>
                  </a:lnTo>
                  <a:lnTo>
                    <a:pt x="780" y="346"/>
                  </a:lnTo>
                  <a:lnTo>
                    <a:pt x="757" y="341"/>
                  </a:lnTo>
                  <a:lnTo>
                    <a:pt x="732" y="334"/>
                  </a:lnTo>
                  <a:lnTo>
                    <a:pt x="709" y="326"/>
                  </a:lnTo>
                  <a:lnTo>
                    <a:pt x="686" y="318"/>
                  </a:lnTo>
                  <a:lnTo>
                    <a:pt x="667" y="311"/>
                  </a:lnTo>
                  <a:lnTo>
                    <a:pt x="652" y="303"/>
                  </a:lnTo>
                  <a:lnTo>
                    <a:pt x="644" y="298"/>
                  </a:lnTo>
                  <a:lnTo>
                    <a:pt x="635" y="292"/>
                  </a:lnTo>
                  <a:lnTo>
                    <a:pt x="626" y="286"/>
                  </a:lnTo>
                  <a:lnTo>
                    <a:pt x="616" y="280"/>
                  </a:lnTo>
                  <a:lnTo>
                    <a:pt x="607" y="274"/>
                  </a:lnTo>
                  <a:lnTo>
                    <a:pt x="601" y="272"/>
                  </a:lnTo>
                  <a:lnTo>
                    <a:pt x="592" y="272"/>
                  </a:lnTo>
                  <a:lnTo>
                    <a:pt x="582" y="272"/>
                  </a:lnTo>
                  <a:lnTo>
                    <a:pt x="572" y="274"/>
                  </a:lnTo>
                  <a:lnTo>
                    <a:pt x="559" y="277"/>
                  </a:lnTo>
                  <a:lnTo>
                    <a:pt x="550" y="280"/>
                  </a:lnTo>
                  <a:lnTo>
                    <a:pt x="541" y="283"/>
                  </a:lnTo>
                  <a:lnTo>
                    <a:pt x="535" y="286"/>
                  </a:lnTo>
                  <a:lnTo>
                    <a:pt x="527" y="292"/>
                  </a:lnTo>
                  <a:lnTo>
                    <a:pt x="524" y="298"/>
                  </a:lnTo>
                  <a:lnTo>
                    <a:pt x="527" y="303"/>
                  </a:lnTo>
                  <a:lnTo>
                    <a:pt x="535" y="306"/>
                  </a:lnTo>
                  <a:lnTo>
                    <a:pt x="541" y="308"/>
                  </a:lnTo>
                  <a:lnTo>
                    <a:pt x="549" y="309"/>
                  </a:lnTo>
                  <a:lnTo>
                    <a:pt x="558" y="309"/>
                  </a:lnTo>
                  <a:lnTo>
                    <a:pt x="569" y="308"/>
                  </a:lnTo>
                  <a:lnTo>
                    <a:pt x="581" y="306"/>
                  </a:lnTo>
                  <a:lnTo>
                    <a:pt x="593" y="304"/>
                  </a:lnTo>
                  <a:lnTo>
                    <a:pt x="606" y="303"/>
                  </a:lnTo>
                  <a:lnTo>
                    <a:pt x="618" y="301"/>
                  </a:lnTo>
                  <a:lnTo>
                    <a:pt x="629" y="300"/>
                  </a:lnTo>
                  <a:lnTo>
                    <a:pt x="641" y="300"/>
                  </a:lnTo>
                  <a:lnTo>
                    <a:pt x="655" y="300"/>
                  </a:lnTo>
                  <a:lnTo>
                    <a:pt x="670" y="303"/>
                  </a:lnTo>
                  <a:lnTo>
                    <a:pt x="689" y="308"/>
                  </a:lnTo>
                  <a:lnTo>
                    <a:pt x="712" y="317"/>
                  </a:lnTo>
                  <a:lnTo>
                    <a:pt x="738" y="328"/>
                  </a:lnTo>
                  <a:lnTo>
                    <a:pt x="770" y="343"/>
                  </a:lnTo>
                  <a:lnTo>
                    <a:pt x="797" y="358"/>
                  </a:lnTo>
                  <a:lnTo>
                    <a:pt x="820" y="380"/>
                  </a:lnTo>
                  <a:lnTo>
                    <a:pt x="840" y="406"/>
                  </a:lnTo>
                  <a:lnTo>
                    <a:pt x="858" y="434"/>
                  </a:lnTo>
                  <a:lnTo>
                    <a:pt x="875" y="466"/>
                  </a:lnTo>
                  <a:lnTo>
                    <a:pt x="887" y="500"/>
                  </a:lnTo>
                  <a:lnTo>
                    <a:pt x="898" y="535"/>
                  </a:lnTo>
                  <a:lnTo>
                    <a:pt x="904" y="571"/>
                  </a:lnTo>
                  <a:lnTo>
                    <a:pt x="906" y="594"/>
                  </a:lnTo>
                  <a:lnTo>
                    <a:pt x="907" y="617"/>
                  </a:lnTo>
                  <a:lnTo>
                    <a:pt x="907" y="638"/>
                  </a:lnTo>
                  <a:lnTo>
                    <a:pt x="904" y="660"/>
                  </a:lnTo>
                  <a:lnTo>
                    <a:pt x="891" y="644"/>
                  </a:lnTo>
                  <a:lnTo>
                    <a:pt x="869" y="629"/>
                  </a:lnTo>
                  <a:lnTo>
                    <a:pt x="844" y="615"/>
                  </a:lnTo>
                  <a:lnTo>
                    <a:pt x="815" y="604"/>
                  </a:lnTo>
                  <a:lnTo>
                    <a:pt x="784" y="594"/>
                  </a:lnTo>
                  <a:lnTo>
                    <a:pt x="755" y="586"/>
                  </a:lnTo>
                  <a:lnTo>
                    <a:pt x="727" y="580"/>
                  </a:lnTo>
                  <a:lnTo>
                    <a:pt x="703" y="575"/>
                  </a:lnTo>
                  <a:lnTo>
                    <a:pt x="687" y="572"/>
                  </a:lnTo>
                  <a:lnTo>
                    <a:pt x="670" y="569"/>
                  </a:lnTo>
                  <a:lnTo>
                    <a:pt x="652" y="564"/>
                  </a:lnTo>
                  <a:lnTo>
                    <a:pt x="633" y="558"/>
                  </a:lnTo>
                  <a:lnTo>
                    <a:pt x="615" y="548"/>
                  </a:lnTo>
                  <a:lnTo>
                    <a:pt x="599" y="535"/>
                  </a:lnTo>
                  <a:lnTo>
                    <a:pt x="585" y="517"/>
                  </a:lnTo>
                  <a:lnTo>
                    <a:pt x="575" y="495"/>
                  </a:lnTo>
                  <a:lnTo>
                    <a:pt x="561" y="464"/>
                  </a:lnTo>
                  <a:lnTo>
                    <a:pt x="547" y="438"/>
                  </a:lnTo>
                  <a:lnTo>
                    <a:pt x="538" y="412"/>
                  </a:lnTo>
                  <a:lnTo>
                    <a:pt x="538" y="374"/>
                  </a:lnTo>
                  <a:lnTo>
                    <a:pt x="536" y="363"/>
                  </a:lnTo>
                  <a:lnTo>
                    <a:pt x="532" y="352"/>
                  </a:lnTo>
                  <a:lnTo>
                    <a:pt x="524" y="341"/>
                  </a:lnTo>
                  <a:lnTo>
                    <a:pt x="513" y="332"/>
                  </a:lnTo>
                  <a:lnTo>
                    <a:pt x="502" y="323"/>
                  </a:lnTo>
                  <a:lnTo>
                    <a:pt x="491" y="317"/>
                  </a:lnTo>
                  <a:lnTo>
                    <a:pt x="482" y="311"/>
                  </a:lnTo>
                  <a:lnTo>
                    <a:pt x="475" y="306"/>
                  </a:lnTo>
                  <a:lnTo>
                    <a:pt x="464" y="301"/>
                  </a:lnTo>
                  <a:lnTo>
                    <a:pt x="453" y="298"/>
                  </a:lnTo>
                  <a:lnTo>
                    <a:pt x="447" y="300"/>
                  </a:lnTo>
                  <a:lnTo>
                    <a:pt x="445" y="306"/>
                  </a:lnTo>
                  <a:lnTo>
                    <a:pt x="447" y="314"/>
                  </a:lnTo>
                  <a:lnTo>
                    <a:pt x="448" y="323"/>
                  </a:lnTo>
                  <a:lnTo>
                    <a:pt x="451" y="334"/>
                  </a:lnTo>
                  <a:lnTo>
                    <a:pt x="456" y="343"/>
                  </a:lnTo>
                  <a:lnTo>
                    <a:pt x="462" y="351"/>
                  </a:lnTo>
                  <a:lnTo>
                    <a:pt x="475" y="361"/>
                  </a:lnTo>
                  <a:lnTo>
                    <a:pt x="490" y="375"/>
                  </a:lnTo>
                  <a:lnTo>
                    <a:pt x="510" y="394"/>
                  </a:lnTo>
                  <a:lnTo>
                    <a:pt x="528" y="415"/>
                  </a:lnTo>
                  <a:lnTo>
                    <a:pt x="547" y="440"/>
                  </a:lnTo>
                  <a:lnTo>
                    <a:pt x="564" y="468"/>
                  </a:lnTo>
                  <a:lnTo>
                    <a:pt x="576" y="500"/>
                  </a:lnTo>
                  <a:close/>
                </a:path>
              </a:pathLst>
            </a:custGeom>
            <a:solidFill>
              <a:srgbClr val="FF1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0" name="Freeform 17"/>
            <p:cNvSpPr>
              <a:spLocks/>
            </p:cNvSpPr>
            <p:nvPr/>
          </p:nvSpPr>
          <p:spPr bwMode="auto">
            <a:xfrm>
              <a:off x="4954" y="723"/>
              <a:ext cx="182" cy="184"/>
            </a:xfrm>
            <a:custGeom>
              <a:avLst/>
              <a:gdLst>
                <a:gd name="T0" fmla="*/ 138 w 364"/>
                <a:gd name="T1" fmla="*/ 178 h 367"/>
                <a:gd name="T2" fmla="*/ 144 w 364"/>
                <a:gd name="T3" fmla="*/ 168 h 367"/>
                <a:gd name="T4" fmla="*/ 155 w 364"/>
                <a:gd name="T5" fmla="*/ 165 h 367"/>
                <a:gd name="T6" fmla="*/ 163 w 364"/>
                <a:gd name="T7" fmla="*/ 168 h 367"/>
                <a:gd name="T8" fmla="*/ 165 w 364"/>
                <a:gd name="T9" fmla="*/ 172 h 367"/>
                <a:gd name="T10" fmla="*/ 171 w 364"/>
                <a:gd name="T11" fmla="*/ 173 h 367"/>
                <a:gd name="T12" fmla="*/ 179 w 364"/>
                <a:gd name="T13" fmla="*/ 175 h 367"/>
                <a:gd name="T14" fmla="*/ 182 w 364"/>
                <a:gd name="T15" fmla="*/ 174 h 367"/>
                <a:gd name="T16" fmla="*/ 178 w 364"/>
                <a:gd name="T17" fmla="*/ 169 h 367"/>
                <a:gd name="T18" fmla="*/ 171 w 364"/>
                <a:gd name="T19" fmla="*/ 163 h 367"/>
                <a:gd name="T20" fmla="*/ 166 w 364"/>
                <a:gd name="T21" fmla="*/ 162 h 367"/>
                <a:gd name="T22" fmla="*/ 157 w 364"/>
                <a:gd name="T23" fmla="*/ 162 h 367"/>
                <a:gd name="T24" fmla="*/ 150 w 364"/>
                <a:gd name="T25" fmla="*/ 155 h 367"/>
                <a:gd name="T26" fmla="*/ 148 w 364"/>
                <a:gd name="T27" fmla="*/ 147 h 367"/>
                <a:gd name="T28" fmla="*/ 150 w 364"/>
                <a:gd name="T29" fmla="*/ 141 h 367"/>
                <a:gd name="T30" fmla="*/ 152 w 364"/>
                <a:gd name="T31" fmla="*/ 137 h 367"/>
                <a:gd name="T32" fmla="*/ 157 w 364"/>
                <a:gd name="T33" fmla="*/ 133 h 367"/>
                <a:gd name="T34" fmla="*/ 165 w 364"/>
                <a:gd name="T35" fmla="*/ 130 h 367"/>
                <a:gd name="T36" fmla="*/ 172 w 364"/>
                <a:gd name="T37" fmla="*/ 111 h 367"/>
                <a:gd name="T38" fmla="*/ 167 w 364"/>
                <a:gd name="T39" fmla="*/ 76 h 367"/>
                <a:gd name="T40" fmla="*/ 144 w 364"/>
                <a:gd name="T41" fmla="*/ 47 h 367"/>
                <a:gd name="T42" fmla="*/ 102 w 364"/>
                <a:gd name="T43" fmla="*/ 26 h 367"/>
                <a:gd name="T44" fmla="*/ 63 w 364"/>
                <a:gd name="T45" fmla="*/ 19 h 367"/>
                <a:gd name="T46" fmla="*/ 41 w 364"/>
                <a:gd name="T47" fmla="*/ 13 h 367"/>
                <a:gd name="T48" fmla="*/ 21 w 364"/>
                <a:gd name="T49" fmla="*/ 8 h 367"/>
                <a:gd name="T50" fmla="*/ 6 w 364"/>
                <a:gd name="T51" fmla="*/ 2 h 367"/>
                <a:gd name="T52" fmla="*/ 6 w 364"/>
                <a:gd name="T53" fmla="*/ 9 h 367"/>
                <a:gd name="T54" fmla="*/ 18 w 364"/>
                <a:gd name="T55" fmla="*/ 32 h 367"/>
                <a:gd name="T56" fmla="*/ 26 w 364"/>
                <a:gd name="T57" fmla="*/ 56 h 367"/>
                <a:gd name="T58" fmla="*/ 33 w 364"/>
                <a:gd name="T59" fmla="*/ 80 h 367"/>
                <a:gd name="T60" fmla="*/ 38 w 364"/>
                <a:gd name="T61" fmla="*/ 102 h 367"/>
                <a:gd name="T62" fmla="*/ 50 w 364"/>
                <a:gd name="T63" fmla="*/ 132 h 367"/>
                <a:gd name="T64" fmla="*/ 74 w 364"/>
                <a:gd name="T65" fmla="*/ 162 h 367"/>
                <a:gd name="T66" fmla="*/ 112 w 364"/>
                <a:gd name="T67" fmla="*/ 181 h 36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64" h="367">
                  <a:moveTo>
                    <a:pt x="276" y="367"/>
                  </a:moveTo>
                  <a:lnTo>
                    <a:pt x="276" y="355"/>
                  </a:lnTo>
                  <a:lnTo>
                    <a:pt x="280" y="344"/>
                  </a:lnTo>
                  <a:lnTo>
                    <a:pt x="288" y="335"/>
                  </a:lnTo>
                  <a:lnTo>
                    <a:pt x="299" y="330"/>
                  </a:lnTo>
                  <a:lnTo>
                    <a:pt x="310" y="329"/>
                  </a:lnTo>
                  <a:lnTo>
                    <a:pt x="319" y="332"/>
                  </a:lnTo>
                  <a:lnTo>
                    <a:pt x="325" y="335"/>
                  </a:lnTo>
                  <a:lnTo>
                    <a:pt x="328" y="340"/>
                  </a:lnTo>
                  <a:lnTo>
                    <a:pt x="330" y="343"/>
                  </a:lnTo>
                  <a:lnTo>
                    <a:pt x="334" y="344"/>
                  </a:lnTo>
                  <a:lnTo>
                    <a:pt x="341" y="346"/>
                  </a:lnTo>
                  <a:lnTo>
                    <a:pt x="350" y="347"/>
                  </a:lnTo>
                  <a:lnTo>
                    <a:pt x="357" y="349"/>
                  </a:lnTo>
                  <a:lnTo>
                    <a:pt x="362" y="349"/>
                  </a:lnTo>
                  <a:lnTo>
                    <a:pt x="364" y="347"/>
                  </a:lnTo>
                  <a:lnTo>
                    <a:pt x="361" y="343"/>
                  </a:lnTo>
                  <a:lnTo>
                    <a:pt x="356" y="337"/>
                  </a:lnTo>
                  <a:lnTo>
                    <a:pt x="350" y="330"/>
                  </a:lnTo>
                  <a:lnTo>
                    <a:pt x="342" y="326"/>
                  </a:lnTo>
                  <a:lnTo>
                    <a:pt x="336" y="320"/>
                  </a:lnTo>
                  <a:lnTo>
                    <a:pt x="331" y="323"/>
                  </a:lnTo>
                  <a:lnTo>
                    <a:pt x="324" y="324"/>
                  </a:lnTo>
                  <a:lnTo>
                    <a:pt x="314" y="324"/>
                  </a:lnTo>
                  <a:lnTo>
                    <a:pt x="307" y="320"/>
                  </a:lnTo>
                  <a:lnTo>
                    <a:pt x="300" y="310"/>
                  </a:lnTo>
                  <a:lnTo>
                    <a:pt x="297" y="301"/>
                  </a:lnTo>
                  <a:lnTo>
                    <a:pt x="296" y="294"/>
                  </a:lnTo>
                  <a:lnTo>
                    <a:pt x="297" y="286"/>
                  </a:lnTo>
                  <a:lnTo>
                    <a:pt x="299" y="281"/>
                  </a:lnTo>
                  <a:lnTo>
                    <a:pt x="300" y="278"/>
                  </a:lnTo>
                  <a:lnTo>
                    <a:pt x="304" y="274"/>
                  </a:lnTo>
                  <a:lnTo>
                    <a:pt x="307" y="270"/>
                  </a:lnTo>
                  <a:lnTo>
                    <a:pt x="313" y="266"/>
                  </a:lnTo>
                  <a:lnTo>
                    <a:pt x="322" y="261"/>
                  </a:lnTo>
                  <a:lnTo>
                    <a:pt x="330" y="260"/>
                  </a:lnTo>
                  <a:lnTo>
                    <a:pt x="336" y="258"/>
                  </a:lnTo>
                  <a:lnTo>
                    <a:pt x="344" y="221"/>
                  </a:lnTo>
                  <a:lnTo>
                    <a:pt x="342" y="186"/>
                  </a:lnTo>
                  <a:lnTo>
                    <a:pt x="333" y="152"/>
                  </a:lnTo>
                  <a:lnTo>
                    <a:pt x="314" y="121"/>
                  </a:lnTo>
                  <a:lnTo>
                    <a:pt x="287" y="94"/>
                  </a:lnTo>
                  <a:lnTo>
                    <a:pt x="250" y="71"/>
                  </a:lnTo>
                  <a:lnTo>
                    <a:pt x="203" y="52"/>
                  </a:lnTo>
                  <a:lnTo>
                    <a:pt x="148" y="40"/>
                  </a:lnTo>
                  <a:lnTo>
                    <a:pt x="126" y="37"/>
                  </a:lnTo>
                  <a:lnTo>
                    <a:pt x="103" y="32"/>
                  </a:lnTo>
                  <a:lnTo>
                    <a:pt x="82" y="26"/>
                  </a:lnTo>
                  <a:lnTo>
                    <a:pt x="60" y="20"/>
                  </a:lnTo>
                  <a:lnTo>
                    <a:pt x="42" y="15"/>
                  </a:lnTo>
                  <a:lnTo>
                    <a:pt x="25" y="9"/>
                  </a:lnTo>
                  <a:lnTo>
                    <a:pt x="11" y="4"/>
                  </a:lnTo>
                  <a:lnTo>
                    <a:pt x="0" y="0"/>
                  </a:lnTo>
                  <a:lnTo>
                    <a:pt x="12" y="18"/>
                  </a:lnTo>
                  <a:lnTo>
                    <a:pt x="25" y="38"/>
                  </a:lnTo>
                  <a:lnTo>
                    <a:pt x="35" y="63"/>
                  </a:lnTo>
                  <a:lnTo>
                    <a:pt x="45" y="87"/>
                  </a:lnTo>
                  <a:lnTo>
                    <a:pt x="52" y="112"/>
                  </a:lnTo>
                  <a:lnTo>
                    <a:pt x="59" y="137"/>
                  </a:lnTo>
                  <a:lnTo>
                    <a:pt x="65" y="160"/>
                  </a:lnTo>
                  <a:lnTo>
                    <a:pt x="69" y="181"/>
                  </a:lnTo>
                  <a:lnTo>
                    <a:pt x="76" y="204"/>
                  </a:lnTo>
                  <a:lnTo>
                    <a:pt x="86" y="234"/>
                  </a:lnTo>
                  <a:lnTo>
                    <a:pt x="100" y="264"/>
                  </a:lnTo>
                  <a:lnTo>
                    <a:pt x="120" y="295"/>
                  </a:lnTo>
                  <a:lnTo>
                    <a:pt x="148" y="323"/>
                  </a:lnTo>
                  <a:lnTo>
                    <a:pt x="182" y="346"/>
                  </a:lnTo>
                  <a:lnTo>
                    <a:pt x="223" y="361"/>
                  </a:lnTo>
                  <a:lnTo>
                    <a:pt x="276" y="367"/>
                  </a:lnTo>
                  <a:close/>
                </a:path>
              </a:pathLst>
            </a:custGeom>
            <a:solidFill>
              <a:srgbClr val="FF1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1" name="Freeform 18"/>
            <p:cNvSpPr>
              <a:spLocks/>
            </p:cNvSpPr>
            <p:nvPr/>
          </p:nvSpPr>
          <p:spPr bwMode="auto">
            <a:xfrm>
              <a:off x="5150" y="833"/>
              <a:ext cx="19" cy="20"/>
            </a:xfrm>
            <a:custGeom>
              <a:avLst/>
              <a:gdLst>
                <a:gd name="T0" fmla="*/ 0 w 39"/>
                <a:gd name="T1" fmla="*/ 8 h 38"/>
                <a:gd name="T2" fmla="*/ 1 w 39"/>
                <a:gd name="T3" fmla="*/ 4 h 38"/>
                <a:gd name="T4" fmla="*/ 3 w 39"/>
                <a:gd name="T5" fmla="*/ 1 h 38"/>
                <a:gd name="T6" fmla="*/ 6 w 39"/>
                <a:gd name="T7" fmla="*/ 0 h 38"/>
                <a:gd name="T8" fmla="*/ 10 w 39"/>
                <a:gd name="T9" fmla="*/ 0 h 38"/>
                <a:gd name="T10" fmla="*/ 14 w 39"/>
                <a:gd name="T11" fmla="*/ 1 h 38"/>
                <a:gd name="T12" fmla="*/ 17 w 39"/>
                <a:gd name="T13" fmla="*/ 3 h 38"/>
                <a:gd name="T14" fmla="*/ 18 w 39"/>
                <a:gd name="T15" fmla="*/ 6 h 38"/>
                <a:gd name="T16" fmla="*/ 19 w 39"/>
                <a:gd name="T17" fmla="*/ 11 h 38"/>
                <a:gd name="T18" fmla="*/ 18 w 39"/>
                <a:gd name="T19" fmla="*/ 14 h 38"/>
                <a:gd name="T20" fmla="*/ 16 w 39"/>
                <a:gd name="T21" fmla="*/ 18 h 38"/>
                <a:gd name="T22" fmla="*/ 13 w 39"/>
                <a:gd name="T23" fmla="*/ 19 h 38"/>
                <a:gd name="T24" fmla="*/ 11 w 39"/>
                <a:gd name="T25" fmla="*/ 20 h 38"/>
                <a:gd name="T26" fmla="*/ 8 w 39"/>
                <a:gd name="T27" fmla="*/ 19 h 38"/>
                <a:gd name="T28" fmla="*/ 4 w 39"/>
                <a:gd name="T29" fmla="*/ 16 h 38"/>
                <a:gd name="T30" fmla="*/ 1 w 39"/>
                <a:gd name="T31" fmla="*/ 12 h 38"/>
                <a:gd name="T32" fmla="*/ 0 w 39"/>
                <a:gd name="T33" fmla="*/ 8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38">
                  <a:moveTo>
                    <a:pt x="0" y="15"/>
                  </a:moveTo>
                  <a:lnTo>
                    <a:pt x="2" y="7"/>
                  </a:lnTo>
                  <a:lnTo>
                    <a:pt x="7" y="1"/>
                  </a:lnTo>
                  <a:lnTo>
                    <a:pt x="13" y="0"/>
                  </a:lnTo>
                  <a:lnTo>
                    <a:pt x="20" y="0"/>
                  </a:lnTo>
                  <a:lnTo>
                    <a:pt x="28" y="1"/>
                  </a:lnTo>
                  <a:lnTo>
                    <a:pt x="34" y="6"/>
                  </a:lnTo>
                  <a:lnTo>
                    <a:pt x="37" y="12"/>
                  </a:lnTo>
                  <a:lnTo>
                    <a:pt x="39" y="20"/>
                  </a:lnTo>
                  <a:lnTo>
                    <a:pt x="37" y="27"/>
                  </a:lnTo>
                  <a:lnTo>
                    <a:pt x="33" y="34"/>
                  </a:lnTo>
                  <a:lnTo>
                    <a:pt x="27" y="37"/>
                  </a:lnTo>
                  <a:lnTo>
                    <a:pt x="22" y="38"/>
                  </a:lnTo>
                  <a:lnTo>
                    <a:pt x="16" y="37"/>
                  </a:lnTo>
                  <a:lnTo>
                    <a:pt x="8" y="30"/>
                  </a:lnTo>
                  <a:lnTo>
                    <a:pt x="2" y="23"/>
                  </a:lnTo>
                  <a:lnTo>
                    <a:pt x="0" y="15"/>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2" name="Freeform 19"/>
            <p:cNvSpPr>
              <a:spLocks/>
            </p:cNvSpPr>
            <p:nvPr/>
          </p:nvSpPr>
          <p:spPr bwMode="auto">
            <a:xfrm>
              <a:off x="5188" y="860"/>
              <a:ext cx="21" cy="20"/>
            </a:xfrm>
            <a:custGeom>
              <a:avLst/>
              <a:gdLst>
                <a:gd name="T0" fmla="*/ 3 w 42"/>
                <a:gd name="T1" fmla="*/ 2 h 42"/>
                <a:gd name="T2" fmla="*/ 6 w 42"/>
                <a:gd name="T3" fmla="*/ 1 h 42"/>
                <a:gd name="T4" fmla="*/ 11 w 42"/>
                <a:gd name="T5" fmla="*/ 0 h 42"/>
                <a:gd name="T6" fmla="*/ 16 w 42"/>
                <a:gd name="T7" fmla="*/ 1 h 42"/>
                <a:gd name="T8" fmla="*/ 19 w 42"/>
                <a:gd name="T9" fmla="*/ 3 h 42"/>
                <a:gd name="T10" fmla="*/ 20 w 42"/>
                <a:gd name="T11" fmla="*/ 7 h 42"/>
                <a:gd name="T12" fmla="*/ 21 w 42"/>
                <a:gd name="T13" fmla="*/ 10 h 42"/>
                <a:gd name="T14" fmla="*/ 20 w 42"/>
                <a:gd name="T15" fmla="*/ 15 h 42"/>
                <a:gd name="T16" fmla="*/ 19 w 42"/>
                <a:gd name="T17" fmla="*/ 18 h 42"/>
                <a:gd name="T18" fmla="*/ 16 w 42"/>
                <a:gd name="T19" fmla="*/ 19 h 42"/>
                <a:gd name="T20" fmla="*/ 11 w 42"/>
                <a:gd name="T21" fmla="*/ 20 h 42"/>
                <a:gd name="T22" fmla="*/ 7 w 42"/>
                <a:gd name="T23" fmla="*/ 18 h 42"/>
                <a:gd name="T24" fmla="*/ 4 w 42"/>
                <a:gd name="T25" fmla="*/ 15 h 42"/>
                <a:gd name="T26" fmla="*/ 2 w 42"/>
                <a:gd name="T27" fmla="*/ 12 h 42"/>
                <a:gd name="T28" fmla="*/ 0 w 42"/>
                <a:gd name="T29" fmla="*/ 9 h 42"/>
                <a:gd name="T30" fmla="*/ 0 w 42"/>
                <a:gd name="T31" fmla="*/ 5 h 42"/>
                <a:gd name="T32" fmla="*/ 3 w 42"/>
                <a:gd name="T33" fmla="*/ 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2" h="42">
                  <a:moveTo>
                    <a:pt x="5" y="5"/>
                  </a:moveTo>
                  <a:lnTo>
                    <a:pt x="11" y="2"/>
                  </a:lnTo>
                  <a:lnTo>
                    <a:pt x="22" y="0"/>
                  </a:lnTo>
                  <a:lnTo>
                    <a:pt x="31" y="3"/>
                  </a:lnTo>
                  <a:lnTo>
                    <a:pt x="37" y="6"/>
                  </a:lnTo>
                  <a:lnTo>
                    <a:pt x="40" y="14"/>
                  </a:lnTo>
                  <a:lnTo>
                    <a:pt x="42" y="22"/>
                  </a:lnTo>
                  <a:lnTo>
                    <a:pt x="40" y="31"/>
                  </a:lnTo>
                  <a:lnTo>
                    <a:pt x="37" y="37"/>
                  </a:lnTo>
                  <a:lnTo>
                    <a:pt x="31" y="40"/>
                  </a:lnTo>
                  <a:lnTo>
                    <a:pt x="22" y="42"/>
                  </a:lnTo>
                  <a:lnTo>
                    <a:pt x="13" y="38"/>
                  </a:lnTo>
                  <a:lnTo>
                    <a:pt x="7" y="32"/>
                  </a:lnTo>
                  <a:lnTo>
                    <a:pt x="3" y="25"/>
                  </a:lnTo>
                  <a:lnTo>
                    <a:pt x="0" y="18"/>
                  </a:lnTo>
                  <a:lnTo>
                    <a:pt x="0" y="11"/>
                  </a:lnTo>
                  <a:lnTo>
                    <a:pt x="5" y="5"/>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3" name="Freeform 20"/>
            <p:cNvSpPr>
              <a:spLocks/>
            </p:cNvSpPr>
            <p:nvPr/>
          </p:nvSpPr>
          <p:spPr bwMode="auto">
            <a:xfrm>
              <a:off x="5142" y="884"/>
              <a:ext cx="20" cy="20"/>
            </a:xfrm>
            <a:custGeom>
              <a:avLst/>
              <a:gdLst>
                <a:gd name="T0" fmla="*/ 3 w 40"/>
                <a:gd name="T1" fmla="*/ 4 h 40"/>
                <a:gd name="T2" fmla="*/ 6 w 40"/>
                <a:gd name="T3" fmla="*/ 2 h 40"/>
                <a:gd name="T4" fmla="*/ 9 w 40"/>
                <a:gd name="T5" fmla="*/ 0 h 40"/>
                <a:gd name="T6" fmla="*/ 14 w 40"/>
                <a:gd name="T7" fmla="*/ 0 h 40"/>
                <a:gd name="T8" fmla="*/ 18 w 40"/>
                <a:gd name="T9" fmla="*/ 3 h 40"/>
                <a:gd name="T10" fmla="*/ 20 w 40"/>
                <a:gd name="T11" fmla="*/ 7 h 40"/>
                <a:gd name="T12" fmla="*/ 20 w 40"/>
                <a:gd name="T13" fmla="*/ 11 h 40"/>
                <a:gd name="T14" fmla="*/ 19 w 40"/>
                <a:gd name="T15" fmla="*/ 15 h 40"/>
                <a:gd name="T16" fmla="*/ 16 w 40"/>
                <a:gd name="T17" fmla="*/ 18 h 40"/>
                <a:gd name="T18" fmla="*/ 14 w 40"/>
                <a:gd name="T19" fmla="*/ 20 h 40"/>
                <a:gd name="T20" fmla="*/ 10 w 40"/>
                <a:gd name="T21" fmla="*/ 20 h 40"/>
                <a:gd name="T22" fmla="*/ 6 w 40"/>
                <a:gd name="T23" fmla="*/ 20 h 40"/>
                <a:gd name="T24" fmla="*/ 3 w 40"/>
                <a:gd name="T25" fmla="*/ 19 h 40"/>
                <a:gd name="T26" fmla="*/ 1 w 40"/>
                <a:gd name="T27" fmla="*/ 15 h 40"/>
                <a:gd name="T28" fmla="*/ 0 w 40"/>
                <a:gd name="T29" fmla="*/ 11 h 40"/>
                <a:gd name="T30" fmla="*/ 1 w 40"/>
                <a:gd name="T31" fmla="*/ 7 h 40"/>
                <a:gd name="T32" fmla="*/ 3 w 40"/>
                <a:gd name="T33" fmla="*/ 4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0" h="40">
                  <a:moveTo>
                    <a:pt x="5" y="8"/>
                  </a:moveTo>
                  <a:lnTo>
                    <a:pt x="11" y="3"/>
                  </a:lnTo>
                  <a:lnTo>
                    <a:pt x="18" y="0"/>
                  </a:lnTo>
                  <a:lnTo>
                    <a:pt x="28" y="0"/>
                  </a:lnTo>
                  <a:lnTo>
                    <a:pt x="35" y="5"/>
                  </a:lnTo>
                  <a:lnTo>
                    <a:pt x="40" y="13"/>
                  </a:lnTo>
                  <a:lnTo>
                    <a:pt x="40" y="22"/>
                  </a:lnTo>
                  <a:lnTo>
                    <a:pt x="37" y="29"/>
                  </a:lnTo>
                  <a:lnTo>
                    <a:pt x="32" y="36"/>
                  </a:lnTo>
                  <a:lnTo>
                    <a:pt x="28" y="39"/>
                  </a:lnTo>
                  <a:lnTo>
                    <a:pt x="20" y="40"/>
                  </a:lnTo>
                  <a:lnTo>
                    <a:pt x="12" y="40"/>
                  </a:lnTo>
                  <a:lnTo>
                    <a:pt x="5" y="37"/>
                  </a:lnTo>
                  <a:lnTo>
                    <a:pt x="2" y="29"/>
                  </a:lnTo>
                  <a:lnTo>
                    <a:pt x="0" y="22"/>
                  </a:lnTo>
                  <a:lnTo>
                    <a:pt x="2" y="14"/>
                  </a:lnTo>
                  <a:lnTo>
                    <a:pt x="5" y="8"/>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4" name="Freeform 21"/>
            <p:cNvSpPr>
              <a:spLocks/>
            </p:cNvSpPr>
            <p:nvPr/>
          </p:nvSpPr>
          <p:spPr bwMode="auto">
            <a:xfrm>
              <a:off x="5109" y="859"/>
              <a:ext cx="21" cy="20"/>
            </a:xfrm>
            <a:custGeom>
              <a:avLst/>
              <a:gdLst>
                <a:gd name="T0" fmla="*/ 4 w 41"/>
                <a:gd name="T1" fmla="*/ 1 h 40"/>
                <a:gd name="T2" fmla="*/ 2 w 41"/>
                <a:gd name="T3" fmla="*/ 4 h 40"/>
                <a:gd name="T4" fmla="*/ 0 w 41"/>
                <a:gd name="T5" fmla="*/ 9 h 40"/>
                <a:gd name="T6" fmla="*/ 1 w 41"/>
                <a:gd name="T7" fmla="*/ 14 h 40"/>
                <a:gd name="T8" fmla="*/ 2 w 41"/>
                <a:gd name="T9" fmla="*/ 17 h 40"/>
                <a:gd name="T10" fmla="*/ 6 w 41"/>
                <a:gd name="T11" fmla="*/ 20 h 40"/>
                <a:gd name="T12" fmla="*/ 10 w 41"/>
                <a:gd name="T13" fmla="*/ 20 h 40"/>
                <a:gd name="T14" fmla="*/ 15 w 41"/>
                <a:gd name="T15" fmla="*/ 20 h 40"/>
                <a:gd name="T16" fmla="*/ 19 w 41"/>
                <a:gd name="T17" fmla="*/ 19 h 40"/>
                <a:gd name="T18" fmla="*/ 20 w 41"/>
                <a:gd name="T19" fmla="*/ 16 h 40"/>
                <a:gd name="T20" fmla="*/ 21 w 41"/>
                <a:gd name="T21" fmla="*/ 13 h 40"/>
                <a:gd name="T22" fmla="*/ 21 w 41"/>
                <a:gd name="T23" fmla="*/ 10 h 40"/>
                <a:gd name="T24" fmla="*/ 20 w 41"/>
                <a:gd name="T25" fmla="*/ 6 h 40"/>
                <a:gd name="T26" fmla="*/ 18 w 41"/>
                <a:gd name="T27" fmla="*/ 4 h 40"/>
                <a:gd name="T28" fmla="*/ 13 w 41"/>
                <a:gd name="T29" fmla="*/ 1 h 40"/>
                <a:gd name="T30" fmla="*/ 8 w 41"/>
                <a:gd name="T31" fmla="*/ 0 h 40"/>
                <a:gd name="T32" fmla="*/ 4 w 41"/>
                <a:gd name="T33" fmla="*/ 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1" h="40">
                  <a:moveTo>
                    <a:pt x="7" y="2"/>
                  </a:moveTo>
                  <a:lnTo>
                    <a:pt x="3" y="8"/>
                  </a:lnTo>
                  <a:lnTo>
                    <a:pt x="0" y="17"/>
                  </a:lnTo>
                  <a:lnTo>
                    <a:pt x="1" y="27"/>
                  </a:lnTo>
                  <a:lnTo>
                    <a:pt x="4" y="34"/>
                  </a:lnTo>
                  <a:lnTo>
                    <a:pt x="11" y="39"/>
                  </a:lnTo>
                  <a:lnTo>
                    <a:pt x="20" y="40"/>
                  </a:lnTo>
                  <a:lnTo>
                    <a:pt x="29" y="40"/>
                  </a:lnTo>
                  <a:lnTo>
                    <a:pt x="37" y="37"/>
                  </a:lnTo>
                  <a:lnTo>
                    <a:pt x="40" y="31"/>
                  </a:lnTo>
                  <a:lnTo>
                    <a:pt x="41" y="25"/>
                  </a:lnTo>
                  <a:lnTo>
                    <a:pt x="41" y="19"/>
                  </a:lnTo>
                  <a:lnTo>
                    <a:pt x="40" y="11"/>
                  </a:lnTo>
                  <a:lnTo>
                    <a:pt x="35" y="7"/>
                  </a:lnTo>
                  <a:lnTo>
                    <a:pt x="26" y="2"/>
                  </a:lnTo>
                  <a:lnTo>
                    <a:pt x="15" y="0"/>
                  </a:lnTo>
                  <a:lnTo>
                    <a:pt x="7" y="2"/>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5" name="Freeform 22"/>
            <p:cNvSpPr>
              <a:spLocks/>
            </p:cNvSpPr>
            <p:nvPr/>
          </p:nvSpPr>
          <p:spPr bwMode="auto">
            <a:xfrm>
              <a:off x="5097" y="897"/>
              <a:ext cx="17" cy="18"/>
            </a:xfrm>
            <a:custGeom>
              <a:avLst/>
              <a:gdLst>
                <a:gd name="T0" fmla="*/ 0 w 34"/>
                <a:gd name="T1" fmla="*/ 12 h 36"/>
                <a:gd name="T2" fmla="*/ 0 w 34"/>
                <a:gd name="T3" fmla="*/ 9 h 36"/>
                <a:gd name="T4" fmla="*/ 0 w 34"/>
                <a:gd name="T5" fmla="*/ 5 h 36"/>
                <a:gd name="T6" fmla="*/ 2 w 34"/>
                <a:gd name="T7" fmla="*/ 3 h 36"/>
                <a:gd name="T8" fmla="*/ 6 w 34"/>
                <a:gd name="T9" fmla="*/ 1 h 36"/>
                <a:gd name="T10" fmla="*/ 11 w 34"/>
                <a:gd name="T11" fmla="*/ 0 h 36"/>
                <a:gd name="T12" fmla="*/ 14 w 34"/>
                <a:gd name="T13" fmla="*/ 1 h 36"/>
                <a:gd name="T14" fmla="*/ 16 w 34"/>
                <a:gd name="T15" fmla="*/ 4 h 36"/>
                <a:gd name="T16" fmla="*/ 17 w 34"/>
                <a:gd name="T17" fmla="*/ 6 h 36"/>
                <a:gd name="T18" fmla="*/ 17 w 34"/>
                <a:gd name="T19" fmla="*/ 10 h 36"/>
                <a:gd name="T20" fmla="*/ 16 w 34"/>
                <a:gd name="T21" fmla="*/ 14 h 36"/>
                <a:gd name="T22" fmla="*/ 14 w 34"/>
                <a:gd name="T23" fmla="*/ 17 h 36"/>
                <a:gd name="T24" fmla="*/ 11 w 34"/>
                <a:gd name="T25" fmla="*/ 18 h 36"/>
                <a:gd name="T26" fmla="*/ 8 w 34"/>
                <a:gd name="T27" fmla="*/ 18 h 36"/>
                <a:gd name="T28" fmla="*/ 5 w 34"/>
                <a:gd name="T29" fmla="*/ 17 h 36"/>
                <a:gd name="T30" fmla="*/ 2 w 34"/>
                <a:gd name="T31" fmla="*/ 14 h 36"/>
                <a:gd name="T32" fmla="*/ 0 w 34"/>
                <a:gd name="T33" fmla="*/ 12 h 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4" h="36">
                  <a:moveTo>
                    <a:pt x="0" y="23"/>
                  </a:moveTo>
                  <a:lnTo>
                    <a:pt x="0" y="17"/>
                  </a:lnTo>
                  <a:lnTo>
                    <a:pt x="0" y="10"/>
                  </a:lnTo>
                  <a:lnTo>
                    <a:pt x="4" y="5"/>
                  </a:lnTo>
                  <a:lnTo>
                    <a:pt x="12" y="2"/>
                  </a:lnTo>
                  <a:lnTo>
                    <a:pt x="21" y="0"/>
                  </a:lnTo>
                  <a:lnTo>
                    <a:pt x="27" y="2"/>
                  </a:lnTo>
                  <a:lnTo>
                    <a:pt x="32" y="7"/>
                  </a:lnTo>
                  <a:lnTo>
                    <a:pt x="34" y="11"/>
                  </a:lnTo>
                  <a:lnTo>
                    <a:pt x="34" y="19"/>
                  </a:lnTo>
                  <a:lnTo>
                    <a:pt x="32" y="27"/>
                  </a:lnTo>
                  <a:lnTo>
                    <a:pt x="27" y="33"/>
                  </a:lnTo>
                  <a:lnTo>
                    <a:pt x="21" y="36"/>
                  </a:lnTo>
                  <a:lnTo>
                    <a:pt x="15" y="36"/>
                  </a:lnTo>
                  <a:lnTo>
                    <a:pt x="9" y="33"/>
                  </a:lnTo>
                  <a:lnTo>
                    <a:pt x="3" y="28"/>
                  </a:lnTo>
                  <a:lnTo>
                    <a:pt x="0" y="23"/>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6" name="Freeform 23"/>
            <p:cNvSpPr>
              <a:spLocks/>
            </p:cNvSpPr>
            <p:nvPr/>
          </p:nvSpPr>
          <p:spPr bwMode="auto">
            <a:xfrm>
              <a:off x="5129" y="925"/>
              <a:ext cx="15" cy="21"/>
            </a:xfrm>
            <a:custGeom>
              <a:avLst/>
              <a:gdLst>
                <a:gd name="T0" fmla="*/ 5 w 31"/>
                <a:gd name="T1" fmla="*/ 21 h 41"/>
                <a:gd name="T2" fmla="*/ 2 w 31"/>
                <a:gd name="T3" fmla="*/ 20 h 41"/>
                <a:gd name="T4" fmla="*/ 0 w 31"/>
                <a:gd name="T5" fmla="*/ 18 h 41"/>
                <a:gd name="T6" fmla="*/ 0 w 31"/>
                <a:gd name="T7" fmla="*/ 14 h 41"/>
                <a:gd name="T8" fmla="*/ 0 w 31"/>
                <a:gd name="T9" fmla="*/ 10 h 41"/>
                <a:gd name="T10" fmla="*/ 1 w 31"/>
                <a:gd name="T11" fmla="*/ 6 h 41"/>
                <a:gd name="T12" fmla="*/ 3 w 31"/>
                <a:gd name="T13" fmla="*/ 3 h 41"/>
                <a:gd name="T14" fmla="*/ 7 w 31"/>
                <a:gd name="T15" fmla="*/ 1 h 41"/>
                <a:gd name="T16" fmla="*/ 10 w 31"/>
                <a:gd name="T17" fmla="*/ 0 h 41"/>
                <a:gd name="T18" fmla="*/ 12 w 31"/>
                <a:gd name="T19" fmla="*/ 1 h 41"/>
                <a:gd name="T20" fmla="*/ 14 w 31"/>
                <a:gd name="T21" fmla="*/ 4 h 41"/>
                <a:gd name="T22" fmla="*/ 14 w 31"/>
                <a:gd name="T23" fmla="*/ 8 h 41"/>
                <a:gd name="T24" fmla="*/ 15 w 31"/>
                <a:gd name="T25" fmla="*/ 11 h 41"/>
                <a:gd name="T26" fmla="*/ 14 w 31"/>
                <a:gd name="T27" fmla="*/ 14 h 41"/>
                <a:gd name="T28" fmla="*/ 12 w 31"/>
                <a:gd name="T29" fmla="*/ 17 h 41"/>
                <a:gd name="T30" fmla="*/ 9 w 31"/>
                <a:gd name="T31" fmla="*/ 20 h 41"/>
                <a:gd name="T32" fmla="*/ 5 w 31"/>
                <a:gd name="T33" fmla="*/ 21 h 4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1" h="41">
                  <a:moveTo>
                    <a:pt x="11" y="41"/>
                  </a:moveTo>
                  <a:lnTo>
                    <a:pt x="4" y="40"/>
                  </a:lnTo>
                  <a:lnTo>
                    <a:pt x="1" y="35"/>
                  </a:lnTo>
                  <a:lnTo>
                    <a:pt x="0" y="27"/>
                  </a:lnTo>
                  <a:lnTo>
                    <a:pt x="0" y="20"/>
                  </a:lnTo>
                  <a:lnTo>
                    <a:pt x="3" y="12"/>
                  </a:lnTo>
                  <a:lnTo>
                    <a:pt x="7" y="6"/>
                  </a:lnTo>
                  <a:lnTo>
                    <a:pt x="14" y="1"/>
                  </a:lnTo>
                  <a:lnTo>
                    <a:pt x="20" y="0"/>
                  </a:lnTo>
                  <a:lnTo>
                    <a:pt x="24" y="1"/>
                  </a:lnTo>
                  <a:lnTo>
                    <a:pt x="28" y="7"/>
                  </a:lnTo>
                  <a:lnTo>
                    <a:pt x="29" y="15"/>
                  </a:lnTo>
                  <a:lnTo>
                    <a:pt x="31" y="21"/>
                  </a:lnTo>
                  <a:lnTo>
                    <a:pt x="29" y="27"/>
                  </a:lnTo>
                  <a:lnTo>
                    <a:pt x="24" y="34"/>
                  </a:lnTo>
                  <a:lnTo>
                    <a:pt x="18" y="40"/>
                  </a:lnTo>
                  <a:lnTo>
                    <a:pt x="11" y="41"/>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7" name="Freeform 24"/>
            <p:cNvSpPr>
              <a:spLocks/>
            </p:cNvSpPr>
            <p:nvPr/>
          </p:nvSpPr>
          <p:spPr bwMode="auto">
            <a:xfrm>
              <a:off x="5157" y="906"/>
              <a:ext cx="19" cy="23"/>
            </a:xfrm>
            <a:custGeom>
              <a:avLst/>
              <a:gdLst>
                <a:gd name="T0" fmla="*/ 1 w 37"/>
                <a:gd name="T1" fmla="*/ 13 h 46"/>
                <a:gd name="T2" fmla="*/ 2 w 37"/>
                <a:gd name="T3" fmla="*/ 9 h 46"/>
                <a:gd name="T4" fmla="*/ 4 w 37"/>
                <a:gd name="T5" fmla="*/ 4 h 46"/>
                <a:gd name="T6" fmla="*/ 7 w 37"/>
                <a:gd name="T7" fmla="*/ 1 h 46"/>
                <a:gd name="T8" fmla="*/ 11 w 37"/>
                <a:gd name="T9" fmla="*/ 0 h 46"/>
                <a:gd name="T10" fmla="*/ 15 w 37"/>
                <a:gd name="T11" fmla="*/ 2 h 46"/>
                <a:gd name="T12" fmla="*/ 18 w 37"/>
                <a:gd name="T13" fmla="*/ 4 h 46"/>
                <a:gd name="T14" fmla="*/ 19 w 37"/>
                <a:gd name="T15" fmla="*/ 8 h 46"/>
                <a:gd name="T16" fmla="*/ 18 w 37"/>
                <a:gd name="T17" fmla="*/ 12 h 46"/>
                <a:gd name="T18" fmla="*/ 16 w 37"/>
                <a:gd name="T19" fmla="*/ 17 h 46"/>
                <a:gd name="T20" fmla="*/ 13 w 37"/>
                <a:gd name="T21" fmla="*/ 20 h 46"/>
                <a:gd name="T22" fmla="*/ 9 w 37"/>
                <a:gd name="T23" fmla="*/ 23 h 46"/>
                <a:gd name="T24" fmla="*/ 6 w 37"/>
                <a:gd name="T25" fmla="*/ 23 h 46"/>
                <a:gd name="T26" fmla="*/ 3 w 37"/>
                <a:gd name="T27" fmla="*/ 23 h 46"/>
                <a:gd name="T28" fmla="*/ 1 w 37"/>
                <a:gd name="T29" fmla="*/ 20 h 46"/>
                <a:gd name="T30" fmla="*/ 0 w 37"/>
                <a:gd name="T31" fmla="*/ 17 h 46"/>
                <a:gd name="T32" fmla="*/ 1 w 37"/>
                <a:gd name="T33" fmla="*/ 13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7" h="46">
                  <a:moveTo>
                    <a:pt x="1" y="25"/>
                  </a:moveTo>
                  <a:lnTo>
                    <a:pt x="4" y="17"/>
                  </a:lnTo>
                  <a:lnTo>
                    <a:pt x="7" y="8"/>
                  </a:lnTo>
                  <a:lnTo>
                    <a:pt x="14" y="2"/>
                  </a:lnTo>
                  <a:lnTo>
                    <a:pt x="21" y="0"/>
                  </a:lnTo>
                  <a:lnTo>
                    <a:pt x="29" y="3"/>
                  </a:lnTo>
                  <a:lnTo>
                    <a:pt x="35" y="8"/>
                  </a:lnTo>
                  <a:lnTo>
                    <a:pt x="37" y="16"/>
                  </a:lnTo>
                  <a:lnTo>
                    <a:pt x="35" y="23"/>
                  </a:lnTo>
                  <a:lnTo>
                    <a:pt x="32" y="33"/>
                  </a:lnTo>
                  <a:lnTo>
                    <a:pt x="26" y="39"/>
                  </a:lnTo>
                  <a:lnTo>
                    <a:pt x="18" y="45"/>
                  </a:lnTo>
                  <a:lnTo>
                    <a:pt x="11" y="46"/>
                  </a:lnTo>
                  <a:lnTo>
                    <a:pt x="6" y="45"/>
                  </a:lnTo>
                  <a:lnTo>
                    <a:pt x="1" y="39"/>
                  </a:lnTo>
                  <a:lnTo>
                    <a:pt x="0" y="33"/>
                  </a:lnTo>
                  <a:lnTo>
                    <a:pt x="1" y="25"/>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8" name="Freeform 25"/>
            <p:cNvSpPr>
              <a:spLocks/>
            </p:cNvSpPr>
            <p:nvPr/>
          </p:nvSpPr>
          <p:spPr bwMode="auto">
            <a:xfrm>
              <a:off x="5181" y="910"/>
              <a:ext cx="18" cy="19"/>
            </a:xfrm>
            <a:custGeom>
              <a:avLst/>
              <a:gdLst>
                <a:gd name="T0" fmla="*/ 14 w 37"/>
                <a:gd name="T1" fmla="*/ 2 h 36"/>
                <a:gd name="T2" fmla="*/ 17 w 37"/>
                <a:gd name="T3" fmla="*/ 4 h 36"/>
                <a:gd name="T4" fmla="*/ 18 w 37"/>
                <a:gd name="T5" fmla="*/ 6 h 36"/>
                <a:gd name="T6" fmla="*/ 18 w 37"/>
                <a:gd name="T7" fmla="*/ 11 h 36"/>
                <a:gd name="T8" fmla="*/ 17 w 37"/>
                <a:gd name="T9" fmla="*/ 14 h 36"/>
                <a:gd name="T10" fmla="*/ 15 w 37"/>
                <a:gd name="T11" fmla="*/ 16 h 36"/>
                <a:gd name="T12" fmla="*/ 12 w 37"/>
                <a:gd name="T13" fmla="*/ 18 h 36"/>
                <a:gd name="T14" fmla="*/ 9 w 37"/>
                <a:gd name="T15" fmla="*/ 19 h 36"/>
                <a:gd name="T16" fmla="*/ 6 w 37"/>
                <a:gd name="T17" fmla="*/ 19 h 36"/>
                <a:gd name="T18" fmla="*/ 4 w 37"/>
                <a:gd name="T19" fmla="*/ 17 h 36"/>
                <a:gd name="T20" fmla="*/ 1 w 37"/>
                <a:gd name="T21" fmla="*/ 15 h 36"/>
                <a:gd name="T22" fmla="*/ 0 w 37"/>
                <a:gd name="T23" fmla="*/ 12 h 36"/>
                <a:gd name="T24" fmla="*/ 1 w 37"/>
                <a:gd name="T25" fmla="*/ 8 h 36"/>
                <a:gd name="T26" fmla="*/ 3 w 37"/>
                <a:gd name="T27" fmla="*/ 4 h 36"/>
                <a:gd name="T28" fmla="*/ 6 w 37"/>
                <a:gd name="T29" fmla="*/ 1 h 36"/>
                <a:gd name="T30" fmla="*/ 10 w 37"/>
                <a:gd name="T31" fmla="*/ 0 h 36"/>
                <a:gd name="T32" fmla="*/ 14 w 37"/>
                <a:gd name="T33" fmla="*/ 2 h 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7" h="36">
                  <a:moveTo>
                    <a:pt x="29" y="3"/>
                  </a:moveTo>
                  <a:lnTo>
                    <a:pt x="34" y="7"/>
                  </a:lnTo>
                  <a:lnTo>
                    <a:pt x="37" y="12"/>
                  </a:lnTo>
                  <a:lnTo>
                    <a:pt x="37" y="20"/>
                  </a:lnTo>
                  <a:lnTo>
                    <a:pt x="35" y="26"/>
                  </a:lnTo>
                  <a:lnTo>
                    <a:pt x="31" y="30"/>
                  </a:lnTo>
                  <a:lnTo>
                    <a:pt x="25" y="35"/>
                  </a:lnTo>
                  <a:lnTo>
                    <a:pt x="18" y="36"/>
                  </a:lnTo>
                  <a:lnTo>
                    <a:pt x="12" y="36"/>
                  </a:lnTo>
                  <a:lnTo>
                    <a:pt x="8" y="33"/>
                  </a:lnTo>
                  <a:lnTo>
                    <a:pt x="3" y="29"/>
                  </a:lnTo>
                  <a:lnTo>
                    <a:pt x="0" y="23"/>
                  </a:lnTo>
                  <a:lnTo>
                    <a:pt x="2" y="15"/>
                  </a:lnTo>
                  <a:lnTo>
                    <a:pt x="6" y="7"/>
                  </a:lnTo>
                  <a:lnTo>
                    <a:pt x="12" y="1"/>
                  </a:lnTo>
                  <a:lnTo>
                    <a:pt x="20" y="0"/>
                  </a:lnTo>
                  <a:lnTo>
                    <a:pt x="29" y="3"/>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9" name="Freeform 26"/>
            <p:cNvSpPr>
              <a:spLocks/>
            </p:cNvSpPr>
            <p:nvPr/>
          </p:nvSpPr>
          <p:spPr bwMode="auto">
            <a:xfrm>
              <a:off x="4973" y="937"/>
              <a:ext cx="154" cy="106"/>
            </a:xfrm>
            <a:custGeom>
              <a:avLst/>
              <a:gdLst>
                <a:gd name="T0" fmla="*/ 152 w 308"/>
                <a:gd name="T1" fmla="*/ 11 h 211"/>
                <a:gd name="T2" fmla="*/ 148 w 308"/>
                <a:gd name="T3" fmla="*/ 8 h 211"/>
                <a:gd name="T4" fmla="*/ 147 w 308"/>
                <a:gd name="T5" fmla="*/ 4 h 211"/>
                <a:gd name="T6" fmla="*/ 140 w 308"/>
                <a:gd name="T7" fmla="*/ 12 h 211"/>
                <a:gd name="T8" fmla="*/ 124 w 308"/>
                <a:gd name="T9" fmla="*/ 8 h 211"/>
                <a:gd name="T10" fmla="*/ 92 w 308"/>
                <a:gd name="T11" fmla="*/ 2 h 211"/>
                <a:gd name="T12" fmla="*/ 67 w 308"/>
                <a:gd name="T13" fmla="*/ 1 h 211"/>
                <a:gd name="T14" fmla="*/ 62 w 308"/>
                <a:gd name="T15" fmla="*/ 4 h 211"/>
                <a:gd name="T16" fmla="*/ 84 w 308"/>
                <a:gd name="T17" fmla="*/ 4 h 211"/>
                <a:gd name="T18" fmla="*/ 111 w 308"/>
                <a:gd name="T19" fmla="*/ 10 h 211"/>
                <a:gd name="T20" fmla="*/ 130 w 308"/>
                <a:gd name="T21" fmla="*/ 19 h 211"/>
                <a:gd name="T22" fmla="*/ 128 w 308"/>
                <a:gd name="T23" fmla="*/ 24 h 211"/>
                <a:gd name="T24" fmla="*/ 115 w 308"/>
                <a:gd name="T25" fmla="*/ 30 h 211"/>
                <a:gd name="T26" fmla="*/ 103 w 308"/>
                <a:gd name="T27" fmla="*/ 33 h 211"/>
                <a:gd name="T28" fmla="*/ 78 w 308"/>
                <a:gd name="T29" fmla="*/ 27 h 211"/>
                <a:gd name="T30" fmla="*/ 52 w 308"/>
                <a:gd name="T31" fmla="*/ 24 h 211"/>
                <a:gd name="T32" fmla="*/ 40 w 308"/>
                <a:gd name="T33" fmla="*/ 30 h 211"/>
                <a:gd name="T34" fmla="*/ 49 w 308"/>
                <a:gd name="T35" fmla="*/ 29 h 211"/>
                <a:gd name="T36" fmla="*/ 62 w 308"/>
                <a:gd name="T37" fmla="*/ 29 h 211"/>
                <a:gd name="T38" fmla="*/ 76 w 308"/>
                <a:gd name="T39" fmla="*/ 31 h 211"/>
                <a:gd name="T40" fmla="*/ 95 w 308"/>
                <a:gd name="T41" fmla="*/ 37 h 211"/>
                <a:gd name="T42" fmla="*/ 100 w 308"/>
                <a:gd name="T43" fmla="*/ 41 h 211"/>
                <a:gd name="T44" fmla="*/ 89 w 308"/>
                <a:gd name="T45" fmla="*/ 47 h 211"/>
                <a:gd name="T46" fmla="*/ 77 w 308"/>
                <a:gd name="T47" fmla="*/ 50 h 211"/>
                <a:gd name="T48" fmla="*/ 69 w 308"/>
                <a:gd name="T49" fmla="*/ 51 h 211"/>
                <a:gd name="T50" fmla="*/ 57 w 308"/>
                <a:gd name="T51" fmla="*/ 49 h 211"/>
                <a:gd name="T52" fmla="*/ 46 w 308"/>
                <a:gd name="T53" fmla="*/ 45 h 211"/>
                <a:gd name="T54" fmla="*/ 31 w 308"/>
                <a:gd name="T55" fmla="*/ 44 h 211"/>
                <a:gd name="T56" fmla="*/ 41 w 308"/>
                <a:gd name="T57" fmla="*/ 49 h 211"/>
                <a:gd name="T58" fmla="*/ 51 w 308"/>
                <a:gd name="T59" fmla="*/ 53 h 211"/>
                <a:gd name="T60" fmla="*/ 58 w 308"/>
                <a:gd name="T61" fmla="*/ 56 h 211"/>
                <a:gd name="T62" fmla="*/ 38 w 308"/>
                <a:gd name="T63" fmla="*/ 62 h 211"/>
                <a:gd name="T64" fmla="*/ 13 w 308"/>
                <a:gd name="T65" fmla="*/ 70 h 211"/>
                <a:gd name="T66" fmla="*/ 0 w 308"/>
                <a:gd name="T67" fmla="*/ 74 h 211"/>
                <a:gd name="T68" fmla="*/ 8 w 308"/>
                <a:gd name="T69" fmla="*/ 76 h 211"/>
                <a:gd name="T70" fmla="*/ 30 w 308"/>
                <a:gd name="T71" fmla="*/ 73 h 211"/>
                <a:gd name="T72" fmla="*/ 54 w 308"/>
                <a:gd name="T73" fmla="*/ 67 h 211"/>
                <a:gd name="T74" fmla="*/ 64 w 308"/>
                <a:gd name="T75" fmla="*/ 71 h 211"/>
                <a:gd name="T76" fmla="*/ 53 w 308"/>
                <a:gd name="T77" fmla="*/ 101 h 211"/>
                <a:gd name="T78" fmla="*/ 54 w 308"/>
                <a:gd name="T79" fmla="*/ 106 h 211"/>
                <a:gd name="T80" fmla="*/ 68 w 308"/>
                <a:gd name="T81" fmla="*/ 83 h 211"/>
                <a:gd name="T82" fmla="*/ 80 w 308"/>
                <a:gd name="T83" fmla="*/ 60 h 211"/>
                <a:gd name="T84" fmla="*/ 94 w 308"/>
                <a:gd name="T85" fmla="*/ 55 h 211"/>
                <a:gd name="T86" fmla="*/ 108 w 308"/>
                <a:gd name="T87" fmla="*/ 50 h 211"/>
                <a:gd name="T88" fmla="*/ 110 w 308"/>
                <a:gd name="T89" fmla="*/ 70 h 211"/>
                <a:gd name="T90" fmla="*/ 103 w 308"/>
                <a:gd name="T91" fmla="*/ 97 h 211"/>
                <a:gd name="T92" fmla="*/ 108 w 308"/>
                <a:gd name="T93" fmla="*/ 92 h 211"/>
                <a:gd name="T94" fmla="*/ 120 w 308"/>
                <a:gd name="T95" fmla="*/ 57 h 211"/>
                <a:gd name="T96" fmla="*/ 131 w 308"/>
                <a:gd name="T97" fmla="*/ 34 h 211"/>
                <a:gd name="T98" fmla="*/ 140 w 308"/>
                <a:gd name="T99" fmla="*/ 24 h 211"/>
                <a:gd name="T100" fmla="*/ 144 w 308"/>
                <a:gd name="T101" fmla="*/ 30 h 211"/>
                <a:gd name="T102" fmla="*/ 141 w 308"/>
                <a:gd name="T103" fmla="*/ 65 h 211"/>
                <a:gd name="T104" fmla="*/ 150 w 308"/>
                <a:gd name="T105" fmla="*/ 45 h 21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08" h="211">
                  <a:moveTo>
                    <a:pt x="308" y="25"/>
                  </a:moveTo>
                  <a:lnTo>
                    <a:pt x="305" y="23"/>
                  </a:lnTo>
                  <a:lnTo>
                    <a:pt x="304" y="22"/>
                  </a:lnTo>
                  <a:lnTo>
                    <a:pt x="300" y="20"/>
                  </a:lnTo>
                  <a:lnTo>
                    <a:pt x="297" y="19"/>
                  </a:lnTo>
                  <a:lnTo>
                    <a:pt x="296" y="16"/>
                  </a:lnTo>
                  <a:lnTo>
                    <a:pt x="296" y="14"/>
                  </a:lnTo>
                  <a:lnTo>
                    <a:pt x="294" y="11"/>
                  </a:lnTo>
                  <a:lnTo>
                    <a:pt x="294" y="8"/>
                  </a:lnTo>
                  <a:lnTo>
                    <a:pt x="290" y="14"/>
                  </a:lnTo>
                  <a:lnTo>
                    <a:pt x="284" y="19"/>
                  </a:lnTo>
                  <a:lnTo>
                    <a:pt x="279" y="23"/>
                  </a:lnTo>
                  <a:lnTo>
                    <a:pt x="276" y="27"/>
                  </a:lnTo>
                  <a:lnTo>
                    <a:pt x="263" y="22"/>
                  </a:lnTo>
                  <a:lnTo>
                    <a:pt x="247" y="16"/>
                  </a:lnTo>
                  <a:lnTo>
                    <a:pt x="226" y="11"/>
                  </a:lnTo>
                  <a:lnTo>
                    <a:pt x="205" y="7"/>
                  </a:lnTo>
                  <a:lnTo>
                    <a:pt x="183" y="3"/>
                  </a:lnTo>
                  <a:lnTo>
                    <a:pt x="162" y="0"/>
                  </a:lnTo>
                  <a:lnTo>
                    <a:pt x="145" y="0"/>
                  </a:lnTo>
                  <a:lnTo>
                    <a:pt x="133" y="2"/>
                  </a:lnTo>
                  <a:lnTo>
                    <a:pt x="120" y="7"/>
                  </a:lnTo>
                  <a:lnTo>
                    <a:pt x="119" y="8"/>
                  </a:lnTo>
                  <a:lnTo>
                    <a:pt x="123" y="8"/>
                  </a:lnTo>
                  <a:lnTo>
                    <a:pt x="133" y="8"/>
                  </a:lnTo>
                  <a:lnTo>
                    <a:pt x="149" y="7"/>
                  </a:lnTo>
                  <a:lnTo>
                    <a:pt x="168" y="8"/>
                  </a:lnTo>
                  <a:lnTo>
                    <a:pt x="186" y="11"/>
                  </a:lnTo>
                  <a:lnTo>
                    <a:pt x="205" y="14"/>
                  </a:lnTo>
                  <a:lnTo>
                    <a:pt x="222" y="20"/>
                  </a:lnTo>
                  <a:lnTo>
                    <a:pt x="237" y="25"/>
                  </a:lnTo>
                  <a:lnTo>
                    <a:pt x="251" y="31"/>
                  </a:lnTo>
                  <a:lnTo>
                    <a:pt x="260" y="37"/>
                  </a:lnTo>
                  <a:lnTo>
                    <a:pt x="263" y="42"/>
                  </a:lnTo>
                  <a:lnTo>
                    <a:pt x="262" y="45"/>
                  </a:lnTo>
                  <a:lnTo>
                    <a:pt x="256" y="48"/>
                  </a:lnTo>
                  <a:lnTo>
                    <a:pt x="248" y="51"/>
                  </a:lnTo>
                  <a:lnTo>
                    <a:pt x="240" y="56"/>
                  </a:lnTo>
                  <a:lnTo>
                    <a:pt x="230" y="60"/>
                  </a:lnTo>
                  <a:lnTo>
                    <a:pt x="222" y="65"/>
                  </a:lnTo>
                  <a:lnTo>
                    <a:pt x="216" y="70"/>
                  </a:lnTo>
                  <a:lnTo>
                    <a:pt x="206" y="65"/>
                  </a:lnTo>
                  <a:lnTo>
                    <a:pt x="191" y="60"/>
                  </a:lnTo>
                  <a:lnTo>
                    <a:pt x="174" y="56"/>
                  </a:lnTo>
                  <a:lnTo>
                    <a:pt x="156" y="53"/>
                  </a:lnTo>
                  <a:lnTo>
                    <a:pt x="137" y="50"/>
                  </a:lnTo>
                  <a:lnTo>
                    <a:pt x="119" y="48"/>
                  </a:lnTo>
                  <a:lnTo>
                    <a:pt x="103" y="48"/>
                  </a:lnTo>
                  <a:lnTo>
                    <a:pt x="91" y="51"/>
                  </a:lnTo>
                  <a:lnTo>
                    <a:pt x="82" y="56"/>
                  </a:lnTo>
                  <a:lnTo>
                    <a:pt x="79" y="59"/>
                  </a:lnTo>
                  <a:lnTo>
                    <a:pt x="80" y="60"/>
                  </a:lnTo>
                  <a:lnTo>
                    <a:pt x="89" y="59"/>
                  </a:lnTo>
                  <a:lnTo>
                    <a:pt x="97" y="57"/>
                  </a:lnTo>
                  <a:lnTo>
                    <a:pt x="105" y="57"/>
                  </a:lnTo>
                  <a:lnTo>
                    <a:pt x="114" y="57"/>
                  </a:lnTo>
                  <a:lnTo>
                    <a:pt x="123" y="57"/>
                  </a:lnTo>
                  <a:lnTo>
                    <a:pt x="133" y="59"/>
                  </a:lnTo>
                  <a:lnTo>
                    <a:pt x="142" y="60"/>
                  </a:lnTo>
                  <a:lnTo>
                    <a:pt x="151" y="62"/>
                  </a:lnTo>
                  <a:lnTo>
                    <a:pt x="160" y="65"/>
                  </a:lnTo>
                  <a:lnTo>
                    <a:pt x="176" y="71"/>
                  </a:lnTo>
                  <a:lnTo>
                    <a:pt x="190" y="74"/>
                  </a:lnTo>
                  <a:lnTo>
                    <a:pt x="199" y="76"/>
                  </a:lnTo>
                  <a:lnTo>
                    <a:pt x="205" y="79"/>
                  </a:lnTo>
                  <a:lnTo>
                    <a:pt x="199" y="82"/>
                  </a:lnTo>
                  <a:lnTo>
                    <a:pt x="193" y="85"/>
                  </a:lnTo>
                  <a:lnTo>
                    <a:pt x="185" y="90"/>
                  </a:lnTo>
                  <a:lnTo>
                    <a:pt x="177" y="93"/>
                  </a:lnTo>
                  <a:lnTo>
                    <a:pt x="168" y="96"/>
                  </a:lnTo>
                  <a:lnTo>
                    <a:pt x="160" y="97"/>
                  </a:lnTo>
                  <a:lnTo>
                    <a:pt x="154" y="100"/>
                  </a:lnTo>
                  <a:lnTo>
                    <a:pt x="148" y="102"/>
                  </a:lnTo>
                  <a:lnTo>
                    <a:pt x="143" y="102"/>
                  </a:lnTo>
                  <a:lnTo>
                    <a:pt x="137" y="102"/>
                  </a:lnTo>
                  <a:lnTo>
                    <a:pt x="129" y="100"/>
                  </a:lnTo>
                  <a:lnTo>
                    <a:pt x="122" y="99"/>
                  </a:lnTo>
                  <a:lnTo>
                    <a:pt x="114" y="97"/>
                  </a:lnTo>
                  <a:lnTo>
                    <a:pt x="105" y="94"/>
                  </a:lnTo>
                  <a:lnTo>
                    <a:pt x="97" y="93"/>
                  </a:lnTo>
                  <a:lnTo>
                    <a:pt x="91" y="90"/>
                  </a:lnTo>
                  <a:lnTo>
                    <a:pt x="79" y="87"/>
                  </a:lnTo>
                  <a:lnTo>
                    <a:pt x="68" y="87"/>
                  </a:lnTo>
                  <a:lnTo>
                    <a:pt x="62" y="88"/>
                  </a:lnTo>
                  <a:lnTo>
                    <a:pt x="68" y="93"/>
                  </a:lnTo>
                  <a:lnTo>
                    <a:pt x="74" y="94"/>
                  </a:lnTo>
                  <a:lnTo>
                    <a:pt x="82" y="97"/>
                  </a:lnTo>
                  <a:lnTo>
                    <a:pt x="88" y="99"/>
                  </a:lnTo>
                  <a:lnTo>
                    <a:pt x="96" y="102"/>
                  </a:lnTo>
                  <a:lnTo>
                    <a:pt x="102" y="105"/>
                  </a:lnTo>
                  <a:lnTo>
                    <a:pt x="108" y="107"/>
                  </a:lnTo>
                  <a:lnTo>
                    <a:pt x="112" y="110"/>
                  </a:lnTo>
                  <a:lnTo>
                    <a:pt x="116" y="111"/>
                  </a:lnTo>
                  <a:lnTo>
                    <a:pt x="106" y="114"/>
                  </a:lnTo>
                  <a:lnTo>
                    <a:pt x="92" y="119"/>
                  </a:lnTo>
                  <a:lnTo>
                    <a:pt x="76" y="123"/>
                  </a:lnTo>
                  <a:lnTo>
                    <a:pt x="59" y="130"/>
                  </a:lnTo>
                  <a:lnTo>
                    <a:pt x="42" y="134"/>
                  </a:lnTo>
                  <a:lnTo>
                    <a:pt x="26" y="139"/>
                  </a:lnTo>
                  <a:lnTo>
                    <a:pt x="14" y="142"/>
                  </a:lnTo>
                  <a:lnTo>
                    <a:pt x="6" y="145"/>
                  </a:lnTo>
                  <a:lnTo>
                    <a:pt x="0" y="148"/>
                  </a:lnTo>
                  <a:lnTo>
                    <a:pt x="0" y="150"/>
                  </a:lnTo>
                  <a:lnTo>
                    <a:pt x="5" y="151"/>
                  </a:lnTo>
                  <a:lnTo>
                    <a:pt x="15" y="151"/>
                  </a:lnTo>
                  <a:lnTo>
                    <a:pt x="26" y="151"/>
                  </a:lnTo>
                  <a:lnTo>
                    <a:pt x="42" y="148"/>
                  </a:lnTo>
                  <a:lnTo>
                    <a:pt x="59" y="145"/>
                  </a:lnTo>
                  <a:lnTo>
                    <a:pt x="76" y="142"/>
                  </a:lnTo>
                  <a:lnTo>
                    <a:pt x="92" y="137"/>
                  </a:lnTo>
                  <a:lnTo>
                    <a:pt x="108" y="133"/>
                  </a:lnTo>
                  <a:lnTo>
                    <a:pt x="122" y="128"/>
                  </a:lnTo>
                  <a:lnTo>
                    <a:pt x="129" y="123"/>
                  </a:lnTo>
                  <a:lnTo>
                    <a:pt x="128" y="142"/>
                  </a:lnTo>
                  <a:lnTo>
                    <a:pt x="122" y="165"/>
                  </a:lnTo>
                  <a:lnTo>
                    <a:pt x="114" y="188"/>
                  </a:lnTo>
                  <a:lnTo>
                    <a:pt x="106" y="202"/>
                  </a:lnTo>
                  <a:lnTo>
                    <a:pt x="102" y="208"/>
                  </a:lnTo>
                  <a:lnTo>
                    <a:pt x="103" y="211"/>
                  </a:lnTo>
                  <a:lnTo>
                    <a:pt x="108" y="211"/>
                  </a:lnTo>
                  <a:lnTo>
                    <a:pt x="114" y="205"/>
                  </a:lnTo>
                  <a:lnTo>
                    <a:pt x="123" y="190"/>
                  </a:lnTo>
                  <a:lnTo>
                    <a:pt x="136" y="165"/>
                  </a:lnTo>
                  <a:lnTo>
                    <a:pt x="146" y="140"/>
                  </a:lnTo>
                  <a:lnTo>
                    <a:pt x="151" y="123"/>
                  </a:lnTo>
                  <a:lnTo>
                    <a:pt x="159" y="120"/>
                  </a:lnTo>
                  <a:lnTo>
                    <a:pt x="168" y="117"/>
                  </a:lnTo>
                  <a:lnTo>
                    <a:pt x="177" y="114"/>
                  </a:lnTo>
                  <a:lnTo>
                    <a:pt x="188" y="110"/>
                  </a:lnTo>
                  <a:lnTo>
                    <a:pt x="199" y="105"/>
                  </a:lnTo>
                  <a:lnTo>
                    <a:pt x="208" y="102"/>
                  </a:lnTo>
                  <a:lnTo>
                    <a:pt x="216" y="99"/>
                  </a:lnTo>
                  <a:lnTo>
                    <a:pt x="220" y="96"/>
                  </a:lnTo>
                  <a:lnTo>
                    <a:pt x="222" y="113"/>
                  </a:lnTo>
                  <a:lnTo>
                    <a:pt x="219" y="139"/>
                  </a:lnTo>
                  <a:lnTo>
                    <a:pt x="214" y="165"/>
                  </a:lnTo>
                  <a:lnTo>
                    <a:pt x="208" y="183"/>
                  </a:lnTo>
                  <a:lnTo>
                    <a:pt x="205" y="193"/>
                  </a:lnTo>
                  <a:lnTo>
                    <a:pt x="206" y="196"/>
                  </a:lnTo>
                  <a:lnTo>
                    <a:pt x="210" y="193"/>
                  </a:lnTo>
                  <a:lnTo>
                    <a:pt x="216" y="183"/>
                  </a:lnTo>
                  <a:lnTo>
                    <a:pt x="225" y="165"/>
                  </a:lnTo>
                  <a:lnTo>
                    <a:pt x="234" y="140"/>
                  </a:lnTo>
                  <a:lnTo>
                    <a:pt x="240" y="113"/>
                  </a:lnTo>
                  <a:lnTo>
                    <a:pt x="239" y="88"/>
                  </a:lnTo>
                  <a:lnTo>
                    <a:pt x="251" y="77"/>
                  </a:lnTo>
                  <a:lnTo>
                    <a:pt x="262" y="67"/>
                  </a:lnTo>
                  <a:lnTo>
                    <a:pt x="270" y="59"/>
                  </a:lnTo>
                  <a:lnTo>
                    <a:pt x="276" y="51"/>
                  </a:lnTo>
                  <a:lnTo>
                    <a:pt x="280" y="48"/>
                  </a:lnTo>
                  <a:lnTo>
                    <a:pt x="284" y="48"/>
                  </a:lnTo>
                  <a:lnTo>
                    <a:pt x="287" y="51"/>
                  </a:lnTo>
                  <a:lnTo>
                    <a:pt x="287" y="59"/>
                  </a:lnTo>
                  <a:lnTo>
                    <a:pt x="285" y="76"/>
                  </a:lnTo>
                  <a:lnTo>
                    <a:pt x="284" y="102"/>
                  </a:lnTo>
                  <a:lnTo>
                    <a:pt x="282" y="130"/>
                  </a:lnTo>
                  <a:lnTo>
                    <a:pt x="279" y="147"/>
                  </a:lnTo>
                  <a:lnTo>
                    <a:pt x="290" y="125"/>
                  </a:lnTo>
                  <a:lnTo>
                    <a:pt x="299" y="90"/>
                  </a:lnTo>
                  <a:lnTo>
                    <a:pt x="305" y="54"/>
                  </a:lnTo>
                  <a:lnTo>
                    <a:pt x="308" y="25"/>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90" name="Freeform 27"/>
            <p:cNvSpPr>
              <a:spLocks/>
            </p:cNvSpPr>
            <p:nvPr/>
          </p:nvSpPr>
          <p:spPr bwMode="auto">
            <a:xfrm>
              <a:off x="4983" y="749"/>
              <a:ext cx="124" cy="117"/>
            </a:xfrm>
            <a:custGeom>
              <a:avLst/>
              <a:gdLst>
                <a:gd name="T0" fmla="*/ 120 w 248"/>
                <a:gd name="T1" fmla="*/ 115 h 235"/>
                <a:gd name="T2" fmla="*/ 123 w 248"/>
                <a:gd name="T3" fmla="*/ 111 h 235"/>
                <a:gd name="T4" fmla="*/ 119 w 248"/>
                <a:gd name="T5" fmla="*/ 105 h 235"/>
                <a:gd name="T6" fmla="*/ 111 w 248"/>
                <a:gd name="T7" fmla="*/ 96 h 235"/>
                <a:gd name="T8" fmla="*/ 110 w 248"/>
                <a:gd name="T9" fmla="*/ 83 h 235"/>
                <a:gd name="T10" fmla="*/ 106 w 248"/>
                <a:gd name="T11" fmla="*/ 54 h 235"/>
                <a:gd name="T12" fmla="*/ 100 w 248"/>
                <a:gd name="T13" fmla="*/ 41 h 235"/>
                <a:gd name="T14" fmla="*/ 97 w 248"/>
                <a:gd name="T15" fmla="*/ 40 h 235"/>
                <a:gd name="T16" fmla="*/ 99 w 248"/>
                <a:gd name="T17" fmla="*/ 53 h 235"/>
                <a:gd name="T18" fmla="*/ 100 w 248"/>
                <a:gd name="T19" fmla="*/ 76 h 235"/>
                <a:gd name="T20" fmla="*/ 96 w 248"/>
                <a:gd name="T21" fmla="*/ 83 h 235"/>
                <a:gd name="T22" fmla="*/ 89 w 248"/>
                <a:gd name="T23" fmla="*/ 79 h 235"/>
                <a:gd name="T24" fmla="*/ 82 w 248"/>
                <a:gd name="T25" fmla="*/ 73 h 235"/>
                <a:gd name="T26" fmla="*/ 77 w 248"/>
                <a:gd name="T27" fmla="*/ 69 h 235"/>
                <a:gd name="T28" fmla="*/ 72 w 248"/>
                <a:gd name="T29" fmla="*/ 59 h 235"/>
                <a:gd name="T30" fmla="*/ 66 w 248"/>
                <a:gd name="T31" fmla="*/ 36 h 235"/>
                <a:gd name="T32" fmla="*/ 66 w 248"/>
                <a:gd name="T33" fmla="*/ 21 h 235"/>
                <a:gd name="T34" fmla="*/ 64 w 248"/>
                <a:gd name="T35" fmla="*/ 9 h 235"/>
                <a:gd name="T36" fmla="*/ 60 w 248"/>
                <a:gd name="T37" fmla="*/ 3 h 235"/>
                <a:gd name="T38" fmla="*/ 60 w 248"/>
                <a:gd name="T39" fmla="*/ 6 h 235"/>
                <a:gd name="T40" fmla="*/ 62 w 248"/>
                <a:gd name="T41" fmla="*/ 16 h 235"/>
                <a:gd name="T42" fmla="*/ 60 w 248"/>
                <a:gd name="T43" fmla="*/ 27 h 235"/>
                <a:gd name="T44" fmla="*/ 59 w 248"/>
                <a:gd name="T45" fmla="*/ 36 h 235"/>
                <a:gd name="T46" fmla="*/ 62 w 248"/>
                <a:gd name="T47" fmla="*/ 53 h 235"/>
                <a:gd name="T48" fmla="*/ 54 w 248"/>
                <a:gd name="T49" fmla="*/ 52 h 235"/>
                <a:gd name="T50" fmla="*/ 36 w 248"/>
                <a:gd name="T51" fmla="*/ 33 h 235"/>
                <a:gd name="T52" fmla="*/ 19 w 248"/>
                <a:gd name="T53" fmla="*/ 15 h 235"/>
                <a:gd name="T54" fmla="*/ 5 w 248"/>
                <a:gd name="T55" fmla="*/ 2 h 235"/>
                <a:gd name="T56" fmla="*/ 4 w 248"/>
                <a:gd name="T57" fmla="*/ 5 h 235"/>
                <a:gd name="T58" fmla="*/ 12 w 248"/>
                <a:gd name="T59" fmla="*/ 16 h 235"/>
                <a:gd name="T60" fmla="*/ 21 w 248"/>
                <a:gd name="T61" fmla="*/ 28 h 235"/>
                <a:gd name="T62" fmla="*/ 27 w 248"/>
                <a:gd name="T63" fmla="*/ 38 h 235"/>
                <a:gd name="T64" fmla="*/ 31 w 248"/>
                <a:gd name="T65" fmla="*/ 44 h 235"/>
                <a:gd name="T66" fmla="*/ 38 w 248"/>
                <a:gd name="T67" fmla="*/ 51 h 235"/>
                <a:gd name="T68" fmla="*/ 46 w 248"/>
                <a:gd name="T69" fmla="*/ 58 h 235"/>
                <a:gd name="T70" fmla="*/ 54 w 248"/>
                <a:gd name="T71" fmla="*/ 64 h 235"/>
                <a:gd name="T72" fmla="*/ 54 w 248"/>
                <a:gd name="T73" fmla="*/ 66 h 235"/>
                <a:gd name="T74" fmla="*/ 46 w 248"/>
                <a:gd name="T75" fmla="*/ 66 h 235"/>
                <a:gd name="T76" fmla="*/ 38 w 248"/>
                <a:gd name="T77" fmla="*/ 64 h 235"/>
                <a:gd name="T78" fmla="*/ 31 w 248"/>
                <a:gd name="T79" fmla="*/ 61 h 235"/>
                <a:gd name="T80" fmla="*/ 25 w 248"/>
                <a:gd name="T81" fmla="*/ 57 h 235"/>
                <a:gd name="T82" fmla="*/ 21 w 248"/>
                <a:gd name="T83" fmla="*/ 59 h 235"/>
                <a:gd name="T84" fmla="*/ 26 w 248"/>
                <a:gd name="T85" fmla="*/ 64 h 235"/>
                <a:gd name="T86" fmla="*/ 38 w 248"/>
                <a:gd name="T87" fmla="*/ 70 h 235"/>
                <a:gd name="T88" fmla="*/ 51 w 248"/>
                <a:gd name="T89" fmla="*/ 76 h 235"/>
                <a:gd name="T90" fmla="*/ 65 w 248"/>
                <a:gd name="T91" fmla="*/ 79 h 235"/>
                <a:gd name="T92" fmla="*/ 74 w 248"/>
                <a:gd name="T93" fmla="*/ 79 h 235"/>
                <a:gd name="T94" fmla="*/ 81 w 248"/>
                <a:gd name="T95" fmla="*/ 83 h 235"/>
                <a:gd name="T96" fmla="*/ 89 w 248"/>
                <a:gd name="T97" fmla="*/ 89 h 235"/>
                <a:gd name="T98" fmla="*/ 94 w 248"/>
                <a:gd name="T99" fmla="*/ 94 h 235"/>
                <a:gd name="T100" fmla="*/ 92 w 248"/>
                <a:gd name="T101" fmla="*/ 98 h 235"/>
                <a:gd name="T102" fmla="*/ 83 w 248"/>
                <a:gd name="T103" fmla="*/ 100 h 235"/>
                <a:gd name="T104" fmla="*/ 72 w 248"/>
                <a:gd name="T105" fmla="*/ 102 h 235"/>
                <a:gd name="T106" fmla="*/ 62 w 248"/>
                <a:gd name="T107" fmla="*/ 102 h 235"/>
                <a:gd name="T108" fmla="*/ 52 w 248"/>
                <a:gd name="T109" fmla="*/ 101 h 235"/>
                <a:gd name="T110" fmla="*/ 51 w 248"/>
                <a:gd name="T111" fmla="*/ 103 h 235"/>
                <a:gd name="T112" fmla="*/ 65 w 248"/>
                <a:gd name="T113" fmla="*/ 106 h 235"/>
                <a:gd name="T114" fmla="*/ 79 w 248"/>
                <a:gd name="T115" fmla="*/ 107 h 235"/>
                <a:gd name="T116" fmla="*/ 92 w 248"/>
                <a:gd name="T117" fmla="*/ 106 h 235"/>
                <a:gd name="T118" fmla="*/ 103 w 248"/>
                <a:gd name="T119" fmla="*/ 106 h 235"/>
                <a:gd name="T120" fmla="*/ 111 w 248"/>
                <a:gd name="T121" fmla="*/ 106 h 235"/>
                <a:gd name="T122" fmla="*/ 117 w 248"/>
                <a:gd name="T123" fmla="*/ 113 h 23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48" h="235">
                  <a:moveTo>
                    <a:pt x="238" y="235"/>
                  </a:moveTo>
                  <a:lnTo>
                    <a:pt x="240" y="230"/>
                  </a:lnTo>
                  <a:lnTo>
                    <a:pt x="241" y="227"/>
                  </a:lnTo>
                  <a:lnTo>
                    <a:pt x="245" y="223"/>
                  </a:lnTo>
                  <a:lnTo>
                    <a:pt x="248" y="219"/>
                  </a:lnTo>
                  <a:lnTo>
                    <a:pt x="237" y="210"/>
                  </a:lnTo>
                  <a:lnTo>
                    <a:pt x="228" y="201"/>
                  </a:lnTo>
                  <a:lnTo>
                    <a:pt x="221" y="193"/>
                  </a:lnTo>
                  <a:lnTo>
                    <a:pt x="220" y="184"/>
                  </a:lnTo>
                  <a:lnTo>
                    <a:pt x="220" y="166"/>
                  </a:lnTo>
                  <a:lnTo>
                    <a:pt x="215" y="138"/>
                  </a:lnTo>
                  <a:lnTo>
                    <a:pt x="211" y="109"/>
                  </a:lnTo>
                  <a:lnTo>
                    <a:pt x="206" y="90"/>
                  </a:lnTo>
                  <a:lnTo>
                    <a:pt x="200" y="83"/>
                  </a:lnTo>
                  <a:lnTo>
                    <a:pt x="197" y="78"/>
                  </a:lnTo>
                  <a:lnTo>
                    <a:pt x="194" y="81"/>
                  </a:lnTo>
                  <a:lnTo>
                    <a:pt x="195" y="89"/>
                  </a:lnTo>
                  <a:lnTo>
                    <a:pt x="198" y="107"/>
                  </a:lnTo>
                  <a:lnTo>
                    <a:pt x="200" y="130"/>
                  </a:lnTo>
                  <a:lnTo>
                    <a:pt x="200" y="153"/>
                  </a:lnTo>
                  <a:lnTo>
                    <a:pt x="198" y="170"/>
                  </a:lnTo>
                  <a:lnTo>
                    <a:pt x="192" y="167"/>
                  </a:lnTo>
                  <a:lnTo>
                    <a:pt x="186" y="163"/>
                  </a:lnTo>
                  <a:lnTo>
                    <a:pt x="178" y="158"/>
                  </a:lnTo>
                  <a:lnTo>
                    <a:pt x="172" y="152"/>
                  </a:lnTo>
                  <a:lnTo>
                    <a:pt x="164" y="147"/>
                  </a:lnTo>
                  <a:lnTo>
                    <a:pt x="158" y="143"/>
                  </a:lnTo>
                  <a:lnTo>
                    <a:pt x="154" y="138"/>
                  </a:lnTo>
                  <a:lnTo>
                    <a:pt x="151" y="133"/>
                  </a:lnTo>
                  <a:lnTo>
                    <a:pt x="144" y="118"/>
                  </a:lnTo>
                  <a:lnTo>
                    <a:pt x="137" y="96"/>
                  </a:lnTo>
                  <a:lnTo>
                    <a:pt x="132" y="73"/>
                  </a:lnTo>
                  <a:lnTo>
                    <a:pt x="131" y="56"/>
                  </a:lnTo>
                  <a:lnTo>
                    <a:pt x="131" y="43"/>
                  </a:lnTo>
                  <a:lnTo>
                    <a:pt x="131" y="30"/>
                  </a:lnTo>
                  <a:lnTo>
                    <a:pt x="127" y="18"/>
                  </a:lnTo>
                  <a:lnTo>
                    <a:pt x="124" y="9"/>
                  </a:lnTo>
                  <a:lnTo>
                    <a:pt x="120" y="6"/>
                  </a:lnTo>
                  <a:lnTo>
                    <a:pt x="118" y="7"/>
                  </a:lnTo>
                  <a:lnTo>
                    <a:pt x="120" y="13"/>
                  </a:lnTo>
                  <a:lnTo>
                    <a:pt x="121" y="23"/>
                  </a:lnTo>
                  <a:lnTo>
                    <a:pt x="123" y="33"/>
                  </a:lnTo>
                  <a:lnTo>
                    <a:pt x="121" y="44"/>
                  </a:lnTo>
                  <a:lnTo>
                    <a:pt x="120" y="55"/>
                  </a:lnTo>
                  <a:lnTo>
                    <a:pt x="118" y="63"/>
                  </a:lnTo>
                  <a:lnTo>
                    <a:pt x="118" y="73"/>
                  </a:lnTo>
                  <a:lnTo>
                    <a:pt x="120" y="90"/>
                  </a:lnTo>
                  <a:lnTo>
                    <a:pt x="123" y="107"/>
                  </a:lnTo>
                  <a:lnTo>
                    <a:pt x="124" y="119"/>
                  </a:lnTo>
                  <a:lnTo>
                    <a:pt x="107" y="104"/>
                  </a:lnTo>
                  <a:lnTo>
                    <a:pt x="90" y="86"/>
                  </a:lnTo>
                  <a:lnTo>
                    <a:pt x="72" y="67"/>
                  </a:lnTo>
                  <a:lnTo>
                    <a:pt x="54" y="47"/>
                  </a:lnTo>
                  <a:lnTo>
                    <a:pt x="37" y="30"/>
                  </a:lnTo>
                  <a:lnTo>
                    <a:pt x="21" y="15"/>
                  </a:lnTo>
                  <a:lnTo>
                    <a:pt x="9" y="4"/>
                  </a:lnTo>
                  <a:lnTo>
                    <a:pt x="0" y="0"/>
                  </a:lnTo>
                  <a:lnTo>
                    <a:pt x="7" y="10"/>
                  </a:lnTo>
                  <a:lnTo>
                    <a:pt x="15" y="21"/>
                  </a:lnTo>
                  <a:lnTo>
                    <a:pt x="24" y="33"/>
                  </a:lnTo>
                  <a:lnTo>
                    <a:pt x="32" y="46"/>
                  </a:lnTo>
                  <a:lnTo>
                    <a:pt x="41" y="56"/>
                  </a:lnTo>
                  <a:lnTo>
                    <a:pt x="49" y="67"/>
                  </a:lnTo>
                  <a:lnTo>
                    <a:pt x="54" y="76"/>
                  </a:lnTo>
                  <a:lnTo>
                    <a:pt x="58" y="83"/>
                  </a:lnTo>
                  <a:lnTo>
                    <a:pt x="61" y="89"/>
                  </a:lnTo>
                  <a:lnTo>
                    <a:pt x="67" y="95"/>
                  </a:lnTo>
                  <a:lnTo>
                    <a:pt x="75" y="103"/>
                  </a:lnTo>
                  <a:lnTo>
                    <a:pt x="84" y="109"/>
                  </a:lnTo>
                  <a:lnTo>
                    <a:pt x="92" y="116"/>
                  </a:lnTo>
                  <a:lnTo>
                    <a:pt x="101" y="123"/>
                  </a:lnTo>
                  <a:lnTo>
                    <a:pt x="107" y="129"/>
                  </a:lnTo>
                  <a:lnTo>
                    <a:pt x="114" y="132"/>
                  </a:lnTo>
                  <a:lnTo>
                    <a:pt x="107" y="132"/>
                  </a:lnTo>
                  <a:lnTo>
                    <a:pt x="101" y="132"/>
                  </a:lnTo>
                  <a:lnTo>
                    <a:pt x="92" y="132"/>
                  </a:lnTo>
                  <a:lnTo>
                    <a:pt x="83" y="130"/>
                  </a:lnTo>
                  <a:lnTo>
                    <a:pt x="75" y="129"/>
                  </a:lnTo>
                  <a:lnTo>
                    <a:pt x="67" y="126"/>
                  </a:lnTo>
                  <a:lnTo>
                    <a:pt x="61" y="123"/>
                  </a:lnTo>
                  <a:lnTo>
                    <a:pt x="57" y="119"/>
                  </a:lnTo>
                  <a:lnTo>
                    <a:pt x="50" y="115"/>
                  </a:lnTo>
                  <a:lnTo>
                    <a:pt x="44" y="115"/>
                  </a:lnTo>
                  <a:lnTo>
                    <a:pt x="41" y="118"/>
                  </a:lnTo>
                  <a:lnTo>
                    <a:pt x="46" y="124"/>
                  </a:lnTo>
                  <a:lnTo>
                    <a:pt x="52" y="129"/>
                  </a:lnTo>
                  <a:lnTo>
                    <a:pt x="63" y="135"/>
                  </a:lnTo>
                  <a:lnTo>
                    <a:pt x="75" y="141"/>
                  </a:lnTo>
                  <a:lnTo>
                    <a:pt x="87" y="146"/>
                  </a:lnTo>
                  <a:lnTo>
                    <a:pt x="101" y="152"/>
                  </a:lnTo>
                  <a:lnTo>
                    <a:pt x="117" y="155"/>
                  </a:lnTo>
                  <a:lnTo>
                    <a:pt x="129" y="158"/>
                  </a:lnTo>
                  <a:lnTo>
                    <a:pt x="141" y="158"/>
                  </a:lnTo>
                  <a:lnTo>
                    <a:pt x="147" y="159"/>
                  </a:lnTo>
                  <a:lnTo>
                    <a:pt x="155" y="164"/>
                  </a:lnTo>
                  <a:lnTo>
                    <a:pt x="161" y="167"/>
                  </a:lnTo>
                  <a:lnTo>
                    <a:pt x="169" y="172"/>
                  </a:lnTo>
                  <a:lnTo>
                    <a:pt x="177" y="178"/>
                  </a:lnTo>
                  <a:lnTo>
                    <a:pt x="183" y="183"/>
                  </a:lnTo>
                  <a:lnTo>
                    <a:pt x="188" y="189"/>
                  </a:lnTo>
                  <a:lnTo>
                    <a:pt x="192" y="193"/>
                  </a:lnTo>
                  <a:lnTo>
                    <a:pt x="184" y="196"/>
                  </a:lnTo>
                  <a:lnTo>
                    <a:pt x="177" y="199"/>
                  </a:lnTo>
                  <a:lnTo>
                    <a:pt x="166" y="201"/>
                  </a:lnTo>
                  <a:lnTo>
                    <a:pt x="155" y="203"/>
                  </a:lnTo>
                  <a:lnTo>
                    <a:pt x="143" y="204"/>
                  </a:lnTo>
                  <a:lnTo>
                    <a:pt x="132" y="204"/>
                  </a:lnTo>
                  <a:lnTo>
                    <a:pt x="123" y="204"/>
                  </a:lnTo>
                  <a:lnTo>
                    <a:pt x="115" y="203"/>
                  </a:lnTo>
                  <a:lnTo>
                    <a:pt x="104" y="203"/>
                  </a:lnTo>
                  <a:lnTo>
                    <a:pt x="98" y="204"/>
                  </a:lnTo>
                  <a:lnTo>
                    <a:pt x="101" y="207"/>
                  </a:lnTo>
                  <a:lnTo>
                    <a:pt x="117" y="212"/>
                  </a:lnTo>
                  <a:lnTo>
                    <a:pt x="129" y="213"/>
                  </a:lnTo>
                  <a:lnTo>
                    <a:pt x="141" y="215"/>
                  </a:lnTo>
                  <a:lnTo>
                    <a:pt x="157" y="215"/>
                  </a:lnTo>
                  <a:lnTo>
                    <a:pt x="171" y="215"/>
                  </a:lnTo>
                  <a:lnTo>
                    <a:pt x="183" y="213"/>
                  </a:lnTo>
                  <a:lnTo>
                    <a:pt x="195" y="213"/>
                  </a:lnTo>
                  <a:lnTo>
                    <a:pt x="206" y="212"/>
                  </a:lnTo>
                  <a:lnTo>
                    <a:pt x="212" y="212"/>
                  </a:lnTo>
                  <a:lnTo>
                    <a:pt x="221" y="213"/>
                  </a:lnTo>
                  <a:lnTo>
                    <a:pt x="228" y="219"/>
                  </a:lnTo>
                  <a:lnTo>
                    <a:pt x="234" y="227"/>
                  </a:lnTo>
                  <a:lnTo>
                    <a:pt x="238" y="235"/>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91" name="Freeform 28"/>
            <p:cNvSpPr>
              <a:spLocks/>
            </p:cNvSpPr>
            <p:nvPr/>
          </p:nvSpPr>
          <p:spPr bwMode="auto">
            <a:xfrm>
              <a:off x="5167" y="705"/>
              <a:ext cx="77" cy="178"/>
            </a:xfrm>
            <a:custGeom>
              <a:avLst/>
              <a:gdLst>
                <a:gd name="T0" fmla="*/ 8 w 152"/>
                <a:gd name="T1" fmla="*/ 147 h 355"/>
                <a:gd name="T2" fmla="*/ 13 w 152"/>
                <a:gd name="T3" fmla="*/ 139 h 355"/>
                <a:gd name="T4" fmla="*/ 18 w 152"/>
                <a:gd name="T5" fmla="*/ 142 h 355"/>
                <a:gd name="T6" fmla="*/ 20 w 152"/>
                <a:gd name="T7" fmla="*/ 126 h 355"/>
                <a:gd name="T8" fmla="*/ 8 w 152"/>
                <a:gd name="T9" fmla="*/ 100 h 355"/>
                <a:gd name="T10" fmla="*/ 1 w 152"/>
                <a:gd name="T11" fmla="*/ 72 h 355"/>
                <a:gd name="T12" fmla="*/ 3 w 152"/>
                <a:gd name="T13" fmla="*/ 74 h 355"/>
                <a:gd name="T14" fmla="*/ 16 w 152"/>
                <a:gd name="T15" fmla="*/ 103 h 355"/>
                <a:gd name="T16" fmla="*/ 29 w 152"/>
                <a:gd name="T17" fmla="*/ 83 h 355"/>
                <a:gd name="T18" fmla="*/ 29 w 152"/>
                <a:gd name="T19" fmla="*/ 49 h 355"/>
                <a:gd name="T20" fmla="*/ 28 w 152"/>
                <a:gd name="T21" fmla="*/ 20 h 355"/>
                <a:gd name="T22" fmla="*/ 31 w 152"/>
                <a:gd name="T23" fmla="*/ 21 h 355"/>
                <a:gd name="T24" fmla="*/ 32 w 152"/>
                <a:gd name="T25" fmla="*/ 39 h 355"/>
                <a:gd name="T26" fmla="*/ 39 w 152"/>
                <a:gd name="T27" fmla="*/ 39 h 355"/>
                <a:gd name="T28" fmla="*/ 58 w 152"/>
                <a:gd name="T29" fmla="*/ 2 h 355"/>
                <a:gd name="T30" fmla="*/ 62 w 152"/>
                <a:gd name="T31" fmla="*/ 2 h 355"/>
                <a:gd name="T32" fmla="*/ 50 w 152"/>
                <a:gd name="T33" fmla="*/ 26 h 355"/>
                <a:gd name="T34" fmla="*/ 48 w 152"/>
                <a:gd name="T35" fmla="*/ 49 h 355"/>
                <a:gd name="T36" fmla="*/ 65 w 152"/>
                <a:gd name="T37" fmla="*/ 42 h 355"/>
                <a:gd name="T38" fmla="*/ 68 w 152"/>
                <a:gd name="T39" fmla="*/ 41 h 355"/>
                <a:gd name="T40" fmla="*/ 61 w 152"/>
                <a:gd name="T41" fmla="*/ 48 h 355"/>
                <a:gd name="T42" fmla="*/ 50 w 152"/>
                <a:gd name="T43" fmla="*/ 56 h 355"/>
                <a:gd name="T44" fmla="*/ 41 w 152"/>
                <a:gd name="T45" fmla="*/ 61 h 355"/>
                <a:gd name="T46" fmla="*/ 33 w 152"/>
                <a:gd name="T47" fmla="*/ 101 h 355"/>
                <a:gd name="T48" fmla="*/ 43 w 152"/>
                <a:gd name="T49" fmla="*/ 109 h 355"/>
                <a:gd name="T50" fmla="*/ 60 w 152"/>
                <a:gd name="T51" fmla="*/ 106 h 355"/>
                <a:gd name="T52" fmla="*/ 70 w 152"/>
                <a:gd name="T53" fmla="*/ 102 h 355"/>
                <a:gd name="T54" fmla="*/ 73 w 152"/>
                <a:gd name="T55" fmla="*/ 101 h 355"/>
                <a:gd name="T56" fmla="*/ 65 w 152"/>
                <a:gd name="T57" fmla="*/ 108 h 355"/>
                <a:gd name="T58" fmla="*/ 47 w 152"/>
                <a:gd name="T59" fmla="*/ 116 h 355"/>
                <a:gd name="T60" fmla="*/ 33 w 152"/>
                <a:gd name="T61" fmla="*/ 121 h 355"/>
                <a:gd name="T62" fmla="*/ 26 w 152"/>
                <a:gd name="T63" fmla="*/ 139 h 355"/>
                <a:gd name="T64" fmla="*/ 32 w 152"/>
                <a:gd name="T65" fmla="*/ 146 h 355"/>
                <a:gd name="T66" fmla="*/ 45 w 152"/>
                <a:gd name="T67" fmla="*/ 143 h 355"/>
                <a:gd name="T68" fmla="*/ 59 w 152"/>
                <a:gd name="T69" fmla="*/ 136 h 355"/>
                <a:gd name="T70" fmla="*/ 69 w 152"/>
                <a:gd name="T71" fmla="*/ 131 h 355"/>
                <a:gd name="T72" fmla="*/ 77 w 152"/>
                <a:gd name="T73" fmla="*/ 126 h 355"/>
                <a:gd name="T74" fmla="*/ 72 w 152"/>
                <a:gd name="T75" fmla="*/ 135 h 355"/>
                <a:gd name="T76" fmla="*/ 62 w 152"/>
                <a:gd name="T77" fmla="*/ 148 h 355"/>
                <a:gd name="T78" fmla="*/ 52 w 152"/>
                <a:gd name="T79" fmla="*/ 159 h 355"/>
                <a:gd name="T80" fmla="*/ 48 w 152"/>
                <a:gd name="T81" fmla="*/ 156 h 355"/>
                <a:gd name="T82" fmla="*/ 42 w 152"/>
                <a:gd name="T83" fmla="*/ 149 h 355"/>
                <a:gd name="T84" fmla="*/ 33 w 152"/>
                <a:gd name="T85" fmla="*/ 147 h 355"/>
                <a:gd name="T86" fmla="*/ 22 w 152"/>
                <a:gd name="T87" fmla="*/ 149 h 355"/>
                <a:gd name="T88" fmla="*/ 16 w 152"/>
                <a:gd name="T89" fmla="*/ 158 h 355"/>
                <a:gd name="T90" fmla="*/ 12 w 152"/>
                <a:gd name="T91" fmla="*/ 169 h 355"/>
                <a:gd name="T92" fmla="*/ 1 w 152"/>
                <a:gd name="T93" fmla="*/ 178 h 355"/>
                <a:gd name="T94" fmla="*/ 12 w 152"/>
                <a:gd name="T95" fmla="*/ 162 h 355"/>
                <a:gd name="T96" fmla="*/ 6 w 152"/>
                <a:gd name="T97" fmla="*/ 153 h 3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52" h="355">
                  <a:moveTo>
                    <a:pt x="0" y="307"/>
                  </a:moveTo>
                  <a:lnTo>
                    <a:pt x="9" y="301"/>
                  </a:lnTo>
                  <a:lnTo>
                    <a:pt x="15" y="294"/>
                  </a:lnTo>
                  <a:lnTo>
                    <a:pt x="20" y="284"/>
                  </a:lnTo>
                  <a:lnTo>
                    <a:pt x="23" y="275"/>
                  </a:lnTo>
                  <a:lnTo>
                    <a:pt x="26" y="278"/>
                  </a:lnTo>
                  <a:lnTo>
                    <a:pt x="29" y="281"/>
                  </a:lnTo>
                  <a:lnTo>
                    <a:pt x="32" y="283"/>
                  </a:lnTo>
                  <a:lnTo>
                    <a:pt x="35" y="283"/>
                  </a:lnTo>
                  <a:lnTo>
                    <a:pt x="37" y="278"/>
                  </a:lnTo>
                  <a:lnTo>
                    <a:pt x="40" y="266"/>
                  </a:lnTo>
                  <a:lnTo>
                    <a:pt x="40" y="252"/>
                  </a:lnTo>
                  <a:lnTo>
                    <a:pt x="38" y="244"/>
                  </a:lnTo>
                  <a:lnTo>
                    <a:pt x="28" y="227"/>
                  </a:lnTo>
                  <a:lnTo>
                    <a:pt x="15" y="200"/>
                  </a:lnTo>
                  <a:lnTo>
                    <a:pt x="4" y="172"/>
                  </a:lnTo>
                  <a:lnTo>
                    <a:pt x="0" y="155"/>
                  </a:lnTo>
                  <a:lnTo>
                    <a:pt x="1" y="144"/>
                  </a:lnTo>
                  <a:lnTo>
                    <a:pt x="3" y="140"/>
                  </a:lnTo>
                  <a:lnTo>
                    <a:pt x="4" y="140"/>
                  </a:lnTo>
                  <a:lnTo>
                    <a:pt x="6" y="148"/>
                  </a:lnTo>
                  <a:lnTo>
                    <a:pt x="11" y="163"/>
                  </a:lnTo>
                  <a:lnTo>
                    <a:pt x="21" y="186"/>
                  </a:lnTo>
                  <a:lnTo>
                    <a:pt x="32" y="206"/>
                  </a:lnTo>
                  <a:lnTo>
                    <a:pt x="44" y="217"/>
                  </a:lnTo>
                  <a:lnTo>
                    <a:pt x="51" y="195"/>
                  </a:lnTo>
                  <a:lnTo>
                    <a:pt x="57" y="166"/>
                  </a:lnTo>
                  <a:lnTo>
                    <a:pt x="60" y="138"/>
                  </a:lnTo>
                  <a:lnTo>
                    <a:pt x="60" y="117"/>
                  </a:lnTo>
                  <a:lnTo>
                    <a:pt x="57" y="98"/>
                  </a:lnTo>
                  <a:lnTo>
                    <a:pt x="54" y="75"/>
                  </a:lnTo>
                  <a:lnTo>
                    <a:pt x="52" y="54"/>
                  </a:lnTo>
                  <a:lnTo>
                    <a:pt x="55" y="40"/>
                  </a:lnTo>
                  <a:lnTo>
                    <a:pt x="58" y="35"/>
                  </a:lnTo>
                  <a:lnTo>
                    <a:pt x="60" y="35"/>
                  </a:lnTo>
                  <a:lnTo>
                    <a:pt x="61" y="41"/>
                  </a:lnTo>
                  <a:lnTo>
                    <a:pt x="60" y="51"/>
                  </a:lnTo>
                  <a:lnTo>
                    <a:pt x="60" y="63"/>
                  </a:lnTo>
                  <a:lnTo>
                    <a:pt x="63" y="77"/>
                  </a:lnTo>
                  <a:lnTo>
                    <a:pt x="66" y="91"/>
                  </a:lnTo>
                  <a:lnTo>
                    <a:pt x="69" y="100"/>
                  </a:lnTo>
                  <a:lnTo>
                    <a:pt x="77" y="77"/>
                  </a:lnTo>
                  <a:lnTo>
                    <a:pt x="88" y="48"/>
                  </a:lnTo>
                  <a:lnTo>
                    <a:pt x="98" y="20"/>
                  </a:lnTo>
                  <a:lnTo>
                    <a:pt x="114" y="3"/>
                  </a:lnTo>
                  <a:lnTo>
                    <a:pt x="122" y="0"/>
                  </a:lnTo>
                  <a:lnTo>
                    <a:pt x="123" y="0"/>
                  </a:lnTo>
                  <a:lnTo>
                    <a:pt x="122" y="4"/>
                  </a:lnTo>
                  <a:lnTo>
                    <a:pt x="117" y="9"/>
                  </a:lnTo>
                  <a:lnTo>
                    <a:pt x="108" y="24"/>
                  </a:lnTo>
                  <a:lnTo>
                    <a:pt x="98" y="52"/>
                  </a:lnTo>
                  <a:lnTo>
                    <a:pt x="89" y="80"/>
                  </a:lnTo>
                  <a:lnTo>
                    <a:pt x="85" y="98"/>
                  </a:lnTo>
                  <a:lnTo>
                    <a:pt x="95" y="97"/>
                  </a:lnTo>
                  <a:lnTo>
                    <a:pt x="108" y="92"/>
                  </a:lnTo>
                  <a:lnTo>
                    <a:pt x="120" y="88"/>
                  </a:lnTo>
                  <a:lnTo>
                    <a:pt x="128" y="83"/>
                  </a:lnTo>
                  <a:lnTo>
                    <a:pt x="132" y="80"/>
                  </a:lnTo>
                  <a:lnTo>
                    <a:pt x="135" y="78"/>
                  </a:lnTo>
                  <a:lnTo>
                    <a:pt x="135" y="81"/>
                  </a:lnTo>
                  <a:lnTo>
                    <a:pt x="131" y="88"/>
                  </a:lnTo>
                  <a:lnTo>
                    <a:pt x="126" y="91"/>
                  </a:lnTo>
                  <a:lnTo>
                    <a:pt x="120" y="95"/>
                  </a:lnTo>
                  <a:lnTo>
                    <a:pt x="114" y="100"/>
                  </a:lnTo>
                  <a:lnTo>
                    <a:pt x="106" y="106"/>
                  </a:lnTo>
                  <a:lnTo>
                    <a:pt x="98" y="111"/>
                  </a:lnTo>
                  <a:lnTo>
                    <a:pt x="91" y="115"/>
                  </a:lnTo>
                  <a:lnTo>
                    <a:pt x="86" y="118"/>
                  </a:lnTo>
                  <a:lnTo>
                    <a:pt x="81" y="121"/>
                  </a:lnTo>
                  <a:lnTo>
                    <a:pt x="78" y="146"/>
                  </a:lnTo>
                  <a:lnTo>
                    <a:pt x="72" y="175"/>
                  </a:lnTo>
                  <a:lnTo>
                    <a:pt x="66" y="201"/>
                  </a:lnTo>
                  <a:lnTo>
                    <a:pt x="61" y="217"/>
                  </a:lnTo>
                  <a:lnTo>
                    <a:pt x="72" y="217"/>
                  </a:lnTo>
                  <a:lnTo>
                    <a:pt x="85" y="217"/>
                  </a:lnTo>
                  <a:lnTo>
                    <a:pt x="95" y="215"/>
                  </a:lnTo>
                  <a:lnTo>
                    <a:pt x="108" y="212"/>
                  </a:lnTo>
                  <a:lnTo>
                    <a:pt x="118" y="211"/>
                  </a:lnTo>
                  <a:lnTo>
                    <a:pt x="128" y="207"/>
                  </a:lnTo>
                  <a:lnTo>
                    <a:pt x="134" y="206"/>
                  </a:lnTo>
                  <a:lnTo>
                    <a:pt x="138" y="203"/>
                  </a:lnTo>
                  <a:lnTo>
                    <a:pt x="143" y="200"/>
                  </a:lnTo>
                  <a:lnTo>
                    <a:pt x="146" y="200"/>
                  </a:lnTo>
                  <a:lnTo>
                    <a:pt x="145" y="201"/>
                  </a:lnTo>
                  <a:lnTo>
                    <a:pt x="142" y="207"/>
                  </a:lnTo>
                  <a:lnTo>
                    <a:pt x="137" y="211"/>
                  </a:lnTo>
                  <a:lnTo>
                    <a:pt x="128" y="215"/>
                  </a:lnTo>
                  <a:lnTo>
                    <a:pt x="117" y="221"/>
                  </a:lnTo>
                  <a:lnTo>
                    <a:pt x="105" y="226"/>
                  </a:lnTo>
                  <a:lnTo>
                    <a:pt x="92" y="232"/>
                  </a:lnTo>
                  <a:lnTo>
                    <a:pt x="80" y="237"/>
                  </a:lnTo>
                  <a:lnTo>
                    <a:pt x="71" y="240"/>
                  </a:lnTo>
                  <a:lnTo>
                    <a:pt x="65" y="241"/>
                  </a:lnTo>
                  <a:lnTo>
                    <a:pt x="58" y="249"/>
                  </a:lnTo>
                  <a:lnTo>
                    <a:pt x="54" y="261"/>
                  </a:lnTo>
                  <a:lnTo>
                    <a:pt x="51" y="277"/>
                  </a:lnTo>
                  <a:lnTo>
                    <a:pt x="51" y="286"/>
                  </a:lnTo>
                  <a:lnTo>
                    <a:pt x="54" y="291"/>
                  </a:lnTo>
                  <a:lnTo>
                    <a:pt x="63" y="292"/>
                  </a:lnTo>
                  <a:lnTo>
                    <a:pt x="72" y="292"/>
                  </a:lnTo>
                  <a:lnTo>
                    <a:pt x="80" y="291"/>
                  </a:lnTo>
                  <a:lnTo>
                    <a:pt x="89" y="286"/>
                  </a:lnTo>
                  <a:lnTo>
                    <a:pt x="98" y="281"/>
                  </a:lnTo>
                  <a:lnTo>
                    <a:pt x="108" y="277"/>
                  </a:lnTo>
                  <a:lnTo>
                    <a:pt x="117" y="272"/>
                  </a:lnTo>
                  <a:lnTo>
                    <a:pt x="125" y="269"/>
                  </a:lnTo>
                  <a:lnTo>
                    <a:pt x="132" y="264"/>
                  </a:lnTo>
                  <a:lnTo>
                    <a:pt x="137" y="261"/>
                  </a:lnTo>
                  <a:lnTo>
                    <a:pt x="142" y="258"/>
                  </a:lnTo>
                  <a:lnTo>
                    <a:pt x="148" y="254"/>
                  </a:lnTo>
                  <a:lnTo>
                    <a:pt x="152" y="251"/>
                  </a:lnTo>
                  <a:lnTo>
                    <a:pt x="152" y="254"/>
                  </a:lnTo>
                  <a:lnTo>
                    <a:pt x="148" y="261"/>
                  </a:lnTo>
                  <a:lnTo>
                    <a:pt x="143" y="269"/>
                  </a:lnTo>
                  <a:lnTo>
                    <a:pt x="137" y="277"/>
                  </a:lnTo>
                  <a:lnTo>
                    <a:pt x="129" y="286"/>
                  </a:lnTo>
                  <a:lnTo>
                    <a:pt x="122" y="295"/>
                  </a:lnTo>
                  <a:lnTo>
                    <a:pt x="115" y="304"/>
                  </a:lnTo>
                  <a:lnTo>
                    <a:pt x="108" y="312"/>
                  </a:lnTo>
                  <a:lnTo>
                    <a:pt x="102" y="318"/>
                  </a:lnTo>
                  <a:lnTo>
                    <a:pt x="95" y="321"/>
                  </a:lnTo>
                  <a:lnTo>
                    <a:pt x="95" y="317"/>
                  </a:lnTo>
                  <a:lnTo>
                    <a:pt x="94" y="312"/>
                  </a:lnTo>
                  <a:lnTo>
                    <a:pt x="91" y="307"/>
                  </a:lnTo>
                  <a:lnTo>
                    <a:pt x="88" y="303"/>
                  </a:lnTo>
                  <a:lnTo>
                    <a:pt x="83" y="298"/>
                  </a:lnTo>
                  <a:lnTo>
                    <a:pt x="78" y="295"/>
                  </a:lnTo>
                  <a:lnTo>
                    <a:pt x="71" y="294"/>
                  </a:lnTo>
                  <a:lnTo>
                    <a:pt x="65" y="294"/>
                  </a:lnTo>
                  <a:lnTo>
                    <a:pt x="57" y="294"/>
                  </a:lnTo>
                  <a:lnTo>
                    <a:pt x="51" y="295"/>
                  </a:lnTo>
                  <a:lnTo>
                    <a:pt x="44" y="297"/>
                  </a:lnTo>
                  <a:lnTo>
                    <a:pt x="40" y="300"/>
                  </a:lnTo>
                  <a:lnTo>
                    <a:pt x="34" y="307"/>
                  </a:lnTo>
                  <a:lnTo>
                    <a:pt x="32" y="315"/>
                  </a:lnTo>
                  <a:lnTo>
                    <a:pt x="32" y="321"/>
                  </a:lnTo>
                  <a:lnTo>
                    <a:pt x="32" y="327"/>
                  </a:lnTo>
                  <a:lnTo>
                    <a:pt x="24" y="337"/>
                  </a:lnTo>
                  <a:lnTo>
                    <a:pt x="15" y="346"/>
                  </a:lnTo>
                  <a:lnTo>
                    <a:pt x="6" y="352"/>
                  </a:lnTo>
                  <a:lnTo>
                    <a:pt x="1" y="355"/>
                  </a:lnTo>
                  <a:lnTo>
                    <a:pt x="11" y="344"/>
                  </a:lnTo>
                  <a:lnTo>
                    <a:pt x="18" y="332"/>
                  </a:lnTo>
                  <a:lnTo>
                    <a:pt x="23" y="323"/>
                  </a:lnTo>
                  <a:lnTo>
                    <a:pt x="23" y="315"/>
                  </a:lnTo>
                  <a:lnTo>
                    <a:pt x="18" y="309"/>
                  </a:lnTo>
                  <a:lnTo>
                    <a:pt x="12" y="306"/>
                  </a:lnTo>
                  <a:lnTo>
                    <a:pt x="6" y="304"/>
                  </a:lnTo>
                  <a:lnTo>
                    <a:pt x="0" y="307"/>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92" name="Freeform 29"/>
            <p:cNvSpPr>
              <a:spLocks/>
            </p:cNvSpPr>
            <p:nvPr/>
          </p:nvSpPr>
          <p:spPr bwMode="auto">
            <a:xfrm>
              <a:off x="5150" y="804"/>
              <a:ext cx="14" cy="22"/>
            </a:xfrm>
            <a:custGeom>
              <a:avLst/>
              <a:gdLst>
                <a:gd name="T0" fmla="*/ 14 w 28"/>
                <a:gd name="T1" fmla="*/ 21 h 45"/>
                <a:gd name="T2" fmla="*/ 11 w 28"/>
                <a:gd name="T3" fmla="*/ 20 h 45"/>
                <a:gd name="T4" fmla="*/ 8 w 28"/>
                <a:gd name="T5" fmla="*/ 20 h 45"/>
                <a:gd name="T6" fmla="*/ 5 w 28"/>
                <a:gd name="T7" fmla="*/ 21 h 45"/>
                <a:gd name="T8" fmla="*/ 3 w 28"/>
                <a:gd name="T9" fmla="*/ 22 h 45"/>
                <a:gd name="T10" fmla="*/ 2 w 28"/>
                <a:gd name="T11" fmla="*/ 16 h 45"/>
                <a:gd name="T12" fmla="*/ 1 w 28"/>
                <a:gd name="T13" fmla="*/ 11 h 45"/>
                <a:gd name="T14" fmla="*/ 0 w 28"/>
                <a:gd name="T15" fmla="*/ 6 h 45"/>
                <a:gd name="T16" fmla="*/ 0 w 28"/>
                <a:gd name="T17" fmla="*/ 1 h 45"/>
                <a:gd name="T18" fmla="*/ 1 w 28"/>
                <a:gd name="T19" fmla="*/ 0 h 45"/>
                <a:gd name="T20" fmla="*/ 2 w 28"/>
                <a:gd name="T21" fmla="*/ 0 h 45"/>
                <a:gd name="T22" fmla="*/ 3 w 28"/>
                <a:gd name="T23" fmla="*/ 1 h 45"/>
                <a:gd name="T24" fmla="*/ 3 w 28"/>
                <a:gd name="T25" fmla="*/ 3 h 45"/>
                <a:gd name="T26" fmla="*/ 4 w 28"/>
                <a:gd name="T27" fmla="*/ 7 h 45"/>
                <a:gd name="T28" fmla="*/ 7 w 28"/>
                <a:gd name="T29" fmla="*/ 11 h 45"/>
                <a:gd name="T30" fmla="*/ 10 w 28"/>
                <a:gd name="T31" fmla="*/ 17 h 45"/>
                <a:gd name="T32" fmla="*/ 14 w 28"/>
                <a:gd name="T33" fmla="*/ 21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8" h="45">
                  <a:moveTo>
                    <a:pt x="28" y="42"/>
                  </a:moveTo>
                  <a:lnTo>
                    <a:pt x="21" y="40"/>
                  </a:lnTo>
                  <a:lnTo>
                    <a:pt x="15" y="40"/>
                  </a:lnTo>
                  <a:lnTo>
                    <a:pt x="9" y="42"/>
                  </a:lnTo>
                  <a:lnTo>
                    <a:pt x="5" y="45"/>
                  </a:lnTo>
                  <a:lnTo>
                    <a:pt x="3" y="33"/>
                  </a:lnTo>
                  <a:lnTo>
                    <a:pt x="1" y="23"/>
                  </a:lnTo>
                  <a:lnTo>
                    <a:pt x="0" y="13"/>
                  </a:lnTo>
                  <a:lnTo>
                    <a:pt x="0" y="3"/>
                  </a:lnTo>
                  <a:lnTo>
                    <a:pt x="1" y="0"/>
                  </a:lnTo>
                  <a:lnTo>
                    <a:pt x="3" y="0"/>
                  </a:lnTo>
                  <a:lnTo>
                    <a:pt x="5" y="2"/>
                  </a:lnTo>
                  <a:lnTo>
                    <a:pt x="6" y="6"/>
                  </a:lnTo>
                  <a:lnTo>
                    <a:pt x="8" y="14"/>
                  </a:lnTo>
                  <a:lnTo>
                    <a:pt x="14" y="23"/>
                  </a:lnTo>
                  <a:lnTo>
                    <a:pt x="20" y="34"/>
                  </a:lnTo>
                  <a:lnTo>
                    <a:pt x="28" y="42"/>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93" name="Freeform 30"/>
            <p:cNvSpPr>
              <a:spLocks/>
            </p:cNvSpPr>
            <p:nvPr/>
          </p:nvSpPr>
          <p:spPr bwMode="auto">
            <a:xfrm>
              <a:off x="5254" y="797"/>
              <a:ext cx="243" cy="149"/>
            </a:xfrm>
            <a:custGeom>
              <a:avLst/>
              <a:gdLst>
                <a:gd name="T0" fmla="*/ 23 w 485"/>
                <a:gd name="T1" fmla="*/ 105 h 297"/>
                <a:gd name="T2" fmla="*/ 46 w 485"/>
                <a:gd name="T3" fmla="*/ 91 h 297"/>
                <a:gd name="T4" fmla="*/ 60 w 485"/>
                <a:gd name="T5" fmla="*/ 56 h 297"/>
                <a:gd name="T6" fmla="*/ 78 w 485"/>
                <a:gd name="T7" fmla="*/ 28 h 297"/>
                <a:gd name="T8" fmla="*/ 101 w 485"/>
                <a:gd name="T9" fmla="*/ 4 h 297"/>
                <a:gd name="T10" fmla="*/ 109 w 485"/>
                <a:gd name="T11" fmla="*/ 3 h 297"/>
                <a:gd name="T12" fmla="*/ 94 w 485"/>
                <a:gd name="T13" fmla="*/ 19 h 297"/>
                <a:gd name="T14" fmla="*/ 72 w 485"/>
                <a:gd name="T15" fmla="*/ 47 h 297"/>
                <a:gd name="T16" fmla="*/ 63 w 485"/>
                <a:gd name="T17" fmla="*/ 74 h 297"/>
                <a:gd name="T18" fmla="*/ 65 w 485"/>
                <a:gd name="T19" fmla="*/ 81 h 297"/>
                <a:gd name="T20" fmla="*/ 80 w 485"/>
                <a:gd name="T21" fmla="*/ 70 h 297"/>
                <a:gd name="T22" fmla="*/ 98 w 485"/>
                <a:gd name="T23" fmla="*/ 59 h 297"/>
                <a:gd name="T24" fmla="*/ 122 w 485"/>
                <a:gd name="T25" fmla="*/ 30 h 297"/>
                <a:gd name="T26" fmla="*/ 157 w 485"/>
                <a:gd name="T27" fmla="*/ 6 h 297"/>
                <a:gd name="T28" fmla="*/ 170 w 485"/>
                <a:gd name="T29" fmla="*/ 4 h 297"/>
                <a:gd name="T30" fmla="*/ 142 w 485"/>
                <a:gd name="T31" fmla="*/ 24 h 297"/>
                <a:gd name="T32" fmla="*/ 114 w 485"/>
                <a:gd name="T33" fmla="*/ 54 h 297"/>
                <a:gd name="T34" fmla="*/ 117 w 485"/>
                <a:gd name="T35" fmla="*/ 60 h 297"/>
                <a:gd name="T36" fmla="*/ 133 w 485"/>
                <a:gd name="T37" fmla="*/ 58 h 297"/>
                <a:gd name="T38" fmla="*/ 148 w 485"/>
                <a:gd name="T39" fmla="*/ 54 h 297"/>
                <a:gd name="T40" fmla="*/ 174 w 485"/>
                <a:gd name="T41" fmla="*/ 38 h 297"/>
                <a:gd name="T42" fmla="*/ 210 w 485"/>
                <a:gd name="T43" fmla="*/ 21 h 297"/>
                <a:gd name="T44" fmla="*/ 220 w 485"/>
                <a:gd name="T45" fmla="*/ 22 h 297"/>
                <a:gd name="T46" fmla="*/ 192 w 485"/>
                <a:gd name="T47" fmla="*/ 34 h 297"/>
                <a:gd name="T48" fmla="*/ 168 w 485"/>
                <a:gd name="T49" fmla="*/ 52 h 297"/>
                <a:gd name="T50" fmla="*/ 194 w 485"/>
                <a:gd name="T51" fmla="*/ 55 h 297"/>
                <a:gd name="T52" fmla="*/ 228 w 485"/>
                <a:gd name="T53" fmla="*/ 47 h 297"/>
                <a:gd name="T54" fmla="*/ 243 w 485"/>
                <a:gd name="T55" fmla="*/ 43 h 297"/>
                <a:gd name="T56" fmla="*/ 221 w 485"/>
                <a:gd name="T57" fmla="*/ 56 h 297"/>
                <a:gd name="T58" fmla="*/ 180 w 485"/>
                <a:gd name="T59" fmla="*/ 67 h 297"/>
                <a:gd name="T60" fmla="*/ 185 w 485"/>
                <a:gd name="T61" fmla="*/ 78 h 297"/>
                <a:gd name="T62" fmla="*/ 212 w 485"/>
                <a:gd name="T63" fmla="*/ 93 h 297"/>
                <a:gd name="T64" fmla="*/ 221 w 485"/>
                <a:gd name="T65" fmla="*/ 100 h 297"/>
                <a:gd name="T66" fmla="*/ 194 w 485"/>
                <a:gd name="T67" fmla="*/ 91 h 297"/>
                <a:gd name="T68" fmla="*/ 158 w 485"/>
                <a:gd name="T69" fmla="*/ 75 h 297"/>
                <a:gd name="T70" fmla="*/ 140 w 485"/>
                <a:gd name="T71" fmla="*/ 73 h 297"/>
                <a:gd name="T72" fmla="*/ 121 w 485"/>
                <a:gd name="T73" fmla="*/ 74 h 297"/>
                <a:gd name="T74" fmla="*/ 129 w 485"/>
                <a:gd name="T75" fmla="*/ 88 h 297"/>
                <a:gd name="T76" fmla="*/ 148 w 485"/>
                <a:gd name="T77" fmla="*/ 104 h 297"/>
                <a:gd name="T78" fmla="*/ 162 w 485"/>
                <a:gd name="T79" fmla="*/ 112 h 297"/>
                <a:gd name="T80" fmla="*/ 174 w 485"/>
                <a:gd name="T81" fmla="*/ 118 h 297"/>
                <a:gd name="T82" fmla="*/ 179 w 485"/>
                <a:gd name="T83" fmla="*/ 127 h 297"/>
                <a:gd name="T84" fmla="*/ 147 w 485"/>
                <a:gd name="T85" fmla="*/ 109 h 297"/>
                <a:gd name="T86" fmla="*/ 114 w 485"/>
                <a:gd name="T87" fmla="*/ 88 h 297"/>
                <a:gd name="T88" fmla="*/ 99 w 485"/>
                <a:gd name="T89" fmla="*/ 82 h 297"/>
                <a:gd name="T90" fmla="*/ 83 w 485"/>
                <a:gd name="T91" fmla="*/ 87 h 297"/>
                <a:gd name="T92" fmla="*/ 66 w 485"/>
                <a:gd name="T93" fmla="*/ 94 h 297"/>
                <a:gd name="T94" fmla="*/ 65 w 485"/>
                <a:gd name="T95" fmla="*/ 101 h 297"/>
                <a:gd name="T96" fmla="*/ 87 w 485"/>
                <a:gd name="T97" fmla="*/ 119 h 297"/>
                <a:gd name="T98" fmla="*/ 120 w 485"/>
                <a:gd name="T99" fmla="*/ 142 h 297"/>
                <a:gd name="T100" fmla="*/ 124 w 485"/>
                <a:gd name="T101" fmla="*/ 149 h 297"/>
                <a:gd name="T102" fmla="*/ 93 w 485"/>
                <a:gd name="T103" fmla="*/ 130 h 297"/>
                <a:gd name="T104" fmla="*/ 58 w 485"/>
                <a:gd name="T105" fmla="*/ 110 h 297"/>
                <a:gd name="T106" fmla="*/ 38 w 485"/>
                <a:gd name="T107" fmla="*/ 112 h 297"/>
                <a:gd name="T108" fmla="*/ 6 w 485"/>
                <a:gd name="T109" fmla="*/ 122 h 297"/>
                <a:gd name="T110" fmla="*/ 5 w 485"/>
                <a:gd name="T111" fmla="*/ 119 h 29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485" h="297">
                  <a:moveTo>
                    <a:pt x="18" y="230"/>
                  </a:moveTo>
                  <a:lnTo>
                    <a:pt x="25" y="223"/>
                  </a:lnTo>
                  <a:lnTo>
                    <a:pt x="34" y="217"/>
                  </a:lnTo>
                  <a:lnTo>
                    <a:pt x="46" y="210"/>
                  </a:lnTo>
                  <a:lnTo>
                    <a:pt x="60" y="202"/>
                  </a:lnTo>
                  <a:lnTo>
                    <a:pt x="72" y="194"/>
                  </a:lnTo>
                  <a:lnTo>
                    <a:pt x="83" y="188"/>
                  </a:lnTo>
                  <a:lnTo>
                    <a:pt x="92" y="182"/>
                  </a:lnTo>
                  <a:lnTo>
                    <a:pt x="95" y="177"/>
                  </a:lnTo>
                  <a:lnTo>
                    <a:pt x="100" y="163"/>
                  </a:lnTo>
                  <a:lnTo>
                    <a:pt x="109" y="139"/>
                  </a:lnTo>
                  <a:lnTo>
                    <a:pt x="120" y="111"/>
                  </a:lnTo>
                  <a:lnTo>
                    <a:pt x="129" y="91"/>
                  </a:lnTo>
                  <a:lnTo>
                    <a:pt x="136" y="82"/>
                  </a:lnTo>
                  <a:lnTo>
                    <a:pt x="145" y="70"/>
                  </a:lnTo>
                  <a:lnTo>
                    <a:pt x="156" y="56"/>
                  </a:lnTo>
                  <a:lnTo>
                    <a:pt x="168" y="42"/>
                  </a:lnTo>
                  <a:lnTo>
                    <a:pt x="180" y="28"/>
                  </a:lnTo>
                  <a:lnTo>
                    <a:pt x="193" y="17"/>
                  </a:lnTo>
                  <a:lnTo>
                    <a:pt x="202" y="8"/>
                  </a:lnTo>
                  <a:lnTo>
                    <a:pt x="209" y="3"/>
                  </a:lnTo>
                  <a:lnTo>
                    <a:pt x="217" y="0"/>
                  </a:lnTo>
                  <a:lnTo>
                    <a:pt x="220" y="2"/>
                  </a:lnTo>
                  <a:lnTo>
                    <a:pt x="217" y="5"/>
                  </a:lnTo>
                  <a:lnTo>
                    <a:pt x="213" y="10"/>
                  </a:lnTo>
                  <a:lnTo>
                    <a:pt x="208" y="16"/>
                  </a:lnTo>
                  <a:lnTo>
                    <a:pt x="199" y="25"/>
                  </a:lnTo>
                  <a:lnTo>
                    <a:pt x="188" y="37"/>
                  </a:lnTo>
                  <a:lnTo>
                    <a:pt x="176" y="53"/>
                  </a:lnTo>
                  <a:lnTo>
                    <a:pt x="163" y="67"/>
                  </a:lnTo>
                  <a:lnTo>
                    <a:pt x="151" y="80"/>
                  </a:lnTo>
                  <a:lnTo>
                    <a:pt x="143" y="93"/>
                  </a:lnTo>
                  <a:lnTo>
                    <a:pt x="137" y="102"/>
                  </a:lnTo>
                  <a:lnTo>
                    <a:pt x="131" y="116"/>
                  </a:lnTo>
                  <a:lnTo>
                    <a:pt x="126" y="133"/>
                  </a:lnTo>
                  <a:lnTo>
                    <a:pt x="125" y="147"/>
                  </a:lnTo>
                  <a:lnTo>
                    <a:pt x="123" y="157"/>
                  </a:lnTo>
                  <a:lnTo>
                    <a:pt x="123" y="162"/>
                  </a:lnTo>
                  <a:lnTo>
                    <a:pt x="125" y="163"/>
                  </a:lnTo>
                  <a:lnTo>
                    <a:pt x="129" y="162"/>
                  </a:lnTo>
                  <a:lnTo>
                    <a:pt x="137" y="157"/>
                  </a:lnTo>
                  <a:lnTo>
                    <a:pt x="143" y="153"/>
                  </a:lnTo>
                  <a:lnTo>
                    <a:pt x="151" y="147"/>
                  </a:lnTo>
                  <a:lnTo>
                    <a:pt x="160" y="140"/>
                  </a:lnTo>
                  <a:lnTo>
                    <a:pt x="169" y="134"/>
                  </a:lnTo>
                  <a:lnTo>
                    <a:pt x="179" y="127"/>
                  </a:lnTo>
                  <a:lnTo>
                    <a:pt x="188" y="122"/>
                  </a:lnTo>
                  <a:lnTo>
                    <a:pt x="196" y="117"/>
                  </a:lnTo>
                  <a:lnTo>
                    <a:pt x="202" y="116"/>
                  </a:lnTo>
                  <a:lnTo>
                    <a:pt x="211" y="97"/>
                  </a:lnTo>
                  <a:lnTo>
                    <a:pt x="226" y="79"/>
                  </a:lnTo>
                  <a:lnTo>
                    <a:pt x="243" y="60"/>
                  </a:lnTo>
                  <a:lnTo>
                    <a:pt x="262" y="45"/>
                  </a:lnTo>
                  <a:lnTo>
                    <a:pt x="280" y="30"/>
                  </a:lnTo>
                  <a:lnTo>
                    <a:pt x="299" y="19"/>
                  </a:lnTo>
                  <a:lnTo>
                    <a:pt x="313" y="11"/>
                  </a:lnTo>
                  <a:lnTo>
                    <a:pt x="323" y="7"/>
                  </a:lnTo>
                  <a:lnTo>
                    <a:pt x="336" y="3"/>
                  </a:lnTo>
                  <a:lnTo>
                    <a:pt x="342" y="3"/>
                  </a:lnTo>
                  <a:lnTo>
                    <a:pt x="340" y="7"/>
                  </a:lnTo>
                  <a:lnTo>
                    <a:pt x="331" y="11"/>
                  </a:lnTo>
                  <a:lnTo>
                    <a:pt x="317" y="20"/>
                  </a:lnTo>
                  <a:lnTo>
                    <a:pt x="300" y="33"/>
                  </a:lnTo>
                  <a:lnTo>
                    <a:pt x="283" y="48"/>
                  </a:lnTo>
                  <a:lnTo>
                    <a:pt x="266" y="63"/>
                  </a:lnTo>
                  <a:lnTo>
                    <a:pt x="250" y="80"/>
                  </a:lnTo>
                  <a:lnTo>
                    <a:pt x="237" y="96"/>
                  </a:lnTo>
                  <a:lnTo>
                    <a:pt x="228" y="108"/>
                  </a:lnTo>
                  <a:lnTo>
                    <a:pt x="225" y="117"/>
                  </a:lnTo>
                  <a:lnTo>
                    <a:pt x="225" y="120"/>
                  </a:lnTo>
                  <a:lnTo>
                    <a:pt x="228" y="122"/>
                  </a:lnTo>
                  <a:lnTo>
                    <a:pt x="233" y="120"/>
                  </a:lnTo>
                  <a:lnTo>
                    <a:pt x="243" y="120"/>
                  </a:lnTo>
                  <a:lnTo>
                    <a:pt x="251" y="119"/>
                  </a:lnTo>
                  <a:lnTo>
                    <a:pt x="259" y="117"/>
                  </a:lnTo>
                  <a:lnTo>
                    <a:pt x="266" y="116"/>
                  </a:lnTo>
                  <a:lnTo>
                    <a:pt x="274" y="113"/>
                  </a:lnTo>
                  <a:lnTo>
                    <a:pt x="282" y="111"/>
                  </a:lnTo>
                  <a:lnTo>
                    <a:pt x="290" y="110"/>
                  </a:lnTo>
                  <a:lnTo>
                    <a:pt x="296" y="108"/>
                  </a:lnTo>
                  <a:lnTo>
                    <a:pt x="300" y="108"/>
                  </a:lnTo>
                  <a:lnTo>
                    <a:pt x="313" y="97"/>
                  </a:lnTo>
                  <a:lnTo>
                    <a:pt x="330" y="87"/>
                  </a:lnTo>
                  <a:lnTo>
                    <a:pt x="348" y="76"/>
                  </a:lnTo>
                  <a:lnTo>
                    <a:pt x="368" y="65"/>
                  </a:lnTo>
                  <a:lnTo>
                    <a:pt x="388" y="56"/>
                  </a:lnTo>
                  <a:lnTo>
                    <a:pt x="405" y="48"/>
                  </a:lnTo>
                  <a:lnTo>
                    <a:pt x="419" y="42"/>
                  </a:lnTo>
                  <a:lnTo>
                    <a:pt x="427" y="37"/>
                  </a:lnTo>
                  <a:lnTo>
                    <a:pt x="436" y="34"/>
                  </a:lnTo>
                  <a:lnTo>
                    <a:pt x="441" y="37"/>
                  </a:lnTo>
                  <a:lnTo>
                    <a:pt x="439" y="43"/>
                  </a:lnTo>
                  <a:lnTo>
                    <a:pt x="427" y="48"/>
                  </a:lnTo>
                  <a:lnTo>
                    <a:pt x="414" y="53"/>
                  </a:lnTo>
                  <a:lnTo>
                    <a:pt x="399" y="59"/>
                  </a:lnTo>
                  <a:lnTo>
                    <a:pt x="384" y="67"/>
                  </a:lnTo>
                  <a:lnTo>
                    <a:pt x="370" y="76"/>
                  </a:lnTo>
                  <a:lnTo>
                    <a:pt x="356" y="85"/>
                  </a:lnTo>
                  <a:lnTo>
                    <a:pt x="345" y="94"/>
                  </a:lnTo>
                  <a:lnTo>
                    <a:pt x="336" y="103"/>
                  </a:lnTo>
                  <a:lnTo>
                    <a:pt x="331" y="111"/>
                  </a:lnTo>
                  <a:lnTo>
                    <a:pt x="348" y="113"/>
                  </a:lnTo>
                  <a:lnTo>
                    <a:pt x="367" y="113"/>
                  </a:lnTo>
                  <a:lnTo>
                    <a:pt x="387" y="110"/>
                  </a:lnTo>
                  <a:lnTo>
                    <a:pt x="407" y="107"/>
                  </a:lnTo>
                  <a:lnTo>
                    <a:pt x="425" y="102"/>
                  </a:lnTo>
                  <a:lnTo>
                    <a:pt x="442" y="97"/>
                  </a:lnTo>
                  <a:lnTo>
                    <a:pt x="456" y="93"/>
                  </a:lnTo>
                  <a:lnTo>
                    <a:pt x="465" y="90"/>
                  </a:lnTo>
                  <a:lnTo>
                    <a:pt x="476" y="85"/>
                  </a:lnTo>
                  <a:lnTo>
                    <a:pt x="484" y="83"/>
                  </a:lnTo>
                  <a:lnTo>
                    <a:pt x="485" y="85"/>
                  </a:lnTo>
                  <a:lnTo>
                    <a:pt x="478" y="91"/>
                  </a:lnTo>
                  <a:lnTo>
                    <a:pt x="470" y="97"/>
                  </a:lnTo>
                  <a:lnTo>
                    <a:pt x="458" y="103"/>
                  </a:lnTo>
                  <a:lnTo>
                    <a:pt x="442" y="111"/>
                  </a:lnTo>
                  <a:lnTo>
                    <a:pt x="424" y="119"/>
                  </a:lnTo>
                  <a:lnTo>
                    <a:pt x="404" y="125"/>
                  </a:lnTo>
                  <a:lnTo>
                    <a:pt x="382" y="131"/>
                  </a:lnTo>
                  <a:lnTo>
                    <a:pt x="360" y="133"/>
                  </a:lnTo>
                  <a:lnTo>
                    <a:pt x="339" y="133"/>
                  </a:lnTo>
                  <a:lnTo>
                    <a:pt x="347" y="140"/>
                  </a:lnTo>
                  <a:lnTo>
                    <a:pt x="357" y="148"/>
                  </a:lnTo>
                  <a:lnTo>
                    <a:pt x="370" y="156"/>
                  </a:lnTo>
                  <a:lnTo>
                    <a:pt x="384" y="165"/>
                  </a:lnTo>
                  <a:lnTo>
                    <a:pt x="399" y="173"/>
                  </a:lnTo>
                  <a:lnTo>
                    <a:pt x="411" y="179"/>
                  </a:lnTo>
                  <a:lnTo>
                    <a:pt x="424" y="185"/>
                  </a:lnTo>
                  <a:lnTo>
                    <a:pt x="431" y="188"/>
                  </a:lnTo>
                  <a:lnTo>
                    <a:pt x="441" y="193"/>
                  </a:lnTo>
                  <a:lnTo>
                    <a:pt x="445" y="197"/>
                  </a:lnTo>
                  <a:lnTo>
                    <a:pt x="442" y="199"/>
                  </a:lnTo>
                  <a:lnTo>
                    <a:pt x="431" y="197"/>
                  </a:lnTo>
                  <a:lnTo>
                    <a:pt x="421" y="194"/>
                  </a:lnTo>
                  <a:lnTo>
                    <a:pt x="405" y="190"/>
                  </a:lnTo>
                  <a:lnTo>
                    <a:pt x="387" y="182"/>
                  </a:lnTo>
                  <a:lnTo>
                    <a:pt x="368" y="174"/>
                  </a:lnTo>
                  <a:lnTo>
                    <a:pt x="348" y="167"/>
                  </a:lnTo>
                  <a:lnTo>
                    <a:pt x="330" y="157"/>
                  </a:lnTo>
                  <a:lnTo>
                    <a:pt x="316" y="150"/>
                  </a:lnTo>
                  <a:lnTo>
                    <a:pt x="308" y="143"/>
                  </a:lnTo>
                  <a:lnTo>
                    <a:pt x="300" y="143"/>
                  </a:lnTo>
                  <a:lnTo>
                    <a:pt x="291" y="143"/>
                  </a:lnTo>
                  <a:lnTo>
                    <a:pt x="280" y="145"/>
                  </a:lnTo>
                  <a:lnTo>
                    <a:pt x="270" y="145"/>
                  </a:lnTo>
                  <a:lnTo>
                    <a:pt x="259" y="147"/>
                  </a:lnTo>
                  <a:lnTo>
                    <a:pt x="250" y="148"/>
                  </a:lnTo>
                  <a:lnTo>
                    <a:pt x="242" y="148"/>
                  </a:lnTo>
                  <a:lnTo>
                    <a:pt x="236" y="150"/>
                  </a:lnTo>
                  <a:lnTo>
                    <a:pt x="240" y="157"/>
                  </a:lnTo>
                  <a:lnTo>
                    <a:pt x="248" y="167"/>
                  </a:lnTo>
                  <a:lnTo>
                    <a:pt x="257" y="176"/>
                  </a:lnTo>
                  <a:lnTo>
                    <a:pt x="266" y="185"/>
                  </a:lnTo>
                  <a:lnTo>
                    <a:pt x="277" y="193"/>
                  </a:lnTo>
                  <a:lnTo>
                    <a:pt x="286" y="200"/>
                  </a:lnTo>
                  <a:lnTo>
                    <a:pt x="296" y="208"/>
                  </a:lnTo>
                  <a:lnTo>
                    <a:pt x="303" y="213"/>
                  </a:lnTo>
                  <a:lnTo>
                    <a:pt x="310" y="217"/>
                  </a:lnTo>
                  <a:lnTo>
                    <a:pt x="316" y="220"/>
                  </a:lnTo>
                  <a:lnTo>
                    <a:pt x="323" y="223"/>
                  </a:lnTo>
                  <a:lnTo>
                    <a:pt x="330" y="228"/>
                  </a:lnTo>
                  <a:lnTo>
                    <a:pt x="336" y="231"/>
                  </a:lnTo>
                  <a:lnTo>
                    <a:pt x="342" y="234"/>
                  </a:lnTo>
                  <a:lnTo>
                    <a:pt x="347" y="236"/>
                  </a:lnTo>
                  <a:lnTo>
                    <a:pt x="351" y="239"/>
                  </a:lnTo>
                  <a:lnTo>
                    <a:pt x="357" y="247"/>
                  </a:lnTo>
                  <a:lnTo>
                    <a:pt x="362" y="253"/>
                  </a:lnTo>
                  <a:lnTo>
                    <a:pt x="357" y="254"/>
                  </a:lnTo>
                  <a:lnTo>
                    <a:pt x="342" y="247"/>
                  </a:lnTo>
                  <a:lnTo>
                    <a:pt x="328" y="237"/>
                  </a:lnTo>
                  <a:lnTo>
                    <a:pt x="311" y="228"/>
                  </a:lnTo>
                  <a:lnTo>
                    <a:pt x="294" y="217"/>
                  </a:lnTo>
                  <a:lnTo>
                    <a:pt x="274" y="205"/>
                  </a:lnTo>
                  <a:lnTo>
                    <a:pt x="257" y="194"/>
                  </a:lnTo>
                  <a:lnTo>
                    <a:pt x="240" y="183"/>
                  </a:lnTo>
                  <a:lnTo>
                    <a:pt x="228" y="176"/>
                  </a:lnTo>
                  <a:lnTo>
                    <a:pt x="220" y="170"/>
                  </a:lnTo>
                  <a:lnTo>
                    <a:pt x="211" y="163"/>
                  </a:lnTo>
                  <a:lnTo>
                    <a:pt x="205" y="162"/>
                  </a:lnTo>
                  <a:lnTo>
                    <a:pt x="197" y="163"/>
                  </a:lnTo>
                  <a:lnTo>
                    <a:pt x="188" y="167"/>
                  </a:lnTo>
                  <a:lnTo>
                    <a:pt x="182" y="168"/>
                  </a:lnTo>
                  <a:lnTo>
                    <a:pt x="174" y="171"/>
                  </a:lnTo>
                  <a:lnTo>
                    <a:pt x="165" y="174"/>
                  </a:lnTo>
                  <a:lnTo>
                    <a:pt x="156" y="177"/>
                  </a:lnTo>
                  <a:lnTo>
                    <a:pt x="146" y="180"/>
                  </a:lnTo>
                  <a:lnTo>
                    <a:pt x="139" y="183"/>
                  </a:lnTo>
                  <a:lnTo>
                    <a:pt x="131" y="187"/>
                  </a:lnTo>
                  <a:lnTo>
                    <a:pt x="128" y="188"/>
                  </a:lnTo>
                  <a:lnTo>
                    <a:pt x="125" y="193"/>
                  </a:lnTo>
                  <a:lnTo>
                    <a:pt x="126" y="196"/>
                  </a:lnTo>
                  <a:lnTo>
                    <a:pt x="129" y="202"/>
                  </a:lnTo>
                  <a:lnTo>
                    <a:pt x="137" y="210"/>
                  </a:lnTo>
                  <a:lnTo>
                    <a:pt x="145" y="216"/>
                  </a:lnTo>
                  <a:lnTo>
                    <a:pt x="157" y="225"/>
                  </a:lnTo>
                  <a:lnTo>
                    <a:pt x="174" y="237"/>
                  </a:lnTo>
                  <a:lnTo>
                    <a:pt x="191" y="250"/>
                  </a:lnTo>
                  <a:lnTo>
                    <a:pt x="209" y="263"/>
                  </a:lnTo>
                  <a:lnTo>
                    <a:pt x="225" y="274"/>
                  </a:lnTo>
                  <a:lnTo>
                    <a:pt x="240" y="283"/>
                  </a:lnTo>
                  <a:lnTo>
                    <a:pt x="250" y="288"/>
                  </a:lnTo>
                  <a:lnTo>
                    <a:pt x="259" y="294"/>
                  </a:lnTo>
                  <a:lnTo>
                    <a:pt x="259" y="297"/>
                  </a:lnTo>
                  <a:lnTo>
                    <a:pt x="248" y="297"/>
                  </a:lnTo>
                  <a:lnTo>
                    <a:pt x="231" y="290"/>
                  </a:lnTo>
                  <a:lnTo>
                    <a:pt x="219" y="282"/>
                  </a:lnTo>
                  <a:lnTo>
                    <a:pt x="203" y="271"/>
                  </a:lnTo>
                  <a:lnTo>
                    <a:pt x="185" y="259"/>
                  </a:lnTo>
                  <a:lnTo>
                    <a:pt x="165" y="247"/>
                  </a:lnTo>
                  <a:lnTo>
                    <a:pt x="145" y="234"/>
                  </a:lnTo>
                  <a:lnTo>
                    <a:pt x="129" y="225"/>
                  </a:lnTo>
                  <a:lnTo>
                    <a:pt x="115" y="219"/>
                  </a:lnTo>
                  <a:lnTo>
                    <a:pt x="109" y="216"/>
                  </a:lnTo>
                  <a:lnTo>
                    <a:pt x="102" y="216"/>
                  </a:lnTo>
                  <a:lnTo>
                    <a:pt x="91" y="219"/>
                  </a:lnTo>
                  <a:lnTo>
                    <a:pt x="75" y="223"/>
                  </a:lnTo>
                  <a:lnTo>
                    <a:pt x="58" y="230"/>
                  </a:lnTo>
                  <a:lnTo>
                    <a:pt x="42" y="234"/>
                  </a:lnTo>
                  <a:lnTo>
                    <a:pt x="25" y="240"/>
                  </a:lnTo>
                  <a:lnTo>
                    <a:pt x="12" y="243"/>
                  </a:lnTo>
                  <a:lnTo>
                    <a:pt x="5" y="245"/>
                  </a:lnTo>
                  <a:lnTo>
                    <a:pt x="0" y="245"/>
                  </a:lnTo>
                  <a:lnTo>
                    <a:pt x="3" y="242"/>
                  </a:lnTo>
                  <a:lnTo>
                    <a:pt x="9" y="237"/>
                  </a:lnTo>
                  <a:lnTo>
                    <a:pt x="18" y="230"/>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94" name="Freeform 31"/>
            <p:cNvSpPr>
              <a:spLocks/>
            </p:cNvSpPr>
            <p:nvPr/>
          </p:nvSpPr>
          <p:spPr bwMode="auto">
            <a:xfrm>
              <a:off x="5204" y="946"/>
              <a:ext cx="177" cy="147"/>
            </a:xfrm>
            <a:custGeom>
              <a:avLst/>
              <a:gdLst>
                <a:gd name="T0" fmla="*/ 13 w 353"/>
                <a:gd name="T1" fmla="*/ 7 h 292"/>
                <a:gd name="T2" fmla="*/ 24 w 353"/>
                <a:gd name="T3" fmla="*/ 15 h 292"/>
                <a:gd name="T4" fmla="*/ 35 w 353"/>
                <a:gd name="T5" fmla="*/ 17 h 292"/>
                <a:gd name="T6" fmla="*/ 67 w 353"/>
                <a:gd name="T7" fmla="*/ 12 h 292"/>
                <a:gd name="T8" fmla="*/ 103 w 353"/>
                <a:gd name="T9" fmla="*/ 9 h 292"/>
                <a:gd name="T10" fmla="*/ 123 w 353"/>
                <a:gd name="T11" fmla="*/ 15 h 292"/>
                <a:gd name="T12" fmla="*/ 110 w 353"/>
                <a:gd name="T13" fmla="*/ 16 h 292"/>
                <a:gd name="T14" fmla="*/ 86 w 353"/>
                <a:gd name="T15" fmla="*/ 16 h 292"/>
                <a:gd name="T16" fmla="*/ 56 w 353"/>
                <a:gd name="T17" fmla="*/ 20 h 292"/>
                <a:gd name="T18" fmla="*/ 48 w 353"/>
                <a:gd name="T19" fmla="*/ 27 h 292"/>
                <a:gd name="T20" fmla="*/ 63 w 353"/>
                <a:gd name="T21" fmla="*/ 34 h 292"/>
                <a:gd name="T22" fmla="*/ 76 w 353"/>
                <a:gd name="T23" fmla="*/ 39 h 292"/>
                <a:gd name="T24" fmla="*/ 98 w 353"/>
                <a:gd name="T25" fmla="*/ 39 h 292"/>
                <a:gd name="T26" fmla="*/ 136 w 353"/>
                <a:gd name="T27" fmla="*/ 42 h 292"/>
                <a:gd name="T28" fmla="*/ 160 w 353"/>
                <a:gd name="T29" fmla="*/ 51 h 292"/>
                <a:gd name="T30" fmla="*/ 162 w 353"/>
                <a:gd name="T31" fmla="*/ 57 h 292"/>
                <a:gd name="T32" fmla="*/ 143 w 353"/>
                <a:gd name="T33" fmla="*/ 51 h 292"/>
                <a:gd name="T34" fmla="*/ 112 w 353"/>
                <a:gd name="T35" fmla="*/ 47 h 292"/>
                <a:gd name="T36" fmla="*/ 89 w 353"/>
                <a:gd name="T37" fmla="*/ 48 h 292"/>
                <a:gd name="T38" fmla="*/ 101 w 353"/>
                <a:gd name="T39" fmla="*/ 56 h 292"/>
                <a:gd name="T40" fmla="*/ 110 w 353"/>
                <a:gd name="T41" fmla="*/ 62 h 292"/>
                <a:gd name="T42" fmla="*/ 118 w 353"/>
                <a:gd name="T43" fmla="*/ 66 h 292"/>
                <a:gd name="T44" fmla="*/ 146 w 353"/>
                <a:gd name="T45" fmla="*/ 71 h 292"/>
                <a:gd name="T46" fmla="*/ 172 w 353"/>
                <a:gd name="T47" fmla="*/ 88 h 292"/>
                <a:gd name="T48" fmla="*/ 165 w 353"/>
                <a:gd name="T49" fmla="*/ 89 h 292"/>
                <a:gd name="T50" fmla="*/ 144 w 353"/>
                <a:gd name="T51" fmla="*/ 79 h 292"/>
                <a:gd name="T52" fmla="*/ 123 w 353"/>
                <a:gd name="T53" fmla="*/ 76 h 292"/>
                <a:gd name="T54" fmla="*/ 147 w 353"/>
                <a:gd name="T55" fmla="*/ 101 h 292"/>
                <a:gd name="T56" fmla="*/ 165 w 353"/>
                <a:gd name="T57" fmla="*/ 120 h 292"/>
                <a:gd name="T58" fmla="*/ 171 w 353"/>
                <a:gd name="T59" fmla="*/ 130 h 292"/>
                <a:gd name="T60" fmla="*/ 177 w 353"/>
                <a:gd name="T61" fmla="*/ 147 h 292"/>
                <a:gd name="T62" fmla="*/ 156 w 353"/>
                <a:gd name="T63" fmla="*/ 121 h 292"/>
                <a:gd name="T64" fmla="*/ 130 w 353"/>
                <a:gd name="T65" fmla="*/ 90 h 292"/>
                <a:gd name="T66" fmla="*/ 115 w 353"/>
                <a:gd name="T67" fmla="*/ 80 h 292"/>
                <a:gd name="T68" fmla="*/ 114 w 353"/>
                <a:gd name="T69" fmla="*/ 90 h 292"/>
                <a:gd name="T70" fmla="*/ 126 w 353"/>
                <a:gd name="T71" fmla="*/ 122 h 292"/>
                <a:gd name="T72" fmla="*/ 130 w 353"/>
                <a:gd name="T73" fmla="*/ 134 h 292"/>
                <a:gd name="T74" fmla="*/ 121 w 353"/>
                <a:gd name="T75" fmla="*/ 125 h 292"/>
                <a:gd name="T76" fmla="*/ 111 w 353"/>
                <a:gd name="T77" fmla="*/ 103 h 292"/>
                <a:gd name="T78" fmla="*/ 104 w 353"/>
                <a:gd name="T79" fmla="*/ 79 h 292"/>
                <a:gd name="T80" fmla="*/ 96 w 353"/>
                <a:gd name="T81" fmla="*/ 66 h 292"/>
                <a:gd name="T82" fmla="*/ 83 w 353"/>
                <a:gd name="T83" fmla="*/ 57 h 292"/>
                <a:gd name="T84" fmla="*/ 76 w 353"/>
                <a:gd name="T85" fmla="*/ 52 h 292"/>
                <a:gd name="T86" fmla="*/ 72 w 353"/>
                <a:gd name="T87" fmla="*/ 52 h 292"/>
                <a:gd name="T88" fmla="*/ 75 w 353"/>
                <a:gd name="T89" fmla="*/ 82 h 292"/>
                <a:gd name="T90" fmla="*/ 92 w 353"/>
                <a:gd name="T91" fmla="*/ 118 h 292"/>
                <a:gd name="T92" fmla="*/ 85 w 353"/>
                <a:gd name="T93" fmla="*/ 117 h 292"/>
                <a:gd name="T94" fmla="*/ 74 w 353"/>
                <a:gd name="T95" fmla="*/ 100 h 292"/>
                <a:gd name="T96" fmla="*/ 64 w 353"/>
                <a:gd name="T97" fmla="*/ 69 h 292"/>
                <a:gd name="T98" fmla="*/ 61 w 353"/>
                <a:gd name="T99" fmla="*/ 43 h 292"/>
                <a:gd name="T100" fmla="*/ 49 w 353"/>
                <a:gd name="T101" fmla="*/ 37 h 292"/>
                <a:gd name="T102" fmla="*/ 39 w 353"/>
                <a:gd name="T103" fmla="*/ 32 h 292"/>
                <a:gd name="T104" fmla="*/ 36 w 353"/>
                <a:gd name="T105" fmla="*/ 48 h 292"/>
                <a:gd name="T106" fmla="*/ 41 w 353"/>
                <a:gd name="T107" fmla="*/ 76 h 292"/>
                <a:gd name="T108" fmla="*/ 49 w 353"/>
                <a:gd name="T109" fmla="*/ 107 h 292"/>
                <a:gd name="T110" fmla="*/ 43 w 353"/>
                <a:gd name="T111" fmla="*/ 104 h 292"/>
                <a:gd name="T112" fmla="*/ 33 w 353"/>
                <a:gd name="T113" fmla="*/ 61 h 292"/>
                <a:gd name="T114" fmla="*/ 22 w 353"/>
                <a:gd name="T115" fmla="*/ 24 h 292"/>
                <a:gd name="T116" fmla="*/ 9 w 353"/>
                <a:gd name="T117" fmla="*/ 12 h 292"/>
                <a:gd name="T118" fmla="*/ 2 w 353"/>
                <a:gd name="T119" fmla="*/ 4 h 292"/>
                <a:gd name="T120" fmla="*/ 2 w 353"/>
                <a:gd name="T121" fmla="*/ 0 h 292"/>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53" h="292">
                  <a:moveTo>
                    <a:pt x="14" y="4"/>
                  </a:moveTo>
                  <a:lnTo>
                    <a:pt x="20" y="9"/>
                  </a:lnTo>
                  <a:lnTo>
                    <a:pt x="26" y="14"/>
                  </a:lnTo>
                  <a:lnTo>
                    <a:pt x="34" y="20"/>
                  </a:lnTo>
                  <a:lnTo>
                    <a:pt x="41" y="24"/>
                  </a:lnTo>
                  <a:lnTo>
                    <a:pt x="48" y="29"/>
                  </a:lnTo>
                  <a:lnTo>
                    <a:pt x="55" y="32"/>
                  </a:lnTo>
                  <a:lnTo>
                    <a:pt x="63" y="34"/>
                  </a:lnTo>
                  <a:lnTo>
                    <a:pt x="69" y="34"/>
                  </a:lnTo>
                  <a:lnTo>
                    <a:pt x="86" y="29"/>
                  </a:lnTo>
                  <a:lnTo>
                    <a:pt x="109" y="26"/>
                  </a:lnTo>
                  <a:lnTo>
                    <a:pt x="134" y="23"/>
                  </a:lnTo>
                  <a:lnTo>
                    <a:pt x="158" y="20"/>
                  </a:lnTo>
                  <a:lnTo>
                    <a:pt x="183" y="18"/>
                  </a:lnTo>
                  <a:lnTo>
                    <a:pt x="205" y="18"/>
                  </a:lnTo>
                  <a:lnTo>
                    <a:pt x="222" y="20"/>
                  </a:lnTo>
                  <a:lnTo>
                    <a:pt x="234" y="23"/>
                  </a:lnTo>
                  <a:lnTo>
                    <a:pt x="245" y="29"/>
                  </a:lnTo>
                  <a:lnTo>
                    <a:pt x="245" y="31"/>
                  </a:lnTo>
                  <a:lnTo>
                    <a:pt x="236" y="32"/>
                  </a:lnTo>
                  <a:lnTo>
                    <a:pt x="220" y="31"/>
                  </a:lnTo>
                  <a:lnTo>
                    <a:pt x="208" y="31"/>
                  </a:lnTo>
                  <a:lnTo>
                    <a:pt x="191" y="31"/>
                  </a:lnTo>
                  <a:lnTo>
                    <a:pt x="171" y="32"/>
                  </a:lnTo>
                  <a:lnTo>
                    <a:pt x="149" y="34"/>
                  </a:lnTo>
                  <a:lnTo>
                    <a:pt x="129" y="37"/>
                  </a:lnTo>
                  <a:lnTo>
                    <a:pt x="111" y="40"/>
                  </a:lnTo>
                  <a:lnTo>
                    <a:pt x="97" y="44"/>
                  </a:lnTo>
                  <a:lnTo>
                    <a:pt x="88" y="49"/>
                  </a:lnTo>
                  <a:lnTo>
                    <a:pt x="95" y="54"/>
                  </a:lnTo>
                  <a:lnTo>
                    <a:pt x="105" y="58"/>
                  </a:lnTo>
                  <a:lnTo>
                    <a:pt x="115" y="63"/>
                  </a:lnTo>
                  <a:lnTo>
                    <a:pt x="125" y="68"/>
                  </a:lnTo>
                  <a:lnTo>
                    <a:pt x="135" y="72"/>
                  </a:lnTo>
                  <a:lnTo>
                    <a:pt x="143" y="75"/>
                  </a:lnTo>
                  <a:lnTo>
                    <a:pt x="151" y="78"/>
                  </a:lnTo>
                  <a:lnTo>
                    <a:pt x="155" y="81"/>
                  </a:lnTo>
                  <a:lnTo>
                    <a:pt x="174" y="78"/>
                  </a:lnTo>
                  <a:lnTo>
                    <a:pt x="195" y="77"/>
                  </a:lnTo>
                  <a:lnTo>
                    <a:pt x="220" y="77"/>
                  </a:lnTo>
                  <a:lnTo>
                    <a:pt x="246" y="80"/>
                  </a:lnTo>
                  <a:lnTo>
                    <a:pt x="271" y="84"/>
                  </a:lnTo>
                  <a:lnTo>
                    <a:pt x="293" y="89"/>
                  </a:lnTo>
                  <a:lnTo>
                    <a:pt x="309" y="95"/>
                  </a:lnTo>
                  <a:lnTo>
                    <a:pt x="320" y="101"/>
                  </a:lnTo>
                  <a:lnTo>
                    <a:pt x="329" y="112"/>
                  </a:lnTo>
                  <a:lnTo>
                    <a:pt x="329" y="115"/>
                  </a:lnTo>
                  <a:lnTo>
                    <a:pt x="323" y="114"/>
                  </a:lnTo>
                  <a:lnTo>
                    <a:pt x="311" y="109"/>
                  </a:lnTo>
                  <a:lnTo>
                    <a:pt x="300" y="106"/>
                  </a:lnTo>
                  <a:lnTo>
                    <a:pt x="285" y="101"/>
                  </a:lnTo>
                  <a:lnTo>
                    <a:pt x="265" y="98"/>
                  </a:lnTo>
                  <a:lnTo>
                    <a:pt x="245" y="95"/>
                  </a:lnTo>
                  <a:lnTo>
                    <a:pt x="223" y="94"/>
                  </a:lnTo>
                  <a:lnTo>
                    <a:pt x="205" y="92"/>
                  </a:lnTo>
                  <a:lnTo>
                    <a:pt x="188" y="92"/>
                  </a:lnTo>
                  <a:lnTo>
                    <a:pt x="177" y="95"/>
                  </a:lnTo>
                  <a:lnTo>
                    <a:pt x="186" y="101"/>
                  </a:lnTo>
                  <a:lnTo>
                    <a:pt x="194" y="108"/>
                  </a:lnTo>
                  <a:lnTo>
                    <a:pt x="202" y="112"/>
                  </a:lnTo>
                  <a:lnTo>
                    <a:pt x="208" y="117"/>
                  </a:lnTo>
                  <a:lnTo>
                    <a:pt x="214" y="121"/>
                  </a:lnTo>
                  <a:lnTo>
                    <a:pt x="219" y="124"/>
                  </a:lnTo>
                  <a:lnTo>
                    <a:pt x="222" y="128"/>
                  </a:lnTo>
                  <a:lnTo>
                    <a:pt x="223" y="131"/>
                  </a:lnTo>
                  <a:lnTo>
                    <a:pt x="236" y="132"/>
                  </a:lnTo>
                  <a:lnTo>
                    <a:pt x="252" y="134"/>
                  </a:lnTo>
                  <a:lnTo>
                    <a:pt x="271" y="137"/>
                  </a:lnTo>
                  <a:lnTo>
                    <a:pt x="291" y="141"/>
                  </a:lnTo>
                  <a:lnTo>
                    <a:pt x="311" y="148"/>
                  </a:lnTo>
                  <a:lnTo>
                    <a:pt x="328" y="158"/>
                  </a:lnTo>
                  <a:lnTo>
                    <a:pt x="343" y="174"/>
                  </a:lnTo>
                  <a:lnTo>
                    <a:pt x="353" y="194"/>
                  </a:lnTo>
                  <a:lnTo>
                    <a:pt x="342" y="186"/>
                  </a:lnTo>
                  <a:lnTo>
                    <a:pt x="329" y="177"/>
                  </a:lnTo>
                  <a:lnTo>
                    <a:pt x="316" y="169"/>
                  </a:lnTo>
                  <a:lnTo>
                    <a:pt x="302" y="163"/>
                  </a:lnTo>
                  <a:lnTo>
                    <a:pt x="288" y="157"/>
                  </a:lnTo>
                  <a:lnTo>
                    <a:pt x="274" y="152"/>
                  </a:lnTo>
                  <a:lnTo>
                    <a:pt x="260" y="151"/>
                  </a:lnTo>
                  <a:lnTo>
                    <a:pt x="246" y="151"/>
                  </a:lnTo>
                  <a:lnTo>
                    <a:pt x="262" y="168"/>
                  </a:lnTo>
                  <a:lnTo>
                    <a:pt x="279" y="183"/>
                  </a:lnTo>
                  <a:lnTo>
                    <a:pt x="294" y="200"/>
                  </a:lnTo>
                  <a:lnTo>
                    <a:pt x="308" y="214"/>
                  </a:lnTo>
                  <a:lnTo>
                    <a:pt x="320" y="228"/>
                  </a:lnTo>
                  <a:lnTo>
                    <a:pt x="329" y="238"/>
                  </a:lnTo>
                  <a:lnTo>
                    <a:pt x="336" y="246"/>
                  </a:lnTo>
                  <a:lnTo>
                    <a:pt x="339" y="251"/>
                  </a:lnTo>
                  <a:lnTo>
                    <a:pt x="342" y="258"/>
                  </a:lnTo>
                  <a:lnTo>
                    <a:pt x="345" y="269"/>
                  </a:lnTo>
                  <a:lnTo>
                    <a:pt x="348" y="281"/>
                  </a:lnTo>
                  <a:lnTo>
                    <a:pt x="353" y="292"/>
                  </a:lnTo>
                  <a:lnTo>
                    <a:pt x="343" y="278"/>
                  </a:lnTo>
                  <a:lnTo>
                    <a:pt x="328" y="260"/>
                  </a:lnTo>
                  <a:lnTo>
                    <a:pt x="311" y="240"/>
                  </a:lnTo>
                  <a:lnTo>
                    <a:pt x="293" y="217"/>
                  </a:lnTo>
                  <a:lnTo>
                    <a:pt x="276" y="197"/>
                  </a:lnTo>
                  <a:lnTo>
                    <a:pt x="259" y="178"/>
                  </a:lnTo>
                  <a:lnTo>
                    <a:pt x="245" y="166"/>
                  </a:lnTo>
                  <a:lnTo>
                    <a:pt x="237" y="160"/>
                  </a:lnTo>
                  <a:lnTo>
                    <a:pt x="229" y="158"/>
                  </a:lnTo>
                  <a:lnTo>
                    <a:pt x="226" y="163"/>
                  </a:lnTo>
                  <a:lnTo>
                    <a:pt x="226" y="171"/>
                  </a:lnTo>
                  <a:lnTo>
                    <a:pt x="228" y="178"/>
                  </a:lnTo>
                  <a:lnTo>
                    <a:pt x="232" y="194"/>
                  </a:lnTo>
                  <a:lnTo>
                    <a:pt x="242" y="218"/>
                  </a:lnTo>
                  <a:lnTo>
                    <a:pt x="252" y="243"/>
                  </a:lnTo>
                  <a:lnTo>
                    <a:pt x="260" y="260"/>
                  </a:lnTo>
                  <a:lnTo>
                    <a:pt x="262" y="266"/>
                  </a:lnTo>
                  <a:lnTo>
                    <a:pt x="259" y="266"/>
                  </a:lnTo>
                  <a:lnTo>
                    <a:pt x="252" y="263"/>
                  </a:lnTo>
                  <a:lnTo>
                    <a:pt x="246" y="255"/>
                  </a:lnTo>
                  <a:lnTo>
                    <a:pt x="242" y="248"/>
                  </a:lnTo>
                  <a:lnTo>
                    <a:pt x="236" y="235"/>
                  </a:lnTo>
                  <a:lnTo>
                    <a:pt x="229" y="221"/>
                  </a:lnTo>
                  <a:lnTo>
                    <a:pt x="222" y="204"/>
                  </a:lnTo>
                  <a:lnTo>
                    <a:pt x="215" y="188"/>
                  </a:lnTo>
                  <a:lnTo>
                    <a:pt x="211" y="171"/>
                  </a:lnTo>
                  <a:lnTo>
                    <a:pt x="208" y="157"/>
                  </a:lnTo>
                  <a:lnTo>
                    <a:pt x="209" y="146"/>
                  </a:lnTo>
                  <a:lnTo>
                    <a:pt x="200" y="138"/>
                  </a:lnTo>
                  <a:lnTo>
                    <a:pt x="191" y="131"/>
                  </a:lnTo>
                  <a:lnTo>
                    <a:pt x="182" y="124"/>
                  </a:lnTo>
                  <a:lnTo>
                    <a:pt x="174" y="118"/>
                  </a:lnTo>
                  <a:lnTo>
                    <a:pt x="166" y="114"/>
                  </a:lnTo>
                  <a:lnTo>
                    <a:pt x="160" y="109"/>
                  </a:lnTo>
                  <a:lnTo>
                    <a:pt x="155" y="106"/>
                  </a:lnTo>
                  <a:lnTo>
                    <a:pt x="152" y="104"/>
                  </a:lnTo>
                  <a:lnTo>
                    <a:pt x="148" y="101"/>
                  </a:lnTo>
                  <a:lnTo>
                    <a:pt x="145" y="101"/>
                  </a:lnTo>
                  <a:lnTo>
                    <a:pt x="143" y="104"/>
                  </a:lnTo>
                  <a:lnTo>
                    <a:pt x="142" y="112"/>
                  </a:lnTo>
                  <a:lnTo>
                    <a:pt x="143" y="132"/>
                  </a:lnTo>
                  <a:lnTo>
                    <a:pt x="149" y="163"/>
                  </a:lnTo>
                  <a:lnTo>
                    <a:pt x="160" y="197"/>
                  </a:lnTo>
                  <a:lnTo>
                    <a:pt x="175" y="223"/>
                  </a:lnTo>
                  <a:lnTo>
                    <a:pt x="183" y="234"/>
                  </a:lnTo>
                  <a:lnTo>
                    <a:pt x="183" y="238"/>
                  </a:lnTo>
                  <a:lnTo>
                    <a:pt x="178" y="238"/>
                  </a:lnTo>
                  <a:lnTo>
                    <a:pt x="169" y="232"/>
                  </a:lnTo>
                  <a:lnTo>
                    <a:pt x="165" y="224"/>
                  </a:lnTo>
                  <a:lnTo>
                    <a:pt x="157" y="214"/>
                  </a:lnTo>
                  <a:lnTo>
                    <a:pt x="148" y="198"/>
                  </a:lnTo>
                  <a:lnTo>
                    <a:pt x="140" y="180"/>
                  </a:lnTo>
                  <a:lnTo>
                    <a:pt x="132" y="160"/>
                  </a:lnTo>
                  <a:lnTo>
                    <a:pt x="128" y="138"/>
                  </a:lnTo>
                  <a:lnTo>
                    <a:pt x="126" y="114"/>
                  </a:lnTo>
                  <a:lnTo>
                    <a:pt x="128" y="91"/>
                  </a:lnTo>
                  <a:lnTo>
                    <a:pt x="121" y="86"/>
                  </a:lnTo>
                  <a:lnTo>
                    <a:pt x="114" y="81"/>
                  </a:lnTo>
                  <a:lnTo>
                    <a:pt x="106" y="77"/>
                  </a:lnTo>
                  <a:lnTo>
                    <a:pt x="98" y="74"/>
                  </a:lnTo>
                  <a:lnTo>
                    <a:pt x="92" y="71"/>
                  </a:lnTo>
                  <a:lnTo>
                    <a:pt x="85" y="68"/>
                  </a:lnTo>
                  <a:lnTo>
                    <a:pt x="78" y="64"/>
                  </a:lnTo>
                  <a:lnTo>
                    <a:pt x="74" y="63"/>
                  </a:lnTo>
                  <a:lnTo>
                    <a:pt x="71" y="75"/>
                  </a:lnTo>
                  <a:lnTo>
                    <a:pt x="72" y="95"/>
                  </a:lnTo>
                  <a:lnTo>
                    <a:pt x="75" y="115"/>
                  </a:lnTo>
                  <a:lnTo>
                    <a:pt x="78" y="132"/>
                  </a:lnTo>
                  <a:lnTo>
                    <a:pt x="81" y="151"/>
                  </a:lnTo>
                  <a:lnTo>
                    <a:pt x="86" y="175"/>
                  </a:lnTo>
                  <a:lnTo>
                    <a:pt x="91" y="198"/>
                  </a:lnTo>
                  <a:lnTo>
                    <a:pt x="97" y="212"/>
                  </a:lnTo>
                  <a:lnTo>
                    <a:pt x="97" y="217"/>
                  </a:lnTo>
                  <a:lnTo>
                    <a:pt x="92" y="215"/>
                  </a:lnTo>
                  <a:lnTo>
                    <a:pt x="85" y="206"/>
                  </a:lnTo>
                  <a:lnTo>
                    <a:pt x="78" y="191"/>
                  </a:lnTo>
                  <a:lnTo>
                    <a:pt x="74" y="161"/>
                  </a:lnTo>
                  <a:lnTo>
                    <a:pt x="66" y="121"/>
                  </a:lnTo>
                  <a:lnTo>
                    <a:pt x="58" y="83"/>
                  </a:lnTo>
                  <a:lnTo>
                    <a:pt x="54" y="58"/>
                  </a:lnTo>
                  <a:lnTo>
                    <a:pt x="43" y="48"/>
                  </a:lnTo>
                  <a:lnTo>
                    <a:pt x="34" y="38"/>
                  </a:lnTo>
                  <a:lnTo>
                    <a:pt x="26" y="31"/>
                  </a:lnTo>
                  <a:lnTo>
                    <a:pt x="18" y="23"/>
                  </a:lnTo>
                  <a:lnTo>
                    <a:pt x="12" y="17"/>
                  </a:lnTo>
                  <a:lnTo>
                    <a:pt x="7" y="12"/>
                  </a:lnTo>
                  <a:lnTo>
                    <a:pt x="4" y="8"/>
                  </a:lnTo>
                  <a:lnTo>
                    <a:pt x="1" y="4"/>
                  </a:lnTo>
                  <a:lnTo>
                    <a:pt x="0" y="1"/>
                  </a:lnTo>
                  <a:lnTo>
                    <a:pt x="3" y="0"/>
                  </a:lnTo>
                  <a:lnTo>
                    <a:pt x="7" y="1"/>
                  </a:lnTo>
                  <a:lnTo>
                    <a:pt x="14" y="4"/>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95" name="Freeform 32"/>
            <p:cNvSpPr>
              <a:spLocks/>
            </p:cNvSpPr>
            <p:nvPr/>
          </p:nvSpPr>
          <p:spPr bwMode="auto">
            <a:xfrm>
              <a:off x="5114" y="964"/>
              <a:ext cx="121" cy="201"/>
            </a:xfrm>
            <a:custGeom>
              <a:avLst/>
              <a:gdLst>
                <a:gd name="T0" fmla="*/ 54 w 241"/>
                <a:gd name="T1" fmla="*/ 2 h 402"/>
                <a:gd name="T2" fmla="*/ 57 w 241"/>
                <a:gd name="T3" fmla="*/ 23 h 402"/>
                <a:gd name="T4" fmla="*/ 60 w 241"/>
                <a:gd name="T5" fmla="*/ 31 h 402"/>
                <a:gd name="T6" fmla="*/ 69 w 241"/>
                <a:gd name="T7" fmla="*/ 38 h 402"/>
                <a:gd name="T8" fmla="*/ 81 w 241"/>
                <a:gd name="T9" fmla="*/ 50 h 402"/>
                <a:gd name="T10" fmla="*/ 94 w 241"/>
                <a:gd name="T11" fmla="*/ 64 h 402"/>
                <a:gd name="T12" fmla="*/ 108 w 241"/>
                <a:gd name="T13" fmla="*/ 90 h 402"/>
                <a:gd name="T14" fmla="*/ 119 w 241"/>
                <a:gd name="T15" fmla="*/ 107 h 402"/>
                <a:gd name="T16" fmla="*/ 121 w 241"/>
                <a:gd name="T17" fmla="*/ 116 h 402"/>
                <a:gd name="T18" fmla="*/ 118 w 241"/>
                <a:gd name="T19" fmla="*/ 116 h 402"/>
                <a:gd name="T20" fmla="*/ 113 w 241"/>
                <a:gd name="T21" fmla="*/ 106 h 402"/>
                <a:gd name="T22" fmla="*/ 105 w 241"/>
                <a:gd name="T23" fmla="*/ 92 h 402"/>
                <a:gd name="T24" fmla="*/ 94 w 241"/>
                <a:gd name="T25" fmla="*/ 76 h 402"/>
                <a:gd name="T26" fmla="*/ 85 w 241"/>
                <a:gd name="T27" fmla="*/ 63 h 402"/>
                <a:gd name="T28" fmla="*/ 76 w 241"/>
                <a:gd name="T29" fmla="*/ 55 h 402"/>
                <a:gd name="T30" fmla="*/ 68 w 241"/>
                <a:gd name="T31" fmla="*/ 49 h 402"/>
                <a:gd name="T32" fmla="*/ 64 w 241"/>
                <a:gd name="T33" fmla="*/ 59 h 402"/>
                <a:gd name="T34" fmla="*/ 65 w 241"/>
                <a:gd name="T35" fmla="*/ 82 h 402"/>
                <a:gd name="T36" fmla="*/ 71 w 241"/>
                <a:gd name="T37" fmla="*/ 93 h 402"/>
                <a:gd name="T38" fmla="*/ 86 w 241"/>
                <a:gd name="T39" fmla="*/ 107 h 402"/>
                <a:gd name="T40" fmla="*/ 101 w 241"/>
                <a:gd name="T41" fmla="*/ 125 h 402"/>
                <a:gd name="T42" fmla="*/ 112 w 241"/>
                <a:gd name="T43" fmla="*/ 148 h 402"/>
                <a:gd name="T44" fmla="*/ 114 w 241"/>
                <a:gd name="T45" fmla="*/ 166 h 402"/>
                <a:gd name="T46" fmla="*/ 108 w 241"/>
                <a:gd name="T47" fmla="*/ 157 h 402"/>
                <a:gd name="T48" fmla="*/ 100 w 241"/>
                <a:gd name="T49" fmla="*/ 138 h 402"/>
                <a:gd name="T50" fmla="*/ 91 w 241"/>
                <a:gd name="T51" fmla="*/ 125 h 402"/>
                <a:gd name="T52" fmla="*/ 81 w 241"/>
                <a:gd name="T53" fmla="*/ 114 h 402"/>
                <a:gd name="T54" fmla="*/ 71 w 241"/>
                <a:gd name="T55" fmla="*/ 107 h 402"/>
                <a:gd name="T56" fmla="*/ 73 w 241"/>
                <a:gd name="T57" fmla="*/ 123 h 402"/>
                <a:gd name="T58" fmla="*/ 80 w 241"/>
                <a:gd name="T59" fmla="*/ 173 h 402"/>
                <a:gd name="T60" fmla="*/ 78 w 241"/>
                <a:gd name="T61" fmla="*/ 201 h 402"/>
                <a:gd name="T62" fmla="*/ 75 w 241"/>
                <a:gd name="T63" fmla="*/ 198 h 402"/>
                <a:gd name="T64" fmla="*/ 74 w 241"/>
                <a:gd name="T65" fmla="*/ 177 h 402"/>
                <a:gd name="T66" fmla="*/ 63 w 241"/>
                <a:gd name="T67" fmla="*/ 128 h 402"/>
                <a:gd name="T68" fmla="*/ 55 w 241"/>
                <a:gd name="T69" fmla="*/ 116 h 402"/>
                <a:gd name="T70" fmla="*/ 45 w 241"/>
                <a:gd name="T71" fmla="*/ 126 h 402"/>
                <a:gd name="T72" fmla="*/ 35 w 241"/>
                <a:gd name="T73" fmla="*/ 138 h 402"/>
                <a:gd name="T74" fmla="*/ 29 w 241"/>
                <a:gd name="T75" fmla="*/ 152 h 402"/>
                <a:gd name="T76" fmla="*/ 26 w 241"/>
                <a:gd name="T77" fmla="*/ 163 h 402"/>
                <a:gd name="T78" fmla="*/ 22 w 241"/>
                <a:gd name="T79" fmla="*/ 160 h 402"/>
                <a:gd name="T80" fmla="*/ 26 w 241"/>
                <a:gd name="T81" fmla="*/ 146 h 402"/>
                <a:gd name="T82" fmla="*/ 34 w 241"/>
                <a:gd name="T83" fmla="*/ 131 h 402"/>
                <a:gd name="T84" fmla="*/ 42 w 241"/>
                <a:gd name="T85" fmla="*/ 115 h 402"/>
                <a:gd name="T86" fmla="*/ 51 w 241"/>
                <a:gd name="T87" fmla="*/ 103 h 402"/>
                <a:gd name="T88" fmla="*/ 55 w 241"/>
                <a:gd name="T89" fmla="*/ 85 h 402"/>
                <a:gd name="T90" fmla="*/ 55 w 241"/>
                <a:gd name="T91" fmla="*/ 59 h 402"/>
                <a:gd name="T92" fmla="*/ 49 w 241"/>
                <a:gd name="T93" fmla="*/ 55 h 402"/>
                <a:gd name="T94" fmla="*/ 33 w 241"/>
                <a:gd name="T95" fmla="*/ 69 h 402"/>
                <a:gd name="T96" fmla="*/ 18 w 241"/>
                <a:gd name="T97" fmla="*/ 87 h 402"/>
                <a:gd name="T98" fmla="*/ 7 w 241"/>
                <a:gd name="T99" fmla="*/ 105 h 402"/>
                <a:gd name="T100" fmla="*/ 2 w 241"/>
                <a:gd name="T101" fmla="*/ 117 h 402"/>
                <a:gd name="T102" fmla="*/ 0 w 241"/>
                <a:gd name="T103" fmla="*/ 114 h 402"/>
                <a:gd name="T104" fmla="*/ 3 w 241"/>
                <a:gd name="T105" fmla="*/ 103 h 402"/>
                <a:gd name="T106" fmla="*/ 13 w 241"/>
                <a:gd name="T107" fmla="*/ 85 h 402"/>
                <a:gd name="T108" fmla="*/ 29 w 241"/>
                <a:gd name="T109" fmla="*/ 63 h 402"/>
                <a:gd name="T110" fmla="*/ 43 w 241"/>
                <a:gd name="T111" fmla="*/ 43 h 402"/>
                <a:gd name="T112" fmla="*/ 53 w 241"/>
                <a:gd name="T113" fmla="*/ 30 h 402"/>
                <a:gd name="T114" fmla="*/ 51 w 241"/>
                <a:gd name="T115" fmla="*/ 13 h 402"/>
                <a:gd name="T116" fmla="*/ 49 w 241"/>
                <a:gd name="T117" fmla="*/ 6 h 402"/>
                <a:gd name="T118" fmla="*/ 51 w 241"/>
                <a:gd name="T119" fmla="*/ 3 h 40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41" h="402">
                  <a:moveTo>
                    <a:pt x="103" y="0"/>
                  </a:moveTo>
                  <a:lnTo>
                    <a:pt x="107" y="3"/>
                  </a:lnTo>
                  <a:lnTo>
                    <a:pt x="110" y="22"/>
                  </a:lnTo>
                  <a:lnTo>
                    <a:pt x="114" y="45"/>
                  </a:lnTo>
                  <a:lnTo>
                    <a:pt x="117" y="59"/>
                  </a:lnTo>
                  <a:lnTo>
                    <a:pt x="120" y="62"/>
                  </a:lnTo>
                  <a:lnTo>
                    <a:pt x="127" y="68"/>
                  </a:lnTo>
                  <a:lnTo>
                    <a:pt x="137" y="76"/>
                  </a:lnTo>
                  <a:lnTo>
                    <a:pt x="149" y="86"/>
                  </a:lnTo>
                  <a:lnTo>
                    <a:pt x="161" y="99"/>
                  </a:lnTo>
                  <a:lnTo>
                    <a:pt x="175" y="113"/>
                  </a:lnTo>
                  <a:lnTo>
                    <a:pt x="187" y="128"/>
                  </a:lnTo>
                  <a:lnTo>
                    <a:pt x="198" y="146"/>
                  </a:lnTo>
                  <a:lnTo>
                    <a:pt x="215" y="179"/>
                  </a:lnTo>
                  <a:lnTo>
                    <a:pt x="229" y="200"/>
                  </a:lnTo>
                  <a:lnTo>
                    <a:pt x="237" y="214"/>
                  </a:lnTo>
                  <a:lnTo>
                    <a:pt x="241" y="225"/>
                  </a:lnTo>
                  <a:lnTo>
                    <a:pt x="241" y="232"/>
                  </a:lnTo>
                  <a:lnTo>
                    <a:pt x="240" y="234"/>
                  </a:lnTo>
                  <a:lnTo>
                    <a:pt x="235" y="231"/>
                  </a:lnTo>
                  <a:lnTo>
                    <a:pt x="231" y="220"/>
                  </a:lnTo>
                  <a:lnTo>
                    <a:pt x="226" y="211"/>
                  </a:lnTo>
                  <a:lnTo>
                    <a:pt x="218" y="199"/>
                  </a:lnTo>
                  <a:lnTo>
                    <a:pt x="209" y="183"/>
                  </a:lnTo>
                  <a:lnTo>
                    <a:pt x="198" y="166"/>
                  </a:lnTo>
                  <a:lnTo>
                    <a:pt x="187" y="151"/>
                  </a:lnTo>
                  <a:lnTo>
                    <a:pt x="177" y="136"/>
                  </a:lnTo>
                  <a:lnTo>
                    <a:pt x="169" y="125"/>
                  </a:lnTo>
                  <a:lnTo>
                    <a:pt x="161" y="117"/>
                  </a:lnTo>
                  <a:lnTo>
                    <a:pt x="152" y="109"/>
                  </a:lnTo>
                  <a:lnTo>
                    <a:pt x="143" y="102"/>
                  </a:lnTo>
                  <a:lnTo>
                    <a:pt x="135" y="97"/>
                  </a:lnTo>
                  <a:lnTo>
                    <a:pt x="129" y="96"/>
                  </a:lnTo>
                  <a:lnTo>
                    <a:pt x="127" y="117"/>
                  </a:lnTo>
                  <a:lnTo>
                    <a:pt x="127" y="140"/>
                  </a:lnTo>
                  <a:lnTo>
                    <a:pt x="129" y="163"/>
                  </a:lnTo>
                  <a:lnTo>
                    <a:pt x="130" y="179"/>
                  </a:lnTo>
                  <a:lnTo>
                    <a:pt x="141" y="186"/>
                  </a:lnTo>
                  <a:lnTo>
                    <a:pt x="155" y="199"/>
                  </a:lnTo>
                  <a:lnTo>
                    <a:pt x="171" y="213"/>
                  </a:lnTo>
                  <a:lnTo>
                    <a:pt x="186" y="229"/>
                  </a:lnTo>
                  <a:lnTo>
                    <a:pt x="201" y="249"/>
                  </a:lnTo>
                  <a:lnTo>
                    <a:pt x="214" y="271"/>
                  </a:lnTo>
                  <a:lnTo>
                    <a:pt x="223" y="296"/>
                  </a:lnTo>
                  <a:lnTo>
                    <a:pt x="228" y="322"/>
                  </a:lnTo>
                  <a:lnTo>
                    <a:pt x="228" y="331"/>
                  </a:lnTo>
                  <a:lnTo>
                    <a:pt x="223" y="328"/>
                  </a:lnTo>
                  <a:lnTo>
                    <a:pt x="215" y="314"/>
                  </a:lnTo>
                  <a:lnTo>
                    <a:pt x="206" y="289"/>
                  </a:lnTo>
                  <a:lnTo>
                    <a:pt x="200" y="276"/>
                  </a:lnTo>
                  <a:lnTo>
                    <a:pt x="192" y="262"/>
                  </a:lnTo>
                  <a:lnTo>
                    <a:pt x="181" y="249"/>
                  </a:lnTo>
                  <a:lnTo>
                    <a:pt x="172" y="237"/>
                  </a:lnTo>
                  <a:lnTo>
                    <a:pt x="161" y="228"/>
                  </a:lnTo>
                  <a:lnTo>
                    <a:pt x="150" y="220"/>
                  </a:lnTo>
                  <a:lnTo>
                    <a:pt x="141" y="214"/>
                  </a:lnTo>
                  <a:lnTo>
                    <a:pt x="134" y="211"/>
                  </a:lnTo>
                  <a:lnTo>
                    <a:pt x="146" y="245"/>
                  </a:lnTo>
                  <a:lnTo>
                    <a:pt x="155" y="294"/>
                  </a:lnTo>
                  <a:lnTo>
                    <a:pt x="160" y="346"/>
                  </a:lnTo>
                  <a:lnTo>
                    <a:pt x="158" y="391"/>
                  </a:lnTo>
                  <a:lnTo>
                    <a:pt x="155" y="402"/>
                  </a:lnTo>
                  <a:lnTo>
                    <a:pt x="152" y="402"/>
                  </a:lnTo>
                  <a:lnTo>
                    <a:pt x="150" y="396"/>
                  </a:lnTo>
                  <a:lnTo>
                    <a:pt x="150" y="383"/>
                  </a:lnTo>
                  <a:lnTo>
                    <a:pt x="147" y="354"/>
                  </a:lnTo>
                  <a:lnTo>
                    <a:pt x="137" y="305"/>
                  </a:lnTo>
                  <a:lnTo>
                    <a:pt x="126" y="256"/>
                  </a:lnTo>
                  <a:lnTo>
                    <a:pt x="117" y="228"/>
                  </a:lnTo>
                  <a:lnTo>
                    <a:pt x="109" y="232"/>
                  </a:lnTo>
                  <a:lnTo>
                    <a:pt x="100" y="240"/>
                  </a:lnTo>
                  <a:lnTo>
                    <a:pt x="89" y="251"/>
                  </a:lnTo>
                  <a:lnTo>
                    <a:pt x="80" y="263"/>
                  </a:lnTo>
                  <a:lnTo>
                    <a:pt x="70" y="276"/>
                  </a:lnTo>
                  <a:lnTo>
                    <a:pt x="63" y="289"/>
                  </a:lnTo>
                  <a:lnTo>
                    <a:pt x="58" y="303"/>
                  </a:lnTo>
                  <a:lnTo>
                    <a:pt x="55" y="317"/>
                  </a:lnTo>
                  <a:lnTo>
                    <a:pt x="52" y="326"/>
                  </a:lnTo>
                  <a:lnTo>
                    <a:pt x="47" y="326"/>
                  </a:lnTo>
                  <a:lnTo>
                    <a:pt x="44" y="319"/>
                  </a:lnTo>
                  <a:lnTo>
                    <a:pt x="47" y="303"/>
                  </a:lnTo>
                  <a:lnTo>
                    <a:pt x="52" y="291"/>
                  </a:lnTo>
                  <a:lnTo>
                    <a:pt x="58" y="277"/>
                  </a:lnTo>
                  <a:lnTo>
                    <a:pt x="67" y="262"/>
                  </a:lnTo>
                  <a:lnTo>
                    <a:pt x="77" y="245"/>
                  </a:lnTo>
                  <a:lnTo>
                    <a:pt x="84" y="229"/>
                  </a:lnTo>
                  <a:lnTo>
                    <a:pt x="93" y="216"/>
                  </a:lnTo>
                  <a:lnTo>
                    <a:pt x="101" y="205"/>
                  </a:lnTo>
                  <a:lnTo>
                    <a:pt x="106" y="197"/>
                  </a:lnTo>
                  <a:lnTo>
                    <a:pt x="109" y="169"/>
                  </a:lnTo>
                  <a:lnTo>
                    <a:pt x="109" y="142"/>
                  </a:lnTo>
                  <a:lnTo>
                    <a:pt x="109" y="117"/>
                  </a:lnTo>
                  <a:lnTo>
                    <a:pt x="109" y="100"/>
                  </a:lnTo>
                  <a:lnTo>
                    <a:pt x="97" y="109"/>
                  </a:lnTo>
                  <a:lnTo>
                    <a:pt x="81" y="122"/>
                  </a:lnTo>
                  <a:lnTo>
                    <a:pt x="66" y="137"/>
                  </a:lnTo>
                  <a:lnTo>
                    <a:pt x="50" y="154"/>
                  </a:lnTo>
                  <a:lnTo>
                    <a:pt x="35" y="173"/>
                  </a:lnTo>
                  <a:lnTo>
                    <a:pt x="23" y="191"/>
                  </a:lnTo>
                  <a:lnTo>
                    <a:pt x="13" y="209"/>
                  </a:lnTo>
                  <a:lnTo>
                    <a:pt x="7" y="226"/>
                  </a:lnTo>
                  <a:lnTo>
                    <a:pt x="4" y="234"/>
                  </a:lnTo>
                  <a:lnTo>
                    <a:pt x="1" y="234"/>
                  </a:lnTo>
                  <a:lnTo>
                    <a:pt x="0" y="228"/>
                  </a:lnTo>
                  <a:lnTo>
                    <a:pt x="1" y="216"/>
                  </a:lnTo>
                  <a:lnTo>
                    <a:pt x="6" y="205"/>
                  </a:lnTo>
                  <a:lnTo>
                    <a:pt x="15" y="189"/>
                  </a:lnTo>
                  <a:lnTo>
                    <a:pt x="26" y="169"/>
                  </a:lnTo>
                  <a:lnTo>
                    <a:pt x="41" y="146"/>
                  </a:lnTo>
                  <a:lnTo>
                    <a:pt x="57" y="125"/>
                  </a:lnTo>
                  <a:lnTo>
                    <a:pt x="72" y="103"/>
                  </a:lnTo>
                  <a:lnTo>
                    <a:pt x="86" y="86"/>
                  </a:lnTo>
                  <a:lnTo>
                    <a:pt x="100" y="74"/>
                  </a:lnTo>
                  <a:lnTo>
                    <a:pt x="106" y="60"/>
                  </a:lnTo>
                  <a:lnTo>
                    <a:pt x="104" y="43"/>
                  </a:lnTo>
                  <a:lnTo>
                    <a:pt x="101" y="26"/>
                  </a:lnTo>
                  <a:lnTo>
                    <a:pt x="98" y="16"/>
                  </a:lnTo>
                  <a:lnTo>
                    <a:pt x="98" y="11"/>
                  </a:lnTo>
                  <a:lnTo>
                    <a:pt x="100" y="8"/>
                  </a:lnTo>
                  <a:lnTo>
                    <a:pt x="101" y="5"/>
                  </a:lnTo>
                  <a:lnTo>
                    <a:pt x="103" y="0"/>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96" name="Freeform 33"/>
            <p:cNvSpPr>
              <a:spLocks/>
            </p:cNvSpPr>
            <p:nvPr/>
          </p:nvSpPr>
          <p:spPr bwMode="auto">
            <a:xfrm>
              <a:off x="5237" y="702"/>
              <a:ext cx="146" cy="209"/>
            </a:xfrm>
            <a:custGeom>
              <a:avLst/>
              <a:gdLst>
                <a:gd name="T0" fmla="*/ 5 w 293"/>
                <a:gd name="T1" fmla="*/ 200 h 418"/>
                <a:gd name="T2" fmla="*/ 17 w 293"/>
                <a:gd name="T3" fmla="*/ 172 h 418"/>
                <a:gd name="T4" fmla="*/ 25 w 293"/>
                <a:gd name="T5" fmla="*/ 152 h 418"/>
                <a:gd name="T6" fmla="*/ 37 w 293"/>
                <a:gd name="T7" fmla="*/ 125 h 418"/>
                <a:gd name="T8" fmla="*/ 35 w 293"/>
                <a:gd name="T9" fmla="*/ 112 h 418"/>
                <a:gd name="T10" fmla="*/ 27 w 293"/>
                <a:gd name="T11" fmla="*/ 101 h 418"/>
                <a:gd name="T12" fmla="*/ 26 w 293"/>
                <a:gd name="T13" fmla="*/ 89 h 418"/>
                <a:gd name="T14" fmla="*/ 28 w 293"/>
                <a:gd name="T15" fmla="*/ 92 h 418"/>
                <a:gd name="T16" fmla="*/ 33 w 293"/>
                <a:gd name="T17" fmla="*/ 99 h 418"/>
                <a:gd name="T18" fmla="*/ 42 w 293"/>
                <a:gd name="T19" fmla="*/ 105 h 418"/>
                <a:gd name="T20" fmla="*/ 50 w 293"/>
                <a:gd name="T21" fmla="*/ 100 h 418"/>
                <a:gd name="T22" fmla="*/ 61 w 293"/>
                <a:gd name="T23" fmla="*/ 87 h 418"/>
                <a:gd name="T24" fmla="*/ 72 w 293"/>
                <a:gd name="T25" fmla="*/ 74 h 418"/>
                <a:gd name="T26" fmla="*/ 79 w 293"/>
                <a:gd name="T27" fmla="*/ 63 h 418"/>
                <a:gd name="T28" fmla="*/ 81 w 293"/>
                <a:gd name="T29" fmla="*/ 52 h 418"/>
                <a:gd name="T30" fmla="*/ 75 w 293"/>
                <a:gd name="T31" fmla="*/ 28 h 418"/>
                <a:gd name="T32" fmla="*/ 66 w 293"/>
                <a:gd name="T33" fmla="*/ 14 h 418"/>
                <a:gd name="T34" fmla="*/ 65 w 293"/>
                <a:gd name="T35" fmla="*/ 10 h 418"/>
                <a:gd name="T36" fmla="*/ 74 w 293"/>
                <a:gd name="T37" fmla="*/ 19 h 418"/>
                <a:gd name="T38" fmla="*/ 86 w 293"/>
                <a:gd name="T39" fmla="*/ 43 h 418"/>
                <a:gd name="T40" fmla="*/ 90 w 293"/>
                <a:gd name="T41" fmla="*/ 46 h 418"/>
                <a:gd name="T42" fmla="*/ 98 w 293"/>
                <a:gd name="T43" fmla="*/ 32 h 418"/>
                <a:gd name="T44" fmla="*/ 106 w 293"/>
                <a:gd name="T45" fmla="*/ 17 h 418"/>
                <a:gd name="T46" fmla="*/ 115 w 293"/>
                <a:gd name="T47" fmla="*/ 5 h 418"/>
                <a:gd name="T48" fmla="*/ 122 w 293"/>
                <a:gd name="T49" fmla="*/ 0 h 418"/>
                <a:gd name="T50" fmla="*/ 122 w 293"/>
                <a:gd name="T51" fmla="*/ 4 h 418"/>
                <a:gd name="T52" fmla="*/ 116 w 293"/>
                <a:gd name="T53" fmla="*/ 12 h 418"/>
                <a:gd name="T54" fmla="*/ 110 w 293"/>
                <a:gd name="T55" fmla="*/ 25 h 418"/>
                <a:gd name="T56" fmla="*/ 102 w 293"/>
                <a:gd name="T57" fmla="*/ 43 h 418"/>
                <a:gd name="T58" fmla="*/ 94 w 293"/>
                <a:gd name="T59" fmla="*/ 57 h 418"/>
                <a:gd name="T60" fmla="*/ 98 w 293"/>
                <a:gd name="T61" fmla="*/ 58 h 418"/>
                <a:gd name="T62" fmla="*/ 112 w 293"/>
                <a:gd name="T63" fmla="*/ 54 h 418"/>
                <a:gd name="T64" fmla="*/ 123 w 293"/>
                <a:gd name="T65" fmla="*/ 50 h 418"/>
                <a:gd name="T66" fmla="*/ 132 w 293"/>
                <a:gd name="T67" fmla="*/ 46 h 418"/>
                <a:gd name="T68" fmla="*/ 141 w 293"/>
                <a:gd name="T69" fmla="*/ 41 h 418"/>
                <a:gd name="T70" fmla="*/ 146 w 293"/>
                <a:gd name="T71" fmla="*/ 41 h 418"/>
                <a:gd name="T72" fmla="*/ 139 w 293"/>
                <a:gd name="T73" fmla="*/ 48 h 418"/>
                <a:gd name="T74" fmla="*/ 125 w 293"/>
                <a:gd name="T75" fmla="*/ 55 h 418"/>
                <a:gd name="T76" fmla="*/ 108 w 293"/>
                <a:gd name="T77" fmla="*/ 65 h 418"/>
                <a:gd name="T78" fmla="*/ 93 w 293"/>
                <a:gd name="T79" fmla="*/ 71 h 418"/>
                <a:gd name="T80" fmla="*/ 86 w 293"/>
                <a:gd name="T81" fmla="*/ 73 h 418"/>
                <a:gd name="T82" fmla="*/ 78 w 293"/>
                <a:gd name="T83" fmla="*/ 79 h 418"/>
                <a:gd name="T84" fmla="*/ 71 w 293"/>
                <a:gd name="T85" fmla="*/ 88 h 418"/>
                <a:gd name="T86" fmla="*/ 67 w 293"/>
                <a:gd name="T87" fmla="*/ 95 h 418"/>
                <a:gd name="T88" fmla="*/ 69 w 293"/>
                <a:gd name="T89" fmla="*/ 100 h 418"/>
                <a:gd name="T90" fmla="*/ 74 w 293"/>
                <a:gd name="T91" fmla="*/ 102 h 418"/>
                <a:gd name="T92" fmla="*/ 72 w 293"/>
                <a:gd name="T93" fmla="*/ 105 h 418"/>
                <a:gd name="T94" fmla="*/ 65 w 293"/>
                <a:gd name="T95" fmla="*/ 111 h 418"/>
                <a:gd name="T96" fmla="*/ 61 w 293"/>
                <a:gd name="T97" fmla="*/ 112 h 418"/>
                <a:gd name="T98" fmla="*/ 59 w 293"/>
                <a:gd name="T99" fmla="*/ 112 h 418"/>
                <a:gd name="T100" fmla="*/ 55 w 293"/>
                <a:gd name="T101" fmla="*/ 117 h 418"/>
                <a:gd name="T102" fmla="*/ 45 w 293"/>
                <a:gd name="T103" fmla="*/ 135 h 418"/>
                <a:gd name="T104" fmla="*/ 34 w 293"/>
                <a:gd name="T105" fmla="*/ 159 h 418"/>
                <a:gd name="T106" fmla="*/ 27 w 293"/>
                <a:gd name="T107" fmla="*/ 180 h 418"/>
                <a:gd name="T108" fmla="*/ 25 w 293"/>
                <a:gd name="T109" fmla="*/ 192 h 418"/>
                <a:gd name="T110" fmla="*/ 20 w 293"/>
                <a:gd name="T111" fmla="*/ 201 h 418"/>
                <a:gd name="T112" fmla="*/ 14 w 293"/>
                <a:gd name="T113" fmla="*/ 206 h 418"/>
                <a:gd name="T114" fmla="*/ 4 w 293"/>
                <a:gd name="T115" fmla="*/ 209 h 41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93" h="418">
                  <a:moveTo>
                    <a:pt x="0" y="418"/>
                  </a:moveTo>
                  <a:lnTo>
                    <a:pt x="10" y="400"/>
                  </a:lnTo>
                  <a:lnTo>
                    <a:pt x="22" y="372"/>
                  </a:lnTo>
                  <a:lnTo>
                    <a:pt x="34" y="344"/>
                  </a:lnTo>
                  <a:lnTo>
                    <a:pt x="42" y="324"/>
                  </a:lnTo>
                  <a:lnTo>
                    <a:pt x="51" y="304"/>
                  </a:lnTo>
                  <a:lnTo>
                    <a:pt x="64" y="277"/>
                  </a:lnTo>
                  <a:lnTo>
                    <a:pt x="74" y="250"/>
                  </a:lnTo>
                  <a:lnTo>
                    <a:pt x="82" y="235"/>
                  </a:lnTo>
                  <a:lnTo>
                    <a:pt x="71" y="224"/>
                  </a:lnTo>
                  <a:lnTo>
                    <a:pt x="62" y="213"/>
                  </a:lnTo>
                  <a:lnTo>
                    <a:pt x="54" y="201"/>
                  </a:lnTo>
                  <a:lnTo>
                    <a:pt x="51" y="186"/>
                  </a:lnTo>
                  <a:lnTo>
                    <a:pt x="53" y="177"/>
                  </a:lnTo>
                  <a:lnTo>
                    <a:pt x="54" y="177"/>
                  </a:lnTo>
                  <a:lnTo>
                    <a:pt x="57" y="184"/>
                  </a:lnTo>
                  <a:lnTo>
                    <a:pt x="61" y="192"/>
                  </a:lnTo>
                  <a:lnTo>
                    <a:pt x="67" y="198"/>
                  </a:lnTo>
                  <a:lnTo>
                    <a:pt x="76" y="204"/>
                  </a:lnTo>
                  <a:lnTo>
                    <a:pt x="85" y="209"/>
                  </a:lnTo>
                  <a:lnTo>
                    <a:pt x="91" y="210"/>
                  </a:lnTo>
                  <a:lnTo>
                    <a:pt x="101" y="200"/>
                  </a:lnTo>
                  <a:lnTo>
                    <a:pt x="111" y="187"/>
                  </a:lnTo>
                  <a:lnTo>
                    <a:pt x="122" y="174"/>
                  </a:lnTo>
                  <a:lnTo>
                    <a:pt x="135" y="160"/>
                  </a:lnTo>
                  <a:lnTo>
                    <a:pt x="144" y="147"/>
                  </a:lnTo>
                  <a:lnTo>
                    <a:pt x="153" y="135"/>
                  </a:lnTo>
                  <a:lnTo>
                    <a:pt x="159" y="126"/>
                  </a:lnTo>
                  <a:lnTo>
                    <a:pt x="162" y="120"/>
                  </a:lnTo>
                  <a:lnTo>
                    <a:pt x="162" y="104"/>
                  </a:lnTo>
                  <a:lnTo>
                    <a:pt x="158" y="80"/>
                  </a:lnTo>
                  <a:lnTo>
                    <a:pt x="150" y="55"/>
                  </a:lnTo>
                  <a:lnTo>
                    <a:pt x="141" y="38"/>
                  </a:lnTo>
                  <a:lnTo>
                    <a:pt x="133" y="27"/>
                  </a:lnTo>
                  <a:lnTo>
                    <a:pt x="130" y="21"/>
                  </a:lnTo>
                  <a:lnTo>
                    <a:pt x="131" y="20"/>
                  </a:lnTo>
                  <a:lnTo>
                    <a:pt x="138" y="24"/>
                  </a:lnTo>
                  <a:lnTo>
                    <a:pt x="148" y="38"/>
                  </a:lnTo>
                  <a:lnTo>
                    <a:pt x="161" y="61"/>
                  </a:lnTo>
                  <a:lnTo>
                    <a:pt x="172" y="86"/>
                  </a:lnTo>
                  <a:lnTo>
                    <a:pt x="175" y="104"/>
                  </a:lnTo>
                  <a:lnTo>
                    <a:pt x="181" y="92"/>
                  </a:lnTo>
                  <a:lnTo>
                    <a:pt x="188" y="78"/>
                  </a:lnTo>
                  <a:lnTo>
                    <a:pt x="196" y="63"/>
                  </a:lnTo>
                  <a:lnTo>
                    <a:pt x="205" y="47"/>
                  </a:lnTo>
                  <a:lnTo>
                    <a:pt x="213" y="34"/>
                  </a:lnTo>
                  <a:lnTo>
                    <a:pt x="222" y="21"/>
                  </a:lnTo>
                  <a:lnTo>
                    <a:pt x="230" y="10"/>
                  </a:lnTo>
                  <a:lnTo>
                    <a:pt x="236" y="4"/>
                  </a:lnTo>
                  <a:lnTo>
                    <a:pt x="245" y="0"/>
                  </a:lnTo>
                  <a:lnTo>
                    <a:pt x="247" y="1"/>
                  </a:lnTo>
                  <a:lnTo>
                    <a:pt x="244" y="7"/>
                  </a:lnTo>
                  <a:lnTo>
                    <a:pt x="238" y="15"/>
                  </a:lnTo>
                  <a:lnTo>
                    <a:pt x="233" y="23"/>
                  </a:lnTo>
                  <a:lnTo>
                    <a:pt x="227" y="35"/>
                  </a:lnTo>
                  <a:lnTo>
                    <a:pt x="221" y="50"/>
                  </a:lnTo>
                  <a:lnTo>
                    <a:pt x="212" y="69"/>
                  </a:lnTo>
                  <a:lnTo>
                    <a:pt x="204" y="86"/>
                  </a:lnTo>
                  <a:lnTo>
                    <a:pt x="195" y="101"/>
                  </a:lnTo>
                  <a:lnTo>
                    <a:pt x="188" y="114"/>
                  </a:lnTo>
                  <a:lnTo>
                    <a:pt x="182" y="120"/>
                  </a:lnTo>
                  <a:lnTo>
                    <a:pt x="196" y="115"/>
                  </a:lnTo>
                  <a:lnTo>
                    <a:pt x="210" y="110"/>
                  </a:lnTo>
                  <a:lnTo>
                    <a:pt x="224" y="107"/>
                  </a:lnTo>
                  <a:lnTo>
                    <a:pt x="236" y="103"/>
                  </a:lnTo>
                  <a:lnTo>
                    <a:pt x="247" y="100"/>
                  </a:lnTo>
                  <a:lnTo>
                    <a:pt x="256" y="97"/>
                  </a:lnTo>
                  <a:lnTo>
                    <a:pt x="265" y="92"/>
                  </a:lnTo>
                  <a:lnTo>
                    <a:pt x="272" y="87"/>
                  </a:lnTo>
                  <a:lnTo>
                    <a:pt x="282" y="81"/>
                  </a:lnTo>
                  <a:lnTo>
                    <a:pt x="290" y="78"/>
                  </a:lnTo>
                  <a:lnTo>
                    <a:pt x="293" y="81"/>
                  </a:lnTo>
                  <a:lnTo>
                    <a:pt x="287" y="89"/>
                  </a:lnTo>
                  <a:lnTo>
                    <a:pt x="279" y="95"/>
                  </a:lnTo>
                  <a:lnTo>
                    <a:pt x="267" y="103"/>
                  </a:lnTo>
                  <a:lnTo>
                    <a:pt x="250" y="110"/>
                  </a:lnTo>
                  <a:lnTo>
                    <a:pt x="233" y="120"/>
                  </a:lnTo>
                  <a:lnTo>
                    <a:pt x="216" y="129"/>
                  </a:lnTo>
                  <a:lnTo>
                    <a:pt x="199" y="135"/>
                  </a:lnTo>
                  <a:lnTo>
                    <a:pt x="187" y="141"/>
                  </a:lnTo>
                  <a:lnTo>
                    <a:pt x="178" y="143"/>
                  </a:lnTo>
                  <a:lnTo>
                    <a:pt x="172" y="146"/>
                  </a:lnTo>
                  <a:lnTo>
                    <a:pt x="164" y="150"/>
                  </a:lnTo>
                  <a:lnTo>
                    <a:pt x="156" y="158"/>
                  </a:lnTo>
                  <a:lnTo>
                    <a:pt x="150" y="166"/>
                  </a:lnTo>
                  <a:lnTo>
                    <a:pt x="142" y="175"/>
                  </a:lnTo>
                  <a:lnTo>
                    <a:pt x="138" y="184"/>
                  </a:lnTo>
                  <a:lnTo>
                    <a:pt x="135" y="190"/>
                  </a:lnTo>
                  <a:lnTo>
                    <a:pt x="135" y="195"/>
                  </a:lnTo>
                  <a:lnTo>
                    <a:pt x="138" y="200"/>
                  </a:lnTo>
                  <a:lnTo>
                    <a:pt x="142" y="203"/>
                  </a:lnTo>
                  <a:lnTo>
                    <a:pt x="148" y="204"/>
                  </a:lnTo>
                  <a:lnTo>
                    <a:pt x="153" y="204"/>
                  </a:lnTo>
                  <a:lnTo>
                    <a:pt x="145" y="210"/>
                  </a:lnTo>
                  <a:lnTo>
                    <a:pt x="138" y="217"/>
                  </a:lnTo>
                  <a:lnTo>
                    <a:pt x="131" y="221"/>
                  </a:lnTo>
                  <a:lnTo>
                    <a:pt x="127" y="226"/>
                  </a:lnTo>
                  <a:lnTo>
                    <a:pt x="122" y="223"/>
                  </a:lnTo>
                  <a:lnTo>
                    <a:pt x="119" y="223"/>
                  </a:lnTo>
                  <a:lnTo>
                    <a:pt x="118" y="223"/>
                  </a:lnTo>
                  <a:lnTo>
                    <a:pt x="116" y="223"/>
                  </a:lnTo>
                  <a:lnTo>
                    <a:pt x="110" y="233"/>
                  </a:lnTo>
                  <a:lnTo>
                    <a:pt x="101" y="250"/>
                  </a:lnTo>
                  <a:lnTo>
                    <a:pt x="90" y="270"/>
                  </a:lnTo>
                  <a:lnTo>
                    <a:pt x="79" y="293"/>
                  </a:lnTo>
                  <a:lnTo>
                    <a:pt x="68" y="318"/>
                  </a:lnTo>
                  <a:lnTo>
                    <a:pt x="61" y="340"/>
                  </a:lnTo>
                  <a:lnTo>
                    <a:pt x="54" y="360"/>
                  </a:lnTo>
                  <a:lnTo>
                    <a:pt x="53" y="375"/>
                  </a:lnTo>
                  <a:lnTo>
                    <a:pt x="50" y="384"/>
                  </a:lnTo>
                  <a:lnTo>
                    <a:pt x="45" y="393"/>
                  </a:lnTo>
                  <a:lnTo>
                    <a:pt x="41" y="401"/>
                  </a:lnTo>
                  <a:lnTo>
                    <a:pt x="36" y="407"/>
                  </a:lnTo>
                  <a:lnTo>
                    <a:pt x="28" y="412"/>
                  </a:lnTo>
                  <a:lnTo>
                    <a:pt x="17" y="415"/>
                  </a:lnTo>
                  <a:lnTo>
                    <a:pt x="8" y="418"/>
                  </a:lnTo>
                  <a:lnTo>
                    <a:pt x="0" y="418"/>
                  </a:lnTo>
                  <a:close/>
                </a:path>
              </a:pathLst>
            </a:custGeom>
            <a:solidFill>
              <a:srgbClr val="00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97" name="Freeform 34"/>
            <p:cNvSpPr>
              <a:spLocks/>
            </p:cNvSpPr>
            <p:nvPr/>
          </p:nvSpPr>
          <p:spPr bwMode="auto">
            <a:xfrm>
              <a:off x="5023" y="1035"/>
              <a:ext cx="94" cy="161"/>
            </a:xfrm>
            <a:custGeom>
              <a:avLst/>
              <a:gdLst>
                <a:gd name="T0" fmla="*/ 61 w 190"/>
                <a:gd name="T1" fmla="*/ 10 h 323"/>
                <a:gd name="T2" fmla="*/ 52 w 190"/>
                <a:gd name="T3" fmla="*/ 28 h 323"/>
                <a:gd name="T4" fmla="*/ 45 w 190"/>
                <a:gd name="T5" fmla="*/ 33 h 323"/>
                <a:gd name="T6" fmla="*/ 31 w 190"/>
                <a:gd name="T7" fmla="*/ 39 h 323"/>
                <a:gd name="T8" fmla="*/ 14 w 190"/>
                <a:gd name="T9" fmla="*/ 47 h 323"/>
                <a:gd name="T10" fmla="*/ 4 w 190"/>
                <a:gd name="T11" fmla="*/ 55 h 323"/>
                <a:gd name="T12" fmla="*/ 0 w 190"/>
                <a:gd name="T13" fmla="*/ 61 h 323"/>
                <a:gd name="T14" fmla="*/ 1 w 190"/>
                <a:gd name="T15" fmla="*/ 62 h 323"/>
                <a:gd name="T16" fmla="*/ 8 w 190"/>
                <a:gd name="T17" fmla="*/ 59 h 323"/>
                <a:gd name="T18" fmla="*/ 18 w 190"/>
                <a:gd name="T19" fmla="*/ 53 h 323"/>
                <a:gd name="T20" fmla="*/ 31 w 190"/>
                <a:gd name="T21" fmla="*/ 46 h 323"/>
                <a:gd name="T22" fmla="*/ 42 w 190"/>
                <a:gd name="T23" fmla="*/ 40 h 323"/>
                <a:gd name="T24" fmla="*/ 45 w 190"/>
                <a:gd name="T25" fmla="*/ 47 h 323"/>
                <a:gd name="T26" fmla="*/ 40 w 190"/>
                <a:gd name="T27" fmla="*/ 69 h 323"/>
                <a:gd name="T28" fmla="*/ 35 w 190"/>
                <a:gd name="T29" fmla="*/ 79 h 323"/>
                <a:gd name="T30" fmla="*/ 24 w 190"/>
                <a:gd name="T31" fmla="*/ 90 h 323"/>
                <a:gd name="T32" fmla="*/ 14 w 190"/>
                <a:gd name="T33" fmla="*/ 102 h 323"/>
                <a:gd name="T34" fmla="*/ 5 w 190"/>
                <a:gd name="T35" fmla="*/ 111 h 323"/>
                <a:gd name="T36" fmla="*/ 3 w 190"/>
                <a:gd name="T37" fmla="*/ 118 h 323"/>
                <a:gd name="T38" fmla="*/ 4 w 190"/>
                <a:gd name="T39" fmla="*/ 120 h 323"/>
                <a:gd name="T40" fmla="*/ 10 w 190"/>
                <a:gd name="T41" fmla="*/ 113 h 323"/>
                <a:gd name="T42" fmla="*/ 18 w 190"/>
                <a:gd name="T43" fmla="*/ 106 h 323"/>
                <a:gd name="T44" fmla="*/ 28 w 190"/>
                <a:gd name="T45" fmla="*/ 97 h 323"/>
                <a:gd name="T46" fmla="*/ 36 w 190"/>
                <a:gd name="T47" fmla="*/ 89 h 323"/>
                <a:gd name="T48" fmla="*/ 40 w 190"/>
                <a:gd name="T49" fmla="*/ 100 h 323"/>
                <a:gd name="T50" fmla="*/ 44 w 190"/>
                <a:gd name="T51" fmla="*/ 143 h 323"/>
                <a:gd name="T52" fmla="*/ 47 w 190"/>
                <a:gd name="T53" fmla="*/ 160 h 323"/>
                <a:gd name="T54" fmla="*/ 48 w 190"/>
                <a:gd name="T55" fmla="*/ 160 h 323"/>
                <a:gd name="T56" fmla="*/ 48 w 190"/>
                <a:gd name="T57" fmla="*/ 140 h 323"/>
                <a:gd name="T58" fmla="*/ 47 w 190"/>
                <a:gd name="T59" fmla="*/ 93 h 323"/>
                <a:gd name="T60" fmla="*/ 49 w 190"/>
                <a:gd name="T61" fmla="*/ 78 h 323"/>
                <a:gd name="T62" fmla="*/ 52 w 190"/>
                <a:gd name="T63" fmla="*/ 80 h 323"/>
                <a:gd name="T64" fmla="*/ 54 w 190"/>
                <a:gd name="T65" fmla="*/ 87 h 323"/>
                <a:gd name="T66" fmla="*/ 62 w 190"/>
                <a:gd name="T67" fmla="*/ 98 h 323"/>
                <a:gd name="T68" fmla="*/ 72 w 190"/>
                <a:gd name="T69" fmla="*/ 110 h 323"/>
                <a:gd name="T70" fmla="*/ 81 w 190"/>
                <a:gd name="T71" fmla="*/ 120 h 323"/>
                <a:gd name="T72" fmla="*/ 87 w 190"/>
                <a:gd name="T73" fmla="*/ 121 h 323"/>
                <a:gd name="T74" fmla="*/ 84 w 190"/>
                <a:gd name="T75" fmla="*/ 115 h 323"/>
                <a:gd name="T76" fmla="*/ 76 w 190"/>
                <a:gd name="T77" fmla="*/ 107 h 323"/>
                <a:gd name="T78" fmla="*/ 69 w 190"/>
                <a:gd name="T79" fmla="*/ 97 h 323"/>
                <a:gd name="T80" fmla="*/ 62 w 190"/>
                <a:gd name="T81" fmla="*/ 87 h 323"/>
                <a:gd name="T82" fmla="*/ 56 w 190"/>
                <a:gd name="T83" fmla="*/ 77 h 323"/>
                <a:gd name="T84" fmla="*/ 54 w 190"/>
                <a:gd name="T85" fmla="*/ 67 h 323"/>
                <a:gd name="T86" fmla="*/ 56 w 190"/>
                <a:gd name="T87" fmla="*/ 47 h 323"/>
                <a:gd name="T88" fmla="*/ 59 w 190"/>
                <a:gd name="T89" fmla="*/ 40 h 323"/>
                <a:gd name="T90" fmla="*/ 62 w 190"/>
                <a:gd name="T91" fmla="*/ 42 h 323"/>
                <a:gd name="T92" fmla="*/ 67 w 190"/>
                <a:gd name="T93" fmla="*/ 48 h 323"/>
                <a:gd name="T94" fmla="*/ 75 w 190"/>
                <a:gd name="T95" fmla="*/ 55 h 323"/>
                <a:gd name="T96" fmla="*/ 84 w 190"/>
                <a:gd name="T97" fmla="*/ 63 h 323"/>
                <a:gd name="T98" fmla="*/ 91 w 190"/>
                <a:gd name="T99" fmla="*/ 69 h 323"/>
                <a:gd name="T100" fmla="*/ 94 w 190"/>
                <a:gd name="T101" fmla="*/ 71 h 323"/>
                <a:gd name="T102" fmla="*/ 88 w 190"/>
                <a:gd name="T103" fmla="*/ 62 h 323"/>
                <a:gd name="T104" fmla="*/ 79 w 190"/>
                <a:gd name="T105" fmla="*/ 51 h 323"/>
                <a:gd name="T106" fmla="*/ 69 w 190"/>
                <a:gd name="T107" fmla="*/ 40 h 323"/>
                <a:gd name="T108" fmla="*/ 66 w 190"/>
                <a:gd name="T109" fmla="*/ 32 h 323"/>
                <a:gd name="T110" fmla="*/ 66 w 190"/>
                <a:gd name="T111" fmla="*/ 16 h 323"/>
                <a:gd name="T112" fmla="*/ 72 w 190"/>
                <a:gd name="T113" fmla="*/ 2 h 323"/>
                <a:gd name="T114" fmla="*/ 69 w 190"/>
                <a:gd name="T115" fmla="*/ 0 h 32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90" h="323">
                  <a:moveTo>
                    <a:pt x="133" y="6"/>
                  </a:moveTo>
                  <a:lnTo>
                    <a:pt x="123" y="20"/>
                  </a:lnTo>
                  <a:lnTo>
                    <a:pt x="114" y="38"/>
                  </a:lnTo>
                  <a:lnTo>
                    <a:pt x="105" y="57"/>
                  </a:lnTo>
                  <a:lnTo>
                    <a:pt x="102" y="67"/>
                  </a:lnTo>
                  <a:lnTo>
                    <a:pt x="91" y="67"/>
                  </a:lnTo>
                  <a:lnTo>
                    <a:pt x="77" y="72"/>
                  </a:lnTo>
                  <a:lnTo>
                    <a:pt x="62" y="78"/>
                  </a:lnTo>
                  <a:lnTo>
                    <a:pt x="45" y="86"/>
                  </a:lnTo>
                  <a:lnTo>
                    <a:pt x="29" y="95"/>
                  </a:lnTo>
                  <a:lnTo>
                    <a:pt x="17" y="103"/>
                  </a:lnTo>
                  <a:lnTo>
                    <a:pt x="8" y="110"/>
                  </a:lnTo>
                  <a:lnTo>
                    <a:pt x="3" y="115"/>
                  </a:lnTo>
                  <a:lnTo>
                    <a:pt x="0" y="123"/>
                  </a:lnTo>
                  <a:lnTo>
                    <a:pt x="0" y="124"/>
                  </a:lnTo>
                  <a:lnTo>
                    <a:pt x="3" y="124"/>
                  </a:lnTo>
                  <a:lnTo>
                    <a:pt x="9" y="121"/>
                  </a:lnTo>
                  <a:lnTo>
                    <a:pt x="16" y="118"/>
                  </a:lnTo>
                  <a:lnTo>
                    <a:pt x="25" y="112"/>
                  </a:lnTo>
                  <a:lnTo>
                    <a:pt x="36" y="106"/>
                  </a:lnTo>
                  <a:lnTo>
                    <a:pt x="49" y="98"/>
                  </a:lnTo>
                  <a:lnTo>
                    <a:pt x="62" y="92"/>
                  </a:lnTo>
                  <a:lnTo>
                    <a:pt x="74" y="86"/>
                  </a:lnTo>
                  <a:lnTo>
                    <a:pt x="85" y="81"/>
                  </a:lnTo>
                  <a:lnTo>
                    <a:pt x="94" y="80"/>
                  </a:lnTo>
                  <a:lnTo>
                    <a:pt x="90" y="95"/>
                  </a:lnTo>
                  <a:lnTo>
                    <a:pt x="85" y="117"/>
                  </a:lnTo>
                  <a:lnTo>
                    <a:pt x="80" y="138"/>
                  </a:lnTo>
                  <a:lnTo>
                    <a:pt x="79" y="150"/>
                  </a:lnTo>
                  <a:lnTo>
                    <a:pt x="71" y="158"/>
                  </a:lnTo>
                  <a:lnTo>
                    <a:pt x="60" y="169"/>
                  </a:lnTo>
                  <a:lnTo>
                    <a:pt x="49" y="180"/>
                  </a:lnTo>
                  <a:lnTo>
                    <a:pt x="39" y="192"/>
                  </a:lnTo>
                  <a:lnTo>
                    <a:pt x="28" y="204"/>
                  </a:lnTo>
                  <a:lnTo>
                    <a:pt x="17" y="215"/>
                  </a:lnTo>
                  <a:lnTo>
                    <a:pt x="11" y="223"/>
                  </a:lnTo>
                  <a:lnTo>
                    <a:pt x="8" y="229"/>
                  </a:lnTo>
                  <a:lnTo>
                    <a:pt x="6" y="237"/>
                  </a:lnTo>
                  <a:lnTo>
                    <a:pt x="8" y="240"/>
                  </a:lnTo>
                  <a:lnTo>
                    <a:pt x="9" y="240"/>
                  </a:lnTo>
                  <a:lnTo>
                    <a:pt x="16" y="234"/>
                  </a:lnTo>
                  <a:lnTo>
                    <a:pt x="20" y="227"/>
                  </a:lnTo>
                  <a:lnTo>
                    <a:pt x="28" y="220"/>
                  </a:lnTo>
                  <a:lnTo>
                    <a:pt x="37" y="212"/>
                  </a:lnTo>
                  <a:lnTo>
                    <a:pt x="46" y="201"/>
                  </a:lnTo>
                  <a:lnTo>
                    <a:pt x="56" y="194"/>
                  </a:lnTo>
                  <a:lnTo>
                    <a:pt x="65" y="184"/>
                  </a:lnTo>
                  <a:lnTo>
                    <a:pt x="73" y="178"/>
                  </a:lnTo>
                  <a:lnTo>
                    <a:pt x="79" y="175"/>
                  </a:lnTo>
                  <a:lnTo>
                    <a:pt x="80" y="201"/>
                  </a:lnTo>
                  <a:lnTo>
                    <a:pt x="83" y="244"/>
                  </a:lnTo>
                  <a:lnTo>
                    <a:pt x="88" y="287"/>
                  </a:lnTo>
                  <a:lnTo>
                    <a:pt x="93" y="314"/>
                  </a:lnTo>
                  <a:lnTo>
                    <a:pt x="96" y="321"/>
                  </a:lnTo>
                  <a:lnTo>
                    <a:pt x="97" y="323"/>
                  </a:lnTo>
                  <a:lnTo>
                    <a:pt x="97" y="320"/>
                  </a:lnTo>
                  <a:lnTo>
                    <a:pt x="97" y="309"/>
                  </a:lnTo>
                  <a:lnTo>
                    <a:pt x="97" y="280"/>
                  </a:lnTo>
                  <a:lnTo>
                    <a:pt x="96" y="234"/>
                  </a:lnTo>
                  <a:lnTo>
                    <a:pt x="94" y="187"/>
                  </a:lnTo>
                  <a:lnTo>
                    <a:pt x="97" y="160"/>
                  </a:lnTo>
                  <a:lnTo>
                    <a:pt x="100" y="157"/>
                  </a:lnTo>
                  <a:lnTo>
                    <a:pt x="103" y="157"/>
                  </a:lnTo>
                  <a:lnTo>
                    <a:pt x="105" y="161"/>
                  </a:lnTo>
                  <a:lnTo>
                    <a:pt x="106" y="169"/>
                  </a:lnTo>
                  <a:lnTo>
                    <a:pt x="110" y="175"/>
                  </a:lnTo>
                  <a:lnTo>
                    <a:pt x="116" y="186"/>
                  </a:lnTo>
                  <a:lnTo>
                    <a:pt x="125" y="197"/>
                  </a:lnTo>
                  <a:lnTo>
                    <a:pt x="134" y="209"/>
                  </a:lnTo>
                  <a:lnTo>
                    <a:pt x="145" y="221"/>
                  </a:lnTo>
                  <a:lnTo>
                    <a:pt x="156" y="232"/>
                  </a:lnTo>
                  <a:lnTo>
                    <a:pt x="163" y="240"/>
                  </a:lnTo>
                  <a:lnTo>
                    <a:pt x="170" y="243"/>
                  </a:lnTo>
                  <a:lnTo>
                    <a:pt x="176" y="243"/>
                  </a:lnTo>
                  <a:lnTo>
                    <a:pt x="174" y="238"/>
                  </a:lnTo>
                  <a:lnTo>
                    <a:pt x="170" y="230"/>
                  </a:lnTo>
                  <a:lnTo>
                    <a:pt x="160" y="220"/>
                  </a:lnTo>
                  <a:lnTo>
                    <a:pt x="154" y="214"/>
                  </a:lnTo>
                  <a:lnTo>
                    <a:pt x="148" y="204"/>
                  </a:lnTo>
                  <a:lnTo>
                    <a:pt x="140" y="194"/>
                  </a:lnTo>
                  <a:lnTo>
                    <a:pt x="133" y="184"/>
                  </a:lnTo>
                  <a:lnTo>
                    <a:pt x="125" y="174"/>
                  </a:lnTo>
                  <a:lnTo>
                    <a:pt x="119" y="164"/>
                  </a:lnTo>
                  <a:lnTo>
                    <a:pt x="114" y="155"/>
                  </a:lnTo>
                  <a:lnTo>
                    <a:pt x="111" y="149"/>
                  </a:lnTo>
                  <a:lnTo>
                    <a:pt x="110" y="134"/>
                  </a:lnTo>
                  <a:lnTo>
                    <a:pt x="111" y="114"/>
                  </a:lnTo>
                  <a:lnTo>
                    <a:pt x="113" y="95"/>
                  </a:lnTo>
                  <a:lnTo>
                    <a:pt x="116" y="84"/>
                  </a:lnTo>
                  <a:lnTo>
                    <a:pt x="119" y="81"/>
                  </a:lnTo>
                  <a:lnTo>
                    <a:pt x="122" y="81"/>
                  </a:lnTo>
                  <a:lnTo>
                    <a:pt x="125" y="84"/>
                  </a:lnTo>
                  <a:lnTo>
                    <a:pt x="131" y="92"/>
                  </a:lnTo>
                  <a:lnTo>
                    <a:pt x="136" y="97"/>
                  </a:lnTo>
                  <a:lnTo>
                    <a:pt x="143" y="103"/>
                  </a:lnTo>
                  <a:lnTo>
                    <a:pt x="151" y="110"/>
                  </a:lnTo>
                  <a:lnTo>
                    <a:pt x="160" y="118"/>
                  </a:lnTo>
                  <a:lnTo>
                    <a:pt x="170" y="126"/>
                  </a:lnTo>
                  <a:lnTo>
                    <a:pt x="177" y="134"/>
                  </a:lnTo>
                  <a:lnTo>
                    <a:pt x="184" y="138"/>
                  </a:lnTo>
                  <a:lnTo>
                    <a:pt x="188" y="143"/>
                  </a:lnTo>
                  <a:lnTo>
                    <a:pt x="190" y="143"/>
                  </a:lnTo>
                  <a:lnTo>
                    <a:pt x="185" y="135"/>
                  </a:lnTo>
                  <a:lnTo>
                    <a:pt x="177" y="124"/>
                  </a:lnTo>
                  <a:lnTo>
                    <a:pt x="168" y="114"/>
                  </a:lnTo>
                  <a:lnTo>
                    <a:pt x="159" y="103"/>
                  </a:lnTo>
                  <a:lnTo>
                    <a:pt x="150" y="90"/>
                  </a:lnTo>
                  <a:lnTo>
                    <a:pt x="140" y="81"/>
                  </a:lnTo>
                  <a:lnTo>
                    <a:pt x="136" y="74"/>
                  </a:lnTo>
                  <a:lnTo>
                    <a:pt x="134" y="64"/>
                  </a:lnTo>
                  <a:lnTo>
                    <a:pt x="133" y="49"/>
                  </a:lnTo>
                  <a:lnTo>
                    <a:pt x="133" y="32"/>
                  </a:lnTo>
                  <a:lnTo>
                    <a:pt x="139" y="15"/>
                  </a:lnTo>
                  <a:lnTo>
                    <a:pt x="145" y="4"/>
                  </a:lnTo>
                  <a:lnTo>
                    <a:pt x="143" y="0"/>
                  </a:lnTo>
                  <a:lnTo>
                    <a:pt x="139" y="0"/>
                  </a:lnTo>
                  <a:lnTo>
                    <a:pt x="133" y="6"/>
                  </a:lnTo>
                  <a:close/>
                </a:path>
              </a:pathLst>
            </a:custGeom>
            <a:solidFill>
              <a:srgbClr val="00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98" name="Freeform 35"/>
            <p:cNvSpPr>
              <a:spLocks/>
            </p:cNvSpPr>
            <p:nvPr/>
          </p:nvSpPr>
          <p:spPr bwMode="auto">
            <a:xfrm>
              <a:off x="5355" y="963"/>
              <a:ext cx="188" cy="147"/>
            </a:xfrm>
            <a:custGeom>
              <a:avLst/>
              <a:gdLst>
                <a:gd name="T0" fmla="*/ 9 w 376"/>
                <a:gd name="T1" fmla="*/ 19 h 293"/>
                <a:gd name="T2" fmla="*/ 19 w 376"/>
                <a:gd name="T3" fmla="*/ 27 h 293"/>
                <a:gd name="T4" fmla="*/ 29 w 376"/>
                <a:gd name="T5" fmla="*/ 31 h 293"/>
                <a:gd name="T6" fmla="*/ 40 w 376"/>
                <a:gd name="T7" fmla="*/ 37 h 293"/>
                <a:gd name="T8" fmla="*/ 42 w 376"/>
                <a:gd name="T9" fmla="*/ 68 h 293"/>
                <a:gd name="T10" fmla="*/ 46 w 376"/>
                <a:gd name="T11" fmla="*/ 97 h 293"/>
                <a:gd name="T12" fmla="*/ 46 w 376"/>
                <a:gd name="T13" fmla="*/ 89 h 293"/>
                <a:gd name="T14" fmla="*/ 50 w 376"/>
                <a:gd name="T15" fmla="*/ 49 h 293"/>
                <a:gd name="T16" fmla="*/ 59 w 376"/>
                <a:gd name="T17" fmla="*/ 45 h 293"/>
                <a:gd name="T18" fmla="*/ 75 w 376"/>
                <a:gd name="T19" fmla="*/ 59 h 293"/>
                <a:gd name="T20" fmla="*/ 86 w 376"/>
                <a:gd name="T21" fmla="*/ 69 h 293"/>
                <a:gd name="T22" fmla="*/ 97 w 376"/>
                <a:gd name="T23" fmla="*/ 131 h 293"/>
                <a:gd name="T24" fmla="*/ 106 w 376"/>
                <a:gd name="T25" fmla="*/ 145 h 293"/>
                <a:gd name="T26" fmla="*/ 101 w 376"/>
                <a:gd name="T27" fmla="*/ 122 h 293"/>
                <a:gd name="T28" fmla="*/ 95 w 376"/>
                <a:gd name="T29" fmla="*/ 75 h 293"/>
                <a:gd name="T30" fmla="*/ 129 w 376"/>
                <a:gd name="T31" fmla="*/ 94 h 293"/>
                <a:gd name="T32" fmla="*/ 170 w 376"/>
                <a:gd name="T33" fmla="*/ 117 h 293"/>
                <a:gd name="T34" fmla="*/ 187 w 376"/>
                <a:gd name="T35" fmla="*/ 127 h 293"/>
                <a:gd name="T36" fmla="*/ 180 w 376"/>
                <a:gd name="T37" fmla="*/ 118 h 293"/>
                <a:gd name="T38" fmla="*/ 153 w 376"/>
                <a:gd name="T39" fmla="*/ 100 h 293"/>
                <a:gd name="T40" fmla="*/ 116 w 376"/>
                <a:gd name="T41" fmla="*/ 76 h 293"/>
                <a:gd name="T42" fmla="*/ 96 w 376"/>
                <a:gd name="T43" fmla="*/ 66 h 293"/>
                <a:gd name="T44" fmla="*/ 108 w 376"/>
                <a:gd name="T45" fmla="*/ 63 h 293"/>
                <a:gd name="T46" fmla="*/ 134 w 376"/>
                <a:gd name="T47" fmla="*/ 57 h 293"/>
                <a:gd name="T48" fmla="*/ 167 w 376"/>
                <a:gd name="T49" fmla="*/ 57 h 293"/>
                <a:gd name="T50" fmla="*/ 188 w 376"/>
                <a:gd name="T51" fmla="*/ 63 h 293"/>
                <a:gd name="T52" fmla="*/ 180 w 376"/>
                <a:gd name="T53" fmla="*/ 54 h 293"/>
                <a:gd name="T54" fmla="*/ 153 w 376"/>
                <a:gd name="T55" fmla="*/ 52 h 293"/>
                <a:gd name="T56" fmla="*/ 113 w 376"/>
                <a:gd name="T57" fmla="*/ 53 h 293"/>
                <a:gd name="T58" fmla="*/ 94 w 376"/>
                <a:gd name="T59" fmla="*/ 53 h 293"/>
                <a:gd name="T60" fmla="*/ 79 w 376"/>
                <a:gd name="T61" fmla="*/ 44 h 293"/>
                <a:gd name="T62" fmla="*/ 65 w 376"/>
                <a:gd name="T63" fmla="*/ 32 h 293"/>
                <a:gd name="T64" fmla="*/ 76 w 376"/>
                <a:gd name="T65" fmla="*/ 24 h 293"/>
                <a:gd name="T66" fmla="*/ 98 w 376"/>
                <a:gd name="T67" fmla="*/ 11 h 293"/>
                <a:gd name="T68" fmla="*/ 116 w 376"/>
                <a:gd name="T69" fmla="*/ 4 h 293"/>
                <a:gd name="T70" fmla="*/ 115 w 376"/>
                <a:gd name="T71" fmla="*/ 0 h 293"/>
                <a:gd name="T72" fmla="*/ 95 w 376"/>
                <a:gd name="T73" fmla="*/ 6 h 293"/>
                <a:gd name="T74" fmla="*/ 71 w 376"/>
                <a:gd name="T75" fmla="*/ 18 h 293"/>
                <a:gd name="T76" fmla="*/ 55 w 376"/>
                <a:gd name="T77" fmla="*/ 25 h 293"/>
                <a:gd name="T78" fmla="*/ 41 w 376"/>
                <a:gd name="T79" fmla="*/ 26 h 293"/>
                <a:gd name="T80" fmla="*/ 26 w 376"/>
                <a:gd name="T81" fmla="*/ 19 h 293"/>
                <a:gd name="T82" fmla="*/ 10 w 376"/>
                <a:gd name="T83" fmla="*/ 13 h 293"/>
                <a:gd name="T84" fmla="*/ 0 w 376"/>
                <a:gd name="T85" fmla="*/ 11 h 29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76" h="293">
                  <a:moveTo>
                    <a:pt x="0" y="21"/>
                  </a:moveTo>
                  <a:lnTo>
                    <a:pt x="7" y="29"/>
                  </a:lnTo>
                  <a:lnTo>
                    <a:pt x="18" y="38"/>
                  </a:lnTo>
                  <a:lnTo>
                    <a:pt x="29" y="47"/>
                  </a:lnTo>
                  <a:lnTo>
                    <a:pt x="35" y="52"/>
                  </a:lnTo>
                  <a:lnTo>
                    <a:pt x="38" y="54"/>
                  </a:lnTo>
                  <a:lnTo>
                    <a:pt x="43" y="55"/>
                  </a:lnTo>
                  <a:lnTo>
                    <a:pt x="51" y="58"/>
                  </a:lnTo>
                  <a:lnTo>
                    <a:pt x="58" y="61"/>
                  </a:lnTo>
                  <a:lnTo>
                    <a:pt x="66" y="66"/>
                  </a:lnTo>
                  <a:lnTo>
                    <a:pt x="74" y="69"/>
                  </a:lnTo>
                  <a:lnTo>
                    <a:pt x="80" y="74"/>
                  </a:lnTo>
                  <a:lnTo>
                    <a:pt x="83" y="77"/>
                  </a:lnTo>
                  <a:lnTo>
                    <a:pt x="83" y="104"/>
                  </a:lnTo>
                  <a:lnTo>
                    <a:pt x="83" y="135"/>
                  </a:lnTo>
                  <a:lnTo>
                    <a:pt x="84" y="164"/>
                  </a:lnTo>
                  <a:lnTo>
                    <a:pt x="88" y="186"/>
                  </a:lnTo>
                  <a:lnTo>
                    <a:pt x="92" y="194"/>
                  </a:lnTo>
                  <a:lnTo>
                    <a:pt x="95" y="192"/>
                  </a:lnTo>
                  <a:lnTo>
                    <a:pt x="94" y="186"/>
                  </a:lnTo>
                  <a:lnTo>
                    <a:pt x="92" y="177"/>
                  </a:lnTo>
                  <a:lnTo>
                    <a:pt x="92" y="157"/>
                  </a:lnTo>
                  <a:lnTo>
                    <a:pt x="95" y="126"/>
                  </a:lnTo>
                  <a:lnTo>
                    <a:pt x="100" y="97"/>
                  </a:lnTo>
                  <a:lnTo>
                    <a:pt x="103" y="78"/>
                  </a:lnTo>
                  <a:lnTo>
                    <a:pt x="109" y="83"/>
                  </a:lnTo>
                  <a:lnTo>
                    <a:pt x="117" y="90"/>
                  </a:lnTo>
                  <a:lnTo>
                    <a:pt x="128" y="100"/>
                  </a:lnTo>
                  <a:lnTo>
                    <a:pt x="138" y="109"/>
                  </a:lnTo>
                  <a:lnTo>
                    <a:pt x="149" y="118"/>
                  </a:lnTo>
                  <a:lnTo>
                    <a:pt x="158" y="127"/>
                  </a:lnTo>
                  <a:lnTo>
                    <a:pt x="166" y="134"/>
                  </a:lnTo>
                  <a:lnTo>
                    <a:pt x="172" y="137"/>
                  </a:lnTo>
                  <a:lnTo>
                    <a:pt x="175" y="170"/>
                  </a:lnTo>
                  <a:lnTo>
                    <a:pt x="183" y="217"/>
                  </a:lnTo>
                  <a:lnTo>
                    <a:pt x="194" y="261"/>
                  </a:lnTo>
                  <a:lnTo>
                    <a:pt x="205" y="287"/>
                  </a:lnTo>
                  <a:lnTo>
                    <a:pt x="211" y="293"/>
                  </a:lnTo>
                  <a:lnTo>
                    <a:pt x="212" y="289"/>
                  </a:lnTo>
                  <a:lnTo>
                    <a:pt x="209" y="278"/>
                  </a:lnTo>
                  <a:lnTo>
                    <a:pt x="206" y="266"/>
                  </a:lnTo>
                  <a:lnTo>
                    <a:pt x="202" y="243"/>
                  </a:lnTo>
                  <a:lnTo>
                    <a:pt x="194" y="207"/>
                  </a:lnTo>
                  <a:lnTo>
                    <a:pt x="189" y="172"/>
                  </a:lnTo>
                  <a:lnTo>
                    <a:pt x="189" y="149"/>
                  </a:lnTo>
                  <a:lnTo>
                    <a:pt x="206" y="158"/>
                  </a:lnTo>
                  <a:lnTo>
                    <a:pt x="229" y="172"/>
                  </a:lnTo>
                  <a:lnTo>
                    <a:pt x="257" y="187"/>
                  </a:lnTo>
                  <a:lnTo>
                    <a:pt x="288" y="203"/>
                  </a:lnTo>
                  <a:lnTo>
                    <a:pt x="316" y="220"/>
                  </a:lnTo>
                  <a:lnTo>
                    <a:pt x="340" y="233"/>
                  </a:lnTo>
                  <a:lnTo>
                    <a:pt x="359" y="244"/>
                  </a:lnTo>
                  <a:lnTo>
                    <a:pt x="368" y="250"/>
                  </a:lnTo>
                  <a:lnTo>
                    <a:pt x="373" y="253"/>
                  </a:lnTo>
                  <a:lnTo>
                    <a:pt x="374" y="252"/>
                  </a:lnTo>
                  <a:lnTo>
                    <a:pt x="371" y="246"/>
                  </a:lnTo>
                  <a:lnTo>
                    <a:pt x="360" y="235"/>
                  </a:lnTo>
                  <a:lnTo>
                    <a:pt x="350" y="227"/>
                  </a:lnTo>
                  <a:lnTo>
                    <a:pt x="331" y="215"/>
                  </a:lnTo>
                  <a:lnTo>
                    <a:pt x="306" y="200"/>
                  </a:lnTo>
                  <a:lnTo>
                    <a:pt x="280" y="183"/>
                  </a:lnTo>
                  <a:lnTo>
                    <a:pt x="254" y="167"/>
                  </a:lnTo>
                  <a:lnTo>
                    <a:pt x="231" y="152"/>
                  </a:lnTo>
                  <a:lnTo>
                    <a:pt x="211" y="141"/>
                  </a:lnTo>
                  <a:lnTo>
                    <a:pt x="199" y="135"/>
                  </a:lnTo>
                  <a:lnTo>
                    <a:pt x="191" y="132"/>
                  </a:lnTo>
                  <a:lnTo>
                    <a:pt x="192" y="130"/>
                  </a:lnTo>
                  <a:lnTo>
                    <a:pt x="202" y="129"/>
                  </a:lnTo>
                  <a:lnTo>
                    <a:pt x="215" y="126"/>
                  </a:lnTo>
                  <a:lnTo>
                    <a:pt x="229" y="121"/>
                  </a:lnTo>
                  <a:lnTo>
                    <a:pt x="246" y="117"/>
                  </a:lnTo>
                  <a:lnTo>
                    <a:pt x="268" y="114"/>
                  </a:lnTo>
                  <a:lnTo>
                    <a:pt x="291" y="112"/>
                  </a:lnTo>
                  <a:lnTo>
                    <a:pt x="313" y="112"/>
                  </a:lnTo>
                  <a:lnTo>
                    <a:pt x="334" y="114"/>
                  </a:lnTo>
                  <a:lnTo>
                    <a:pt x="351" y="117"/>
                  </a:lnTo>
                  <a:lnTo>
                    <a:pt x="363" y="121"/>
                  </a:lnTo>
                  <a:lnTo>
                    <a:pt x="376" y="126"/>
                  </a:lnTo>
                  <a:lnTo>
                    <a:pt x="376" y="123"/>
                  </a:lnTo>
                  <a:lnTo>
                    <a:pt x="370" y="115"/>
                  </a:lnTo>
                  <a:lnTo>
                    <a:pt x="359" y="107"/>
                  </a:lnTo>
                  <a:lnTo>
                    <a:pt x="348" y="106"/>
                  </a:lnTo>
                  <a:lnTo>
                    <a:pt x="329" y="104"/>
                  </a:lnTo>
                  <a:lnTo>
                    <a:pt x="305" y="104"/>
                  </a:lnTo>
                  <a:lnTo>
                    <a:pt x="277" y="104"/>
                  </a:lnTo>
                  <a:lnTo>
                    <a:pt x="249" y="106"/>
                  </a:lnTo>
                  <a:lnTo>
                    <a:pt x="225" y="106"/>
                  </a:lnTo>
                  <a:lnTo>
                    <a:pt x="206" y="107"/>
                  </a:lnTo>
                  <a:lnTo>
                    <a:pt x="195" y="107"/>
                  </a:lnTo>
                  <a:lnTo>
                    <a:pt x="188" y="106"/>
                  </a:lnTo>
                  <a:lnTo>
                    <a:pt x="178" y="103"/>
                  </a:lnTo>
                  <a:lnTo>
                    <a:pt x="169" y="95"/>
                  </a:lnTo>
                  <a:lnTo>
                    <a:pt x="158" y="87"/>
                  </a:lnTo>
                  <a:lnTo>
                    <a:pt x="148" y="78"/>
                  </a:lnTo>
                  <a:lnTo>
                    <a:pt x="137" y="70"/>
                  </a:lnTo>
                  <a:lnTo>
                    <a:pt x="129" y="64"/>
                  </a:lnTo>
                  <a:lnTo>
                    <a:pt x="125" y="61"/>
                  </a:lnTo>
                  <a:lnTo>
                    <a:pt x="137" y="55"/>
                  </a:lnTo>
                  <a:lnTo>
                    <a:pt x="151" y="47"/>
                  </a:lnTo>
                  <a:lnTo>
                    <a:pt x="165" y="40"/>
                  </a:lnTo>
                  <a:lnTo>
                    <a:pt x="182" y="30"/>
                  </a:lnTo>
                  <a:lnTo>
                    <a:pt x="195" y="21"/>
                  </a:lnTo>
                  <a:lnTo>
                    <a:pt x="211" y="15"/>
                  </a:lnTo>
                  <a:lnTo>
                    <a:pt x="223" y="9"/>
                  </a:lnTo>
                  <a:lnTo>
                    <a:pt x="232" y="7"/>
                  </a:lnTo>
                  <a:lnTo>
                    <a:pt x="242" y="4"/>
                  </a:lnTo>
                  <a:lnTo>
                    <a:pt x="240" y="0"/>
                  </a:lnTo>
                  <a:lnTo>
                    <a:pt x="229" y="0"/>
                  </a:lnTo>
                  <a:lnTo>
                    <a:pt x="214" y="3"/>
                  </a:lnTo>
                  <a:lnTo>
                    <a:pt x="203" y="7"/>
                  </a:lnTo>
                  <a:lnTo>
                    <a:pt x="189" y="12"/>
                  </a:lnTo>
                  <a:lnTo>
                    <a:pt x="174" y="20"/>
                  </a:lnTo>
                  <a:lnTo>
                    <a:pt x="157" y="27"/>
                  </a:lnTo>
                  <a:lnTo>
                    <a:pt x="142" y="35"/>
                  </a:lnTo>
                  <a:lnTo>
                    <a:pt x="126" y="41"/>
                  </a:lnTo>
                  <a:lnTo>
                    <a:pt x="115" y="46"/>
                  </a:lnTo>
                  <a:lnTo>
                    <a:pt x="109" y="49"/>
                  </a:lnTo>
                  <a:lnTo>
                    <a:pt x="100" y="54"/>
                  </a:lnTo>
                  <a:lnTo>
                    <a:pt x="92" y="54"/>
                  </a:lnTo>
                  <a:lnTo>
                    <a:pt x="81" y="52"/>
                  </a:lnTo>
                  <a:lnTo>
                    <a:pt x="69" y="46"/>
                  </a:lnTo>
                  <a:lnTo>
                    <a:pt x="61" y="41"/>
                  </a:lnTo>
                  <a:lnTo>
                    <a:pt x="52" y="37"/>
                  </a:lnTo>
                  <a:lnTo>
                    <a:pt x="41" y="34"/>
                  </a:lnTo>
                  <a:lnTo>
                    <a:pt x="31" y="29"/>
                  </a:lnTo>
                  <a:lnTo>
                    <a:pt x="20" y="26"/>
                  </a:lnTo>
                  <a:lnTo>
                    <a:pt x="11" y="23"/>
                  </a:lnTo>
                  <a:lnTo>
                    <a:pt x="4" y="21"/>
                  </a:lnTo>
                  <a:lnTo>
                    <a:pt x="0" y="21"/>
                  </a:lnTo>
                  <a:close/>
                </a:path>
              </a:pathLst>
            </a:custGeom>
            <a:solidFill>
              <a:srgbClr val="00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3" name="Group 36"/>
          <p:cNvGrpSpPr>
            <a:grpSpLocks noChangeAspect="1"/>
          </p:cNvGrpSpPr>
          <p:nvPr/>
        </p:nvGrpSpPr>
        <p:grpSpPr bwMode="auto">
          <a:xfrm rot="4651953">
            <a:off x="7662862" y="-111124"/>
            <a:ext cx="1370013" cy="1592262"/>
            <a:chOff x="4944" y="658"/>
            <a:chExt cx="624" cy="553"/>
          </a:xfrm>
        </p:grpSpPr>
        <p:sp>
          <p:nvSpPr>
            <p:cNvPr id="46147" name="AutoShape 37"/>
            <p:cNvSpPr>
              <a:spLocks noChangeAspect="1" noChangeArrowheads="1"/>
            </p:cNvSpPr>
            <p:nvPr/>
          </p:nvSpPr>
          <p:spPr bwMode="auto">
            <a:xfrm>
              <a:off x="4944" y="658"/>
              <a:ext cx="624" cy="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6148" name="Freeform 38"/>
            <p:cNvSpPr>
              <a:spLocks/>
            </p:cNvSpPr>
            <p:nvPr/>
          </p:nvSpPr>
          <p:spPr bwMode="auto">
            <a:xfrm>
              <a:off x="5092" y="824"/>
              <a:ext cx="124" cy="126"/>
            </a:xfrm>
            <a:custGeom>
              <a:avLst/>
              <a:gdLst>
                <a:gd name="T0" fmla="*/ 22 w 248"/>
                <a:gd name="T1" fmla="*/ 31 h 253"/>
                <a:gd name="T2" fmla="*/ 11 w 248"/>
                <a:gd name="T3" fmla="*/ 41 h 253"/>
                <a:gd name="T4" fmla="*/ 16 w 248"/>
                <a:gd name="T5" fmla="*/ 59 h 253"/>
                <a:gd name="T6" fmla="*/ 28 w 248"/>
                <a:gd name="T7" fmla="*/ 61 h 253"/>
                <a:gd name="T8" fmla="*/ 37 w 248"/>
                <a:gd name="T9" fmla="*/ 64 h 253"/>
                <a:gd name="T10" fmla="*/ 44 w 248"/>
                <a:gd name="T11" fmla="*/ 73 h 253"/>
                <a:gd name="T12" fmla="*/ 37 w 248"/>
                <a:gd name="T13" fmla="*/ 73 h 253"/>
                <a:gd name="T14" fmla="*/ 27 w 248"/>
                <a:gd name="T15" fmla="*/ 71 h 253"/>
                <a:gd name="T16" fmla="*/ 22 w 248"/>
                <a:gd name="T17" fmla="*/ 65 h 253"/>
                <a:gd name="T18" fmla="*/ 6 w 248"/>
                <a:gd name="T19" fmla="*/ 67 h 253"/>
                <a:gd name="T20" fmla="*/ 0 w 248"/>
                <a:gd name="T21" fmla="*/ 83 h 253"/>
                <a:gd name="T22" fmla="*/ 3 w 248"/>
                <a:gd name="T23" fmla="*/ 92 h 253"/>
                <a:gd name="T24" fmla="*/ 11 w 248"/>
                <a:gd name="T25" fmla="*/ 98 h 253"/>
                <a:gd name="T26" fmla="*/ 22 w 248"/>
                <a:gd name="T27" fmla="*/ 98 h 253"/>
                <a:gd name="T28" fmla="*/ 29 w 248"/>
                <a:gd name="T29" fmla="*/ 94 h 253"/>
                <a:gd name="T30" fmla="*/ 39 w 248"/>
                <a:gd name="T31" fmla="*/ 91 h 253"/>
                <a:gd name="T32" fmla="*/ 30 w 248"/>
                <a:gd name="T33" fmla="*/ 107 h 253"/>
                <a:gd name="T34" fmla="*/ 33 w 248"/>
                <a:gd name="T35" fmla="*/ 124 h 253"/>
                <a:gd name="T36" fmla="*/ 43 w 248"/>
                <a:gd name="T37" fmla="*/ 126 h 253"/>
                <a:gd name="T38" fmla="*/ 53 w 248"/>
                <a:gd name="T39" fmla="*/ 121 h 253"/>
                <a:gd name="T40" fmla="*/ 58 w 248"/>
                <a:gd name="T41" fmla="*/ 107 h 253"/>
                <a:gd name="T42" fmla="*/ 53 w 248"/>
                <a:gd name="T43" fmla="*/ 93 h 253"/>
                <a:gd name="T44" fmla="*/ 56 w 248"/>
                <a:gd name="T45" fmla="*/ 88 h 253"/>
                <a:gd name="T46" fmla="*/ 60 w 248"/>
                <a:gd name="T47" fmla="*/ 95 h 253"/>
                <a:gd name="T48" fmla="*/ 66 w 248"/>
                <a:gd name="T49" fmla="*/ 107 h 253"/>
                <a:gd name="T50" fmla="*/ 84 w 248"/>
                <a:gd name="T51" fmla="*/ 107 h 253"/>
                <a:gd name="T52" fmla="*/ 99 w 248"/>
                <a:gd name="T53" fmla="*/ 111 h 253"/>
                <a:gd name="T54" fmla="*/ 113 w 248"/>
                <a:gd name="T55" fmla="*/ 102 h 253"/>
                <a:gd name="T56" fmla="*/ 116 w 248"/>
                <a:gd name="T57" fmla="*/ 93 h 253"/>
                <a:gd name="T58" fmla="*/ 114 w 248"/>
                <a:gd name="T59" fmla="*/ 88 h 253"/>
                <a:gd name="T60" fmla="*/ 97 w 248"/>
                <a:gd name="T61" fmla="*/ 81 h 253"/>
                <a:gd name="T62" fmla="*/ 86 w 248"/>
                <a:gd name="T63" fmla="*/ 78 h 253"/>
                <a:gd name="T64" fmla="*/ 91 w 248"/>
                <a:gd name="T65" fmla="*/ 66 h 253"/>
                <a:gd name="T66" fmla="*/ 103 w 248"/>
                <a:gd name="T67" fmla="*/ 60 h 253"/>
                <a:gd name="T68" fmla="*/ 113 w 248"/>
                <a:gd name="T69" fmla="*/ 59 h 253"/>
                <a:gd name="T70" fmla="*/ 120 w 248"/>
                <a:gd name="T71" fmla="*/ 54 h 253"/>
                <a:gd name="T72" fmla="*/ 124 w 248"/>
                <a:gd name="T73" fmla="*/ 41 h 253"/>
                <a:gd name="T74" fmla="*/ 117 w 248"/>
                <a:gd name="T75" fmla="*/ 30 h 253"/>
                <a:gd name="T76" fmla="*/ 108 w 248"/>
                <a:gd name="T77" fmla="*/ 28 h 253"/>
                <a:gd name="T78" fmla="*/ 98 w 248"/>
                <a:gd name="T79" fmla="*/ 29 h 253"/>
                <a:gd name="T80" fmla="*/ 92 w 248"/>
                <a:gd name="T81" fmla="*/ 38 h 253"/>
                <a:gd name="T82" fmla="*/ 88 w 248"/>
                <a:gd name="T83" fmla="*/ 49 h 253"/>
                <a:gd name="T84" fmla="*/ 76 w 248"/>
                <a:gd name="T85" fmla="*/ 58 h 253"/>
                <a:gd name="T86" fmla="*/ 71 w 248"/>
                <a:gd name="T87" fmla="*/ 54 h 253"/>
                <a:gd name="T88" fmla="*/ 73 w 248"/>
                <a:gd name="T89" fmla="*/ 43 h 253"/>
                <a:gd name="T90" fmla="*/ 81 w 248"/>
                <a:gd name="T91" fmla="*/ 30 h 253"/>
                <a:gd name="T92" fmla="*/ 87 w 248"/>
                <a:gd name="T93" fmla="*/ 12 h 253"/>
                <a:gd name="T94" fmla="*/ 73 w 248"/>
                <a:gd name="T95" fmla="*/ 1 h 253"/>
                <a:gd name="T96" fmla="*/ 60 w 248"/>
                <a:gd name="T97" fmla="*/ 3 h 253"/>
                <a:gd name="T98" fmla="*/ 51 w 248"/>
                <a:gd name="T99" fmla="*/ 11 h 253"/>
                <a:gd name="T100" fmla="*/ 49 w 248"/>
                <a:gd name="T101" fmla="*/ 18 h 253"/>
                <a:gd name="T102" fmla="*/ 56 w 248"/>
                <a:gd name="T103" fmla="*/ 31 h 253"/>
                <a:gd name="T104" fmla="*/ 59 w 248"/>
                <a:gd name="T105" fmla="*/ 43 h 253"/>
                <a:gd name="T106" fmla="*/ 56 w 248"/>
                <a:gd name="T107" fmla="*/ 50 h 253"/>
                <a:gd name="T108" fmla="*/ 52 w 248"/>
                <a:gd name="T109" fmla="*/ 52 h 253"/>
                <a:gd name="T110" fmla="*/ 39 w 248"/>
                <a:gd name="T111" fmla="*/ 31 h 25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48" h="253">
                  <a:moveTo>
                    <a:pt x="60" y="57"/>
                  </a:moveTo>
                  <a:lnTo>
                    <a:pt x="52" y="59"/>
                  </a:lnTo>
                  <a:lnTo>
                    <a:pt x="43" y="62"/>
                  </a:lnTo>
                  <a:lnTo>
                    <a:pt x="34" y="66"/>
                  </a:lnTo>
                  <a:lnTo>
                    <a:pt x="28" y="74"/>
                  </a:lnTo>
                  <a:lnTo>
                    <a:pt x="21" y="82"/>
                  </a:lnTo>
                  <a:lnTo>
                    <a:pt x="20" y="93"/>
                  </a:lnTo>
                  <a:lnTo>
                    <a:pt x="23" y="105"/>
                  </a:lnTo>
                  <a:lnTo>
                    <a:pt x="31" y="119"/>
                  </a:lnTo>
                  <a:lnTo>
                    <a:pt x="38" y="123"/>
                  </a:lnTo>
                  <a:lnTo>
                    <a:pt x="48" y="123"/>
                  </a:lnTo>
                  <a:lnTo>
                    <a:pt x="55" y="122"/>
                  </a:lnTo>
                  <a:lnTo>
                    <a:pt x="60" y="119"/>
                  </a:lnTo>
                  <a:lnTo>
                    <a:pt x="66" y="125"/>
                  </a:lnTo>
                  <a:lnTo>
                    <a:pt x="74" y="129"/>
                  </a:lnTo>
                  <a:lnTo>
                    <a:pt x="80" y="136"/>
                  </a:lnTo>
                  <a:lnTo>
                    <a:pt x="85" y="142"/>
                  </a:lnTo>
                  <a:lnTo>
                    <a:pt x="88" y="146"/>
                  </a:lnTo>
                  <a:lnTo>
                    <a:pt x="86" y="148"/>
                  </a:lnTo>
                  <a:lnTo>
                    <a:pt x="81" y="148"/>
                  </a:lnTo>
                  <a:lnTo>
                    <a:pt x="74" y="146"/>
                  </a:lnTo>
                  <a:lnTo>
                    <a:pt x="65" y="145"/>
                  </a:lnTo>
                  <a:lnTo>
                    <a:pt x="58" y="143"/>
                  </a:lnTo>
                  <a:lnTo>
                    <a:pt x="54" y="142"/>
                  </a:lnTo>
                  <a:lnTo>
                    <a:pt x="52" y="139"/>
                  </a:lnTo>
                  <a:lnTo>
                    <a:pt x="49" y="134"/>
                  </a:lnTo>
                  <a:lnTo>
                    <a:pt x="43" y="131"/>
                  </a:lnTo>
                  <a:lnTo>
                    <a:pt x="34" y="128"/>
                  </a:lnTo>
                  <a:lnTo>
                    <a:pt x="23" y="129"/>
                  </a:lnTo>
                  <a:lnTo>
                    <a:pt x="12" y="134"/>
                  </a:lnTo>
                  <a:lnTo>
                    <a:pt x="4" y="143"/>
                  </a:lnTo>
                  <a:lnTo>
                    <a:pt x="0" y="154"/>
                  </a:lnTo>
                  <a:lnTo>
                    <a:pt x="0" y="166"/>
                  </a:lnTo>
                  <a:lnTo>
                    <a:pt x="1" y="174"/>
                  </a:lnTo>
                  <a:lnTo>
                    <a:pt x="3" y="180"/>
                  </a:lnTo>
                  <a:lnTo>
                    <a:pt x="6" y="185"/>
                  </a:lnTo>
                  <a:lnTo>
                    <a:pt x="9" y="189"/>
                  </a:lnTo>
                  <a:lnTo>
                    <a:pt x="15" y="193"/>
                  </a:lnTo>
                  <a:lnTo>
                    <a:pt x="21" y="196"/>
                  </a:lnTo>
                  <a:lnTo>
                    <a:pt x="29" y="197"/>
                  </a:lnTo>
                  <a:lnTo>
                    <a:pt x="37" y="197"/>
                  </a:lnTo>
                  <a:lnTo>
                    <a:pt x="43" y="196"/>
                  </a:lnTo>
                  <a:lnTo>
                    <a:pt x="51" y="194"/>
                  </a:lnTo>
                  <a:lnTo>
                    <a:pt x="55" y="191"/>
                  </a:lnTo>
                  <a:lnTo>
                    <a:pt x="58" y="188"/>
                  </a:lnTo>
                  <a:lnTo>
                    <a:pt x="65" y="182"/>
                  </a:lnTo>
                  <a:lnTo>
                    <a:pt x="72" y="182"/>
                  </a:lnTo>
                  <a:lnTo>
                    <a:pt x="78" y="183"/>
                  </a:lnTo>
                  <a:lnTo>
                    <a:pt x="85" y="185"/>
                  </a:lnTo>
                  <a:lnTo>
                    <a:pt x="71" y="197"/>
                  </a:lnTo>
                  <a:lnTo>
                    <a:pt x="60" y="214"/>
                  </a:lnTo>
                  <a:lnTo>
                    <a:pt x="54" y="231"/>
                  </a:lnTo>
                  <a:lnTo>
                    <a:pt x="58" y="245"/>
                  </a:lnTo>
                  <a:lnTo>
                    <a:pt x="65" y="249"/>
                  </a:lnTo>
                  <a:lnTo>
                    <a:pt x="71" y="251"/>
                  </a:lnTo>
                  <a:lnTo>
                    <a:pt x="78" y="253"/>
                  </a:lnTo>
                  <a:lnTo>
                    <a:pt x="86" y="253"/>
                  </a:lnTo>
                  <a:lnTo>
                    <a:pt x="92" y="251"/>
                  </a:lnTo>
                  <a:lnTo>
                    <a:pt x="100" y="248"/>
                  </a:lnTo>
                  <a:lnTo>
                    <a:pt x="105" y="243"/>
                  </a:lnTo>
                  <a:lnTo>
                    <a:pt x="109" y="239"/>
                  </a:lnTo>
                  <a:lnTo>
                    <a:pt x="114" y="226"/>
                  </a:lnTo>
                  <a:lnTo>
                    <a:pt x="115" y="214"/>
                  </a:lnTo>
                  <a:lnTo>
                    <a:pt x="114" y="202"/>
                  </a:lnTo>
                  <a:lnTo>
                    <a:pt x="109" y="193"/>
                  </a:lnTo>
                  <a:lnTo>
                    <a:pt x="105" y="186"/>
                  </a:lnTo>
                  <a:lnTo>
                    <a:pt x="105" y="182"/>
                  </a:lnTo>
                  <a:lnTo>
                    <a:pt x="108" y="179"/>
                  </a:lnTo>
                  <a:lnTo>
                    <a:pt x="112" y="177"/>
                  </a:lnTo>
                  <a:lnTo>
                    <a:pt x="115" y="179"/>
                  </a:lnTo>
                  <a:lnTo>
                    <a:pt x="118" y="183"/>
                  </a:lnTo>
                  <a:lnTo>
                    <a:pt x="120" y="191"/>
                  </a:lnTo>
                  <a:lnTo>
                    <a:pt x="122" y="199"/>
                  </a:lnTo>
                  <a:lnTo>
                    <a:pt x="125" y="206"/>
                  </a:lnTo>
                  <a:lnTo>
                    <a:pt x="132" y="214"/>
                  </a:lnTo>
                  <a:lnTo>
                    <a:pt x="145" y="217"/>
                  </a:lnTo>
                  <a:lnTo>
                    <a:pt x="162" y="208"/>
                  </a:lnTo>
                  <a:lnTo>
                    <a:pt x="168" y="214"/>
                  </a:lnTo>
                  <a:lnTo>
                    <a:pt x="177" y="219"/>
                  </a:lnTo>
                  <a:lnTo>
                    <a:pt x="186" y="222"/>
                  </a:lnTo>
                  <a:lnTo>
                    <a:pt x="197" y="222"/>
                  </a:lnTo>
                  <a:lnTo>
                    <a:pt x="208" y="220"/>
                  </a:lnTo>
                  <a:lnTo>
                    <a:pt x="217" y="214"/>
                  </a:lnTo>
                  <a:lnTo>
                    <a:pt x="226" y="205"/>
                  </a:lnTo>
                  <a:lnTo>
                    <a:pt x="232" y="191"/>
                  </a:lnTo>
                  <a:lnTo>
                    <a:pt x="232" y="189"/>
                  </a:lnTo>
                  <a:lnTo>
                    <a:pt x="232" y="186"/>
                  </a:lnTo>
                  <a:lnTo>
                    <a:pt x="231" y="185"/>
                  </a:lnTo>
                  <a:lnTo>
                    <a:pt x="229" y="183"/>
                  </a:lnTo>
                  <a:lnTo>
                    <a:pt x="228" y="177"/>
                  </a:lnTo>
                  <a:lnTo>
                    <a:pt x="222" y="168"/>
                  </a:lnTo>
                  <a:lnTo>
                    <a:pt x="209" y="160"/>
                  </a:lnTo>
                  <a:lnTo>
                    <a:pt x="194" y="162"/>
                  </a:lnTo>
                  <a:lnTo>
                    <a:pt x="185" y="163"/>
                  </a:lnTo>
                  <a:lnTo>
                    <a:pt x="177" y="160"/>
                  </a:lnTo>
                  <a:lnTo>
                    <a:pt x="171" y="156"/>
                  </a:lnTo>
                  <a:lnTo>
                    <a:pt x="166" y="149"/>
                  </a:lnTo>
                  <a:lnTo>
                    <a:pt x="174" y="142"/>
                  </a:lnTo>
                  <a:lnTo>
                    <a:pt x="182" y="133"/>
                  </a:lnTo>
                  <a:lnTo>
                    <a:pt x="189" y="126"/>
                  </a:lnTo>
                  <a:lnTo>
                    <a:pt x="195" y="120"/>
                  </a:lnTo>
                  <a:lnTo>
                    <a:pt x="205" y="120"/>
                  </a:lnTo>
                  <a:lnTo>
                    <a:pt x="212" y="120"/>
                  </a:lnTo>
                  <a:lnTo>
                    <a:pt x="219" y="120"/>
                  </a:lnTo>
                  <a:lnTo>
                    <a:pt x="225" y="119"/>
                  </a:lnTo>
                  <a:lnTo>
                    <a:pt x="231" y="116"/>
                  </a:lnTo>
                  <a:lnTo>
                    <a:pt x="236" y="113"/>
                  </a:lnTo>
                  <a:lnTo>
                    <a:pt x="240" y="108"/>
                  </a:lnTo>
                  <a:lnTo>
                    <a:pt x="243" y="103"/>
                  </a:lnTo>
                  <a:lnTo>
                    <a:pt x="246" y="93"/>
                  </a:lnTo>
                  <a:lnTo>
                    <a:pt x="248" y="83"/>
                  </a:lnTo>
                  <a:lnTo>
                    <a:pt x="245" y="74"/>
                  </a:lnTo>
                  <a:lnTo>
                    <a:pt x="239" y="65"/>
                  </a:lnTo>
                  <a:lnTo>
                    <a:pt x="234" y="60"/>
                  </a:lnTo>
                  <a:lnTo>
                    <a:pt x="229" y="57"/>
                  </a:lnTo>
                  <a:lnTo>
                    <a:pt x="222" y="56"/>
                  </a:lnTo>
                  <a:lnTo>
                    <a:pt x="216" y="56"/>
                  </a:lnTo>
                  <a:lnTo>
                    <a:pt x="208" y="56"/>
                  </a:lnTo>
                  <a:lnTo>
                    <a:pt x="202" y="57"/>
                  </a:lnTo>
                  <a:lnTo>
                    <a:pt x="195" y="59"/>
                  </a:lnTo>
                  <a:lnTo>
                    <a:pt x="191" y="62"/>
                  </a:lnTo>
                  <a:lnTo>
                    <a:pt x="185" y="69"/>
                  </a:lnTo>
                  <a:lnTo>
                    <a:pt x="183" y="77"/>
                  </a:lnTo>
                  <a:lnTo>
                    <a:pt x="183" y="83"/>
                  </a:lnTo>
                  <a:lnTo>
                    <a:pt x="183" y="89"/>
                  </a:lnTo>
                  <a:lnTo>
                    <a:pt x="175" y="99"/>
                  </a:lnTo>
                  <a:lnTo>
                    <a:pt x="166" y="108"/>
                  </a:lnTo>
                  <a:lnTo>
                    <a:pt x="157" y="114"/>
                  </a:lnTo>
                  <a:lnTo>
                    <a:pt x="152" y="117"/>
                  </a:lnTo>
                  <a:lnTo>
                    <a:pt x="149" y="114"/>
                  </a:lnTo>
                  <a:lnTo>
                    <a:pt x="146" y="111"/>
                  </a:lnTo>
                  <a:lnTo>
                    <a:pt x="142" y="108"/>
                  </a:lnTo>
                  <a:lnTo>
                    <a:pt x="137" y="106"/>
                  </a:lnTo>
                  <a:lnTo>
                    <a:pt x="142" y="97"/>
                  </a:lnTo>
                  <a:lnTo>
                    <a:pt x="146" y="86"/>
                  </a:lnTo>
                  <a:lnTo>
                    <a:pt x="148" y="76"/>
                  </a:lnTo>
                  <a:lnTo>
                    <a:pt x="151" y="69"/>
                  </a:lnTo>
                  <a:lnTo>
                    <a:pt x="162" y="60"/>
                  </a:lnTo>
                  <a:lnTo>
                    <a:pt x="171" y="49"/>
                  </a:lnTo>
                  <a:lnTo>
                    <a:pt x="174" y="37"/>
                  </a:lnTo>
                  <a:lnTo>
                    <a:pt x="174" y="25"/>
                  </a:lnTo>
                  <a:lnTo>
                    <a:pt x="168" y="16"/>
                  </a:lnTo>
                  <a:lnTo>
                    <a:pt x="159" y="6"/>
                  </a:lnTo>
                  <a:lnTo>
                    <a:pt x="146" y="2"/>
                  </a:lnTo>
                  <a:lnTo>
                    <a:pt x="134" y="0"/>
                  </a:lnTo>
                  <a:lnTo>
                    <a:pt x="126" y="2"/>
                  </a:lnTo>
                  <a:lnTo>
                    <a:pt x="120" y="6"/>
                  </a:lnTo>
                  <a:lnTo>
                    <a:pt x="112" y="11"/>
                  </a:lnTo>
                  <a:lnTo>
                    <a:pt x="106" y="17"/>
                  </a:lnTo>
                  <a:lnTo>
                    <a:pt x="102" y="22"/>
                  </a:lnTo>
                  <a:lnTo>
                    <a:pt x="98" y="26"/>
                  </a:lnTo>
                  <a:lnTo>
                    <a:pt x="97" y="31"/>
                  </a:lnTo>
                  <a:lnTo>
                    <a:pt x="97" y="37"/>
                  </a:lnTo>
                  <a:lnTo>
                    <a:pt x="100" y="48"/>
                  </a:lnTo>
                  <a:lnTo>
                    <a:pt x="106" y="56"/>
                  </a:lnTo>
                  <a:lnTo>
                    <a:pt x="112" y="62"/>
                  </a:lnTo>
                  <a:lnTo>
                    <a:pt x="118" y="66"/>
                  </a:lnTo>
                  <a:lnTo>
                    <a:pt x="120" y="77"/>
                  </a:lnTo>
                  <a:lnTo>
                    <a:pt x="118" y="86"/>
                  </a:lnTo>
                  <a:lnTo>
                    <a:pt x="118" y="94"/>
                  </a:lnTo>
                  <a:lnTo>
                    <a:pt x="118" y="100"/>
                  </a:lnTo>
                  <a:lnTo>
                    <a:pt x="112" y="100"/>
                  </a:lnTo>
                  <a:lnTo>
                    <a:pt x="108" y="102"/>
                  </a:lnTo>
                  <a:lnTo>
                    <a:pt x="105" y="105"/>
                  </a:lnTo>
                  <a:lnTo>
                    <a:pt x="103" y="105"/>
                  </a:lnTo>
                  <a:lnTo>
                    <a:pt x="94" y="94"/>
                  </a:lnTo>
                  <a:lnTo>
                    <a:pt x="88" y="79"/>
                  </a:lnTo>
                  <a:lnTo>
                    <a:pt x="78" y="63"/>
                  </a:lnTo>
                  <a:lnTo>
                    <a:pt x="60" y="57"/>
                  </a:lnTo>
                  <a:close/>
                </a:path>
              </a:pathLst>
            </a:custGeom>
            <a:solidFill>
              <a:srgbClr val="FFFF7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49" name="Freeform 39"/>
            <p:cNvSpPr>
              <a:spLocks/>
            </p:cNvSpPr>
            <p:nvPr/>
          </p:nvSpPr>
          <p:spPr bwMode="auto">
            <a:xfrm>
              <a:off x="5006" y="990"/>
              <a:ext cx="127" cy="221"/>
            </a:xfrm>
            <a:custGeom>
              <a:avLst/>
              <a:gdLst>
                <a:gd name="T0" fmla="*/ 126 w 254"/>
                <a:gd name="T1" fmla="*/ 0 h 441"/>
                <a:gd name="T2" fmla="*/ 116 w 254"/>
                <a:gd name="T3" fmla="*/ 14 h 441"/>
                <a:gd name="T4" fmla="*/ 104 w 254"/>
                <a:gd name="T5" fmla="*/ 26 h 441"/>
                <a:gd name="T6" fmla="*/ 91 w 254"/>
                <a:gd name="T7" fmla="*/ 36 h 441"/>
                <a:gd name="T8" fmla="*/ 77 w 254"/>
                <a:gd name="T9" fmla="*/ 44 h 441"/>
                <a:gd name="T10" fmla="*/ 64 w 254"/>
                <a:gd name="T11" fmla="*/ 50 h 441"/>
                <a:gd name="T12" fmla="*/ 50 w 254"/>
                <a:gd name="T13" fmla="*/ 54 h 441"/>
                <a:gd name="T14" fmla="*/ 36 w 254"/>
                <a:gd name="T15" fmla="*/ 55 h 441"/>
                <a:gd name="T16" fmla="*/ 23 w 254"/>
                <a:gd name="T17" fmla="*/ 55 h 441"/>
                <a:gd name="T18" fmla="*/ 24 w 254"/>
                <a:gd name="T19" fmla="*/ 60 h 441"/>
                <a:gd name="T20" fmla="*/ 24 w 254"/>
                <a:gd name="T21" fmla="*/ 66 h 441"/>
                <a:gd name="T22" fmla="*/ 23 w 254"/>
                <a:gd name="T23" fmla="*/ 72 h 441"/>
                <a:gd name="T24" fmla="*/ 21 w 254"/>
                <a:gd name="T25" fmla="*/ 78 h 441"/>
                <a:gd name="T26" fmla="*/ 18 w 254"/>
                <a:gd name="T27" fmla="*/ 85 h 441"/>
                <a:gd name="T28" fmla="*/ 13 w 254"/>
                <a:gd name="T29" fmla="*/ 92 h 441"/>
                <a:gd name="T30" fmla="*/ 8 w 254"/>
                <a:gd name="T31" fmla="*/ 97 h 441"/>
                <a:gd name="T32" fmla="*/ 0 w 254"/>
                <a:gd name="T33" fmla="*/ 102 h 441"/>
                <a:gd name="T34" fmla="*/ 9 w 254"/>
                <a:gd name="T35" fmla="*/ 115 h 441"/>
                <a:gd name="T36" fmla="*/ 14 w 254"/>
                <a:gd name="T37" fmla="*/ 133 h 441"/>
                <a:gd name="T38" fmla="*/ 14 w 254"/>
                <a:gd name="T39" fmla="*/ 151 h 441"/>
                <a:gd name="T40" fmla="*/ 8 w 254"/>
                <a:gd name="T41" fmla="*/ 166 h 441"/>
                <a:gd name="T42" fmla="*/ 13 w 254"/>
                <a:gd name="T43" fmla="*/ 168 h 441"/>
                <a:gd name="T44" fmla="*/ 20 w 254"/>
                <a:gd name="T45" fmla="*/ 172 h 441"/>
                <a:gd name="T46" fmla="*/ 28 w 254"/>
                <a:gd name="T47" fmla="*/ 175 h 441"/>
                <a:gd name="T48" fmla="*/ 37 w 254"/>
                <a:gd name="T49" fmla="*/ 181 h 441"/>
                <a:gd name="T50" fmla="*/ 44 w 254"/>
                <a:gd name="T51" fmla="*/ 188 h 441"/>
                <a:gd name="T52" fmla="*/ 51 w 254"/>
                <a:gd name="T53" fmla="*/ 197 h 441"/>
                <a:gd name="T54" fmla="*/ 57 w 254"/>
                <a:gd name="T55" fmla="*/ 208 h 441"/>
                <a:gd name="T56" fmla="*/ 61 w 254"/>
                <a:gd name="T57" fmla="*/ 221 h 441"/>
                <a:gd name="T58" fmla="*/ 64 w 254"/>
                <a:gd name="T59" fmla="*/ 213 h 441"/>
                <a:gd name="T60" fmla="*/ 69 w 254"/>
                <a:gd name="T61" fmla="*/ 205 h 441"/>
                <a:gd name="T62" fmla="*/ 74 w 254"/>
                <a:gd name="T63" fmla="*/ 197 h 441"/>
                <a:gd name="T64" fmla="*/ 80 w 254"/>
                <a:gd name="T65" fmla="*/ 188 h 441"/>
                <a:gd name="T66" fmla="*/ 87 w 254"/>
                <a:gd name="T67" fmla="*/ 182 h 441"/>
                <a:gd name="T68" fmla="*/ 96 w 254"/>
                <a:gd name="T69" fmla="*/ 176 h 441"/>
                <a:gd name="T70" fmla="*/ 104 w 254"/>
                <a:gd name="T71" fmla="*/ 172 h 441"/>
                <a:gd name="T72" fmla="*/ 114 w 254"/>
                <a:gd name="T73" fmla="*/ 171 h 441"/>
                <a:gd name="T74" fmla="*/ 110 w 254"/>
                <a:gd name="T75" fmla="*/ 161 h 441"/>
                <a:gd name="T76" fmla="*/ 107 w 254"/>
                <a:gd name="T77" fmla="*/ 148 h 441"/>
                <a:gd name="T78" fmla="*/ 109 w 254"/>
                <a:gd name="T79" fmla="*/ 135 h 441"/>
                <a:gd name="T80" fmla="*/ 118 w 254"/>
                <a:gd name="T81" fmla="*/ 120 h 441"/>
                <a:gd name="T82" fmla="*/ 110 w 254"/>
                <a:gd name="T83" fmla="*/ 96 h 441"/>
                <a:gd name="T84" fmla="*/ 107 w 254"/>
                <a:gd name="T85" fmla="*/ 73 h 441"/>
                <a:gd name="T86" fmla="*/ 108 w 254"/>
                <a:gd name="T87" fmla="*/ 53 h 441"/>
                <a:gd name="T88" fmla="*/ 111 w 254"/>
                <a:gd name="T89" fmla="*/ 38 h 441"/>
                <a:gd name="T90" fmla="*/ 115 w 254"/>
                <a:gd name="T91" fmla="*/ 28 h 441"/>
                <a:gd name="T92" fmla="*/ 119 w 254"/>
                <a:gd name="T93" fmla="*/ 18 h 441"/>
                <a:gd name="T94" fmla="*/ 123 w 254"/>
                <a:gd name="T95" fmla="*/ 11 h 441"/>
                <a:gd name="T96" fmla="*/ 126 w 254"/>
                <a:gd name="T97" fmla="*/ 6 h 441"/>
                <a:gd name="T98" fmla="*/ 127 w 254"/>
                <a:gd name="T99" fmla="*/ 5 h 441"/>
                <a:gd name="T100" fmla="*/ 127 w 254"/>
                <a:gd name="T101" fmla="*/ 3 h 441"/>
                <a:gd name="T102" fmla="*/ 127 w 254"/>
                <a:gd name="T103" fmla="*/ 2 h 441"/>
                <a:gd name="T104" fmla="*/ 126 w 254"/>
                <a:gd name="T105" fmla="*/ 2 h 441"/>
                <a:gd name="T106" fmla="*/ 126 w 254"/>
                <a:gd name="T107" fmla="*/ 0 h 44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54" h="441">
                  <a:moveTo>
                    <a:pt x="251" y="0"/>
                  </a:moveTo>
                  <a:lnTo>
                    <a:pt x="231" y="27"/>
                  </a:lnTo>
                  <a:lnTo>
                    <a:pt x="208" y="52"/>
                  </a:lnTo>
                  <a:lnTo>
                    <a:pt x="182" y="72"/>
                  </a:lnTo>
                  <a:lnTo>
                    <a:pt x="154" y="87"/>
                  </a:lnTo>
                  <a:lnTo>
                    <a:pt x="127" y="100"/>
                  </a:lnTo>
                  <a:lnTo>
                    <a:pt x="99" y="107"/>
                  </a:lnTo>
                  <a:lnTo>
                    <a:pt x="71" y="110"/>
                  </a:lnTo>
                  <a:lnTo>
                    <a:pt x="46" y="110"/>
                  </a:lnTo>
                  <a:lnTo>
                    <a:pt x="48" y="120"/>
                  </a:lnTo>
                  <a:lnTo>
                    <a:pt x="48" y="132"/>
                  </a:lnTo>
                  <a:lnTo>
                    <a:pt x="46" y="144"/>
                  </a:lnTo>
                  <a:lnTo>
                    <a:pt x="42" y="156"/>
                  </a:lnTo>
                  <a:lnTo>
                    <a:pt x="36" y="170"/>
                  </a:lnTo>
                  <a:lnTo>
                    <a:pt x="26" y="183"/>
                  </a:lnTo>
                  <a:lnTo>
                    <a:pt x="16" y="193"/>
                  </a:lnTo>
                  <a:lnTo>
                    <a:pt x="0" y="203"/>
                  </a:lnTo>
                  <a:lnTo>
                    <a:pt x="17" y="230"/>
                  </a:lnTo>
                  <a:lnTo>
                    <a:pt x="28" y="266"/>
                  </a:lnTo>
                  <a:lnTo>
                    <a:pt x="28" y="301"/>
                  </a:lnTo>
                  <a:lnTo>
                    <a:pt x="16" y="332"/>
                  </a:lnTo>
                  <a:lnTo>
                    <a:pt x="26" y="336"/>
                  </a:lnTo>
                  <a:lnTo>
                    <a:pt x="40" y="343"/>
                  </a:lnTo>
                  <a:lnTo>
                    <a:pt x="56" y="350"/>
                  </a:lnTo>
                  <a:lnTo>
                    <a:pt x="73" y="361"/>
                  </a:lnTo>
                  <a:lnTo>
                    <a:pt x="88" y="376"/>
                  </a:lnTo>
                  <a:lnTo>
                    <a:pt x="102" y="393"/>
                  </a:lnTo>
                  <a:lnTo>
                    <a:pt x="114" y="415"/>
                  </a:lnTo>
                  <a:lnTo>
                    <a:pt x="122" y="441"/>
                  </a:lnTo>
                  <a:lnTo>
                    <a:pt x="128" y="426"/>
                  </a:lnTo>
                  <a:lnTo>
                    <a:pt x="137" y="409"/>
                  </a:lnTo>
                  <a:lnTo>
                    <a:pt x="148" y="393"/>
                  </a:lnTo>
                  <a:lnTo>
                    <a:pt x="160" y="376"/>
                  </a:lnTo>
                  <a:lnTo>
                    <a:pt x="174" y="363"/>
                  </a:lnTo>
                  <a:lnTo>
                    <a:pt x="191" y="352"/>
                  </a:lnTo>
                  <a:lnTo>
                    <a:pt x="208" y="344"/>
                  </a:lnTo>
                  <a:lnTo>
                    <a:pt x="228" y="341"/>
                  </a:lnTo>
                  <a:lnTo>
                    <a:pt x="219" y="321"/>
                  </a:lnTo>
                  <a:lnTo>
                    <a:pt x="214" y="296"/>
                  </a:lnTo>
                  <a:lnTo>
                    <a:pt x="218" y="269"/>
                  </a:lnTo>
                  <a:lnTo>
                    <a:pt x="236" y="239"/>
                  </a:lnTo>
                  <a:lnTo>
                    <a:pt x="219" y="192"/>
                  </a:lnTo>
                  <a:lnTo>
                    <a:pt x="214" y="146"/>
                  </a:lnTo>
                  <a:lnTo>
                    <a:pt x="216" y="106"/>
                  </a:lnTo>
                  <a:lnTo>
                    <a:pt x="222" y="75"/>
                  </a:lnTo>
                  <a:lnTo>
                    <a:pt x="230" y="56"/>
                  </a:lnTo>
                  <a:lnTo>
                    <a:pt x="238" y="36"/>
                  </a:lnTo>
                  <a:lnTo>
                    <a:pt x="245" y="21"/>
                  </a:lnTo>
                  <a:lnTo>
                    <a:pt x="251" y="12"/>
                  </a:lnTo>
                  <a:lnTo>
                    <a:pt x="254" y="9"/>
                  </a:lnTo>
                  <a:lnTo>
                    <a:pt x="254" y="6"/>
                  </a:lnTo>
                  <a:lnTo>
                    <a:pt x="253" y="4"/>
                  </a:lnTo>
                  <a:lnTo>
                    <a:pt x="251" y="3"/>
                  </a:lnTo>
                  <a:lnTo>
                    <a:pt x="251" y="0"/>
                  </a:lnTo>
                  <a:close/>
                </a:path>
              </a:pathLst>
            </a:custGeom>
            <a:solidFill>
              <a:srgbClr val="49A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0" name="Freeform 40"/>
            <p:cNvSpPr>
              <a:spLocks/>
            </p:cNvSpPr>
            <p:nvPr/>
          </p:nvSpPr>
          <p:spPr bwMode="auto">
            <a:xfrm>
              <a:off x="5329" y="935"/>
              <a:ext cx="239" cy="182"/>
            </a:xfrm>
            <a:custGeom>
              <a:avLst/>
              <a:gdLst>
                <a:gd name="T0" fmla="*/ 109 w 478"/>
                <a:gd name="T1" fmla="*/ 0 h 364"/>
                <a:gd name="T2" fmla="*/ 101 w 478"/>
                <a:gd name="T3" fmla="*/ 2 h 364"/>
                <a:gd name="T4" fmla="*/ 91 w 478"/>
                <a:gd name="T5" fmla="*/ 6 h 364"/>
                <a:gd name="T6" fmla="*/ 78 w 478"/>
                <a:gd name="T7" fmla="*/ 11 h 364"/>
                <a:gd name="T8" fmla="*/ 65 w 478"/>
                <a:gd name="T9" fmla="*/ 15 h 364"/>
                <a:gd name="T10" fmla="*/ 51 w 478"/>
                <a:gd name="T11" fmla="*/ 19 h 364"/>
                <a:gd name="T12" fmla="*/ 38 w 478"/>
                <a:gd name="T13" fmla="*/ 22 h 364"/>
                <a:gd name="T14" fmla="*/ 27 w 478"/>
                <a:gd name="T15" fmla="*/ 25 h 364"/>
                <a:gd name="T16" fmla="*/ 16 w 478"/>
                <a:gd name="T17" fmla="*/ 26 h 364"/>
                <a:gd name="T18" fmla="*/ 11 w 478"/>
                <a:gd name="T19" fmla="*/ 25 h 364"/>
                <a:gd name="T20" fmla="*/ 7 w 478"/>
                <a:gd name="T21" fmla="*/ 24 h 364"/>
                <a:gd name="T22" fmla="*/ 3 w 478"/>
                <a:gd name="T23" fmla="*/ 23 h 364"/>
                <a:gd name="T24" fmla="*/ 0 w 478"/>
                <a:gd name="T25" fmla="*/ 23 h 364"/>
                <a:gd name="T26" fmla="*/ 14 w 478"/>
                <a:gd name="T27" fmla="*/ 31 h 364"/>
                <a:gd name="T28" fmla="*/ 25 w 478"/>
                <a:gd name="T29" fmla="*/ 42 h 364"/>
                <a:gd name="T30" fmla="*/ 35 w 478"/>
                <a:gd name="T31" fmla="*/ 55 h 364"/>
                <a:gd name="T32" fmla="*/ 44 w 478"/>
                <a:gd name="T33" fmla="*/ 69 h 364"/>
                <a:gd name="T34" fmla="*/ 53 w 478"/>
                <a:gd name="T35" fmla="*/ 85 h 364"/>
                <a:gd name="T36" fmla="*/ 59 w 478"/>
                <a:gd name="T37" fmla="*/ 102 h 364"/>
                <a:gd name="T38" fmla="*/ 64 w 478"/>
                <a:gd name="T39" fmla="*/ 119 h 364"/>
                <a:gd name="T40" fmla="*/ 67 w 478"/>
                <a:gd name="T41" fmla="*/ 137 h 364"/>
                <a:gd name="T42" fmla="*/ 74 w 478"/>
                <a:gd name="T43" fmla="*/ 137 h 364"/>
                <a:gd name="T44" fmla="*/ 81 w 478"/>
                <a:gd name="T45" fmla="*/ 139 h 364"/>
                <a:gd name="T46" fmla="*/ 90 w 478"/>
                <a:gd name="T47" fmla="*/ 142 h 364"/>
                <a:gd name="T48" fmla="*/ 99 w 478"/>
                <a:gd name="T49" fmla="*/ 148 h 364"/>
                <a:gd name="T50" fmla="*/ 108 w 478"/>
                <a:gd name="T51" fmla="*/ 155 h 364"/>
                <a:gd name="T52" fmla="*/ 117 w 478"/>
                <a:gd name="T53" fmla="*/ 162 h 364"/>
                <a:gd name="T54" fmla="*/ 124 w 478"/>
                <a:gd name="T55" fmla="*/ 172 h 364"/>
                <a:gd name="T56" fmla="*/ 130 w 478"/>
                <a:gd name="T57" fmla="*/ 182 h 364"/>
                <a:gd name="T58" fmla="*/ 137 w 478"/>
                <a:gd name="T59" fmla="*/ 177 h 364"/>
                <a:gd name="T60" fmla="*/ 146 w 478"/>
                <a:gd name="T61" fmla="*/ 172 h 364"/>
                <a:gd name="T62" fmla="*/ 158 w 478"/>
                <a:gd name="T63" fmla="*/ 167 h 364"/>
                <a:gd name="T64" fmla="*/ 171 w 478"/>
                <a:gd name="T65" fmla="*/ 164 h 364"/>
                <a:gd name="T66" fmla="*/ 185 w 478"/>
                <a:gd name="T67" fmla="*/ 162 h 364"/>
                <a:gd name="T68" fmla="*/ 202 w 478"/>
                <a:gd name="T69" fmla="*/ 164 h 364"/>
                <a:gd name="T70" fmla="*/ 220 w 478"/>
                <a:gd name="T71" fmla="*/ 169 h 364"/>
                <a:gd name="T72" fmla="*/ 239 w 478"/>
                <a:gd name="T73" fmla="*/ 176 h 364"/>
                <a:gd name="T74" fmla="*/ 234 w 478"/>
                <a:gd name="T75" fmla="*/ 169 h 364"/>
                <a:gd name="T76" fmla="*/ 228 w 478"/>
                <a:gd name="T77" fmla="*/ 161 h 364"/>
                <a:gd name="T78" fmla="*/ 223 w 478"/>
                <a:gd name="T79" fmla="*/ 151 h 364"/>
                <a:gd name="T80" fmla="*/ 219 w 478"/>
                <a:gd name="T81" fmla="*/ 139 h 364"/>
                <a:gd name="T82" fmla="*/ 218 w 478"/>
                <a:gd name="T83" fmla="*/ 126 h 364"/>
                <a:gd name="T84" fmla="*/ 218 w 478"/>
                <a:gd name="T85" fmla="*/ 112 h 364"/>
                <a:gd name="T86" fmla="*/ 222 w 478"/>
                <a:gd name="T87" fmla="*/ 96 h 364"/>
                <a:gd name="T88" fmla="*/ 229 w 478"/>
                <a:gd name="T89" fmla="*/ 78 h 364"/>
                <a:gd name="T90" fmla="*/ 218 w 478"/>
                <a:gd name="T91" fmla="*/ 76 h 364"/>
                <a:gd name="T92" fmla="*/ 207 w 478"/>
                <a:gd name="T93" fmla="*/ 72 h 364"/>
                <a:gd name="T94" fmla="*/ 196 w 478"/>
                <a:gd name="T95" fmla="*/ 67 h 364"/>
                <a:gd name="T96" fmla="*/ 186 w 478"/>
                <a:gd name="T97" fmla="*/ 61 h 364"/>
                <a:gd name="T98" fmla="*/ 178 w 478"/>
                <a:gd name="T99" fmla="*/ 52 h 364"/>
                <a:gd name="T100" fmla="*/ 171 w 478"/>
                <a:gd name="T101" fmla="*/ 42 h 364"/>
                <a:gd name="T102" fmla="*/ 168 w 478"/>
                <a:gd name="T103" fmla="*/ 28 h 364"/>
                <a:gd name="T104" fmla="*/ 167 w 478"/>
                <a:gd name="T105" fmla="*/ 12 h 364"/>
                <a:gd name="T106" fmla="*/ 161 w 478"/>
                <a:gd name="T107" fmla="*/ 13 h 364"/>
                <a:gd name="T108" fmla="*/ 155 w 478"/>
                <a:gd name="T109" fmla="*/ 15 h 364"/>
                <a:gd name="T110" fmla="*/ 148 w 478"/>
                <a:gd name="T111" fmla="*/ 15 h 364"/>
                <a:gd name="T112" fmla="*/ 141 w 478"/>
                <a:gd name="T113" fmla="*/ 15 h 364"/>
                <a:gd name="T114" fmla="*/ 133 w 478"/>
                <a:gd name="T115" fmla="*/ 13 h 364"/>
                <a:gd name="T116" fmla="*/ 125 w 478"/>
                <a:gd name="T117" fmla="*/ 10 h 364"/>
                <a:gd name="T118" fmla="*/ 118 w 478"/>
                <a:gd name="T119" fmla="*/ 6 h 364"/>
                <a:gd name="T120" fmla="*/ 109 w 478"/>
                <a:gd name="T121" fmla="*/ 0 h 36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478" h="364">
                  <a:moveTo>
                    <a:pt x="218" y="0"/>
                  </a:moveTo>
                  <a:lnTo>
                    <a:pt x="201" y="4"/>
                  </a:lnTo>
                  <a:lnTo>
                    <a:pt x="181" y="12"/>
                  </a:lnTo>
                  <a:lnTo>
                    <a:pt x="156" y="21"/>
                  </a:lnTo>
                  <a:lnTo>
                    <a:pt x="130" y="29"/>
                  </a:lnTo>
                  <a:lnTo>
                    <a:pt x="102" y="37"/>
                  </a:lnTo>
                  <a:lnTo>
                    <a:pt x="76" y="44"/>
                  </a:lnTo>
                  <a:lnTo>
                    <a:pt x="53" y="49"/>
                  </a:lnTo>
                  <a:lnTo>
                    <a:pt x="31" y="51"/>
                  </a:lnTo>
                  <a:lnTo>
                    <a:pt x="22" y="49"/>
                  </a:lnTo>
                  <a:lnTo>
                    <a:pt x="13" y="47"/>
                  </a:lnTo>
                  <a:lnTo>
                    <a:pt x="5" y="46"/>
                  </a:lnTo>
                  <a:lnTo>
                    <a:pt x="0" y="46"/>
                  </a:lnTo>
                  <a:lnTo>
                    <a:pt x="27" y="61"/>
                  </a:lnTo>
                  <a:lnTo>
                    <a:pt x="50" y="83"/>
                  </a:lnTo>
                  <a:lnTo>
                    <a:pt x="70" y="109"/>
                  </a:lnTo>
                  <a:lnTo>
                    <a:pt x="88" y="137"/>
                  </a:lnTo>
                  <a:lnTo>
                    <a:pt x="105" y="169"/>
                  </a:lnTo>
                  <a:lnTo>
                    <a:pt x="117" y="203"/>
                  </a:lnTo>
                  <a:lnTo>
                    <a:pt x="128" y="238"/>
                  </a:lnTo>
                  <a:lnTo>
                    <a:pt x="134" y="274"/>
                  </a:lnTo>
                  <a:lnTo>
                    <a:pt x="147" y="274"/>
                  </a:lnTo>
                  <a:lnTo>
                    <a:pt x="162" y="277"/>
                  </a:lnTo>
                  <a:lnTo>
                    <a:pt x="179" y="284"/>
                  </a:lnTo>
                  <a:lnTo>
                    <a:pt x="198" y="295"/>
                  </a:lnTo>
                  <a:lnTo>
                    <a:pt x="216" y="309"/>
                  </a:lnTo>
                  <a:lnTo>
                    <a:pt x="233" y="324"/>
                  </a:lnTo>
                  <a:lnTo>
                    <a:pt x="248" y="343"/>
                  </a:lnTo>
                  <a:lnTo>
                    <a:pt x="259" y="364"/>
                  </a:lnTo>
                  <a:lnTo>
                    <a:pt x="273" y="354"/>
                  </a:lnTo>
                  <a:lnTo>
                    <a:pt x="292" y="343"/>
                  </a:lnTo>
                  <a:lnTo>
                    <a:pt x="315" y="334"/>
                  </a:lnTo>
                  <a:lnTo>
                    <a:pt x="341" y="327"/>
                  </a:lnTo>
                  <a:lnTo>
                    <a:pt x="370" y="324"/>
                  </a:lnTo>
                  <a:lnTo>
                    <a:pt x="404" y="327"/>
                  </a:lnTo>
                  <a:lnTo>
                    <a:pt x="439" y="337"/>
                  </a:lnTo>
                  <a:lnTo>
                    <a:pt x="478" y="352"/>
                  </a:lnTo>
                  <a:lnTo>
                    <a:pt x="467" y="338"/>
                  </a:lnTo>
                  <a:lnTo>
                    <a:pt x="455" y="321"/>
                  </a:lnTo>
                  <a:lnTo>
                    <a:pt x="446" y="301"/>
                  </a:lnTo>
                  <a:lnTo>
                    <a:pt x="438" y="278"/>
                  </a:lnTo>
                  <a:lnTo>
                    <a:pt x="435" y="252"/>
                  </a:lnTo>
                  <a:lnTo>
                    <a:pt x="435" y="223"/>
                  </a:lnTo>
                  <a:lnTo>
                    <a:pt x="443" y="191"/>
                  </a:lnTo>
                  <a:lnTo>
                    <a:pt x="458" y="155"/>
                  </a:lnTo>
                  <a:lnTo>
                    <a:pt x="436" y="151"/>
                  </a:lnTo>
                  <a:lnTo>
                    <a:pt x="413" y="143"/>
                  </a:lnTo>
                  <a:lnTo>
                    <a:pt x="392" y="134"/>
                  </a:lnTo>
                  <a:lnTo>
                    <a:pt x="372" y="121"/>
                  </a:lnTo>
                  <a:lnTo>
                    <a:pt x="355" y="104"/>
                  </a:lnTo>
                  <a:lnTo>
                    <a:pt x="342" y="83"/>
                  </a:lnTo>
                  <a:lnTo>
                    <a:pt x="335" y="55"/>
                  </a:lnTo>
                  <a:lnTo>
                    <a:pt x="333" y="23"/>
                  </a:lnTo>
                  <a:lnTo>
                    <a:pt x="321" y="26"/>
                  </a:lnTo>
                  <a:lnTo>
                    <a:pt x="309" y="29"/>
                  </a:lnTo>
                  <a:lnTo>
                    <a:pt x="295" y="29"/>
                  </a:lnTo>
                  <a:lnTo>
                    <a:pt x="281" y="29"/>
                  </a:lnTo>
                  <a:lnTo>
                    <a:pt x="265" y="26"/>
                  </a:lnTo>
                  <a:lnTo>
                    <a:pt x="250" y="20"/>
                  </a:lnTo>
                  <a:lnTo>
                    <a:pt x="235" y="12"/>
                  </a:lnTo>
                  <a:lnTo>
                    <a:pt x="218" y="0"/>
                  </a:lnTo>
                  <a:close/>
                </a:path>
              </a:pathLst>
            </a:custGeom>
            <a:solidFill>
              <a:srgbClr val="49A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1" name="Freeform 41"/>
            <p:cNvSpPr>
              <a:spLocks/>
            </p:cNvSpPr>
            <p:nvPr/>
          </p:nvSpPr>
          <p:spPr bwMode="auto">
            <a:xfrm>
              <a:off x="5207" y="662"/>
              <a:ext cx="209" cy="258"/>
            </a:xfrm>
            <a:custGeom>
              <a:avLst/>
              <a:gdLst>
                <a:gd name="T0" fmla="*/ 176 w 419"/>
                <a:gd name="T1" fmla="*/ 125 h 515"/>
                <a:gd name="T2" fmla="*/ 149 w 419"/>
                <a:gd name="T3" fmla="*/ 126 h 515"/>
                <a:gd name="T4" fmla="*/ 114 w 419"/>
                <a:gd name="T5" fmla="*/ 139 h 515"/>
                <a:gd name="T6" fmla="*/ 81 w 419"/>
                <a:gd name="T7" fmla="*/ 169 h 515"/>
                <a:gd name="T8" fmla="*/ 65 w 419"/>
                <a:gd name="T9" fmla="*/ 205 h 515"/>
                <a:gd name="T10" fmla="*/ 58 w 419"/>
                <a:gd name="T11" fmla="*/ 224 h 515"/>
                <a:gd name="T12" fmla="*/ 52 w 419"/>
                <a:gd name="T13" fmla="*/ 238 h 515"/>
                <a:gd name="T14" fmla="*/ 44 w 419"/>
                <a:gd name="T15" fmla="*/ 246 h 515"/>
                <a:gd name="T16" fmla="*/ 34 w 419"/>
                <a:gd name="T17" fmla="*/ 249 h 515"/>
                <a:gd name="T18" fmla="*/ 23 w 419"/>
                <a:gd name="T19" fmla="*/ 251 h 515"/>
                <a:gd name="T20" fmla="*/ 13 w 419"/>
                <a:gd name="T21" fmla="*/ 253 h 515"/>
                <a:gd name="T22" fmla="*/ 5 w 419"/>
                <a:gd name="T23" fmla="*/ 256 h 515"/>
                <a:gd name="T24" fmla="*/ 1 w 419"/>
                <a:gd name="T25" fmla="*/ 257 h 515"/>
                <a:gd name="T26" fmla="*/ 1 w 419"/>
                <a:gd name="T27" fmla="*/ 255 h 515"/>
                <a:gd name="T28" fmla="*/ 18 w 419"/>
                <a:gd name="T29" fmla="*/ 246 h 515"/>
                <a:gd name="T30" fmla="*/ 41 w 419"/>
                <a:gd name="T31" fmla="*/ 220 h 515"/>
                <a:gd name="T32" fmla="*/ 50 w 419"/>
                <a:gd name="T33" fmla="*/ 189 h 515"/>
                <a:gd name="T34" fmla="*/ 53 w 419"/>
                <a:gd name="T35" fmla="*/ 162 h 515"/>
                <a:gd name="T36" fmla="*/ 52 w 419"/>
                <a:gd name="T37" fmla="*/ 143 h 515"/>
                <a:gd name="T38" fmla="*/ 47 w 419"/>
                <a:gd name="T39" fmla="*/ 122 h 515"/>
                <a:gd name="T40" fmla="*/ 51 w 419"/>
                <a:gd name="T41" fmla="*/ 109 h 515"/>
                <a:gd name="T42" fmla="*/ 67 w 419"/>
                <a:gd name="T43" fmla="*/ 98 h 515"/>
                <a:gd name="T44" fmla="*/ 82 w 419"/>
                <a:gd name="T45" fmla="*/ 79 h 515"/>
                <a:gd name="T46" fmla="*/ 87 w 419"/>
                <a:gd name="T47" fmla="*/ 57 h 515"/>
                <a:gd name="T48" fmla="*/ 93 w 419"/>
                <a:gd name="T49" fmla="*/ 45 h 515"/>
                <a:gd name="T50" fmla="*/ 117 w 419"/>
                <a:gd name="T51" fmla="*/ 37 h 515"/>
                <a:gd name="T52" fmla="*/ 142 w 419"/>
                <a:gd name="T53" fmla="*/ 24 h 515"/>
                <a:gd name="T54" fmla="*/ 164 w 419"/>
                <a:gd name="T55" fmla="*/ 8 h 515"/>
                <a:gd name="T56" fmla="*/ 170 w 419"/>
                <a:gd name="T57" fmla="*/ 10 h 515"/>
                <a:gd name="T58" fmla="*/ 174 w 419"/>
                <a:gd name="T59" fmla="*/ 34 h 515"/>
                <a:gd name="T60" fmla="*/ 184 w 419"/>
                <a:gd name="T61" fmla="*/ 59 h 515"/>
                <a:gd name="T62" fmla="*/ 199 w 419"/>
                <a:gd name="T63" fmla="*/ 78 h 515"/>
                <a:gd name="T64" fmla="*/ 203 w 419"/>
                <a:gd name="T65" fmla="*/ 85 h 515"/>
                <a:gd name="T66" fmla="*/ 189 w 419"/>
                <a:gd name="T67" fmla="*/ 92 h 515"/>
                <a:gd name="T68" fmla="*/ 180 w 419"/>
                <a:gd name="T69" fmla="*/ 102 h 515"/>
                <a:gd name="T70" fmla="*/ 179 w 419"/>
                <a:gd name="T71" fmla="*/ 115 h 51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19" h="515">
                  <a:moveTo>
                    <a:pt x="367" y="249"/>
                  </a:moveTo>
                  <a:lnTo>
                    <a:pt x="353" y="249"/>
                  </a:lnTo>
                  <a:lnTo>
                    <a:pt x="330" y="249"/>
                  </a:lnTo>
                  <a:lnTo>
                    <a:pt x="299" y="252"/>
                  </a:lnTo>
                  <a:lnTo>
                    <a:pt x="265" y="261"/>
                  </a:lnTo>
                  <a:lnTo>
                    <a:pt x="228" y="277"/>
                  </a:lnTo>
                  <a:lnTo>
                    <a:pt x="193" y="301"/>
                  </a:lnTo>
                  <a:lnTo>
                    <a:pt x="162" y="337"/>
                  </a:lnTo>
                  <a:lnTo>
                    <a:pt x="138" y="386"/>
                  </a:lnTo>
                  <a:lnTo>
                    <a:pt x="130" y="409"/>
                  </a:lnTo>
                  <a:lnTo>
                    <a:pt x="122" y="429"/>
                  </a:lnTo>
                  <a:lnTo>
                    <a:pt x="116" y="447"/>
                  </a:lnTo>
                  <a:lnTo>
                    <a:pt x="110" y="463"/>
                  </a:lnTo>
                  <a:lnTo>
                    <a:pt x="104" y="475"/>
                  </a:lnTo>
                  <a:lnTo>
                    <a:pt x="96" y="484"/>
                  </a:lnTo>
                  <a:lnTo>
                    <a:pt x="88" y="492"/>
                  </a:lnTo>
                  <a:lnTo>
                    <a:pt x="79" y="495"/>
                  </a:lnTo>
                  <a:lnTo>
                    <a:pt x="68" y="497"/>
                  </a:lnTo>
                  <a:lnTo>
                    <a:pt x="57" y="500"/>
                  </a:lnTo>
                  <a:lnTo>
                    <a:pt x="47" y="501"/>
                  </a:lnTo>
                  <a:lnTo>
                    <a:pt x="37" y="504"/>
                  </a:lnTo>
                  <a:lnTo>
                    <a:pt x="27" y="506"/>
                  </a:lnTo>
                  <a:lnTo>
                    <a:pt x="17" y="509"/>
                  </a:lnTo>
                  <a:lnTo>
                    <a:pt x="10" y="512"/>
                  </a:lnTo>
                  <a:lnTo>
                    <a:pt x="3" y="515"/>
                  </a:lnTo>
                  <a:lnTo>
                    <a:pt x="3" y="513"/>
                  </a:lnTo>
                  <a:lnTo>
                    <a:pt x="3" y="510"/>
                  </a:lnTo>
                  <a:lnTo>
                    <a:pt x="2" y="509"/>
                  </a:lnTo>
                  <a:lnTo>
                    <a:pt x="0" y="507"/>
                  </a:lnTo>
                  <a:lnTo>
                    <a:pt x="36" y="492"/>
                  </a:lnTo>
                  <a:lnTo>
                    <a:pt x="64" y="469"/>
                  </a:lnTo>
                  <a:lnTo>
                    <a:pt x="82" y="440"/>
                  </a:lnTo>
                  <a:lnTo>
                    <a:pt x="94" y="409"/>
                  </a:lnTo>
                  <a:lnTo>
                    <a:pt x="101" y="378"/>
                  </a:lnTo>
                  <a:lnTo>
                    <a:pt x="105" y="347"/>
                  </a:lnTo>
                  <a:lnTo>
                    <a:pt x="107" y="323"/>
                  </a:lnTo>
                  <a:lnTo>
                    <a:pt x="107" y="303"/>
                  </a:lnTo>
                  <a:lnTo>
                    <a:pt x="105" y="286"/>
                  </a:lnTo>
                  <a:lnTo>
                    <a:pt x="101" y="266"/>
                  </a:lnTo>
                  <a:lnTo>
                    <a:pt x="94" y="244"/>
                  </a:lnTo>
                  <a:lnTo>
                    <a:pt x="88" y="220"/>
                  </a:lnTo>
                  <a:lnTo>
                    <a:pt x="102" y="217"/>
                  </a:lnTo>
                  <a:lnTo>
                    <a:pt x="117" y="207"/>
                  </a:lnTo>
                  <a:lnTo>
                    <a:pt x="134" y="195"/>
                  </a:lnTo>
                  <a:lnTo>
                    <a:pt x="150" y="178"/>
                  </a:lnTo>
                  <a:lnTo>
                    <a:pt x="164" y="158"/>
                  </a:lnTo>
                  <a:lnTo>
                    <a:pt x="171" y="137"/>
                  </a:lnTo>
                  <a:lnTo>
                    <a:pt x="174" y="114"/>
                  </a:lnTo>
                  <a:lnTo>
                    <a:pt x="168" y="90"/>
                  </a:lnTo>
                  <a:lnTo>
                    <a:pt x="187" y="89"/>
                  </a:lnTo>
                  <a:lnTo>
                    <a:pt x="208" y="83"/>
                  </a:lnTo>
                  <a:lnTo>
                    <a:pt x="235" y="74"/>
                  </a:lnTo>
                  <a:lnTo>
                    <a:pt x="261" y="61"/>
                  </a:lnTo>
                  <a:lnTo>
                    <a:pt x="285" y="47"/>
                  </a:lnTo>
                  <a:lnTo>
                    <a:pt x="309" y="32"/>
                  </a:lnTo>
                  <a:lnTo>
                    <a:pt x="329" y="15"/>
                  </a:lnTo>
                  <a:lnTo>
                    <a:pt x="341" y="0"/>
                  </a:lnTo>
                  <a:lnTo>
                    <a:pt x="341" y="20"/>
                  </a:lnTo>
                  <a:lnTo>
                    <a:pt x="342" y="43"/>
                  </a:lnTo>
                  <a:lnTo>
                    <a:pt x="349" y="67"/>
                  </a:lnTo>
                  <a:lnTo>
                    <a:pt x="356" y="92"/>
                  </a:lnTo>
                  <a:lnTo>
                    <a:pt x="369" y="117"/>
                  </a:lnTo>
                  <a:lnTo>
                    <a:pt x="382" y="138"/>
                  </a:lnTo>
                  <a:lnTo>
                    <a:pt x="399" y="155"/>
                  </a:lnTo>
                  <a:lnTo>
                    <a:pt x="419" y="169"/>
                  </a:lnTo>
                  <a:lnTo>
                    <a:pt x="406" y="170"/>
                  </a:lnTo>
                  <a:lnTo>
                    <a:pt x="393" y="175"/>
                  </a:lnTo>
                  <a:lnTo>
                    <a:pt x="379" y="183"/>
                  </a:lnTo>
                  <a:lnTo>
                    <a:pt x="369" y="190"/>
                  </a:lnTo>
                  <a:lnTo>
                    <a:pt x="361" y="203"/>
                  </a:lnTo>
                  <a:lnTo>
                    <a:pt x="358" y="215"/>
                  </a:lnTo>
                  <a:lnTo>
                    <a:pt x="359" y="230"/>
                  </a:lnTo>
                  <a:lnTo>
                    <a:pt x="367" y="249"/>
                  </a:lnTo>
                  <a:close/>
                </a:path>
              </a:pathLst>
            </a:custGeom>
            <a:solidFill>
              <a:srgbClr val="49A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2" name="Freeform 42"/>
            <p:cNvSpPr>
              <a:spLocks/>
            </p:cNvSpPr>
            <p:nvPr/>
          </p:nvSpPr>
          <p:spPr bwMode="auto">
            <a:xfrm>
              <a:off x="5138" y="666"/>
              <a:ext cx="124" cy="250"/>
            </a:xfrm>
            <a:custGeom>
              <a:avLst/>
              <a:gdLst>
                <a:gd name="T0" fmla="*/ 68 w 248"/>
                <a:gd name="T1" fmla="*/ 247 h 500"/>
                <a:gd name="T2" fmla="*/ 59 w 248"/>
                <a:gd name="T3" fmla="*/ 239 h 500"/>
                <a:gd name="T4" fmla="*/ 47 w 248"/>
                <a:gd name="T5" fmla="*/ 240 h 500"/>
                <a:gd name="T6" fmla="*/ 40 w 248"/>
                <a:gd name="T7" fmla="*/ 237 h 500"/>
                <a:gd name="T8" fmla="*/ 41 w 248"/>
                <a:gd name="T9" fmla="*/ 230 h 500"/>
                <a:gd name="T10" fmla="*/ 49 w 248"/>
                <a:gd name="T11" fmla="*/ 222 h 500"/>
                <a:gd name="T12" fmla="*/ 57 w 248"/>
                <a:gd name="T13" fmla="*/ 219 h 500"/>
                <a:gd name="T14" fmla="*/ 64 w 248"/>
                <a:gd name="T15" fmla="*/ 219 h 500"/>
                <a:gd name="T16" fmla="*/ 70 w 248"/>
                <a:gd name="T17" fmla="*/ 217 h 500"/>
                <a:gd name="T18" fmla="*/ 74 w 248"/>
                <a:gd name="T19" fmla="*/ 213 h 500"/>
                <a:gd name="T20" fmla="*/ 77 w 248"/>
                <a:gd name="T21" fmla="*/ 208 h 500"/>
                <a:gd name="T22" fmla="*/ 77 w 248"/>
                <a:gd name="T23" fmla="*/ 203 h 500"/>
                <a:gd name="T24" fmla="*/ 77 w 248"/>
                <a:gd name="T25" fmla="*/ 198 h 500"/>
                <a:gd name="T26" fmla="*/ 75 w 248"/>
                <a:gd name="T27" fmla="*/ 193 h 500"/>
                <a:gd name="T28" fmla="*/ 71 w 248"/>
                <a:gd name="T29" fmla="*/ 189 h 500"/>
                <a:gd name="T30" fmla="*/ 65 w 248"/>
                <a:gd name="T31" fmla="*/ 187 h 500"/>
                <a:gd name="T32" fmla="*/ 58 w 248"/>
                <a:gd name="T33" fmla="*/ 187 h 500"/>
                <a:gd name="T34" fmla="*/ 52 w 248"/>
                <a:gd name="T35" fmla="*/ 188 h 500"/>
                <a:gd name="T36" fmla="*/ 47 w 248"/>
                <a:gd name="T37" fmla="*/ 193 h 500"/>
                <a:gd name="T38" fmla="*/ 46 w 248"/>
                <a:gd name="T39" fmla="*/ 200 h 500"/>
                <a:gd name="T40" fmla="*/ 42 w 248"/>
                <a:gd name="T41" fmla="*/ 208 h 500"/>
                <a:gd name="T42" fmla="*/ 33 w 248"/>
                <a:gd name="T43" fmla="*/ 216 h 500"/>
                <a:gd name="T44" fmla="*/ 29 w 248"/>
                <a:gd name="T45" fmla="*/ 216 h 500"/>
                <a:gd name="T46" fmla="*/ 25 w 248"/>
                <a:gd name="T47" fmla="*/ 213 h 500"/>
                <a:gd name="T48" fmla="*/ 25 w 248"/>
                <a:gd name="T49" fmla="*/ 207 h 500"/>
                <a:gd name="T50" fmla="*/ 28 w 248"/>
                <a:gd name="T51" fmla="*/ 197 h 500"/>
                <a:gd name="T52" fmla="*/ 34 w 248"/>
                <a:gd name="T53" fmla="*/ 190 h 500"/>
                <a:gd name="T54" fmla="*/ 40 w 248"/>
                <a:gd name="T55" fmla="*/ 182 h 500"/>
                <a:gd name="T56" fmla="*/ 42 w 248"/>
                <a:gd name="T57" fmla="*/ 176 h 500"/>
                <a:gd name="T58" fmla="*/ 42 w 248"/>
                <a:gd name="T59" fmla="*/ 173 h 500"/>
                <a:gd name="T60" fmla="*/ 39 w 248"/>
                <a:gd name="T61" fmla="*/ 168 h 500"/>
                <a:gd name="T62" fmla="*/ 33 w 248"/>
                <a:gd name="T63" fmla="*/ 162 h 500"/>
                <a:gd name="T64" fmla="*/ 23 w 248"/>
                <a:gd name="T65" fmla="*/ 159 h 500"/>
                <a:gd name="T66" fmla="*/ 17 w 248"/>
                <a:gd name="T67" fmla="*/ 160 h 500"/>
                <a:gd name="T68" fmla="*/ 13 w 248"/>
                <a:gd name="T69" fmla="*/ 163 h 500"/>
                <a:gd name="T70" fmla="*/ 9 w 248"/>
                <a:gd name="T71" fmla="*/ 166 h 500"/>
                <a:gd name="T72" fmla="*/ 3 w 248"/>
                <a:gd name="T73" fmla="*/ 156 h 500"/>
                <a:gd name="T74" fmla="*/ 0 w 248"/>
                <a:gd name="T75" fmla="*/ 132 h 500"/>
                <a:gd name="T76" fmla="*/ 7 w 248"/>
                <a:gd name="T77" fmla="*/ 107 h 500"/>
                <a:gd name="T78" fmla="*/ 19 w 248"/>
                <a:gd name="T79" fmla="*/ 83 h 500"/>
                <a:gd name="T80" fmla="*/ 36 w 248"/>
                <a:gd name="T81" fmla="*/ 60 h 500"/>
                <a:gd name="T82" fmla="*/ 56 w 248"/>
                <a:gd name="T83" fmla="*/ 40 h 500"/>
                <a:gd name="T84" fmla="*/ 77 w 248"/>
                <a:gd name="T85" fmla="*/ 24 h 500"/>
                <a:gd name="T86" fmla="*/ 97 w 248"/>
                <a:gd name="T87" fmla="*/ 12 h 500"/>
                <a:gd name="T88" fmla="*/ 108 w 248"/>
                <a:gd name="T89" fmla="*/ 7 h 500"/>
                <a:gd name="T90" fmla="*/ 116 w 248"/>
                <a:gd name="T91" fmla="*/ 4 h 500"/>
                <a:gd name="T92" fmla="*/ 123 w 248"/>
                <a:gd name="T93" fmla="*/ 0 h 500"/>
                <a:gd name="T94" fmla="*/ 124 w 248"/>
                <a:gd name="T95" fmla="*/ 2 h 500"/>
                <a:gd name="T96" fmla="*/ 114 w 248"/>
                <a:gd name="T97" fmla="*/ 17 h 500"/>
                <a:gd name="T98" fmla="*/ 102 w 248"/>
                <a:gd name="T99" fmla="*/ 45 h 500"/>
                <a:gd name="T100" fmla="*/ 102 w 248"/>
                <a:gd name="T101" fmla="*/ 69 h 500"/>
                <a:gd name="T102" fmla="*/ 109 w 248"/>
                <a:gd name="T103" fmla="*/ 94 h 500"/>
                <a:gd name="T104" fmla="*/ 116 w 248"/>
                <a:gd name="T105" fmla="*/ 119 h 500"/>
                <a:gd name="T106" fmla="*/ 121 w 248"/>
                <a:gd name="T107" fmla="*/ 140 h 500"/>
                <a:gd name="T108" fmla="*/ 122 w 248"/>
                <a:gd name="T109" fmla="*/ 158 h 500"/>
                <a:gd name="T110" fmla="*/ 119 w 248"/>
                <a:gd name="T111" fmla="*/ 186 h 500"/>
                <a:gd name="T112" fmla="*/ 110 w 248"/>
                <a:gd name="T113" fmla="*/ 217 h 500"/>
                <a:gd name="T114" fmla="*/ 87 w 248"/>
                <a:gd name="T115" fmla="*/ 243 h 50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48" h="500">
                  <a:moveTo>
                    <a:pt x="137" y="500"/>
                  </a:moveTo>
                  <a:lnTo>
                    <a:pt x="136" y="494"/>
                  </a:lnTo>
                  <a:lnTo>
                    <a:pt x="130" y="485"/>
                  </a:lnTo>
                  <a:lnTo>
                    <a:pt x="117" y="477"/>
                  </a:lnTo>
                  <a:lnTo>
                    <a:pt x="102" y="479"/>
                  </a:lnTo>
                  <a:lnTo>
                    <a:pt x="93" y="480"/>
                  </a:lnTo>
                  <a:lnTo>
                    <a:pt x="85" y="477"/>
                  </a:lnTo>
                  <a:lnTo>
                    <a:pt x="79" y="473"/>
                  </a:lnTo>
                  <a:lnTo>
                    <a:pt x="74" y="466"/>
                  </a:lnTo>
                  <a:lnTo>
                    <a:pt x="82" y="459"/>
                  </a:lnTo>
                  <a:lnTo>
                    <a:pt x="90" y="450"/>
                  </a:lnTo>
                  <a:lnTo>
                    <a:pt x="97" y="443"/>
                  </a:lnTo>
                  <a:lnTo>
                    <a:pt x="103" y="437"/>
                  </a:lnTo>
                  <a:lnTo>
                    <a:pt x="113" y="437"/>
                  </a:lnTo>
                  <a:lnTo>
                    <a:pt x="120" y="437"/>
                  </a:lnTo>
                  <a:lnTo>
                    <a:pt x="127" y="437"/>
                  </a:lnTo>
                  <a:lnTo>
                    <a:pt x="133" y="436"/>
                  </a:lnTo>
                  <a:lnTo>
                    <a:pt x="139" y="433"/>
                  </a:lnTo>
                  <a:lnTo>
                    <a:pt x="144" y="430"/>
                  </a:lnTo>
                  <a:lnTo>
                    <a:pt x="148" y="425"/>
                  </a:lnTo>
                  <a:lnTo>
                    <a:pt x="151" y="420"/>
                  </a:lnTo>
                  <a:lnTo>
                    <a:pt x="153" y="416"/>
                  </a:lnTo>
                  <a:lnTo>
                    <a:pt x="154" y="410"/>
                  </a:lnTo>
                  <a:lnTo>
                    <a:pt x="154" y="405"/>
                  </a:lnTo>
                  <a:lnTo>
                    <a:pt x="154" y="400"/>
                  </a:lnTo>
                  <a:lnTo>
                    <a:pt x="154" y="396"/>
                  </a:lnTo>
                  <a:lnTo>
                    <a:pt x="153" y="391"/>
                  </a:lnTo>
                  <a:lnTo>
                    <a:pt x="150" y="386"/>
                  </a:lnTo>
                  <a:lnTo>
                    <a:pt x="147" y="382"/>
                  </a:lnTo>
                  <a:lnTo>
                    <a:pt x="142" y="377"/>
                  </a:lnTo>
                  <a:lnTo>
                    <a:pt x="137" y="374"/>
                  </a:lnTo>
                  <a:lnTo>
                    <a:pt x="130" y="373"/>
                  </a:lnTo>
                  <a:lnTo>
                    <a:pt x="124" y="373"/>
                  </a:lnTo>
                  <a:lnTo>
                    <a:pt x="116" y="373"/>
                  </a:lnTo>
                  <a:lnTo>
                    <a:pt x="110" y="374"/>
                  </a:lnTo>
                  <a:lnTo>
                    <a:pt x="103" y="376"/>
                  </a:lnTo>
                  <a:lnTo>
                    <a:pt x="99" y="379"/>
                  </a:lnTo>
                  <a:lnTo>
                    <a:pt x="93" y="386"/>
                  </a:lnTo>
                  <a:lnTo>
                    <a:pt x="91" y="394"/>
                  </a:lnTo>
                  <a:lnTo>
                    <a:pt x="91" y="400"/>
                  </a:lnTo>
                  <a:lnTo>
                    <a:pt x="91" y="406"/>
                  </a:lnTo>
                  <a:lnTo>
                    <a:pt x="83" y="416"/>
                  </a:lnTo>
                  <a:lnTo>
                    <a:pt x="74" y="425"/>
                  </a:lnTo>
                  <a:lnTo>
                    <a:pt x="65" y="431"/>
                  </a:lnTo>
                  <a:lnTo>
                    <a:pt x="60" y="434"/>
                  </a:lnTo>
                  <a:lnTo>
                    <a:pt x="57" y="431"/>
                  </a:lnTo>
                  <a:lnTo>
                    <a:pt x="54" y="428"/>
                  </a:lnTo>
                  <a:lnTo>
                    <a:pt x="50" y="425"/>
                  </a:lnTo>
                  <a:lnTo>
                    <a:pt x="45" y="423"/>
                  </a:lnTo>
                  <a:lnTo>
                    <a:pt x="50" y="414"/>
                  </a:lnTo>
                  <a:lnTo>
                    <a:pt x="54" y="403"/>
                  </a:lnTo>
                  <a:lnTo>
                    <a:pt x="56" y="393"/>
                  </a:lnTo>
                  <a:lnTo>
                    <a:pt x="59" y="386"/>
                  </a:lnTo>
                  <a:lnTo>
                    <a:pt x="68" y="380"/>
                  </a:lnTo>
                  <a:lnTo>
                    <a:pt x="74" y="373"/>
                  </a:lnTo>
                  <a:lnTo>
                    <a:pt x="79" y="363"/>
                  </a:lnTo>
                  <a:lnTo>
                    <a:pt x="82" y="354"/>
                  </a:lnTo>
                  <a:lnTo>
                    <a:pt x="83" y="351"/>
                  </a:lnTo>
                  <a:lnTo>
                    <a:pt x="83" y="348"/>
                  </a:lnTo>
                  <a:lnTo>
                    <a:pt x="83" y="345"/>
                  </a:lnTo>
                  <a:lnTo>
                    <a:pt x="82" y="342"/>
                  </a:lnTo>
                  <a:lnTo>
                    <a:pt x="77" y="336"/>
                  </a:lnTo>
                  <a:lnTo>
                    <a:pt x="73" y="328"/>
                  </a:lnTo>
                  <a:lnTo>
                    <a:pt x="65" y="323"/>
                  </a:lnTo>
                  <a:lnTo>
                    <a:pt x="53" y="319"/>
                  </a:lnTo>
                  <a:lnTo>
                    <a:pt x="46" y="317"/>
                  </a:lnTo>
                  <a:lnTo>
                    <a:pt x="40" y="317"/>
                  </a:lnTo>
                  <a:lnTo>
                    <a:pt x="34" y="319"/>
                  </a:lnTo>
                  <a:lnTo>
                    <a:pt x="30" y="322"/>
                  </a:lnTo>
                  <a:lnTo>
                    <a:pt x="25" y="325"/>
                  </a:lnTo>
                  <a:lnTo>
                    <a:pt x="20" y="328"/>
                  </a:lnTo>
                  <a:lnTo>
                    <a:pt x="17" y="331"/>
                  </a:lnTo>
                  <a:lnTo>
                    <a:pt x="14" y="334"/>
                  </a:lnTo>
                  <a:lnTo>
                    <a:pt x="5" y="311"/>
                  </a:lnTo>
                  <a:lnTo>
                    <a:pt x="0" y="286"/>
                  </a:lnTo>
                  <a:lnTo>
                    <a:pt x="0" y="263"/>
                  </a:lnTo>
                  <a:lnTo>
                    <a:pt x="5" y="239"/>
                  </a:lnTo>
                  <a:lnTo>
                    <a:pt x="13" y="214"/>
                  </a:lnTo>
                  <a:lnTo>
                    <a:pt x="23" y="190"/>
                  </a:lnTo>
                  <a:lnTo>
                    <a:pt x="37" y="165"/>
                  </a:lnTo>
                  <a:lnTo>
                    <a:pt x="53" y="142"/>
                  </a:lnTo>
                  <a:lnTo>
                    <a:pt x="71" y="120"/>
                  </a:lnTo>
                  <a:lnTo>
                    <a:pt x="91" y="100"/>
                  </a:lnTo>
                  <a:lnTo>
                    <a:pt x="111" y="80"/>
                  </a:lnTo>
                  <a:lnTo>
                    <a:pt x="131" y="63"/>
                  </a:lnTo>
                  <a:lnTo>
                    <a:pt x="153" y="48"/>
                  </a:lnTo>
                  <a:lnTo>
                    <a:pt x="173" y="34"/>
                  </a:lnTo>
                  <a:lnTo>
                    <a:pt x="193" y="23"/>
                  </a:lnTo>
                  <a:lnTo>
                    <a:pt x="211" y="16"/>
                  </a:lnTo>
                  <a:lnTo>
                    <a:pt x="216" y="14"/>
                  </a:lnTo>
                  <a:lnTo>
                    <a:pt x="224" y="10"/>
                  </a:lnTo>
                  <a:lnTo>
                    <a:pt x="231" y="7"/>
                  </a:lnTo>
                  <a:lnTo>
                    <a:pt x="239" y="2"/>
                  </a:lnTo>
                  <a:lnTo>
                    <a:pt x="245" y="0"/>
                  </a:lnTo>
                  <a:lnTo>
                    <a:pt x="248" y="0"/>
                  </a:lnTo>
                  <a:lnTo>
                    <a:pt x="248" y="3"/>
                  </a:lnTo>
                  <a:lnTo>
                    <a:pt x="244" y="11"/>
                  </a:lnTo>
                  <a:lnTo>
                    <a:pt x="228" y="33"/>
                  </a:lnTo>
                  <a:lnTo>
                    <a:pt x="214" y="60"/>
                  </a:lnTo>
                  <a:lnTo>
                    <a:pt x="204" y="90"/>
                  </a:lnTo>
                  <a:lnTo>
                    <a:pt x="202" y="119"/>
                  </a:lnTo>
                  <a:lnTo>
                    <a:pt x="204" y="137"/>
                  </a:lnTo>
                  <a:lnTo>
                    <a:pt x="210" y="160"/>
                  </a:lnTo>
                  <a:lnTo>
                    <a:pt x="218" y="187"/>
                  </a:lnTo>
                  <a:lnTo>
                    <a:pt x="225" y="213"/>
                  </a:lnTo>
                  <a:lnTo>
                    <a:pt x="231" y="237"/>
                  </a:lnTo>
                  <a:lnTo>
                    <a:pt x="238" y="259"/>
                  </a:lnTo>
                  <a:lnTo>
                    <a:pt x="242" y="279"/>
                  </a:lnTo>
                  <a:lnTo>
                    <a:pt x="244" y="296"/>
                  </a:lnTo>
                  <a:lnTo>
                    <a:pt x="244" y="316"/>
                  </a:lnTo>
                  <a:lnTo>
                    <a:pt x="242" y="340"/>
                  </a:lnTo>
                  <a:lnTo>
                    <a:pt x="238" y="371"/>
                  </a:lnTo>
                  <a:lnTo>
                    <a:pt x="231" y="402"/>
                  </a:lnTo>
                  <a:lnTo>
                    <a:pt x="219" y="433"/>
                  </a:lnTo>
                  <a:lnTo>
                    <a:pt x="201" y="462"/>
                  </a:lnTo>
                  <a:lnTo>
                    <a:pt x="173" y="485"/>
                  </a:lnTo>
                  <a:lnTo>
                    <a:pt x="137" y="500"/>
                  </a:lnTo>
                  <a:close/>
                </a:path>
              </a:pathLst>
            </a:custGeom>
            <a:solidFill>
              <a:srgbClr val="FF1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3" name="Freeform 43"/>
            <p:cNvSpPr>
              <a:spLocks/>
            </p:cNvSpPr>
            <p:nvPr/>
          </p:nvSpPr>
          <p:spPr bwMode="auto">
            <a:xfrm>
              <a:off x="4944" y="786"/>
              <a:ext cx="604" cy="424"/>
            </a:xfrm>
            <a:custGeom>
              <a:avLst/>
              <a:gdLst>
                <a:gd name="T0" fmla="*/ 280 w 1208"/>
                <a:gd name="T1" fmla="*/ 361 h 847"/>
                <a:gd name="T2" fmla="*/ 257 w 1208"/>
                <a:gd name="T3" fmla="*/ 399 h 847"/>
                <a:gd name="T4" fmla="*/ 244 w 1208"/>
                <a:gd name="T5" fmla="*/ 410 h 847"/>
                <a:gd name="T6" fmla="*/ 212 w 1208"/>
                <a:gd name="T7" fmla="*/ 359 h 847"/>
                <a:gd name="T8" fmla="*/ 190 w 1208"/>
                <a:gd name="T9" fmla="*/ 339 h 847"/>
                <a:gd name="T10" fmla="*/ 171 w 1208"/>
                <a:gd name="T11" fmla="*/ 300 h 847"/>
                <a:gd name="T12" fmla="*/ 180 w 1208"/>
                <a:gd name="T13" fmla="*/ 226 h 847"/>
                <a:gd name="T14" fmla="*/ 209 w 1208"/>
                <a:gd name="T15" fmla="*/ 182 h 847"/>
                <a:gd name="T16" fmla="*/ 214 w 1208"/>
                <a:gd name="T17" fmla="*/ 151 h 847"/>
                <a:gd name="T18" fmla="*/ 199 w 1208"/>
                <a:gd name="T19" fmla="*/ 181 h 847"/>
                <a:gd name="T20" fmla="*/ 166 w 1208"/>
                <a:gd name="T21" fmla="*/ 230 h 847"/>
                <a:gd name="T22" fmla="*/ 97 w 1208"/>
                <a:gd name="T23" fmla="*/ 259 h 847"/>
                <a:gd name="T24" fmla="*/ 69 w 1208"/>
                <a:gd name="T25" fmla="*/ 256 h 847"/>
                <a:gd name="T26" fmla="*/ 30 w 1208"/>
                <a:gd name="T27" fmla="*/ 239 h 847"/>
                <a:gd name="T28" fmla="*/ 13 w 1208"/>
                <a:gd name="T29" fmla="*/ 222 h 847"/>
                <a:gd name="T30" fmla="*/ 53 w 1208"/>
                <a:gd name="T31" fmla="*/ 202 h 847"/>
                <a:gd name="T32" fmla="*/ 93 w 1208"/>
                <a:gd name="T33" fmla="*/ 149 h 847"/>
                <a:gd name="T34" fmla="*/ 156 w 1208"/>
                <a:gd name="T35" fmla="*/ 134 h 847"/>
                <a:gd name="T36" fmla="*/ 174 w 1208"/>
                <a:gd name="T37" fmla="*/ 135 h 847"/>
                <a:gd name="T38" fmla="*/ 187 w 1208"/>
                <a:gd name="T39" fmla="*/ 129 h 847"/>
                <a:gd name="T40" fmla="*/ 176 w 1208"/>
                <a:gd name="T41" fmla="*/ 155 h 847"/>
                <a:gd name="T42" fmla="*/ 179 w 1208"/>
                <a:gd name="T43" fmla="*/ 161 h 847"/>
                <a:gd name="T44" fmla="*/ 194 w 1208"/>
                <a:gd name="T45" fmla="*/ 163 h 847"/>
                <a:gd name="T46" fmla="*/ 205 w 1208"/>
                <a:gd name="T47" fmla="*/ 139 h 847"/>
                <a:gd name="T48" fmla="*/ 204 w 1208"/>
                <a:gd name="T49" fmla="*/ 126 h 847"/>
                <a:gd name="T50" fmla="*/ 211 w 1208"/>
                <a:gd name="T51" fmla="*/ 141 h 847"/>
                <a:gd name="T52" fmla="*/ 237 w 1208"/>
                <a:gd name="T53" fmla="*/ 147 h 847"/>
                <a:gd name="T54" fmla="*/ 261 w 1208"/>
                <a:gd name="T55" fmla="*/ 140 h 847"/>
                <a:gd name="T56" fmla="*/ 281 w 1208"/>
                <a:gd name="T57" fmla="*/ 128 h 847"/>
                <a:gd name="T58" fmla="*/ 307 w 1208"/>
                <a:gd name="T59" fmla="*/ 122 h 847"/>
                <a:gd name="T60" fmla="*/ 324 w 1208"/>
                <a:gd name="T61" fmla="*/ 90 h 847"/>
                <a:gd name="T62" fmla="*/ 377 w 1208"/>
                <a:gd name="T63" fmla="*/ 14 h 847"/>
                <a:gd name="T64" fmla="*/ 446 w 1208"/>
                <a:gd name="T65" fmla="*/ 0 h 847"/>
                <a:gd name="T66" fmla="*/ 487 w 1208"/>
                <a:gd name="T67" fmla="*/ 6 h 847"/>
                <a:gd name="T68" fmla="*/ 536 w 1208"/>
                <a:gd name="T69" fmla="*/ 26 h 847"/>
                <a:gd name="T70" fmla="*/ 586 w 1208"/>
                <a:gd name="T71" fmla="*/ 30 h 847"/>
                <a:gd name="T72" fmla="*/ 596 w 1208"/>
                <a:gd name="T73" fmla="*/ 42 h 847"/>
                <a:gd name="T74" fmla="*/ 536 w 1208"/>
                <a:gd name="T75" fmla="*/ 118 h 847"/>
                <a:gd name="T76" fmla="*/ 476 w 1208"/>
                <a:gd name="T77" fmla="*/ 155 h 847"/>
                <a:gd name="T78" fmla="*/ 412 w 1208"/>
                <a:gd name="T79" fmla="*/ 173 h 847"/>
                <a:gd name="T80" fmla="*/ 355 w 1208"/>
                <a:gd name="T81" fmla="*/ 163 h 847"/>
                <a:gd name="T82" fmla="*/ 318 w 1208"/>
                <a:gd name="T83" fmla="*/ 146 h 847"/>
                <a:gd name="T84" fmla="*/ 296 w 1208"/>
                <a:gd name="T85" fmla="*/ 136 h 847"/>
                <a:gd name="T86" fmla="*/ 271 w 1208"/>
                <a:gd name="T87" fmla="*/ 142 h 847"/>
                <a:gd name="T88" fmla="*/ 268 w 1208"/>
                <a:gd name="T89" fmla="*/ 153 h 847"/>
                <a:gd name="T90" fmla="*/ 291 w 1208"/>
                <a:gd name="T91" fmla="*/ 153 h 847"/>
                <a:gd name="T92" fmla="*/ 321 w 1208"/>
                <a:gd name="T93" fmla="*/ 150 h 847"/>
                <a:gd name="T94" fmla="*/ 369 w 1208"/>
                <a:gd name="T95" fmla="*/ 164 h 847"/>
                <a:gd name="T96" fmla="*/ 429 w 1208"/>
                <a:gd name="T97" fmla="*/ 217 h 847"/>
                <a:gd name="T98" fmla="*/ 453 w 1208"/>
                <a:gd name="T99" fmla="*/ 297 h 847"/>
                <a:gd name="T100" fmla="*/ 435 w 1208"/>
                <a:gd name="T101" fmla="*/ 315 h 847"/>
                <a:gd name="T102" fmla="*/ 364 w 1208"/>
                <a:gd name="T103" fmla="*/ 290 h 847"/>
                <a:gd name="T104" fmla="*/ 317 w 1208"/>
                <a:gd name="T105" fmla="*/ 279 h 847"/>
                <a:gd name="T106" fmla="*/ 281 w 1208"/>
                <a:gd name="T107" fmla="*/ 232 h 847"/>
                <a:gd name="T108" fmla="*/ 266 w 1208"/>
                <a:gd name="T109" fmla="*/ 176 h 847"/>
                <a:gd name="T110" fmla="*/ 241 w 1208"/>
                <a:gd name="T111" fmla="*/ 156 h 847"/>
                <a:gd name="T112" fmla="*/ 223 w 1208"/>
                <a:gd name="T113" fmla="*/ 153 h 847"/>
                <a:gd name="T114" fmla="*/ 231 w 1208"/>
                <a:gd name="T115" fmla="*/ 176 h 847"/>
                <a:gd name="T116" fmla="*/ 274 w 1208"/>
                <a:gd name="T117" fmla="*/ 220 h 847"/>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208" h="847">
                  <a:moveTo>
                    <a:pt x="576" y="500"/>
                  </a:moveTo>
                  <a:lnTo>
                    <a:pt x="587" y="560"/>
                  </a:lnTo>
                  <a:lnTo>
                    <a:pt x="589" y="621"/>
                  </a:lnTo>
                  <a:lnTo>
                    <a:pt x="578" y="677"/>
                  </a:lnTo>
                  <a:lnTo>
                    <a:pt x="559" y="721"/>
                  </a:lnTo>
                  <a:lnTo>
                    <a:pt x="549" y="738"/>
                  </a:lnTo>
                  <a:lnTo>
                    <a:pt x="538" y="754"/>
                  </a:lnTo>
                  <a:lnTo>
                    <a:pt x="528" y="769"/>
                  </a:lnTo>
                  <a:lnTo>
                    <a:pt x="521" y="783"/>
                  </a:lnTo>
                  <a:lnTo>
                    <a:pt x="513" y="798"/>
                  </a:lnTo>
                  <a:lnTo>
                    <a:pt x="507" y="814"/>
                  </a:lnTo>
                  <a:lnTo>
                    <a:pt x="501" y="829"/>
                  </a:lnTo>
                  <a:lnTo>
                    <a:pt x="496" y="847"/>
                  </a:lnTo>
                  <a:lnTo>
                    <a:pt x="493" y="835"/>
                  </a:lnTo>
                  <a:lnTo>
                    <a:pt x="487" y="820"/>
                  </a:lnTo>
                  <a:lnTo>
                    <a:pt x="478" y="800"/>
                  </a:lnTo>
                  <a:lnTo>
                    <a:pt x="467" y="778"/>
                  </a:lnTo>
                  <a:lnTo>
                    <a:pt x="453" y="757"/>
                  </a:lnTo>
                  <a:lnTo>
                    <a:pt x="439" y="737"/>
                  </a:lnTo>
                  <a:lnTo>
                    <a:pt x="424" y="718"/>
                  </a:lnTo>
                  <a:lnTo>
                    <a:pt x="408" y="704"/>
                  </a:lnTo>
                  <a:lnTo>
                    <a:pt x="401" y="698"/>
                  </a:lnTo>
                  <a:lnTo>
                    <a:pt x="393" y="692"/>
                  </a:lnTo>
                  <a:lnTo>
                    <a:pt x="385" y="684"/>
                  </a:lnTo>
                  <a:lnTo>
                    <a:pt x="379" y="678"/>
                  </a:lnTo>
                  <a:lnTo>
                    <a:pt x="373" y="671"/>
                  </a:lnTo>
                  <a:lnTo>
                    <a:pt x="368" y="663"/>
                  </a:lnTo>
                  <a:lnTo>
                    <a:pt x="364" y="655"/>
                  </a:lnTo>
                  <a:lnTo>
                    <a:pt x="359" y="647"/>
                  </a:lnTo>
                  <a:lnTo>
                    <a:pt x="342" y="600"/>
                  </a:lnTo>
                  <a:lnTo>
                    <a:pt x="337" y="554"/>
                  </a:lnTo>
                  <a:lnTo>
                    <a:pt x="339" y="514"/>
                  </a:lnTo>
                  <a:lnTo>
                    <a:pt x="345" y="483"/>
                  </a:lnTo>
                  <a:lnTo>
                    <a:pt x="350" y="466"/>
                  </a:lnTo>
                  <a:lnTo>
                    <a:pt x="359" y="451"/>
                  </a:lnTo>
                  <a:lnTo>
                    <a:pt x="368" y="434"/>
                  </a:lnTo>
                  <a:lnTo>
                    <a:pt x="381" y="417"/>
                  </a:lnTo>
                  <a:lnTo>
                    <a:pt x="393" y="400"/>
                  </a:lnTo>
                  <a:lnTo>
                    <a:pt x="405" y="381"/>
                  </a:lnTo>
                  <a:lnTo>
                    <a:pt x="418" y="363"/>
                  </a:lnTo>
                  <a:lnTo>
                    <a:pt x="428" y="343"/>
                  </a:lnTo>
                  <a:lnTo>
                    <a:pt x="433" y="329"/>
                  </a:lnTo>
                  <a:lnTo>
                    <a:pt x="433" y="315"/>
                  </a:lnTo>
                  <a:lnTo>
                    <a:pt x="431" y="304"/>
                  </a:lnTo>
                  <a:lnTo>
                    <a:pt x="428" y="301"/>
                  </a:lnTo>
                  <a:lnTo>
                    <a:pt x="419" y="309"/>
                  </a:lnTo>
                  <a:lnTo>
                    <a:pt x="411" y="320"/>
                  </a:lnTo>
                  <a:lnTo>
                    <a:pt x="407" y="332"/>
                  </a:lnTo>
                  <a:lnTo>
                    <a:pt x="404" y="343"/>
                  </a:lnTo>
                  <a:lnTo>
                    <a:pt x="398" y="361"/>
                  </a:lnTo>
                  <a:lnTo>
                    <a:pt x="391" y="377"/>
                  </a:lnTo>
                  <a:lnTo>
                    <a:pt x="384" y="394"/>
                  </a:lnTo>
                  <a:lnTo>
                    <a:pt x="374" y="408"/>
                  </a:lnTo>
                  <a:lnTo>
                    <a:pt x="354" y="435"/>
                  </a:lnTo>
                  <a:lnTo>
                    <a:pt x="331" y="460"/>
                  </a:lnTo>
                  <a:lnTo>
                    <a:pt x="305" y="480"/>
                  </a:lnTo>
                  <a:lnTo>
                    <a:pt x="277" y="495"/>
                  </a:lnTo>
                  <a:lnTo>
                    <a:pt x="250" y="508"/>
                  </a:lnTo>
                  <a:lnTo>
                    <a:pt x="222" y="515"/>
                  </a:lnTo>
                  <a:lnTo>
                    <a:pt x="194" y="518"/>
                  </a:lnTo>
                  <a:lnTo>
                    <a:pt x="169" y="518"/>
                  </a:lnTo>
                  <a:lnTo>
                    <a:pt x="160" y="518"/>
                  </a:lnTo>
                  <a:lnTo>
                    <a:pt x="153" y="517"/>
                  </a:lnTo>
                  <a:lnTo>
                    <a:pt x="145" y="514"/>
                  </a:lnTo>
                  <a:lnTo>
                    <a:pt x="137" y="512"/>
                  </a:lnTo>
                  <a:lnTo>
                    <a:pt x="122" y="506"/>
                  </a:lnTo>
                  <a:lnTo>
                    <a:pt x="108" y="500"/>
                  </a:lnTo>
                  <a:lnTo>
                    <a:pt x="92" y="494"/>
                  </a:lnTo>
                  <a:lnTo>
                    <a:pt x="77" y="486"/>
                  </a:lnTo>
                  <a:lnTo>
                    <a:pt x="60" y="478"/>
                  </a:lnTo>
                  <a:lnTo>
                    <a:pt x="43" y="469"/>
                  </a:lnTo>
                  <a:lnTo>
                    <a:pt x="23" y="461"/>
                  </a:lnTo>
                  <a:lnTo>
                    <a:pt x="0" y="452"/>
                  </a:lnTo>
                  <a:lnTo>
                    <a:pt x="12" y="448"/>
                  </a:lnTo>
                  <a:lnTo>
                    <a:pt x="26" y="443"/>
                  </a:lnTo>
                  <a:lnTo>
                    <a:pt x="43" y="438"/>
                  </a:lnTo>
                  <a:lnTo>
                    <a:pt x="60" y="432"/>
                  </a:lnTo>
                  <a:lnTo>
                    <a:pt x="77" y="424"/>
                  </a:lnTo>
                  <a:lnTo>
                    <a:pt x="91" y="415"/>
                  </a:lnTo>
                  <a:lnTo>
                    <a:pt x="105" y="403"/>
                  </a:lnTo>
                  <a:lnTo>
                    <a:pt x="114" y="389"/>
                  </a:lnTo>
                  <a:lnTo>
                    <a:pt x="126" y="368"/>
                  </a:lnTo>
                  <a:lnTo>
                    <a:pt x="142" y="343"/>
                  </a:lnTo>
                  <a:lnTo>
                    <a:pt x="163" y="320"/>
                  </a:lnTo>
                  <a:lnTo>
                    <a:pt x="186" y="297"/>
                  </a:lnTo>
                  <a:lnTo>
                    <a:pt x="214" y="278"/>
                  </a:lnTo>
                  <a:lnTo>
                    <a:pt x="243" y="266"/>
                  </a:lnTo>
                  <a:lnTo>
                    <a:pt x="274" y="260"/>
                  </a:lnTo>
                  <a:lnTo>
                    <a:pt x="305" y="264"/>
                  </a:lnTo>
                  <a:lnTo>
                    <a:pt x="311" y="268"/>
                  </a:lnTo>
                  <a:lnTo>
                    <a:pt x="317" y="271"/>
                  </a:lnTo>
                  <a:lnTo>
                    <a:pt x="325" y="272"/>
                  </a:lnTo>
                  <a:lnTo>
                    <a:pt x="333" y="272"/>
                  </a:lnTo>
                  <a:lnTo>
                    <a:pt x="339" y="271"/>
                  </a:lnTo>
                  <a:lnTo>
                    <a:pt x="347" y="269"/>
                  </a:lnTo>
                  <a:lnTo>
                    <a:pt x="351" y="266"/>
                  </a:lnTo>
                  <a:lnTo>
                    <a:pt x="354" y="263"/>
                  </a:lnTo>
                  <a:lnTo>
                    <a:pt x="361" y="257"/>
                  </a:lnTo>
                  <a:lnTo>
                    <a:pt x="368" y="257"/>
                  </a:lnTo>
                  <a:lnTo>
                    <a:pt x="374" y="258"/>
                  </a:lnTo>
                  <a:lnTo>
                    <a:pt x="381" y="260"/>
                  </a:lnTo>
                  <a:lnTo>
                    <a:pt x="370" y="269"/>
                  </a:lnTo>
                  <a:lnTo>
                    <a:pt x="361" y="281"/>
                  </a:lnTo>
                  <a:lnTo>
                    <a:pt x="353" y="297"/>
                  </a:lnTo>
                  <a:lnTo>
                    <a:pt x="351" y="309"/>
                  </a:lnTo>
                  <a:lnTo>
                    <a:pt x="351" y="312"/>
                  </a:lnTo>
                  <a:lnTo>
                    <a:pt x="353" y="315"/>
                  </a:lnTo>
                  <a:lnTo>
                    <a:pt x="353" y="317"/>
                  </a:lnTo>
                  <a:lnTo>
                    <a:pt x="354" y="320"/>
                  </a:lnTo>
                  <a:lnTo>
                    <a:pt x="357" y="321"/>
                  </a:lnTo>
                  <a:lnTo>
                    <a:pt x="361" y="323"/>
                  </a:lnTo>
                  <a:lnTo>
                    <a:pt x="362" y="324"/>
                  </a:lnTo>
                  <a:lnTo>
                    <a:pt x="365" y="326"/>
                  </a:lnTo>
                  <a:lnTo>
                    <a:pt x="376" y="328"/>
                  </a:lnTo>
                  <a:lnTo>
                    <a:pt x="388" y="326"/>
                  </a:lnTo>
                  <a:lnTo>
                    <a:pt x="399" y="321"/>
                  </a:lnTo>
                  <a:lnTo>
                    <a:pt x="405" y="314"/>
                  </a:lnTo>
                  <a:lnTo>
                    <a:pt x="410" y="301"/>
                  </a:lnTo>
                  <a:lnTo>
                    <a:pt x="411" y="289"/>
                  </a:lnTo>
                  <a:lnTo>
                    <a:pt x="410" y="277"/>
                  </a:lnTo>
                  <a:lnTo>
                    <a:pt x="405" y="268"/>
                  </a:lnTo>
                  <a:lnTo>
                    <a:pt x="401" y="261"/>
                  </a:lnTo>
                  <a:lnTo>
                    <a:pt x="401" y="257"/>
                  </a:lnTo>
                  <a:lnTo>
                    <a:pt x="404" y="254"/>
                  </a:lnTo>
                  <a:lnTo>
                    <a:pt x="408" y="252"/>
                  </a:lnTo>
                  <a:lnTo>
                    <a:pt x="411" y="254"/>
                  </a:lnTo>
                  <a:lnTo>
                    <a:pt x="414" y="258"/>
                  </a:lnTo>
                  <a:lnTo>
                    <a:pt x="416" y="266"/>
                  </a:lnTo>
                  <a:lnTo>
                    <a:pt x="418" y="274"/>
                  </a:lnTo>
                  <a:lnTo>
                    <a:pt x="421" y="281"/>
                  </a:lnTo>
                  <a:lnTo>
                    <a:pt x="428" y="289"/>
                  </a:lnTo>
                  <a:lnTo>
                    <a:pt x="441" y="292"/>
                  </a:lnTo>
                  <a:lnTo>
                    <a:pt x="458" y="283"/>
                  </a:lnTo>
                  <a:lnTo>
                    <a:pt x="464" y="289"/>
                  </a:lnTo>
                  <a:lnTo>
                    <a:pt x="473" y="294"/>
                  </a:lnTo>
                  <a:lnTo>
                    <a:pt x="482" y="297"/>
                  </a:lnTo>
                  <a:lnTo>
                    <a:pt x="493" y="297"/>
                  </a:lnTo>
                  <a:lnTo>
                    <a:pt x="504" y="295"/>
                  </a:lnTo>
                  <a:lnTo>
                    <a:pt x="513" y="289"/>
                  </a:lnTo>
                  <a:lnTo>
                    <a:pt x="522" y="280"/>
                  </a:lnTo>
                  <a:lnTo>
                    <a:pt x="528" y="266"/>
                  </a:lnTo>
                  <a:lnTo>
                    <a:pt x="535" y="263"/>
                  </a:lnTo>
                  <a:lnTo>
                    <a:pt x="542" y="260"/>
                  </a:lnTo>
                  <a:lnTo>
                    <a:pt x="552" y="257"/>
                  </a:lnTo>
                  <a:lnTo>
                    <a:pt x="562" y="255"/>
                  </a:lnTo>
                  <a:lnTo>
                    <a:pt x="572" y="252"/>
                  </a:lnTo>
                  <a:lnTo>
                    <a:pt x="582" y="251"/>
                  </a:lnTo>
                  <a:lnTo>
                    <a:pt x="593" y="248"/>
                  </a:lnTo>
                  <a:lnTo>
                    <a:pt x="604" y="246"/>
                  </a:lnTo>
                  <a:lnTo>
                    <a:pt x="613" y="243"/>
                  </a:lnTo>
                  <a:lnTo>
                    <a:pt x="621" y="235"/>
                  </a:lnTo>
                  <a:lnTo>
                    <a:pt x="629" y="226"/>
                  </a:lnTo>
                  <a:lnTo>
                    <a:pt x="635" y="214"/>
                  </a:lnTo>
                  <a:lnTo>
                    <a:pt x="641" y="198"/>
                  </a:lnTo>
                  <a:lnTo>
                    <a:pt x="647" y="180"/>
                  </a:lnTo>
                  <a:lnTo>
                    <a:pt x="655" y="160"/>
                  </a:lnTo>
                  <a:lnTo>
                    <a:pt x="663" y="137"/>
                  </a:lnTo>
                  <a:lnTo>
                    <a:pt x="687" y="88"/>
                  </a:lnTo>
                  <a:lnTo>
                    <a:pt x="718" y="52"/>
                  </a:lnTo>
                  <a:lnTo>
                    <a:pt x="753" y="28"/>
                  </a:lnTo>
                  <a:lnTo>
                    <a:pt x="790" y="12"/>
                  </a:lnTo>
                  <a:lnTo>
                    <a:pt x="824" y="3"/>
                  </a:lnTo>
                  <a:lnTo>
                    <a:pt x="855" y="0"/>
                  </a:lnTo>
                  <a:lnTo>
                    <a:pt x="878" y="0"/>
                  </a:lnTo>
                  <a:lnTo>
                    <a:pt x="892" y="0"/>
                  </a:lnTo>
                  <a:lnTo>
                    <a:pt x="903" y="0"/>
                  </a:lnTo>
                  <a:lnTo>
                    <a:pt x="917" y="1"/>
                  </a:lnTo>
                  <a:lnTo>
                    <a:pt x="934" y="5"/>
                  </a:lnTo>
                  <a:lnTo>
                    <a:pt x="954" y="8"/>
                  </a:lnTo>
                  <a:lnTo>
                    <a:pt x="974" y="12"/>
                  </a:lnTo>
                  <a:lnTo>
                    <a:pt x="995" y="18"/>
                  </a:lnTo>
                  <a:lnTo>
                    <a:pt x="1015" y="26"/>
                  </a:lnTo>
                  <a:lnTo>
                    <a:pt x="1034" y="35"/>
                  </a:lnTo>
                  <a:lnTo>
                    <a:pt x="1052" y="43"/>
                  </a:lnTo>
                  <a:lnTo>
                    <a:pt x="1071" y="51"/>
                  </a:lnTo>
                  <a:lnTo>
                    <a:pt x="1092" y="55"/>
                  </a:lnTo>
                  <a:lnTo>
                    <a:pt x="1112" y="58"/>
                  </a:lnTo>
                  <a:lnTo>
                    <a:pt x="1132" y="60"/>
                  </a:lnTo>
                  <a:lnTo>
                    <a:pt x="1152" y="60"/>
                  </a:lnTo>
                  <a:lnTo>
                    <a:pt x="1171" y="60"/>
                  </a:lnTo>
                  <a:lnTo>
                    <a:pt x="1188" y="58"/>
                  </a:lnTo>
                  <a:lnTo>
                    <a:pt x="1206" y="58"/>
                  </a:lnTo>
                  <a:lnTo>
                    <a:pt x="1208" y="66"/>
                  </a:lnTo>
                  <a:lnTo>
                    <a:pt x="1199" y="75"/>
                  </a:lnTo>
                  <a:lnTo>
                    <a:pt x="1191" y="83"/>
                  </a:lnTo>
                  <a:lnTo>
                    <a:pt x="1173" y="108"/>
                  </a:lnTo>
                  <a:lnTo>
                    <a:pt x="1151" y="137"/>
                  </a:lnTo>
                  <a:lnTo>
                    <a:pt x="1126" y="171"/>
                  </a:lnTo>
                  <a:lnTo>
                    <a:pt x="1099" y="203"/>
                  </a:lnTo>
                  <a:lnTo>
                    <a:pt x="1071" y="235"/>
                  </a:lnTo>
                  <a:lnTo>
                    <a:pt x="1042" y="263"/>
                  </a:lnTo>
                  <a:lnTo>
                    <a:pt x="1014" y="284"/>
                  </a:lnTo>
                  <a:lnTo>
                    <a:pt x="988" y="297"/>
                  </a:lnTo>
                  <a:lnTo>
                    <a:pt x="971" y="301"/>
                  </a:lnTo>
                  <a:lnTo>
                    <a:pt x="951" y="309"/>
                  </a:lnTo>
                  <a:lnTo>
                    <a:pt x="926" y="318"/>
                  </a:lnTo>
                  <a:lnTo>
                    <a:pt x="900" y="326"/>
                  </a:lnTo>
                  <a:lnTo>
                    <a:pt x="872" y="334"/>
                  </a:lnTo>
                  <a:lnTo>
                    <a:pt x="846" y="341"/>
                  </a:lnTo>
                  <a:lnTo>
                    <a:pt x="823" y="346"/>
                  </a:lnTo>
                  <a:lnTo>
                    <a:pt x="801" y="348"/>
                  </a:lnTo>
                  <a:lnTo>
                    <a:pt x="780" y="346"/>
                  </a:lnTo>
                  <a:lnTo>
                    <a:pt x="757" y="341"/>
                  </a:lnTo>
                  <a:lnTo>
                    <a:pt x="732" y="334"/>
                  </a:lnTo>
                  <a:lnTo>
                    <a:pt x="709" y="326"/>
                  </a:lnTo>
                  <a:lnTo>
                    <a:pt x="686" y="318"/>
                  </a:lnTo>
                  <a:lnTo>
                    <a:pt x="667" y="311"/>
                  </a:lnTo>
                  <a:lnTo>
                    <a:pt x="652" y="303"/>
                  </a:lnTo>
                  <a:lnTo>
                    <a:pt x="644" y="298"/>
                  </a:lnTo>
                  <a:lnTo>
                    <a:pt x="635" y="292"/>
                  </a:lnTo>
                  <a:lnTo>
                    <a:pt x="626" y="286"/>
                  </a:lnTo>
                  <a:lnTo>
                    <a:pt x="616" y="280"/>
                  </a:lnTo>
                  <a:lnTo>
                    <a:pt x="607" y="274"/>
                  </a:lnTo>
                  <a:lnTo>
                    <a:pt x="601" y="272"/>
                  </a:lnTo>
                  <a:lnTo>
                    <a:pt x="592" y="272"/>
                  </a:lnTo>
                  <a:lnTo>
                    <a:pt x="582" y="272"/>
                  </a:lnTo>
                  <a:lnTo>
                    <a:pt x="572" y="274"/>
                  </a:lnTo>
                  <a:lnTo>
                    <a:pt x="559" y="277"/>
                  </a:lnTo>
                  <a:lnTo>
                    <a:pt x="550" y="280"/>
                  </a:lnTo>
                  <a:lnTo>
                    <a:pt x="541" y="283"/>
                  </a:lnTo>
                  <a:lnTo>
                    <a:pt x="535" y="286"/>
                  </a:lnTo>
                  <a:lnTo>
                    <a:pt x="527" y="292"/>
                  </a:lnTo>
                  <a:lnTo>
                    <a:pt x="524" y="298"/>
                  </a:lnTo>
                  <a:lnTo>
                    <a:pt x="527" y="303"/>
                  </a:lnTo>
                  <a:lnTo>
                    <a:pt x="535" y="306"/>
                  </a:lnTo>
                  <a:lnTo>
                    <a:pt x="541" y="308"/>
                  </a:lnTo>
                  <a:lnTo>
                    <a:pt x="549" y="309"/>
                  </a:lnTo>
                  <a:lnTo>
                    <a:pt x="558" y="309"/>
                  </a:lnTo>
                  <a:lnTo>
                    <a:pt x="569" y="308"/>
                  </a:lnTo>
                  <a:lnTo>
                    <a:pt x="581" y="306"/>
                  </a:lnTo>
                  <a:lnTo>
                    <a:pt x="593" y="304"/>
                  </a:lnTo>
                  <a:lnTo>
                    <a:pt x="606" y="303"/>
                  </a:lnTo>
                  <a:lnTo>
                    <a:pt x="618" y="301"/>
                  </a:lnTo>
                  <a:lnTo>
                    <a:pt x="629" y="300"/>
                  </a:lnTo>
                  <a:lnTo>
                    <a:pt x="641" y="300"/>
                  </a:lnTo>
                  <a:lnTo>
                    <a:pt x="655" y="300"/>
                  </a:lnTo>
                  <a:lnTo>
                    <a:pt x="670" y="303"/>
                  </a:lnTo>
                  <a:lnTo>
                    <a:pt x="689" y="308"/>
                  </a:lnTo>
                  <a:lnTo>
                    <a:pt x="712" y="317"/>
                  </a:lnTo>
                  <a:lnTo>
                    <a:pt x="738" y="328"/>
                  </a:lnTo>
                  <a:lnTo>
                    <a:pt x="770" y="343"/>
                  </a:lnTo>
                  <a:lnTo>
                    <a:pt x="797" y="358"/>
                  </a:lnTo>
                  <a:lnTo>
                    <a:pt x="820" y="380"/>
                  </a:lnTo>
                  <a:lnTo>
                    <a:pt x="840" y="406"/>
                  </a:lnTo>
                  <a:lnTo>
                    <a:pt x="858" y="434"/>
                  </a:lnTo>
                  <a:lnTo>
                    <a:pt x="875" y="466"/>
                  </a:lnTo>
                  <a:lnTo>
                    <a:pt x="887" y="500"/>
                  </a:lnTo>
                  <a:lnTo>
                    <a:pt x="898" y="535"/>
                  </a:lnTo>
                  <a:lnTo>
                    <a:pt x="904" y="571"/>
                  </a:lnTo>
                  <a:lnTo>
                    <a:pt x="906" y="594"/>
                  </a:lnTo>
                  <a:lnTo>
                    <a:pt x="907" y="617"/>
                  </a:lnTo>
                  <a:lnTo>
                    <a:pt x="907" y="638"/>
                  </a:lnTo>
                  <a:lnTo>
                    <a:pt x="904" y="660"/>
                  </a:lnTo>
                  <a:lnTo>
                    <a:pt x="891" y="644"/>
                  </a:lnTo>
                  <a:lnTo>
                    <a:pt x="869" y="629"/>
                  </a:lnTo>
                  <a:lnTo>
                    <a:pt x="844" y="615"/>
                  </a:lnTo>
                  <a:lnTo>
                    <a:pt x="815" y="604"/>
                  </a:lnTo>
                  <a:lnTo>
                    <a:pt x="784" y="594"/>
                  </a:lnTo>
                  <a:lnTo>
                    <a:pt x="755" y="586"/>
                  </a:lnTo>
                  <a:lnTo>
                    <a:pt x="727" y="580"/>
                  </a:lnTo>
                  <a:lnTo>
                    <a:pt x="703" y="575"/>
                  </a:lnTo>
                  <a:lnTo>
                    <a:pt x="687" y="572"/>
                  </a:lnTo>
                  <a:lnTo>
                    <a:pt x="670" y="569"/>
                  </a:lnTo>
                  <a:lnTo>
                    <a:pt x="652" y="564"/>
                  </a:lnTo>
                  <a:lnTo>
                    <a:pt x="633" y="558"/>
                  </a:lnTo>
                  <a:lnTo>
                    <a:pt x="615" y="548"/>
                  </a:lnTo>
                  <a:lnTo>
                    <a:pt x="599" y="535"/>
                  </a:lnTo>
                  <a:lnTo>
                    <a:pt x="585" y="517"/>
                  </a:lnTo>
                  <a:lnTo>
                    <a:pt x="575" y="495"/>
                  </a:lnTo>
                  <a:lnTo>
                    <a:pt x="561" y="464"/>
                  </a:lnTo>
                  <a:lnTo>
                    <a:pt x="547" y="438"/>
                  </a:lnTo>
                  <a:lnTo>
                    <a:pt x="538" y="412"/>
                  </a:lnTo>
                  <a:lnTo>
                    <a:pt x="538" y="374"/>
                  </a:lnTo>
                  <a:lnTo>
                    <a:pt x="536" y="363"/>
                  </a:lnTo>
                  <a:lnTo>
                    <a:pt x="532" y="352"/>
                  </a:lnTo>
                  <a:lnTo>
                    <a:pt x="524" y="341"/>
                  </a:lnTo>
                  <a:lnTo>
                    <a:pt x="513" y="332"/>
                  </a:lnTo>
                  <a:lnTo>
                    <a:pt x="502" y="323"/>
                  </a:lnTo>
                  <a:lnTo>
                    <a:pt x="491" y="317"/>
                  </a:lnTo>
                  <a:lnTo>
                    <a:pt x="482" y="311"/>
                  </a:lnTo>
                  <a:lnTo>
                    <a:pt x="475" y="306"/>
                  </a:lnTo>
                  <a:lnTo>
                    <a:pt x="464" y="301"/>
                  </a:lnTo>
                  <a:lnTo>
                    <a:pt x="453" y="298"/>
                  </a:lnTo>
                  <a:lnTo>
                    <a:pt x="447" y="300"/>
                  </a:lnTo>
                  <a:lnTo>
                    <a:pt x="445" y="306"/>
                  </a:lnTo>
                  <a:lnTo>
                    <a:pt x="447" y="314"/>
                  </a:lnTo>
                  <a:lnTo>
                    <a:pt x="448" y="323"/>
                  </a:lnTo>
                  <a:lnTo>
                    <a:pt x="451" y="334"/>
                  </a:lnTo>
                  <a:lnTo>
                    <a:pt x="456" y="343"/>
                  </a:lnTo>
                  <a:lnTo>
                    <a:pt x="462" y="351"/>
                  </a:lnTo>
                  <a:lnTo>
                    <a:pt x="475" y="361"/>
                  </a:lnTo>
                  <a:lnTo>
                    <a:pt x="490" y="375"/>
                  </a:lnTo>
                  <a:lnTo>
                    <a:pt x="510" y="394"/>
                  </a:lnTo>
                  <a:lnTo>
                    <a:pt x="528" y="415"/>
                  </a:lnTo>
                  <a:lnTo>
                    <a:pt x="547" y="440"/>
                  </a:lnTo>
                  <a:lnTo>
                    <a:pt x="564" y="468"/>
                  </a:lnTo>
                  <a:lnTo>
                    <a:pt x="576" y="500"/>
                  </a:lnTo>
                  <a:close/>
                </a:path>
              </a:pathLst>
            </a:custGeom>
            <a:solidFill>
              <a:srgbClr val="FF1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4" name="Freeform 44"/>
            <p:cNvSpPr>
              <a:spLocks/>
            </p:cNvSpPr>
            <p:nvPr/>
          </p:nvSpPr>
          <p:spPr bwMode="auto">
            <a:xfrm>
              <a:off x="4954" y="723"/>
              <a:ext cx="182" cy="184"/>
            </a:xfrm>
            <a:custGeom>
              <a:avLst/>
              <a:gdLst>
                <a:gd name="T0" fmla="*/ 138 w 364"/>
                <a:gd name="T1" fmla="*/ 178 h 367"/>
                <a:gd name="T2" fmla="*/ 144 w 364"/>
                <a:gd name="T3" fmla="*/ 168 h 367"/>
                <a:gd name="T4" fmla="*/ 155 w 364"/>
                <a:gd name="T5" fmla="*/ 165 h 367"/>
                <a:gd name="T6" fmla="*/ 163 w 364"/>
                <a:gd name="T7" fmla="*/ 168 h 367"/>
                <a:gd name="T8" fmla="*/ 165 w 364"/>
                <a:gd name="T9" fmla="*/ 172 h 367"/>
                <a:gd name="T10" fmla="*/ 171 w 364"/>
                <a:gd name="T11" fmla="*/ 173 h 367"/>
                <a:gd name="T12" fmla="*/ 179 w 364"/>
                <a:gd name="T13" fmla="*/ 175 h 367"/>
                <a:gd name="T14" fmla="*/ 182 w 364"/>
                <a:gd name="T15" fmla="*/ 174 h 367"/>
                <a:gd name="T16" fmla="*/ 178 w 364"/>
                <a:gd name="T17" fmla="*/ 169 h 367"/>
                <a:gd name="T18" fmla="*/ 171 w 364"/>
                <a:gd name="T19" fmla="*/ 163 h 367"/>
                <a:gd name="T20" fmla="*/ 166 w 364"/>
                <a:gd name="T21" fmla="*/ 162 h 367"/>
                <a:gd name="T22" fmla="*/ 157 w 364"/>
                <a:gd name="T23" fmla="*/ 162 h 367"/>
                <a:gd name="T24" fmla="*/ 150 w 364"/>
                <a:gd name="T25" fmla="*/ 155 h 367"/>
                <a:gd name="T26" fmla="*/ 148 w 364"/>
                <a:gd name="T27" fmla="*/ 147 h 367"/>
                <a:gd name="T28" fmla="*/ 150 w 364"/>
                <a:gd name="T29" fmla="*/ 141 h 367"/>
                <a:gd name="T30" fmla="*/ 152 w 364"/>
                <a:gd name="T31" fmla="*/ 137 h 367"/>
                <a:gd name="T32" fmla="*/ 157 w 364"/>
                <a:gd name="T33" fmla="*/ 133 h 367"/>
                <a:gd name="T34" fmla="*/ 165 w 364"/>
                <a:gd name="T35" fmla="*/ 130 h 367"/>
                <a:gd name="T36" fmla="*/ 172 w 364"/>
                <a:gd name="T37" fmla="*/ 111 h 367"/>
                <a:gd name="T38" fmla="*/ 167 w 364"/>
                <a:gd name="T39" fmla="*/ 76 h 367"/>
                <a:gd name="T40" fmla="*/ 144 w 364"/>
                <a:gd name="T41" fmla="*/ 47 h 367"/>
                <a:gd name="T42" fmla="*/ 102 w 364"/>
                <a:gd name="T43" fmla="*/ 26 h 367"/>
                <a:gd name="T44" fmla="*/ 63 w 364"/>
                <a:gd name="T45" fmla="*/ 19 h 367"/>
                <a:gd name="T46" fmla="*/ 41 w 364"/>
                <a:gd name="T47" fmla="*/ 13 h 367"/>
                <a:gd name="T48" fmla="*/ 21 w 364"/>
                <a:gd name="T49" fmla="*/ 8 h 367"/>
                <a:gd name="T50" fmla="*/ 6 w 364"/>
                <a:gd name="T51" fmla="*/ 2 h 367"/>
                <a:gd name="T52" fmla="*/ 6 w 364"/>
                <a:gd name="T53" fmla="*/ 9 h 367"/>
                <a:gd name="T54" fmla="*/ 18 w 364"/>
                <a:gd name="T55" fmla="*/ 32 h 367"/>
                <a:gd name="T56" fmla="*/ 26 w 364"/>
                <a:gd name="T57" fmla="*/ 56 h 367"/>
                <a:gd name="T58" fmla="*/ 33 w 364"/>
                <a:gd name="T59" fmla="*/ 80 h 367"/>
                <a:gd name="T60" fmla="*/ 38 w 364"/>
                <a:gd name="T61" fmla="*/ 102 h 367"/>
                <a:gd name="T62" fmla="*/ 50 w 364"/>
                <a:gd name="T63" fmla="*/ 132 h 367"/>
                <a:gd name="T64" fmla="*/ 74 w 364"/>
                <a:gd name="T65" fmla="*/ 162 h 367"/>
                <a:gd name="T66" fmla="*/ 112 w 364"/>
                <a:gd name="T67" fmla="*/ 181 h 36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64" h="367">
                  <a:moveTo>
                    <a:pt x="276" y="367"/>
                  </a:moveTo>
                  <a:lnTo>
                    <a:pt x="276" y="355"/>
                  </a:lnTo>
                  <a:lnTo>
                    <a:pt x="280" y="344"/>
                  </a:lnTo>
                  <a:lnTo>
                    <a:pt x="288" y="335"/>
                  </a:lnTo>
                  <a:lnTo>
                    <a:pt x="299" y="330"/>
                  </a:lnTo>
                  <a:lnTo>
                    <a:pt x="310" y="329"/>
                  </a:lnTo>
                  <a:lnTo>
                    <a:pt x="319" y="332"/>
                  </a:lnTo>
                  <a:lnTo>
                    <a:pt x="325" y="335"/>
                  </a:lnTo>
                  <a:lnTo>
                    <a:pt x="328" y="340"/>
                  </a:lnTo>
                  <a:lnTo>
                    <a:pt x="330" y="343"/>
                  </a:lnTo>
                  <a:lnTo>
                    <a:pt x="334" y="344"/>
                  </a:lnTo>
                  <a:lnTo>
                    <a:pt x="341" y="346"/>
                  </a:lnTo>
                  <a:lnTo>
                    <a:pt x="350" y="347"/>
                  </a:lnTo>
                  <a:lnTo>
                    <a:pt x="357" y="349"/>
                  </a:lnTo>
                  <a:lnTo>
                    <a:pt x="362" y="349"/>
                  </a:lnTo>
                  <a:lnTo>
                    <a:pt x="364" y="347"/>
                  </a:lnTo>
                  <a:lnTo>
                    <a:pt x="361" y="343"/>
                  </a:lnTo>
                  <a:lnTo>
                    <a:pt x="356" y="337"/>
                  </a:lnTo>
                  <a:lnTo>
                    <a:pt x="350" y="330"/>
                  </a:lnTo>
                  <a:lnTo>
                    <a:pt x="342" y="326"/>
                  </a:lnTo>
                  <a:lnTo>
                    <a:pt x="336" y="320"/>
                  </a:lnTo>
                  <a:lnTo>
                    <a:pt x="331" y="323"/>
                  </a:lnTo>
                  <a:lnTo>
                    <a:pt x="324" y="324"/>
                  </a:lnTo>
                  <a:lnTo>
                    <a:pt x="314" y="324"/>
                  </a:lnTo>
                  <a:lnTo>
                    <a:pt x="307" y="320"/>
                  </a:lnTo>
                  <a:lnTo>
                    <a:pt x="300" y="310"/>
                  </a:lnTo>
                  <a:lnTo>
                    <a:pt x="297" y="301"/>
                  </a:lnTo>
                  <a:lnTo>
                    <a:pt x="296" y="294"/>
                  </a:lnTo>
                  <a:lnTo>
                    <a:pt x="297" y="286"/>
                  </a:lnTo>
                  <a:lnTo>
                    <a:pt x="299" y="281"/>
                  </a:lnTo>
                  <a:lnTo>
                    <a:pt x="300" y="278"/>
                  </a:lnTo>
                  <a:lnTo>
                    <a:pt x="304" y="274"/>
                  </a:lnTo>
                  <a:lnTo>
                    <a:pt x="307" y="270"/>
                  </a:lnTo>
                  <a:lnTo>
                    <a:pt x="313" y="266"/>
                  </a:lnTo>
                  <a:lnTo>
                    <a:pt x="322" y="261"/>
                  </a:lnTo>
                  <a:lnTo>
                    <a:pt x="330" y="260"/>
                  </a:lnTo>
                  <a:lnTo>
                    <a:pt x="336" y="258"/>
                  </a:lnTo>
                  <a:lnTo>
                    <a:pt x="344" y="221"/>
                  </a:lnTo>
                  <a:lnTo>
                    <a:pt x="342" y="186"/>
                  </a:lnTo>
                  <a:lnTo>
                    <a:pt x="333" y="152"/>
                  </a:lnTo>
                  <a:lnTo>
                    <a:pt x="314" y="121"/>
                  </a:lnTo>
                  <a:lnTo>
                    <a:pt x="287" y="94"/>
                  </a:lnTo>
                  <a:lnTo>
                    <a:pt x="250" y="71"/>
                  </a:lnTo>
                  <a:lnTo>
                    <a:pt x="203" y="52"/>
                  </a:lnTo>
                  <a:lnTo>
                    <a:pt x="148" y="40"/>
                  </a:lnTo>
                  <a:lnTo>
                    <a:pt x="126" y="37"/>
                  </a:lnTo>
                  <a:lnTo>
                    <a:pt x="103" y="32"/>
                  </a:lnTo>
                  <a:lnTo>
                    <a:pt x="82" y="26"/>
                  </a:lnTo>
                  <a:lnTo>
                    <a:pt x="60" y="20"/>
                  </a:lnTo>
                  <a:lnTo>
                    <a:pt x="42" y="15"/>
                  </a:lnTo>
                  <a:lnTo>
                    <a:pt x="25" y="9"/>
                  </a:lnTo>
                  <a:lnTo>
                    <a:pt x="11" y="4"/>
                  </a:lnTo>
                  <a:lnTo>
                    <a:pt x="0" y="0"/>
                  </a:lnTo>
                  <a:lnTo>
                    <a:pt x="12" y="18"/>
                  </a:lnTo>
                  <a:lnTo>
                    <a:pt x="25" y="38"/>
                  </a:lnTo>
                  <a:lnTo>
                    <a:pt x="35" y="63"/>
                  </a:lnTo>
                  <a:lnTo>
                    <a:pt x="45" y="87"/>
                  </a:lnTo>
                  <a:lnTo>
                    <a:pt x="52" y="112"/>
                  </a:lnTo>
                  <a:lnTo>
                    <a:pt x="59" y="137"/>
                  </a:lnTo>
                  <a:lnTo>
                    <a:pt x="65" y="160"/>
                  </a:lnTo>
                  <a:lnTo>
                    <a:pt x="69" y="181"/>
                  </a:lnTo>
                  <a:lnTo>
                    <a:pt x="76" y="204"/>
                  </a:lnTo>
                  <a:lnTo>
                    <a:pt x="86" y="234"/>
                  </a:lnTo>
                  <a:lnTo>
                    <a:pt x="100" y="264"/>
                  </a:lnTo>
                  <a:lnTo>
                    <a:pt x="120" y="295"/>
                  </a:lnTo>
                  <a:lnTo>
                    <a:pt x="148" y="323"/>
                  </a:lnTo>
                  <a:lnTo>
                    <a:pt x="182" y="346"/>
                  </a:lnTo>
                  <a:lnTo>
                    <a:pt x="223" y="361"/>
                  </a:lnTo>
                  <a:lnTo>
                    <a:pt x="276" y="367"/>
                  </a:lnTo>
                  <a:close/>
                </a:path>
              </a:pathLst>
            </a:custGeom>
            <a:solidFill>
              <a:srgbClr val="FF1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5" name="Freeform 45"/>
            <p:cNvSpPr>
              <a:spLocks/>
            </p:cNvSpPr>
            <p:nvPr/>
          </p:nvSpPr>
          <p:spPr bwMode="auto">
            <a:xfrm>
              <a:off x="5150" y="833"/>
              <a:ext cx="19" cy="20"/>
            </a:xfrm>
            <a:custGeom>
              <a:avLst/>
              <a:gdLst>
                <a:gd name="T0" fmla="*/ 0 w 39"/>
                <a:gd name="T1" fmla="*/ 8 h 38"/>
                <a:gd name="T2" fmla="*/ 1 w 39"/>
                <a:gd name="T3" fmla="*/ 4 h 38"/>
                <a:gd name="T4" fmla="*/ 3 w 39"/>
                <a:gd name="T5" fmla="*/ 1 h 38"/>
                <a:gd name="T6" fmla="*/ 6 w 39"/>
                <a:gd name="T7" fmla="*/ 0 h 38"/>
                <a:gd name="T8" fmla="*/ 10 w 39"/>
                <a:gd name="T9" fmla="*/ 0 h 38"/>
                <a:gd name="T10" fmla="*/ 14 w 39"/>
                <a:gd name="T11" fmla="*/ 1 h 38"/>
                <a:gd name="T12" fmla="*/ 17 w 39"/>
                <a:gd name="T13" fmla="*/ 3 h 38"/>
                <a:gd name="T14" fmla="*/ 18 w 39"/>
                <a:gd name="T15" fmla="*/ 6 h 38"/>
                <a:gd name="T16" fmla="*/ 19 w 39"/>
                <a:gd name="T17" fmla="*/ 11 h 38"/>
                <a:gd name="T18" fmla="*/ 18 w 39"/>
                <a:gd name="T19" fmla="*/ 14 h 38"/>
                <a:gd name="T20" fmla="*/ 16 w 39"/>
                <a:gd name="T21" fmla="*/ 18 h 38"/>
                <a:gd name="T22" fmla="*/ 13 w 39"/>
                <a:gd name="T23" fmla="*/ 19 h 38"/>
                <a:gd name="T24" fmla="*/ 11 w 39"/>
                <a:gd name="T25" fmla="*/ 20 h 38"/>
                <a:gd name="T26" fmla="*/ 8 w 39"/>
                <a:gd name="T27" fmla="*/ 19 h 38"/>
                <a:gd name="T28" fmla="*/ 4 w 39"/>
                <a:gd name="T29" fmla="*/ 16 h 38"/>
                <a:gd name="T30" fmla="*/ 1 w 39"/>
                <a:gd name="T31" fmla="*/ 12 h 38"/>
                <a:gd name="T32" fmla="*/ 0 w 39"/>
                <a:gd name="T33" fmla="*/ 8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38">
                  <a:moveTo>
                    <a:pt x="0" y="15"/>
                  </a:moveTo>
                  <a:lnTo>
                    <a:pt x="2" y="7"/>
                  </a:lnTo>
                  <a:lnTo>
                    <a:pt x="7" y="1"/>
                  </a:lnTo>
                  <a:lnTo>
                    <a:pt x="13" y="0"/>
                  </a:lnTo>
                  <a:lnTo>
                    <a:pt x="20" y="0"/>
                  </a:lnTo>
                  <a:lnTo>
                    <a:pt x="28" y="1"/>
                  </a:lnTo>
                  <a:lnTo>
                    <a:pt x="34" y="6"/>
                  </a:lnTo>
                  <a:lnTo>
                    <a:pt x="37" y="12"/>
                  </a:lnTo>
                  <a:lnTo>
                    <a:pt x="39" y="20"/>
                  </a:lnTo>
                  <a:lnTo>
                    <a:pt x="37" y="27"/>
                  </a:lnTo>
                  <a:lnTo>
                    <a:pt x="33" y="34"/>
                  </a:lnTo>
                  <a:lnTo>
                    <a:pt x="27" y="37"/>
                  </a:lnTo>
                  <a:lnTo>
                    <a:pt x="22" y="38"/>
                  </a:lnTo>
                  <a:lnTo>
                    <a:pt x="16" y="37"/>
                  </a:lnTo>
                  <a:lnTo>
                    <a:pt x="8" y="30"/>
                  </a:lnTo>
                  <a:lnTo>
                    <a:pt x="2" y="23"/>
                  </a:lnTo>
                  <a:lnTo>
                    <a:pt x="0" y="15"/>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6" name="Freeform 46"/>
            <p:cNvSpPr>
              <a:spLocks/>
            </p:cNvSpPr>
            <p:nvPr/>
          </p:nvSpPr>
          <p:spPr bwMode="auto">
            <a:xfrm>
              <a:off x="5188" y="860"/>
              <a:ext cx="21" cy="20"/>
            </a:xfrm>
            <a:custGeom>
              <a:avLst/>
              <a:gdLst>
                <a:gd name="T0" fmla="*/ 3 w 42"/>
                <a:gd name="T1" fmla="*/ 2 h 42"/>
                <a:gd name="T2" fmla="*/ 6 w 42"/>
                <a:gd name="T3" fmla="*/ 1 h 42"/>
                <a:gd name="T4" fmla="*/ 11 w 42"/>
                <a:gd name="T5" fmla="*/ 0 h 42"/>
                <a:gd name="T6" fmla="*/ 16 w 42"/>
                <a:gd name="T7" fmla="*/ 1 h 42"/>
                <a:gd name="T8" fmla="*/ 19 w 42"/>
                <a:gd name="T9" fmla="*/ 3 h 42"/>
                <a:gd name="T10" fmla="*/ 20 w 42"/>
                <a:gd name="T11" fmla="*/ 7 h 42"/>
                <a:gd name="T12" fmla="*/ 21 w 42"/>
                <a:gd name="T13" fmla="*/ 10 h 42"/>
                <a:gd name="T14" fmla="*/ 20 w 42"/>
                <a:gd name="T15" fmla="*/ 15 h 42"/>
                <a:gd name="T16" fmla="*/ 19 w 42"/>
                <a:gd name="T17" fmla="*/ 18 h 42"/>
                <a:gd name="T18" fmla="*/ 16 w 42"/>
                <a:gd name="T19" fmla="*/ 19 h 42"/>
                <a:gd name="T20" fmla="*/ 11 w 42"/>
                <a:gd name="T21" fmla="*/ 20 h 42"/>
                <a:gd name="T22" fmla="*/ 7 w 42"/>
                <a:gd name="T23" fmla="*/ 18 h 42"/>
                <a:gd name="T24" fmla="*/ 4 w 42"/>
                <a:gd name="T25" fmla="*/ 15 h 42"/>
                <a:gd name="T26" fmla="*/ 2 w 42"/>
                <a:gd name="T27" fmla="*/ 12 h 42"/>
                <a:gd name="T28" fmla="*/ 0 w 42"/>
                <a:gd name="T29" fmla="*/ 9 h 42"/>
                <a:gd name="T30" fmla="*/ 0 w 42"/>
                <a:gd name="T31" fmla="*/ 5 h 42"/>
                <a:gd name="T32" fmla="*/ 3 w 42"/>
                <a:gd name="T33" fmla="*/ 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2" h="42">
                  <a:moveTo>
                    <a:pt x="5" y="5"/>
                  </a:moveTo>
                  <a:lnTo>
                    <a:pt x="11" y="2"/>
                  </a:lnTo>
                  <a:lnTo>
                    <a:pt x="22" y="0"/>
                  </a:lnTo>
                  <a:lnTo>
                    <a:pt x="31" y="3"/>
                  </a:lnTo>
                  <a:lnTo>
                    <a:pt x="37" y="6"/>
                  </a:lnTo>
                  <a:lnTo>
                    <a:pt x="40" y="14"/>
                  </a:lnTo>
                  <a:lnTo>
                    <a:pt x="42" y="22"/>
                  </a:lnTo>
                  <a:lnTo>
                    <a:pt x="40" y="31"/>
                  </a:lnTo>
                  <a:lnTo>
                    <a:pt x="37" y="37"/>
                  </a:lnTo>
                  <a:lnTo>
                    <a:pt x="31" y="40"/>
                  </a:lnTo>
                  <a:lnTo>
                    <a:pt x="22" y="42"/>
                  </a:lnTo>
                  <a:lnTo>
                    <a:pt x="13" y="38"/>
                  </a:lnTo>
                  <a:lnTo>
                    <a:pt x="7" y="32"/>
                  </a:lnTo>
                  <a:lnTo>
                    <a:pt x="3" y="25"/>
                  </a:lnTo>
                  <a:lnTo>
                    <a:pt x="0" y="18"/>
                  </a:lnTo>
                  <a:lnTo>
                    <a:pt x="0" y="11"/>
                  </a:lnTo>
                  <a:lnTo>
                    <a:pt x="5" y="5"/>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7" name="Freeform 47"/>
            <p:cNvSpPr>
              <a:spLocks/>
            </p:cNvSpPr>
            <p:nvPr/>
          </p:nvSpPr>
          <p:spPr bwMode="auto">
            <a:xfrm>
              <a:off x="5142" y="884"/>
              <a:ext cx="20" cy="20"/>
            </a:xfrm>
            <a:custGeom>
              <a:avLst/>
              <a:gdLst>
                <a:gd name="T0" fmla="*/ 3 w 40"/>
                <a:gd name="T1" fmla="*/ 4 h 40"/>
                <a:gd name="T2" fmla="*/ 6 w 40"/>
                <a:gd name="T3" fmla="*/ 2 h 40"/>
                <a:gd name="T4" fmla="*/ 9 w 40"/>
                <a:gd name="T5" fmla="*/ 0 h 40"/>
                <a:gd name="T6" fmla="*/ 14 w 40"/>
                <a:gd name="T7" fmla="*/ 0 h 40"/>
                <a:gd name="T8" fmla="*/ 18 w 40"/>
                <a:gd name="T9" fmla="*/ 3 h 40"/>
                <a:gd name="T10" fmla="*/ 20 w 40"/>
                <a:gd name="T11" fmla="*/ 7 h 40"/>
                <a:gd name="T12" fmla="*/ 20 w 40"/>
                <a:gd name="T13" fmla="*/ 11 h 40"/>
                <a:gd name="T14" fmla="*/ 19 w 40"/>
                <a:gd name="T15" fmla="*/ 15 h 40"/>
                <a:gd name="T16" fmla="*/ 16 w 40"/>
                <a:gd name="T17" fmla="*/ 18 h 40"/>
                <a:gd name="T18" fmla="*/ 14 w 40"/>
                <a:gd name="T19" fmla="*/ 20 h 40"/>
                <a:gd name="T20" fmla="*/ 10 w 40"/>
                <a:gd name="T21" fmla="*/ 20 h 40"/>
                <a:gd name="T22" fmla="*/ 6 w 40"/>
                <a:gd name="T23" fmla="*/ 20 h 40"/>
                <a:gd name="T24" fmla="*/ 3 w 40"/>
                <a:gd name="T25" fmla="*/ 19 h 40"/>
                <a:gd name="T26" fmla="*/ 1 w 40"/>
                <a:gd name="T27" fmla="*/ 15 h 40"/>
                <a:gd name="T28" fmla="*/ 0 w 40"/>
                <a:gd name="T29" fmla="*/ 11 h 40"/>
                <a:gd name="T30" fmla="*/ 1 w 40"/>
                <a:gd name="T31" fmla="*/ 7 h 40"/>
                <a:gd name="T32" fmla="*/ 3 w 40"/>
                <a:gd name="T33" fmla="*/ 4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0" h="40">
                  <a:moveTo>
                    <a:pt x="5" y="8"/>
                  </a:moveTo>
                  <a:lnTo>
                    <a:pt x="11" y="3"/>
                  </a:lnTo>
                  <a:lnTo>
                    <a:pt x="18" y="0"/>
                  </a:lnTo>
                  <a:lnTo>
                    <a:pt x="28" y="0"/>
                  </a:lnTo>
                  <a:lnTo>
                    <a:pt x="35" y="5"/>
                  </a:lnTo>
                  <a:lnTo>
                    <a:pt x="40" y="13"/>
                  </a:lnTo>
                  <a:lnTo>
                    <a:pt x="40" y="22"/>
                  </a:lnTo>
                  <a:lnTo>
                    <a:pt x="37" y="29"/>
                  </a:lnTo>
                  <a:lnTo>
                    <a:pt x="32" y="36"/>
                  </a:lnTo>
                  <a:lnTo>
                    <a:pt x="28" y="39"/>
                  </a:lnTo>
                  <a:lnTo>
                    <a:pt x="20" y="40"/>
                  </a:lnTo>
                  <a:lnTo>
                    <a:pt x="12" y="40"/>
                  </a:lnTo>
                  <a:lnTo>
                    <a:pt x="5" y="37"/>
                  </a:lnTo>
                  <a:lnTo>
                    <a:pt x="2" y="29"/>
                  </a:lnTo>
                  <a:lnTo>
                    <a:pt x="0" y="22"/>
                  </a:lnTo>
                  <a:lnTo>
                    <a:pt x="2" y="14"/>
                  </a:lnTo>
                  <a:lnTo>
                    <a:pt x="5" y="8"/>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8" name="Freeform 48"/>
            <p:cNvSpPr>
              <a:spLocks/>
            </p:cNvSpPr>
            <p:nvPr/>
          </p:nvSpPr>
          <p:spPr bwMode="auto">
            <a:xfrm>
              <a:off x="5109" y="859"/>
              <a:ext cx="21" cy="20"/>
            </a:xfrm>
            <a:custGeom>
              <a:avLst/>
              <a:gdLst>
                <a:gd name="T0" fmla="*/ 4 w 41"/>
                <a:gd name="T1" fmla="*/ 1 h 40"/>
                <a:gd name="T2" fmla="*/ 2 w 41"/>
                <a:gd name="T3" fmla="*/ 4 h 40"/>
                <a:gd name="T4" fmla="*/ 0 w 41"/>
                <a:gd name="T5" fmla="*/ 9 h 40"/>
                <a:gd name="T6" fmla="*/ 1 w 41"/>
                <a:gd name="T7" fmla="*/ 14 h 40"/>
                <a:gd name="T8" fmla="*/ 2 w 41"/>
                <a:gd name="T9" fmla="*/ 17 h 40"/>
                <a:gd name="T10" fmla="*/ 6 w 41"/>
                <a:gd name="T11" fmla="*/ 20 h 40"/>
                <a:gd name="T12" fmla="*/ 10 w 41"/>
                <a:gd name="T13" fmla="*/ 20 h 40"/>
                <a:gd name="T14" fmla="*/ 15 w 41"/>
                <a:gd name="T15" fmla="*/ 20 h 40"/>
                <a:gd name="T16" fmla="*/ 19 w 41"/>
                <a:gd name="T17" fmla="*/ 19 h 40"/>
                <a:gd name="T18" fmla="*/ 20 w 41"/>
                <a:gd name="T19" fmla="*/ 16 h 40"/>
                <a:gd name="T20" fmla="*/ 21 w 41"/>
                <a:gd name="T21" fmla="*/ 13 h 40"/>
                <a:gd name="T22" fmla="*/ 21 w 41"/>
                <a:gd name="T23" fmla="*/ 10 h 40"/>
                <a:gd name="T24" fmla="*/ 20 w 41"/>
                <a:gd name="T25" fmla="*/ 6 h 40"/>
                <a:gd name="T26" fmla="*/ 18 w 41"/>
                <a:gd name="T27" fmla="*/ 4 h 40"/>
                <a:gd name="T28" fmla="*/ 13 w 41"/>
                <a:gd name="T29" fmla="*/ 1 h 40"/>
                <a:gd name="T30" fmla="*/ 8 w 41"/>
                <a:gd name="T31" fmla="*/ 0 h 40"/>
                <a:gd name="T32" fmla="*/ 4 w 41"/>
                <a:gd name="T33" fmla="*/ 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1" h="40">
                  <a:moveTo>
                    <a:pt x="7" y="2"/>
                  </a:moveTo>
                  <a:lnTo>
                    <a:pt x="3" y="8"/>
                  </a:lnTo>
                  <a:lnTo>
                    <a:pt x="0" y="17"/>
                  </a:lnTo>
                  <a:lnTo>
                    <a:pt x="1" y="27"/>
                  </a:lnTo>
                  <a:lnTo>
                    <a:pt x="4" y="34"/>
                  </a:lnTo>
                  <a:lnTo>
                    <a:pt x="11" y="39"/>
                  </a:lnTo>
                  <a:lnTo>
                    <a:pt x="20" y="40"/>
                  </a:lnTo>
                  <a:lnTo>
                    <a:pt x="29" y="40"/>
                  </a:lnTo>
                  <a:lnTo>
                    <a:pt x="37" y="37"/>
                  </a:lnTo>
                  <a:lnTo>
                    <a:pt x="40" y="31"/>
                  </a:lnTo>
                  <a:lnTo>
                    <a:pt x="41" y="25"/>
                  </a:lnTo>
                  <a:lnTo>
                    <a:pt x="41" y="19"/>
                  </a:lnTo>
                  <a:lnTo>
                    <a:pt x="40" y="11"/>
                  </a:lnTo>
                  <a:lnTo>
                    <a:pt x="35" y="7"/>
                  </a:lnTo>
                  <a:lnTo>
                    <a:pt x="26" y="2"/>
                  </a:lnTo>
                  <a:lnTo>
                    <a:pt x="15" y="0"/>
                  </a:lnTo>
                  <a:lnTo>
                    <a:pt x="7" y="2"/>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59" name="Freeform 49"/>
            <p:cNvSpPr>
              <a:spLocks/>
            </p:cNvSpPr>
            <p:nvPr/>
          </p:nvSpPr>
          <p:spPr bwMode="auto">
            <a:xfrm>
              <a:off x="5097" y="897"/>
              <a:ext cx="17" cy="18"/>
            </a:xfrm>
            <a:custGeom>
              <a:avLst/>
              <a:gdLst>
                <a:gd name="T0" fmla="*/ 0 w 34"/>
                <a:gd name="T1" fmla="*/ 12 h 36"/>
                <a:gd name="T2" fmla="*/ 0 w 34"/>
                <a:gd name="T3" fmla="*/ 9 h 36"/>
                <a:gd name="T4" fmla="*/ 0 w 34"/>
                <a:gd name="T5" fmla="*/ 5 h 36"/>
                <a:gd name="T6" fmla="*/ 2 w 34"/>
                <a:gd name="T7" fmla="*/ 3 h 36"/>
                <a:gd name="T8" fmla="*/ 6 w 34"/>
                <a:gd name="T9" fmla="*/ 1 h 36"/>
                <a:gd name="T10" fmla="*/ 11 w 34"/>
                <a:gd name="T11" fmla="*/ 0 h 36"/>
                <a:gd name="T12" fmla="*/ 14 w 34"/>
                <a:gd name="T13" fmla="*/ 1 h 36"/>
                <a:gd name="T14" fmla="*/ 16 w 34"/>
                <a:gd name="T15" fmla="*/ 4 h 36"/>
                <a:gd name="T16" fmla="*/ 17 w 34"/>
                <a:gd name="T17" fmla="*/ 6 h 36"/>
                <a:gd name="T18" fmla="*/ 17 w 34"/>
                <a:gd name="T19" fmla="*/ 10 h 36"/>
                <a:gd name="T20" fmla="*/ 16 w 34"/>
                <a:gd name="T21" fmla="*/ 14 h 36"/>
                <a:gd name="T22" fmla="*/ 14 w 34"/>
                <a:gd name="T23" fmla="*/ 17 h 36"/>
                <a:gd name="T24" fmla="*/ 11 w 34"/>
                <a:gd name="T25" fmla="*/ 18 h 36"/>
                <a:gd name="T26" fmla="*/ 8 w 34"/>
                <a:gd name="T27" fmla="*/ 18 h 36"/>
                <a:gd name="T28" fmla="*/ 5 w 34"/>
                <a:gd name="T29" fmla="*/ 17 h 36"/>
                <a:gd name="T30" fmla="*/ 2 w 34"/>
                <a:gd name="T31" fmla="*/ 14 h 36"/>
                <a:gd name="T32" fmla="*/ 0 w 34"/>
                <a:gd name="T33" fmla="*/ 12 h 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4" h="36">
                  <a:moveTo>
                    <a:pt x="0" y="23"/>
                  </a:moveTo>
                  <a:lnTo>
                    <a:pt x="0" y="17"/>
                  </a:lnTo>
                  <a:lnTo>
                    <a:pt x="0" y="10"/>
                  </a:lnTo>
                  <a:lnTo>
                    <a:pt x="4" y="5"/>
                  </a:lnTo>
                  <a:lnTo>
                    <a:pt x="12" y="2"/>
                  </a:lnTo>
                  <a:lnTo>
                    <a:pt x="21" y="0"/>
                  </a:lnTo>
                  <a:lnTo>
                    <a:pt x="27" y="2"/>
                  </a:lnTo>
                  <a:lnTo>
                    <a:pt x="32" y="7"/>
                  </a:lnTo>
                  <a:lnTo>
                    <a:pt x="34" y="11"/>
                  </a:lnTo>
                  <a:lnTo>
                    <a:pt x="34" y="19"/>
                  </a:lnTo>
                  <a:lnTo>
                    <a:pt x="32" y="27"/>
                  </a:lnTo>
                  <a:lnTo>
                    <a:pt x="27" y="33"/>
                  </a:lnTo>
                  <a:lnTo>
                    <a:pt x="21" y="36"/>
                  </a:lnTo>
                  <a:lnTo>
                    <a:pt x="15" y="36"/>
                  </a:lnTo>
                  <a:lnTo>
                    <a:pt x="9" y="33"/>
                  </a:lnTo>
                  <a:lnTo>
                    <a:pt x="3" y="28"/>
                  </a:lnTo>
                  <a:lnTo>
                    <a:pt x="0" y="23"/>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0" name="Freeform 50"/>
            <p:cNvSpPr>
              <a:spLocks/>
            </p:cNvSpPr>
            <p:nvPr/>
          </p:nvSpPr>
          <p:spPr bwMode="auto">
            <a:xfrm>
              <a:off x="5129" y="925"/>
              <a:ext cx="15" cy="21"/>
            </a:xfrm>
            <a:custGeom>
              <a:avLst/>
              <a:gdLst>
                <a:gd name="T0" fmla="*/ 5 w 31"/>
                <a:gd name="T1" fmla="*/ 21 h 41"/>
                <a:gd name="T2" fmla="*/ 2 w 31"/>
                <a:gd name="T3" fmla="*/ 20 h 41"/>
                <a:gd name="T4" fmla="*/ 0 w 31"/>
                <a:gd name="T5" fmla="*/ 18 h 41"/>
                <a:gd name="T6" fmla="*/ 0 w 31"/>
                <a:gd name="T7" fmla="*/ 14 h 41"/>
                <a:gd name="T8" fmla="*/ 0 w 31"/>
                <a:gd name="T9" fmla="*/ 10 h 41"/>
                <a:gd name="T10" fmla="*/ 1 w 31"/>
                <a:gd name="T11" fmla="*/ 6 h 41"/>
                <a:gd name="T12" fmla="*/ 3 w 31"/>
                <a:gd name="T13" fmla="*/ 3 h 41"/>
                <a:gd name="T14" fmla="*/ 7 w 31"/>
                <a:gd name="T15" fmla="*/ 1 h 41"/>
                <a:gd name="T16" fmla="*/ 10 w 31"/>
                <a:gd name="T17" fmla="*/ 0 h 41"/>
                <a:gd name="T18" fmla="*/ 12 w 31"/>
                <a:gd name="T19" fmla="*/ 1 h 41"/>
                <a:gd name="T20" fmla="*/ 14 w 31"/>
                <a:gd name="T21" fmla="*/ 4 h 41"/>
                <a:gd name="T22" fmla="*/ 14 w 31"/>
                <a:gd name="T23" fmla="*/ 8 h 41"/>
                <a:gd name="T24" fmla="*/ 15 w 31"/>
                <a:gd name="T25" fmla="*/ 11 h 41"/>
                <a:gd name="T26" fmla="*/ 14 w 31"/>
                <a:gd name="T27" fmla="*/ 14 h 41"/>
                <a:gd name="T28" fmla="*/ 12 w 31"/>
                <a:gd name="T29" fmla="*/ 17 h 41"/>
                <a:gd name="T30" fmla="*/ 9 w 31"/>
                <a:gd name="T31" fmla="*/ 20 h 41"/>
                <a:gd name="T32" fmla="*/ 5 w 31"/>
                <a:gd name="T33" fmla="*/ 21 h 4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1" h="41">
                  <a:moveTo>
                    <a:pt x="11" y="41"/>
                  </a:moveTo>
                  <a:lnTo>
                    <a:pt x="4" y="40"/>
                  </a:lnTo>
                  <a:lnTo>
                    <a:pt x="1" y="35"/>
                  </a:lnTo>
                  <a:lnTo>
                    <a:pt x="0" y="27"/>
                  </a:lnTo>
                  <a:lnTo>
                    <a:pt x="0" y="20"/>
                  </a:lnTo>
                  <a:lnTo>
                    <a:pt x="3" y="12"/>
                  </a:lnTo>
                  <a:lnTo>
                    <a:pt x="7" y="6"/>
                  </a:lnTo>
                  <a:lnTo>
                    <a:pt x="14" y="1"/>
                  </a:lnTo>
                  <a:lnTo>
                    <a:pt x="20" y="0"/>
                  </a:lnTo>
                  <a:lnTo>
                    <a:pt x="24" y="1"/>
                  </a:lnTo>
                  <a:lnTo>
                    <a:pt x="28" y="7"/>
                  </a:lnTo>
                  <a:lnTo>
                    <a:pt x="29" y="15"/>
                  </a:lnTo>
                  <a:lnTo>
                    <a:pt x="31" y="21"/>
                  </a:lnTo>
                  <a:lnTo>
                    <a:pt x="29" y="27"/>
                  </a:lnTo>
                  <a:lnTo>
                    <a:pt x="24" y="34"/>
                  </a:lnTo>
                  <a:lnTo>
                    <a:pt x="18" y="40"/>
                  </a:lnTo>
                  <a:lnTo>
                    <a:pt x="11" y="41"/>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1" name="Freeform 51"/>
            <p:cNvSpPr>
              <a:spLocks/>
            </p:cNvSpPr>
            <p:nvPr/>
          </p:nvSpPr>
          <p:spPr bwMode="auto">
            <a:xfrm>
              <a:off x="5157" y="906"/>
              <a:ext cx="19" cy="23"/>
            </a:xfrm>
            <a:custGeom>
              <a:avLst/>
              <a:gdLst>
                <a:gd name="T0" fmla="*/ 1 w 37"/>
                <a:gd name="T1" fmla="*/ 13 h 46"/>
                <a:gd name="T2" fmla="*/ 2 w 37"/>
                <a:gd name="T3" fmla="*/ 9 h 46"/>
                <a:gd name="T4" fmla="*/ 4 w 37"/>
                <a:gd name="T5" fmla="*/ 4 h 46"/>
                <a:gd name="T6" fmla="*/ 7 w 37"/>
                <a:gd name="T7" fmla="*/ 1 h 46"/>
                <a:gd name="T8" fmla="*/ 11 w 37"/>
                <a:gd name="T9" fmla="*/ 0 h 46"/>
                <a:gd name="T10" fmla="*/ 15 w 37"/>
                <a:gd name="T11" fmla="*/ 2 h 46"/>
                <a:gd name="T12" fmla="*/ 18 w 37"/>
                <a:gd name="T13" fmla="*/ 4 h 46"/>
                <a:gd name="T14" fmla="*/ 19 w 37"/>
                <a:gd name="T15" fmla="*/ 8 h 46"/>
                <a:gd name="T16" fmla="*/ 18 w 37"/>
                <a:gd name="T17" fmla="*/ 12 h 46"/>
                <a:gd name="T18" fmla="*/ 16 w 37"/>
                <a:gd name="T19" fmla="*/ 17 h 46"/>
                <a:gd name="T20" fmla="*/ 13 w 37"/>
                <a:gd name="T21" fmla="*/ 20 h 46"/>
                <a:gd name="T22" fmla="*/ 9 w 37"/>
                <a:gd name="T23" fmla="*/ 23 h 46"/>
                <a:gd name="T24" fmla="*/ 6 w 37"/>
                <a:gd name="T25" fmla="*/ 23 h 46"/>
                <a:gd name="T26" fmla="*/ 3 w 37"/>
                <a:gd name="T27" fmla="*/ 23 h 46"/>
                <a:gd name="T28" fmla="*/ 1 w 37"/>
                <a:gd name="T29" fmla="*/ 20 h 46"/>
                <a:gd name="T30" fmla="*/ 0 w 37"/>
                <a:gd name="T31" fmla="*/ 17 h 46"/>
                <a:gd name="T32" fmla="*/ 1 w 37"/>
                <a:gd name="T33" fmla="*/ 13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7" h="46">
                  <a:moveTo>
                    <a:pt x="1" y="25"/>
                  </a:moveTo>
                  <a:lnTo>
                    <a:pt x="4" y="17"/>
                  </a:lnTo>
                  <a:lnTo>
                    <a:pt x="7" y="8"/>
                  </a:lnTo>
                  <a:lnTo>
                    <a:pt x="14" y="2"/>
                  </a:lnTo>
                  <a:lnTo>
                    <a:pt x="21" y="0"/>
                  </a:lnTo>
                  <a:lnTo>
                    <a:pt x="29" y="3"/>
                  </a:lnTo>
                  <a:lnTo>
                    <a:pt x="35" y="8"/>
                  </a:lnTo>
                  <a:lnTo>
                    <a:pt x="37" y="16"/>
                  </a:lnTo>
                  <a:lnTo>
                    <a:pt x="35" y="23"/>
                  </a:lnTo>
                  <a:lnTo>
                    <a:pt x="32" y="33"/>
                  </a:lnTo>
                  <a:lnTo>
                    <a:pt x="26" y="39"/>
                  </a:lnTo>
                  <a:lnTo>
                    <a:pt x="18" y="45"/>
                  </a:lnTo>
                  <a:lnTo>
                    <a:pt x="11" y="46"/>
                  </a:lnTo>
                  <a:lnTo>
                    <a:pt x="6" y="45"/>
                  </a:lnTo>
                  <a:lnTo>
                    <a:pt x="1" y="39"/>
                  </a:lnTo>
                  <a:lnTo>
                    <a:pt x="0" y="33"/>
                  </a:lnTo>
                  <a:lnTo>
                    <a:pt x="1" y="25"/>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2" name="Freeform 52"/>
            <p:cNvSpPr>
              <a:spLocks/>
            </p:cNvSpPr>
            <p:nvPr/>
          </p:nvSpPr>
          <p:spPr bwMode="auto">
            <a:xfrm>
              <a:off x="5181" y="910"/>
              <a:ext cx="18" cy="19"/>
            </a:xfrm>
            <a:custGeom>
              <a:avLst/>
              <a:gdLst>
                <a:gd name="T0" fmla="*/ 14 w 37"/>
                <a:gd name="T1" fmla="*/ 2 h 36"/>
                <a:gd name="T2" fmla="*/ 17 w 37"/>
                <a:gd name="T3" fmla="*/ 4 h 36"/>
                <a:gd name="T4" fmla="*/ 18 w 37"/>
                <a:gd name="T5" fmla="*/ 6 h 36"/>
                <a:gd name="T6" fmla="*/ 18 w 37"/>
                <a:gd name="T7" fmla="*/ 11 h 36"/>
                <a:gd name="T8" fmla="*/ 17 w 37"/>
                <a:gd name="T9" fmla="*/ 14 h 36"/>
                <a:gd name="T10" fmla="*/ 15 w 37"/>
                <a:gd name="T11" fmla="*/ 16 h 36"/>
                <a:gd name="T12" fmla="*/ 12 w 37"/>
                <a:gd name="T13" fmla="*/ 18 h 36"/>
                <a:gd name="T14" fmla="*/ 9 w 37"/>
                <a:gd name="T15" fmla="*/ 19 h 36"/>
                <a:gd name="T16" fmla="*/ 6 w 37"/>
                <a:gd name="T17" fmla="*/ 19 h 36"/>
                <a:gd name="T18" fmla="*/ 4 w 37"/>
                <a:gd name="T19" fmla="*/ 17 h 36"/>
                <a:gd name="T20" fmla="*/ 1 w 37"/>
                <a:gd name="T21" fmla="*/ 15 h 36"/>
                <a:gd name="T22" fmla="*/ 0 w 37"/>
                <a:gd name="T23" fmla="*/ 12 h 36"/>
                <a:gd name="T24" fmla="*/ 1 w 37"/>
                <a:gd name="T25" fmla="*/ 8 h 36"/>
                <a:gd name="T26" fmla="*/ 3 w 37"/>
                <a:gd name="T27" fmla="*/ 4 h 36"/>
                <a:gd name="T28" fmla="*/ 6 w 37"/>
                <a:gd name="T29" fmla="*/ 1 h 36"/>
                <a:gd name="T30" fmla="*/ 10 w 37"/>
                <a:gd name="T31" fmla="*/ 0 h 36"/>
                <a:gd name="T32" fmla="*/ 14 w 37"/>
                <a:gd name="T33" fmla="*/ 2 h 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7" h="36">
                  <a:moveTo>
                    <a:pt x="29" y="3"/>
                  </a:moveTo>
                  <a:lnTo>
                    <a:pt x="34" y="7"/>
                  </a:lnTo>
                  <a:lnTo>
                    <a:pt x="37" y="12"/>
                  </a:lnTo>
                  <a:lnTo>
                    <a:pt x="37" y="20"/>
                  </a:lnTo>
                  <a:lnTo>
                    <a:pt x="35" y="26"/>
                  </a:lnTo>
                  <a:lnTo>
                    <a:pt x="31" y="30"/>
                  </a:lnTo>
                  <a:lnTo>
                    <a:pt x="25" y="35"/>
                  </a:lnTo>
                  <a:lnTo>
                    <a:pt x="18" y="36"/>
                  </a:lnTo>
                  <a:lnTo>
                    <a:pt x="12" y="36"/>
                  </a:lnTo>
                  <a:lnTo>
                    <a:pt x="8" y="33"/>
                  </a:lnTo>
                  <a:lnTo>
                    <a:pt x="3" y="29"/>
                  </a:lnTo>
                  <a:lnTo>
                    <a:pt x="0" y="23"/>
                  </a:lnTo>
                  <a:lnTo>
                    <a:pt x="2" y="15"/>
                  </a:lnTo>
                  <a:lnTo>
                    <a:pt x="6" y="7"/>
                  </a:lnTo>
                  <a:lnTo>
                    <a:pt x="12" y="1"/>
                  </a:lnTo>
                  <a:lnTo>
                    <a:pt x="20" y="0"/>
                  </a:lnTo>
                  <a:lnTo>
                    <a:pt x="29" y="3"/>
                  </a:lnTo>
                  <a:close/>
                </a:path>
              </a:pathLst>
            </a:custGeom>
            <a:solidFill>
              <a:srgbClr val="007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3" name="Freeform 53"/>
            <p:cNvSpPr>
              <a:spLocks/>
            </p:cNvSpPr>
            <p:nvPr/>
          </p:nvSpPr>
          <p:spPr bwMode="auto">
            <a:xfrm>
              <a:off x="4973" y="937"/>
              <a:ext cx="154" cy="106"/>
            </a:xfrm>
            <a:custGeom>
              <a:avLst/>
              <a:gdLst>
                <a:gd name="T0" fmla="*/ 152 w 308"/>
                <a:gd name="T1" fmla="*/ 11 h 211"/>
                <a:gd name="T2" fmla="*/ 148 w 308"/>
                <a:gd name="T3" fmla="*/ 8 h 211"/>
                <a:gd name="T4" fmla="*/ 147 w 308"/>
                <a:gd name="T5" fmla="*/ 4 h 211"/>
                <a:gd name="T6" fmla="*/ 140 w 308"/>
                <a:gd name="T7" fmla="*/ 12 h 211"/>
                <a:gd name="T8" fmla="*/ 124 w 308"/>
                <a:gd name="T9" fmla="*/ 8 h 211"/>
                <a:gd name="T10" fmla="*/ 92 w 308"/>
                <a:gd name="T11" fmla="*/ 2 h 211"/>
                <a:gd name="T12" fmla="*/ 67 w 308"/>
                <a:gd name="T13" fmla="*/ 1 h 211"/>
                <a:gd name="T14" fmla="*/ 62 w 308"/>
                <a:gd name="T15" fmla="*/ 4 h 211"/>
                <a:gd name="T16" fmla="*/ 84 w 308"/>
                <a:gd name="T17" fmla="*/ 4 h 211"/>
                <a:gd name="T18" fmla="*/ 111 w 308"/>
                <a:gd name="T19" fmla="*/ 10 h 211"/>
                <a:gd name="T20" fmla="*/ 130 w 308"/>
                <a:gd name="T21" fmla="*/ 19 h 211"/>
                <a:gd name="T22" fmla="*/ 128 w 308"/>
                <a:gd name="T23" fmla="*/ 24 h 211"/>
                <a:gd name="T24" fmla="*/ 115 w 308"/>
                <a:gd name="T25" fmla="*/ 30 h 211"/>
                <a:gd name="T26" fmla="*/ 103 w 308"/>
                <a:gd name="T27" fmla="*/ 33 h 211"/>
                <a:gd name="T28" fmla="*/ 78 w 308"/>
                <a:gd name="T29" fmla="*/ 27 h 211"/>
                <a:gd name="T30" fmla="*/ 52 w 308"/>
                <a:gd name="T31" fmla="*/ 24 h 211"/>
                <a:gd name="T32" fmla="*/ 40 w 308"/>
                <a:gd name="T33" fmla="*/ 30 h 211"/>
                <a:gd name="T34" fmla="*/ 49 w 308"/>
                <a:gd name="T35" fmla="*/ 29 h 211"/>
                <a:gd name="T36" fmla="*/ 62 w 308"/>
                <a:gd name="T37" fmla="*/ 29 h 211"/>
                <a:gd name="T38" fmla="*/ 76 w 308"/>
                <a:gd name="T39" fmla="*/ 31 h 211"/>
                <a:gd name="T40" fmla="*/ 95 w 308"/>
                <a:gd name="T41" fmla="*/ 37 h 211"/>
                <a:gd name="T42" fmla="*/ 100 w 308"/>
                <a:gd name="T43" fmla="*/ 41 h 211"/>
                <a:gd name="T44" fmla="*/ 89 w 308"/>
                <a:gd name="T45" fmla="*/ 47 h 211"/>
                <a:gd name="T46" fmla="*/ 77 w 308"/>
                <a:gd name="T47" fmla="*/ 50 h 211"/>
                <a:gd name="T48" fmla="*/ 69 w 308"/>
                <a:gd name="T49" fmla="*/ 51 h 211"/>
                <a:gd name="T50" fmla="*/ 57 w 308"/>
                <a:gd name="T51" fmla="*/ 49 h 211"/>
                <a:gd name="T52" fmla="*/ 46 w 308"/>
                <a:gd name="T53" fmla="*/ 45 h 211"/>
                <a:gd name="T54" fmla="*/ 31 w 308"/>
                <a:gd name="T55" fmla="*/ 44 h 211"/>
                <a:gd name="T56" fmla="*/ 41 w 308"/>
                <a:gd name="T57" fmla="*/ 49 h 211"/>
                <a:gd name="T58" fmla="*/ 51 w 308"/>
                <a:gd name="T59" fmla="*/ 53 h 211"/>
                <a:gd name="T60" fmla="*/ 58 w 308"/>
                <a:gd name="T61" fmla="*/ 56 h 211"/>
                <a:gd name="T62" fmla="*/ 38 w 308"/>
                <a:gd name="T63" fmla="*/ 62 h 211"/>
                <a:gd name="T64" fmla="*/ 13 w 308"/>
                <a:gd name="T65" fmla="*/ 70 h 211"/>
                <a:gd name="T66" fmla="*/ 0 w 308"/>
                <a:gd name="T67" fmla="*/ 74 h 211"/>
                <a:gd name="T68" fmla="*/ 8 w 308"/>
                <a:gd name="T69" fmla="*/ 76 h 211"/>
                <a:gd name="T70" fmla="*/ 30 w 308"/>
                <a:gd name="T71" fmla="*/ 73 h 211"/>
                <a:gd name="T72" fmla="*/ 54 w 308"/>
                <a:gd name="T73" fmla="*/ 67 h 211"/>
                <a:gd name="T74" fmla="*/ 64 w 308"/>
                <a:gd name="T75" fmla="*/ 71 h 211"/>
                <a:gd name="T76" fmla="*/ 53 w 308"/>
                <a:gd name="T77" fmla="*/ 101 h 211"/>
                <a:gd name="T78" fmla="*/ 54 w 308"/>
                <a:gd name="T79" fmla="*/ 106 h 211"/>
                <a:gd name="T80" fmla="*/ 68 w 308"/>
                <a:gd name="T81" fmla="*/ 83 h 211"/>
                <a:gd name="T82" fmla="*/ 80 w 308"/>
                <a:gd name="T83" fmla="*/ 60 h 211"/>
                <a:gd name="T84" fmla="*/ 94 w 308"/>
                <a:gd name="T85" fmla="*/ 55 h 211"/>
                <a:gd name="T86" fmla="*/ 108 w 308"/>
                <a:gd name="T87" fmla="*/ 50 h 211"/>
                <a:gd name="T88" fmla="*/ 110 w 308"/>
                <a:gd name="T89" fmla="*/ 70 h 211"/>
                <a:gd name="T90" fmla="*/ 103 w 308"/>
                <a:gd name="T91" fmla="*/ 97 h 211"/>
                <a:gd name="T92" fmla="*/ 108 w 308"/>
                <a:gd name="T93" fmla="*/ 92 h 211"/>
                <a:gd name="T94" fmla="*/ 120 w 308"/>
                <a:gd name="T95" fmla="*/ 57 h 211"/>
                <a:gd name="T96" fmla="*/ 131 w 308"/>
                <a:gd name="T97" fmla="*/ 34 h 211"/>
                <a:gd name="T98" fmla="*/ 140 w 308"/>
                <a:gd name="T99" fmla="*/ 24 h 211"/>
                <a:gd name="T100" fmla="*/ 144 w 308"/>
                <a:gd name="T101" fmla="*/ 30 h 211"/>
                <a:gd name="T102" fmla="*/ 141 w 308"/>
                <a:gd name="T103" fmla="*/ 65 h 211"/>
                <a:gd name="T104" fmla="*/ 150 w 308"/>
                <a:gd name="T105" fmla="*/ 45 h 21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08" h="211">
                  <a:moveTo>
                    <a:pt x="308" y="25"/>
                  </a:moveTo>
                  <a:lnTo>
                    <a:pt x="305" y="23"/>
                  </a:lnTo>
                  <a:lnTo>
                    <a:pt x="304" y="22"/>
                  </a:lnTo>
                  <a:lnTo>
                    <a:pt x="300" y="20"/>
                  </a:lnTo>
                  <a:lnTo>
                    <a:pt x="297" y="19"/>
                  </a:lnTo>
                  <a:lnTo>
                    <a:pt x="296" y="16"/>
                  </a:lnTo>
                  <a:lnTo>
                    <a:pt x="296" y="14"/>
                  </a:lnTo>
                  <a:lnTo>
                    <a:pt x="294" y="11"/>
                  </a:lnTo>
                  <a:lnTo>
                    <a:pt x="294" y="8"/>
                  </a:lnTo>
                  <a:lnTo>
                    <a:pt x="290" y="14"/>
                  </a:lnTo>
                  <a:lnTo>
                    <a:pt x="284" y="19"/>
                  </a:lnTo>
                  <a:lnTo>
                    <a:pt x="279" y="23"/>
                  </a:lnTo>
                  <a:lnTo>
                    <a:pt x="276" y="27"/>
                  </a:lnTo>
                  <a:lnTo>
                    <a:pt x="263" y="22"/>
                  </a:lnTo>
                  <a:lnTo>
                    <a:pt x="247" y="16"/>
                  </a:lnTo>
                  <a:lnTo>
                    <a:pt x="226" y="11"/>
                  </a:lnTo>
                  <a:lnTo>
                    <a:pt x="205" y="7"/>
                  </a:lnTo>
                  <a:lnTo>
                    <a:pt x="183" y="3"/>
                  </a:lnTo>
                  <a:lnTo>
                    <a:pt x="162" y="0"/>
                  </a:lnTo>
                  <a:lnTo>
                    <a:pt x="145" y="0"/>
                  </a:lnTo>
                  <a:lnTo>
                    <a:pt x="133" y="2"/>
                  </a:lnTo>
                  <a:lnTo>
                    <a:pt x="120" y="7"/>
                  </a:lnTo>
                  <a:lnTo>
                    <a:pt x="119" y="8"/>
                  </a:lnTo>
                  <a:lnTo>
                    <a:pt x="123" y="8"/>
                  </a:lnTo>
                  <a:lnTo>
                    <a:pt x="133" y="8"/>
                  </a:lnTo>
                  <a:lnTo>
                    <a:pt x="149" y="7"/>
                  </a:lnTo>
                  <a:lnTo>
                    <a:pt x="168" y="8"/>
                  </a:lnTo>
                  <a:lnTo>
                    <a:pt x="186" y="11"/>
                  </a:lnTo>
                  <a:lnTo>
                    <a:pt x="205" y="14"/>
                  </a:lnTo>
                  <a:lnTo>
                    <a:pt x="222" y="20"/>
                  </a:lnTo>
                  <a:lnTo>
                    <a:pt x="237" y="25"/>
                  </a:lnTo>
                  <a:lnTo>
                    <a:pt x="251" y="31"/>
                  </a:lnTo>
                  <a:lnTo>
                    <a:pt x="260" y="37"/>
                  </a:lnTo>
                  <a:lnTo>
                    <a:pt x="263" y="42"/>
                  </a:lnTo>
                  <a:lnTo>
                    <a:pt x="262" y="45"/>
                  </a:lnTo>
                  <a:lnTo>
                    <a:pt x="256" y="48"/>
                  </a:lnTo>
                  <a:lnTo>
                    <a:pt x="248" y="51"/>
                  </a:lnTo>
                  <a:lnTo>
                    <a:pt x="240" y="56"/>
                  </a:lnTo>
                  <a:lnTo>
                    <a:pt x="230" y="60"/>
                  </a:lnTo>
                  <a:lnTo>
                    <a:pt x="222" y="65"/>
                  </a:lnTo>
                  <a:lnTo>
                    <a:pt x="216" y="70"/>
                  </a:lnTo>
                  <a:lnTo>
                    <a:pt x="206" y="65"/>
                  </a:lnTo>
                  <a:lnTo>
                    <a:pt x="191" y="60"/>
                  </a:lnTo>
                  <a:lnTo>
                    <a:pt x="174" y="56"/>
                  </a:lnTo>
                  <a:lnTo>
                    <a:pt x="156" y="53"/>
                  </a:lnTo>
                  <a:lnTo>
                    <a:pt x="137" y="50"/>
                  </a:lnTo>
                  <a:lnTo>
                    <a:pt x="119" y="48"/>
                  </a:lnTo>
                  <a:lnTo>
                    <a:pt x="103" y="48"/>
                  </a:lnTo>
                  <a:lnTo>
                    <a:pt x="91" y="51"/>
                  </a:lnTo>
                  <a:lnTo>
                    <a:pt x="82" y="56"/>
                  </a:lnTo>
                  <a:lnTo>
                    <a:pt x="79" y="59"/>
                  </a:lnTo>
                  <a:lnTo>
                    <a:pt x="80" y="60"/>
                  </a:lnTo>
                  <a:lnTo>
                    <a:pt x="89" y="59"/>
                  </a:lnTo>
                  <a:lnTo>
                    <a:pt x="97" y="57"/>
                  </a:lnTo>
                  <a:lnTo>
                    <a:pt x="105" y="57"/>
                  </a:lnTo>
                  <a:lnTo>
                    <a:pt x="114" y="57"/>
                  </a:lnTo>
                  <a:lnTo>
                    <a:pt x="123" y="57"/>
                  </a:lnTo>
                  <a:lnTo>
                    <a:pt x="133" y="59"/>
                  </a:lnTo>
                  <a:lnTo>
                    <a:pt x="142" y="60"/>
                  </a:lnTo>
                  <a:lnTo>
                    <a:pt x="151" y="62"/>
                  </a:lnTo>
                  <a:lnTo>
                    <a:pt x="160" y="65"/>
                  </a:lnTo>
                  <a:lnTo>
                    <a:pt x="176" y="71"/>
                  </a:lnTo>
                  <a:lnTo>
                    <a:pt x="190" y="74"/>
                  </a:lnTo>
                  <a:lnTo>
                    <a:pt x="199" y="76"/>
                  </a:lnTo>
                  <a:lnTo>
                    <a:pt x="205" y="79"/>
                  </a:lnTo>
                  <a:lnTo>
                    <a:pt x="199" y="82"/>
                  </a:lnTo>
                  <a:lnTo>
                    <a:pt x="193" y="85"/>
                  </a:lnTo>
                  <a:lnTo>
                    <a:pt x="185" y="90"/>
                  </a:lnTo>
                  <a:lnTo>
                    <a:pt x="177" y="93"/>
                  </a:lnTo>
                  <a:lnTo>
                    <a:pt x="168" y="96"/>
                  </a:lnTo>
                  <a:lnTo>
                    <a:pt x="160" y="97"/>
                  </a:lnTo>
                  <a:lnTo>
                    <a:pt x="154" y="100"/>
                  </a:lnTo>
                  <a:lnTo>
                    <a:pt x="148" y="102"/>
                  </a:lnTo>
                  <a:lnTo>
                    <a:pt x="143" y="102"/>
                  </a:lnTo>
                  <a:lnTo>
                    <a:pt x="137" y="102"/>
                  </a:lnTo>
                  <a:lnTo>
                    <a:pt x="129" y="100"/>
                  </a:lnTo>
                  <a:lnTo>
                    <a:pt x="122" y="99"/>
                  </a:lnTo>
                  <a:lnTo>
                    <a:pt x="114" y="97"/>
                  </a:lnTo>
                  <a:lnTo>
                    <a:pt x="105" y="94"/>
                  </a:lnTo>
                  <a:lnTo>
                    <a:pt x="97" y="93"/>
                  </a:lnTo>
                  <a:lnTo>
                    <a:pt x="91" y="90"/>
                  </a:lnTo>
                  <a:lnTo>
                    <a:pt x="79" y="87"/>
                  </a:lnTo>
                  <a:lnTo>
                    <a:pt x="68" y="87"/>
                  </a:lnTo>
                  <a:lnTo>
                    <a:pt x="62" y="88"/>
                  </a:lnTo>
                  <a:lnTo>
                    <a:pt x="68" y="93"/>
                  </a:lnTo>
                  <a:lnTo>
                    <a:pt x="74" y="94"/>
                  </a:lnTo>
                  <a:lnTo>
                    <a:pt x="82" y="97"/>
                  </a:lnTo>
                  <a:lnTo>
                    <a:pt x="88" y="99"/>
                  </a:lnTo>
                  <a:lnTo>
                    <a:pt x="96" y="102"/>
                  </a:lnTo>
                  <a:lnTo>
                    <a:pt x="102" y="105"/>
                  </a:lnTo>
                  <a:lnTo>
                    <a:pt x="108" y="107"/>
                  </a:lnTo>
                  <a:lnTo>
                    <a:pt x="112" y="110"/>
                  </a:lnTo>
                  <a:lnTo>
                    <a:pt x="116" y="111"/>
                  </a:lnTo>
                  <a:lnTo>
                    <a:pt x="106" y="114"/>
                  </a:lnTo>
                  <a:lnTo>
                    <a:pt x="92" y="119"/>
                  </a:lnTo>
                  <a:lnTo>
                    <a:pt x="76" y="123"/>
                  </a:lnTo>
                  <a:lnTo>
                    <a:pt x="59" y="130"/>
                  </a:lnTo>
                  <a:lnTo>
                    <a:pt x="42" y="134"/>
                  </a:lnTo>
                  <a:lnTo>
                    <a:pt x="26" y="139"/>
                  </a:lnTo>
                  <a:lnTo>
                    <a:pt x="14" y="142"/>
                  </a:lnTo>
                  <a:lnTo>
                    <a:pt x="6" y="145"/>
                  </a:lnTo>
                  <a:lnTo>
                    <a:pt x="0" y="148"/>
                  </a:lnTo>
                  <a:lnTo>
                    <a:pt x="0" y="150"/>
                  </a:lnTo>
                  <a:lnTo>
                    <a:pt x="5" y="151"/>
                  </a:lnTo>
                  <a:lnTo>
                    <a:pt x="15" y="151"/>
                  </a:lnTo>
                  <a:lnTo>
                    <a:pt x="26" y="151"/>
                  </a:lnTo>
                  <a:lnTo>
                    <a:pt x="42" y="148"/>
                  </a:lnTo>
                  <a:lnTo>
                    <a:pt x="59" y="145"/>
                  </a:lnTo>
                  <a:lnTo>
                    <a:pt x="76" y="142"/>
                  </a:lnTo>
                  <a:lnTo>
                    <a:pt x="92" y="137"/>
                  </a:lnTo>
                  <a:lnTo>
                    <a:pt x="108" y="133"/>
                  </a:lnTo>
                  <a:lnTo>
                    <a:pt x="122" y="128"/>
                  </a:lnTo>
                  <a:lnTo>
                    <a:pt x="129" y="123"/>
                  </a:lnTo>
                  <a:lnTo>
                    <a:pt x="128" y="142"/>
                  </a:lnTo>
                  <a:lnTo>
                    <a:pt x="122" y="165"/>
                  </a:lnTo>
                  <a:lnTo>
                    <a:pt x="114" y="188"/>
                  </a:lnTo>
                  <a:lnTo>
                    <a:pt x="106" y="202"/>
                  </a:lnTo>
                  <a:lnTo>
                    <a:pt x="102" y="208"/>
                  </a:lnTo>
                  <a:lnTo>
                    <a:pt x="103" y="211"/>
                  </a:lnTo>
                  <a:lnTo>
                    <a:pt x="108" y="211"/>
                  </a:lnTo>
                  <a:lnTo>
                    <a:pt x="114" y="205"/>
                  </a:lnTo>
                  <a:lnTo>
                    <a:pt x="123" y="190"/>
                  </a:lnTo>
                  <a:lnTo>
                    <a:pt x="136" y="165"/>
                  </a:lnTo>
                  <a:lnTo>
                    <a:pt x="146" y="140"/>
                  </a:lnTo>
                  <a:lnTo>
                    <a:pt x="151" y="123"/>
                  </a:lnTo>
                  <a:lnTo>
                    <a:pt x="159" y="120"/>
                  </a:lnTo>
                  <a:lnTo>
                    <a:pt x="168" y="117"/>
                  </a:lnTo>
                  <a:lnTo>
                    <a:pt x="177" y="114"/>
                  </a:lnTo>
                  <a:lnTo>
                    <a:pt x="188" y="110"/>
                  </a:lnTo>
                  <a:lnTo>
                    <a:pt x="199" y="105"/>
                  </a:lnTo>
                  <a:lnTo>
                    <a:pt x="208" y="102"/>
                  </a:lnTo>
                  <a:lnTo>
                    <a:pt x="216" y="99"/>
                  </a:lnTo>
                  <a:lnTo>
                    <a:pt x="220" y="96"/>
                  </a:lnTo>
                  <a:lnTo>
                    <a:pt x="222" y="113"/>
                  </a:lnTo>
                  <a:lnTo>
                    <a:pt x="219" y="139"/>
                  </a:lnTo>
                  <a:lnTo>
                    <a:pt x="214" y="165"/>
                  </a:lnTo>
                  <a:lnTo>
                    <a:pt x="208" y="183"/>
                  </a:lnTo>
                  <a:lnTo>
                    <a:pt x="205" y="193"/>
                  </a:lnTo>
                  <a:lnTo>
                    <a:pt x="206" y="196"/>
                  </a:lnTo>
                  <a:lnTo>
                    <a:pt x="210" y="193"/>
                  </a:lnTo>
                  <a:lnTo>
                    <a:pt x="216" y="183"/>
                  </a:lnTo>
                  <a:lnTo>
                    <a:pt x="225" y="165"/>
                  </a:lnTo>
                  <a:lnTo>
                    <a:pt x="234" y="140"/>
                  </a:lnTo>
                  <a:lnTo>
                    <a:pt x="240" y="113"/>
                  </a:lnTo>
                  <a:lnTo>
                    <a:pt x="239" y="88"/>
                  </a:lnTo>
                  <a:lnTo>
                    <a:pt x="251" y="77"/>
                  </a:lnTo>
                  <a:lnTo>
                    <a:pt x="262" y="67"/>
                  </a:lnTo>
                  <a:lnTo>
                    <a:pt x="270" y="59"/>
                  </a:lnTo>
                  <a:lnTo>
                    <a:pt x="276" y="51"/>
                  </a:lnTo>
                  <a:lnTo>
                    <a:pt x="280" y="48"/>
                  </a:lnTo>
                  <a:lnTo>
                    <a:pt x="284" y="48"/>
                  </a:lnTo>
                  <a:lnTo>
                    <a:pt x="287" y="51"/>
                  </a:lnTo>
                  <a:lnTo>
                    <a:pt x="287" y="59"/>
                  </a:lnTo>
                  <a:lnTo>
                    <a:pt x="285" y="76"/>
                  </a:lnTo>
                  <a:lnTo>
                    <a:pt x="284" y="102"/>
                  </a:lnTo>
                  <a:lnTo>
                    <a:pt x="282" y="130"/>
                  </a:lnTo>
                  <a:lnTo>
                    <a:pt x="279" y="147"/>
                  </a:lnTo>
                  <a:lnTo>
                    <a:pt x="290" y="125"/>
                  </a:lnTo>
                  <a:lnTo>
                    <a:pt x="299" y="90"/>
                  </a:lnTo>
                  <a:lnTo>
                    <a:pt x="305" y="54"/>
                  </a:lnTo>
                  <a:lnTo>
                    <a:pt x="308" y="25"/>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4" name="Freeform 54"/>
            <p:cNvSpPr>
              <a:spLocks/>
            </p:cNvSpPr>
            <p:nvPr/>
          </p:nvSpPr>
          <p:spPr bwMode="auto">
            <a:xfrm>
              <a:off x="4983" y="749"/>
              <a:ext cx="124" cy="117"/>
            </a:xfrm>
            <a:custGeom>
              <a:avLst/>
              <a:gdLst>
                <a:gd name="T0" fmla="*/ 120 w 248"/>
                <a:gd name="T1" fmla="*/ 115 h 235"/>
                <a:gd name="T2" fmla="*/ 123 w 248"/>
                <a:gd name="T3" fmla="*/ 111 h 235"/>
                <a:gd name="T4" fmla="*/ 119 w 248"/>
                <a:gd name="T5" fmla="*/ 105 h 235"/>
                <a:gd name="T6" fmla="*/ 111 w 248"/>
                <a:gd name="T7" fmla="*/ 96 h 235"/>
                <a:gd name="T8" fmla="*/ 110 w 248"/>
                <a:gd name="T9" fmla="*/ 83 h 235"/>
                <a:gd name="T10" fmla="*/ 106 w 248"/>
                <a:gd name="T11" fmla="*/ 54 h 235"/>
                <a:gd name="T12" fmla="*/ 100 w 248"/>
                <a:gd name="T13" fmla="*/ 41 h 235"/>
                <a:gd name="T14" fmla="*/ 97 w 248"/>
                <a:gd name="T15" fmla="*/ 40 h 235"/>
                <a:gd name="T16" fmla="*/ 99 w 248"/>
                <a:gd name="T17" fmla="*/ 53 h 235"/>
                <a:gd name="T18" fmla="*/ 100 w 248"/>
                <a:gd name="T19" fmla="*/ 76 h 235"/>
                <a:gd name="T20" fmla="*/ 96 w 248"/>
                <a:gd name="T21" fmla="*/ 83 h 235"/>
                <a:gd name="T22" fmla="*/ 89 w 248"/>
                <a:gd name="T23" fmla="*/ 79 h 235"/>
                <a:gd name="T24" fmla="*/ 82 w 248"/>
                <a:gd name="T25" fmla="*/ 73 h 235"/>
                <a:gd name="T26" fmla="*/ 77 w 248"/>
                <a:gd name="T27" fmla="*/ 69 h 235"/>
                <a:gd name="T28" fmla="*/ 72 w 248"/>
                <a:gd name="T29" fmla="*/ 59 h 235"/>
                <a:gd name="T30" fmla="*/ 66 w 248"/>
                <a:gd name="T31" fmla="*/ 36 h 235"/>
                <a:gd name="T32" fmla="*/ 66 w 248"/>
                <a:gd name="T33" fmla="*/ 21 h 235"/>
                <a:gd name="T34" fmla="*/ 64 w 248"/>
                <a:gd name="T35" fmla="*/ 9 h 235"/>
                <a:gd name="T36" fmla="*/ 60 w 248"/>
                <a:gd name="T37" fmla="*/ 3 h 235"/>
                <a:gd name="T38" fmla="*/ 60 w 248"/>
                <a:gd name="T39" fmla="*/ 6 h 235"/>
                <a:gd name="T40" fmla="*/ 62 w 248"/>
                <a:gd name="T41" fmla="*/ 16 h 235"/>
                <a:gd name="T42" fmla="*/ 60 w 248"/>
                <a:gd name="T43" fmla="*/ 27 h 235"/>
                <a:gd name="T44" fmla="*/ 59 w 248"/>
                <a:gd name="T45" fmla="*/ 36 h 235"/>
                <a:gd name="T46" fmla="*/ 62 w 248"/>
                <a:gd name="T47" fmla="*/ 53 h 235"/>
                <a:gd name="T48" fmla="*/ 54 w 248"/>
                <a:gd name="T49" fmla="*/ 52 h 235"/>
                <a:gd name="T50" fmla="*/ 36 w 248"/>
                <a:gd name="T51" fmla="*/ 33 h 235"/>
                <a:gd name="T52" fmla="*/ 19 w 248"/>
                <a:gd name="T53" fmla="*/ 15 h 235"/>
                <a:gd name="T54" fmla="*/ 5 w 248"/>
                <a:gd name="T55" fmla="*/ 2 h 235"/>
                <a:gd name="T56" fmla="*/ 4 w 248"/>
                <a:gd name="T57" fmla="*/ 5 h 235"/>
                <a:gd name="T58" fmla="*/ 12 w 248"/>
                <a:gd name="T59" fmla="*/ 16 h 235"/>
                <a:gd name="T60" fmla="*/ 21 w 248"/>
                <a:gd name="T61" fmla="*/ 28 h 235"/>
                <a:gd name="T62" fmla="*/ 27 w 248"/>
                <a:gd name="T63" fmla="*/ 38 h 235"/>
                <a:gd name="T64" fmla="*/ 31 w 248"/>
                <a:gd name="T65" fmla="*/ 44 h 235"/>
                <a:gd name="T66" fmla="*/ 38 w 248"/>
                <a:gd name="T67" fmla="*/ 51 h 235"/>
                <a:gd name="T68" fmla="*/ 46 w 248"/>
                <a:gd name="T69" fmla="*/ 58 h 235"/>
                <a:gd name="T70" fmla="*/ 54 w 248"/>
                <a:gd name="T71" fmla="*/ 64 h 235"/>
                <a:gd name="T72" fmla="*/ 54 w 248"/>
                <a:gd name="T73" fmla="*/ 66 h 235"/>
                <a:gd name="T74" fmla="*/ 46 w 248"/>
                <a:gd name="T75" fmla="*/ 66 h 235"/>
                <a:gd name="T76" fmla="*/ 38 w 248"/>
                <a:gd name="T77" fmla="*/ 64 h 235"/>
                <a:gd name="T78" fmla="*/ 31 w 248"/>
                <a:gd name="T79" fmla="*/ 61 h 235"/>
                <a:gd name="T80" fmla="*/ 25 w 248"/>
                <a:gd name="T81" fmla="*/ 57 h 235"/>
                <a:gd name="T82" fmla="*/ 21 w 248"/>
                <a:gd name="T83" fmla="*/ 59 h 235"/>
                <a:gd name="T84" fmla="*/ 26 w 248"/>
                <a:gd name="T85" fmla="*/ 64 h 235"/>
                <a:gd name="T86" fmla="*/ 38 w 248"/>
                <a:gd name="T87" fmla="*/ 70 h 235"/>
                <a:gd name="T88" fmla="*/ 51 w 248"/>
                <a:gd name="T89" fmla="*/ 76 h 235"/>
                <a:gd name="T90" fmla="*/ 65 w 248"/>
                <a:gd name="T91" fmla="*/ 79 h 235"/>
                <a:gd name="T92" fmla="*/ 74 w 248"/>
                <a:gd name="T93" fmla="*/ 79 h 235"/>
                <a:gd name="T94" fmla="*/ 81 w 248"/>
                <a:gd name="T95" fmla="*/ 83 h 235"/>
                <a:gd name="T96" fmla="*/ 89 w 248"/>
                <a:gd name="T97" fmla="*/ 89 h 235"/>
                <a:gd name="T98" fmla="*/ 94 w 248"/>
                <a:gd name="T99" fmla="*/ 94 h 235"/>
                <a:gd name="T100" fmla="*/ 92 w 248"/>
                <a:gd name="T101" fmla="*/ 98 h 235"/>
                <a:gd name="T102" fmla="*/ 83 w 248"/>
                <a:gd name="T103" fmla="*/ 100 h 235"/>
                <a:gd name="T104" fmla="*/ 72 w 248"/>
                <a:gd name="T105" fmla="*/ 102 h 235"/>
                <a:gd name="T106" fmla="*/ 62 w 248"/>
                <a:gd name="T107" fmla="*/ 102 h 235"/>
                <a:gd name="T108" fmla="*/ 52 w 248"/>
                <a:gd name="T109" fmla="*/ 101 h 235"/>
                <a:gd name="T110" fmla="*/ 51 w 248"/>
                <a:gd name="T111" fmla="*/ 103 h 235"/>
                <a:gd name="T112" fmla="*/ 65 w 248"/>
                <a:gd name="T113" fmla="*/ 106 h 235"/>
                <a:gd name="T114" fmla="*/ 79 w 248"/>
                <a:gd name="T115" fmla="*/ 107 h 235"/>
                <a:gd name="T116" fmla="*/ 92 w 248"/>
                <a:gd name="T117" fmla="*/ 106 h 235"/>
                <a:gd name="T118" fmla="*/ 103 w 248"/>
                <a:gd name="T119" fmla="*/ 106 h 235"/>
                <a:gd name="T120" fmla="*/ 111 w 248"/>
                <a:gd name="T121" fmla="*/ 106 h 235"/>
                <a:gd name="T122" fmla="*/ 117 w 248"/>
                <a:gd name="T123" fmla="*/ 113 h 23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48" h="235">
                  <a:moveTo>
                    <a:pt x="238" y="235"/>
                  </a:moveTo>
                  <a:lnTo>
                    <a:pt x="240" y="230"/>
                  </a:lnTo>
                  <a:lnTo>
                    <a:pt x="241" y="227"/>
                  </a:lnTo>
                  <a:lnTo>
                    <a:pt x="245" y="223"/>
                  </a:lnTo>
                  <a:lnTo>
                    <a:pt x="248" y="219"/>
                  </a:lnTo>
                  <a:lnTo>
                    <a:pt x="237" y="210"/>
                  </a:lnTo>
                  <a:lnTo>
                    <a:pt x="228" y="201"/>
                  </a:lnTo>
                  <a:lnTo>
                    <a:pt x="221" y="193"/>
                  </a:lnTo>
                  <a:lnTo>
                    <a:pt x="220" y="184"/>
                  </a:lnTo>
                  <a:lnTo>
                    <a:pt x="220" y="166"/>
                  </a:lnTo>
                  <a:lnTo>
                    <a:pt x="215" y="138"/>
                  </a:lnTo>
                  <a:lnTo>
                    <a:pt x="211" y="109"/>
                  </a:lnTo>
                  <a:lnTo>
                    <a:pt x="206" y="90"/>
                  </a:lnTo>
                  <a:lnTo>
                    <a:pt x="200" y="83"/>
                  </a:lnTo>
                  <a:lnTo>
                    <a:pt x="197" y="78"/>
                  </a:lnTo>
                  <a:lnTo>
                    <a:pt x="194" y="81"/>
                  </a:lnTo>
                  <a:lnTo>
                    <a:pt x="195" y="89"/>
                  </a:lnTo>
                  <a:lnTo>
                    <a:pt x="198" y="107"/>
                  </a:lnTo>
                  <a:lnTo>
                    <a:pt x="200" y="130"/>
                  </a:lnTo>
                  <a:lnTo>
                    <a:pt x="200" y="153"/>
                  </a:lnTo>
                  <a:lnTo>
                    <a:pt x="198" y="170"/>
                  </a:lnTo>
                  <a:lnTo>
                    <a:pt x="192" y="167"/>
                  </a:lnTo>
                  <a:lnTo>
                    <a:pt x="186" y="163"/>
                  </a:lnTo>
                  <a:lnTo>
                    <a:pt x="178" y="158"/>
                  </a:lnTo>
                  <a:lnTo>
                    <a:pt x="172" y="152"/>
                  </a:lnTo>
                  <a:lnTo>
                    <a:pt x="164" y="147"/>
                  </a:lnTo>
                  <a:lnTo>
                    <a:pt x="158" y="143"/>
                  </a:lnTo>
                  <a:lnTo>
                    <a:pt x="154" y="138"/>
                  </a:lnTo>
                  <a:lnTo>
                    <a:pt x="151" y="133"/>
                  </a:lnTo>
                  <a:lnTo>
                    <a:pt x="144" y="118"/>
                  </a:lnTo>
                  <a:lnTo>
                    <a:pt x="137" y="96"/>
                  </a:lnTo>
                  <a:lnTo>
                    <a:pt x="132" y="73"/>
                  </a:lnTo>
                  <a:lnTo>
                    <a:pt x="131" y="56"/>
                  </a:lnTo>
                  <a:lnTo>
                    <a:pt x="131" y="43"/>
                  </a:lnTo>
                  <a:lnTo>
                    <a:pt x="131" y="30"/>
                  </a:lnTo>
                  <a:lnTo>
                    <a:pt x="127" y="18"/>
                  </a:lnTo>
                  <a:lnTo>
                    <a:pt x="124" y="9"/>
                  </a:lnTo>
                  <a:lnTo>
                    <a:pt x="120" y="6"/>
                  </a:lnTo>
                  <a:lnTo>
                    <a:pt x="118" y="7"/>
                  </a:lnTo>
                  <a:lnTo>
                    <a:pt x="120" y="13"/>
                  </a:lnTo>
                  <a:lnTo>
                    <a:pt x="121" y="23"/>
                  </a:lnTo>
                  <a:lnTo>
                    <a:pt x="123" y="33"/>
                  </a:lnTo>
                  <a:lnTo>
                    <a:pt x="121" y="44"/>
                  </a:lnTo>
                  <a:lnTo>
                    <a:pt x="120" y="55"/>
                  </a:lnTo>
                  <a:lnTo>
                    <a:pt x="118" y="63"/>
                  </a:lnTo>
                  <a:lnTo>
                    <a:pt x="118" y="73"/>
                  </a:lnTo>
                  <a:lnTo>
                    <a:pt x="120" y="90"/>
                  </a:lnTo>
                  <a:lnTo>
                    <a:pt x="123" y="107"/>
                  </a:lnTo>
                  <a:lnTo>
                    <a:pt x="124" y="119"/>
                  </a:lnTo>
                  <a:lnTo>
                    <a:pt x="107" y="104"/>
                  </a:lnTo>
                  <a:lnTo>
                    <a:pt x="90" y="86"/>
                  </a:lnTo>
                  <a:lnTo>
                    <a:pt x="72" y="67"/>
                  </a:lnTo>
                  <a:lnTo>
                    <a:pt x="54" y="47"/>
                  </a:lnTo>
                  <a:lnTo>
                    <a:pt x="37" y="30"/>
                  </a:lnTo>
                  <a:lnTo>
                    <a:pt x="21" y="15"/>
                  </a:lnTo>
                  <a:lnTo>
                    <a:pt x="9" y="4"/>
                  </a:lnTo>
                  <a:lnTo>
                    <a:pt x="0" y="0"/>
                  </a:lnTo>
                  <a:lnTo>
                    <a:pt x="7" y="10"/>
                  </a:lnTo>
                  <a:lnTo>
                    <a:pt x="15" y="21"/>
                  </a:lnTo>
                  <a:lnTo>
                    <a:pt x="24" y="33"/>
                  </a:lnTo>
                  <a:lnTo>
                    <a:pt x="32" y="46"/>
                  </a:lnTo>
                  <a:lnTo>
                    <a:pt x="41" y="56"/>
                  </a:lnTo>
                  <a:lnTo>
                    <a:pt x="49" y="67"/>
                  </a:lnTo>
                  <a:lnTo>
                    <a:pt x="54" y="76"/>
                  </a:lnTo>
                  <a:lnTo>
                    <a:pt x="58" y="83"/>
                  </a:lnTo>
                  <a:lnTo>
                    <a:pt x="61" y="89"/>
                  </a:lnTo>
                  <a:lnTo>
                    <a:pt x="67" y="95"/>
                  </a:lnTo>
                  <a:lnTo>
                    <a:pt x="75" y="103"/>
                  </a:lnTo>
                  <a:lnTo>
                    <a:pt x="84" y="109"/>
                  </a:lnTo>
                  <a:lnTo>
                    <a:pt x="92" y="116"/>
                  </a:lnTo>
                  <a:lnTo>
                    <a:pt x="101" y="123"/>
                  </a:lnTo>
                  <a:lnTo>
                    <a:pt x="107" y="129"/>
                  </a:lnTo>
                  <a:lnTo>
                    <a:pt x="114" y="132"/>
                  </a:lnTo>
                  <a:lnTo>
                    <a:pt x="107" y="132"/>
                  </a:lnTo>
                  <a:lnTo>
                    <a:pt x="101" y="132"/>
                  </a:lnTo>
                  <a:lnTo>
                    <a:pt x="92" y="132"/>
                  </a:lnTo>
                  <a:lnTo>
                    <a:pt x="83" y="130"/>
                  </a:lnTo>
                  <a:lnTo>
                    <a:pt x="75" y="129"/>
                  </a:lnTo>
                  <a:lnTo>
                    <a:pt x="67" y="126"/>
                  </a:lnTo>
                  <a:lnTo>
                    <a:pt x="61" y="123"/>
                  </a:lnTo>
                  <a:lnTo>
                    <a:pt x="57" y="119"/>
                  </a:lnTo>
                  <a:lnTo>
                    <a:pt x="50" y="115"/>
                  </a:lnTo>
                  <a:lnTo>
                    <a:pt x="44" y="115"/>
                  </a:lnTo>
                  <a:lnTo>
                    <a:pt x="41" y="118"/>
                  </a:lnTo>
                  <a:lnTo>
                    <a:pt x="46" y="124"/>
                  </a:lnTo>
                  <a:lnTo>
                    <a:pt x="52" y="129"/>
                  </a:lnTo>
                  <a:lnTo>
                    <a:pt x="63" y="135"/>
                  </a:lnTo>
                  <a:lnTo>
                    <a:pt x="75" y="141"/>
                  </a:lnTo>
                  <a:lnTo>
                    <a:pt x="87" y="146"/>
                  </a:lnTo>
                  <a:lnTo>
                    <a:pt x="101" y="152"/>
                  </a:lnTo>
                  <a:lnTo>
                    <a:pt x="117" y="155"/>
                  </a:lnTo>
                  <a:lnTo>
                    <a:pt x="129" y="158"/>
                  </a:lnTo>
                  <a:lnTo>
                    <a:pt x="141" y="158"/>
                  </a:lnTo>
                  <a:lnTo>
                    <a:pt x="147" y="159"/>
                  </a:lnTo>
                  <a:lnTo>
                    <a:pt x="155" y="164"/>
                  </a:lnTo>
                  <a:lnTo>
                    <a:pt x="161" y="167"/>
                  </a:lnTo>
                  <a:lnTo>
                    <a:pt x="169" y="172"/>
                  </a:lnTo>
                  <a:lnTo>
                    <a:pt x="177" y="178"/>
                  </a:lnTo>
                  <a:lnTo>
                    <a:pt x="183" y="183"/>
                  </a:lnTo>
                  <a:lnTo>
                    <a:pt x="188" y="189"/>
                  </a:lnTo>
                  <a:lnTo>
                    <a:pt x="192" y="193"/>
                  </a:lnTo>
                  <a:lnTo>
                    <a:pt x="184" y="196"/>
                  </a:lnTo>
                  <a:lnTo>
                    <a:pt x="177" y="199"/>
                  </a:lnTo>
                  <a:lnTo>
                    <a:pt x="166" y="201"/>
                  </a:lnTo>
                  <a:lnTo>
                    <a:pt x="155" y="203"/>
                  </a:lnTo>
                  <a:lnTo>
                    <a:pt x="143" y="204"/>
                  </a:lnTo>
                  <a:lnTo>
                    <a:pt x="132" y="204"/>
                  </a:lnTo>
                  <a:lnTo>
                    <a:pt x="123" y="204"/>
                  </a:lnTo>
                  <a:lnTo>
                    <a:pt x="115" y="203"/>
                  </a:lnTo>
                  <a:lnTo>
                    <a:pt x="104" y="203"/>
                  </a:lnTo>
                  <a:lnTo>
                    <a:pt x="98" y="204"/>
                  </a:lnTo>
                  <a:lnTo>
                    <a:pt x="101" y="207"/>
                  </a:lnTo>
                  <a:lnTo>
                    <a:pt x="117" y="212"/>
                  </a:lnTo>
                  <a:lnTo>
                    <a:pt x="129" y="213"/>
                  </a:lnTo>
                  <a:lnTo>
                    <a:pt x="141" y="215"/>
                  </a:lnTo>
                  <a:lnTo>
                    <a:pt x="157" y="215"/>
                  </a:lnTo>
                  <a:lnTo>
                    <a:pt x="171" y="215"/>
                  </a:lnTo>
                  <a:lnTo>
                    <a:pt x="183" y="213"/>
                  </a:lnTo>
                  <a:lnTo>
                    <a:pt x="195" y="213"/>
                  </a:lnTo>
                  <a:lnTo>
                    <a:pt x="206" y="212"/>
                  </a:lnTo>
                  <a:lnTo>
                    <a:pt x="212" y="212"/>
                  </a:lnTo>
                  <a:lnTo>
                    <a:pt x="221" y="213"/>
                  </a:lnTo>
                  <a:lnTo>
                    <a:pt x="228" y="219"/>
                  </a:lnTo>
                  <a:lnTo>
                    <a:pt x="234" y="227"/>
                  </a:lnTo>
                  <a:lnTo>
                    <a:pt x="238" y="235"/>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5" name="Freeform 55"/>
            <p:cNvSpPr>
              <a:spLocks/>
            </p:cNvSpPr>
            <p:nvPr/>
          </p:nvSpPr>
          <p:spPr bwMode="auto">
            <a:xfrm>
              <a:off x="5167" y="705"/>
              <a:ext cx="77" cy="178"/>
            </a:xfrm>
            <a:custGeom>
              <a:avLst/>
              <a:gdLst>
                <a:gd name="T0" fmla="*/ 8 w 152"/>
                <a:gd name="T1" fmla="*/ 147 h 355"/>
                <a:gd name="T2" fmla="*/ 13 w 152"/>
                <a:gd name="T3" fmla="*/ 139 h 355"/>
                <a:gd name="T4" fmla="*/ 18 w 152"/>
                <a:gd name="T5" fmla="*/ 142 h 355"/>
                <a:gd name="T6" fmla="*/ 20 w 152"/>
                <a:gd name="T7" fmla="*/ 126 h 355"/>
                <a:gd name="T8" fmla="*/ 8 w 152"/>
                <a:gd name="T9" fmla="*/ 100 h 355"/>
                <a:gd name="T10" fmla="*/ 1 w 152"/>
                <a:gd name="T11" fmla="*/ 72 h 355"/>
                <a:gd name="T12" fmla="*/ 3 w 152"/>
                <a:gd name="T13" fmla="*/ 74 h 355"/>
                <a:gd name="T14" fmla="*/ 16 w 152"/>
                <a:gd name="T15" fmla="*/ 103 h 355"/>
                <a:gd name="T16" fmla="*/ 29 w 152"/>
                <a:gd name="T17" fmla="*/ 83 h 355"/>
                <a:gd name="T18" fmla="*/ 29 w 152"/>
                <a:gd name="T19" fmla="*/ 49 h 355"/>
                <a:gd name="T20" fmla="*/ 28 w 152"/>
                <a:gd name="T21" fmla="*/ 20 h 355"/>
                <a:gd name="T22" fmla="*/ 31 w 152"/>
                <a:gd name="T23" fmla="*/ 21 h 355"/>
                <a:gd name="T24" fmla="*/ 32 w 152"/>
                <a:gd name="T25" fmla="*/ 39 h 355"/>
                <a:gd name="T26" fmla="*/ 39 w 152"/>
                <a:gd name="T27" fmla="*/ 39 h 355"/>
                <a:gd name="T28" fmla="*/ 58 w 152"/>
                <a:gd name="T29" fmla="*/ 2 h 355"/>
                <a:gd name="T30" fmla="*/ 62 w 152"/>
                <a:gd name="T31" fmla="*/ 2 h 355"/>
                <a:gd name="T32" fmla="*/ 50 w 152"/>
                <a:gd name="T33" fmla="*/ 26 h 355"/>
                <a:gd name="T34" fmla="*/ 48 w 152"/>
                <a:gd name="T35" fmla="*/ 49 h 355"/>
                <a:gd name="T36" fmla="*/ 65 w 152"/>
                <a:gd name="T37" fmla="*/ 42 h 355"/>
                <a:gd name="T38" fmla="*/ 68 w 152"/>
                <a:gd name="T39" fmla="*/ 41 h 355"/>
                <a:gd name="T40" fmla="*/ 61 w 152"/>
                <a:gd name="T41" fmla="*/ 48 h 355"/>
                <a:gd name="T42" fmla="*/ 50 w 152"/>
                <a:gd name="T43" fmla="*/ 56 h 355"/>
                <a:gd name="T44" fmla="*/ 41 w 152"/>
                <a:gd name="T45" fmla="*/ 61 h 355"/>
                <a:gd name="T46" fmla="*/ 33 w 152"/>
                <a:gd name="T47" fmla="*/ 101 h 355"/>
                <a:gd name="T48" fmla="*/ 43 w 152"/>
                <a:gd name="T49" fmla="*/ 109 h 355"/>
                <a:gd name="T50" fmla="*/ 60 w 152"/>
                <a:gd name="T51" fmla="*/ 106 h 355"/>
                <a:gd name="T52" fmla="*/ 70 w 152"/>
                <a:gd name="T53" fmla="*/ 102 h 355"/>
                <a:gd name="T54" fmla="*/ 73 w 152"/>
                <a:gd name="T55" fmla="*/ 101 h 355"/>
                <a:gd name="T56" fmla="*/ 65 w 152"/>
                <a:gd name="T57" fmla="*/ 108 h 355"/>
                <a:gd name="T58" fmla="*/ 47 w 152"/>
                <a:gd name="T59" fmla="*/ 116 h 355"/>
                <a:gd name="T60" fmla="*/ 33 w 152"/>
                <a:gd name="T61" fmla="*/ 121 h 355"/>
                <a:gd name="T62" fmla="*/ 26 w 152"/>
                <a:gd name="T63" fmla="*/ 139 h 355"/>
                <a:gd name="T64" fmla="*/ 32 w 152"/>
                <a:gd name="T65" fmla="*/ 146 h 355"/>
                <a:gd name="T66" fmla="*/ 45 w 152"/>
                <a:gd name="T67" fmla="*/ 143 h 355"/>
                <a:gd name="T68" fmla="*/ 59 w 152"/>
                <a:gd name="T69" fmla="*/ 136 h 355"/>
                <a:gd name="T70" fmla="*/ 69 w 152"/>
                <a:gd name="T71" fmla="*/ 131 h 355"/>
                <a:gd name="T72" fmla="*/ 77 w 152"/>
                <a:gd name="T73" fmla="*/ 126 h 355"/>
                <a:gd name="T74" fmla="*/ 72 w 152"/>
                <a:gd name="T75" fmla="*/ 135 h 355"/>
                <a:gd name="T76" fmla="*/ 62 w 152"/>
                <a:gd name="T77" fmla="*/ 148 h 355"/>
                <a:gd name="T78" fmla="*/ 52 w 152"/>
                <a:gd name="T79" fmla="*/ 159 h 355"/>
                <a:gd name="T80" fmla="*/ 48 w 152"/>
                <a:gd name="T81" fmla="*/ 156 h 355"/>
                <a:gd name="T82" fmla="*/ 42 w 152"/>
                <a:gd name="T83" fmla="*/ 149 h 355"/>
                <a:gd name="T84" fmla="*/ 33 w 152"/>
                <a:gd name="T85" fmla="*/ 147 h 355"/>
                <a:gd name="T86" fmla="*/ 22 w 152"/>
                <a:gd name="T87" fmla="*/ 149 h 355"/>
                <a:gd name="T88" fmla="*/ 16 w 152"/>
                <a:gd name="T89" fmla="*/ 158 h 355"/>
                <a:gd name="T90" fmla="*/ 12 w 152"/>
                <a:gd name="T91" fmla="*/ 169 h 355"/>
                <a:gd name="T92" fmla="*/ 1 w 152"/>
                <a:gd name="T93" fmla="*/ 178 h 355"/>
                <a:gd name="T94" fmla="*/ 12 w 152"/>
                <a:gd name="T95" fmla="*/ 162 h 355"/>
                <a:gd name="T96" fmla="*/ 6 w 152"/>
                <a:gd name="T97" fmla="*/ 153 h 3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52" h="355">
                  <a:moveTo>
                    <a:pt x="0" y="307"/>
                  </a:moveTo>
                  <a:lnTo>
                    <a:pt x="9" y="301"/>
                  </a:lnTo>
                  <a:lnTo>
                    <a:pt x="15" y="294"/>
                  </a:lnTo>
                  <a:lnTo>
                    <a:pt x="20" y="284"/>
                  </a:lnTo>
                  <a:lnTo>
                    <a:pt x="23" y="275"/>
                  </a:lnTo>
                  <a:lnTo>
                    <a:pt x="26" y="278"/>
                  </a:lnTo>
                  <a:lnTo>
                    <a:pt x="29" y="281"/>
                  </a:lnTo>
                  <a:lnTo>
                    <a:pt x="32" y="283"/>
                  </a:lnTo>
                  <a:lnTo>
                    <a:pt x="35" y="283"/>
                  </a:lnTo>
                  <a:lnTo>
                    <a:pt x="37" y="278"/>
                  </a:lnTo>
                  <a:lnTo>
                    <a:pt x="40" y="266"/>
                  </a:lnTo>
                  <a:lnTo>
                    <a:pt x="40" y="252"/>
                  </a:lnTo>
                  <a:lnTo>
                    <a:pt x="38" y="244"/>
                  </a:lnTo>
                  <a:lnTo>
                    <a:pt x="28" y="227"/>
                  </a:lnTo>
                  <a:lnTo>
                    <a:pt x="15" y="200"/>
                  </a:lnTo>
                  <a:lnTo>
                    <a:pt x="4" y="172"/>
                  </a:lnTo>
                  <a:lnTo>
                    <a:pt x="0" y="155"/>
                  </a:lnTo>
                  <a:lnTo>
                    <a:pt x="1" y="144"/>
                  </a:lnTo>
                  <a:lnTo>
                    <a:pt x="3" y="140"/>
                  </a:lnTo>
                  <a:lnTo>
                    <a:pt x="4" y="140"/>
                  </a:lnTo>
                  <a:lnTo>
                    <a:pt x="6" y="148"/>
                  </a:lnTo>
                  <a:lnTo>
                    <a:pt x="11" y="163"/>
                  </a:lnTo>
                  <a:lnTo>
                    <a:pt x="21" y="186"/>
                  </a:lnTo>
                  <a:lnTo>
                    <a:pt x="32" y="206"/>
                  </a:lnTo>
                  <a:lnTo>
                    <a:pt x="44" y="217"/>
                  </a:lnTo>
                  <a:lnTo>
                    <a:pt x="51" y="195"/>
                  </a:lnTo>
                  <a:lnTo>
                    <a:pt x="57" y="166"/>
                  </a:lnTo>
                  <a:lnTo>
                    <a:pt x="60" y="138"/>
                  </a:lnTo>
                  <a:lnTo>
                    <a:pt x="60" y="117"/>
                  </a:lnTo>
                  <a:lnTo>
                    <a:pt x="57" y="98"/>
                  </a:lnTo>
                  <a:lnTo>
                    <a:pt x="54" y="75"/>
                  </a:lnTo>
                  <a:lnTo>
                    <a:pt x="52" y="54"/>
                  </a:lnTo>
                  <a:lnTo>
                    <a:pt x="55" y="40"/>
                  </a:lnTo>
                  <a:lnTo>
                    <a:pt x="58" y="35"/>
                  </a:lnTo>
                  <a:lnTo>
                    <a:pt x="60" y="35"/>
                  </a:lnTo>
                  <a:lnTo>
                    <a:pt x="61" y="41"/>
                  </a:lnTo>
                  <a:lnTo>
                    <a:pt x="60" y="51"/>
                  </a:lnTo>
                  <a:lnTo>
                    <a:pt x="60" y="63"/>
                  </a:lnTo>
                  <a:lnTo>
                    <a:pt x="63" y="77"/>
                  </a:lnTo>
                  <a:lnTo>
                    <a:pt x="66" y="91"/>
                  </a:lnTo>
                  <a:lnTo>
                    <a:pt x="69" y="100"/>
                  </a:lnTo>
                  <a:lnTo>
                    <a:pt x="77" y="77"/>
                  </a:lnTo>
                  <a:lnTo>
                    <a:pt x="88" y="48"/>
                  </a:lnTo>
                  <a:lnTo>
                    <a:pt x="98" y="20"/>
                  </a:lnTo>
                  <a:lnTo>
                    <a:pt x="114" y="3"/>
                  </a:lnTo>
                  <a:lnTo>
                    <a:pt x="122" y="0"/>
                  </a:lnTo>
                  <a:lnTo>
                    <a:pt x="123" y="0"/>
                  </a:lnTo>
                  <a:lnTo>
                    <a:pt x="122" y="4"/>
                  </a:lnTo>
                  <a:lnTo>
                    <a:pt x="117" y="9"/>
                  </a:lnTo>
                  <a:lnTo>
                    <a:pt x="108" y="24"/>
                  </a:lnTo>
                  <a:lnTo>
                    <a:pt x="98" y="52"/>
                  </a:lnTo>
                  <a:lnTo>
                    <a:pt x="89" y="80"/>
                  </a:lnTo>
                  <a:lnTo>
                    <a:pt x="85" y="98"/>
                  </a:lnTo>
                  <a:lnTo>
                    <a:pt x="95" y="97"/>
                  </a:lnTo>
                  <a:lnTo>
                    <a:pt x="108" y="92"/>
                  </a:lnTo>
                  <a:lnTo>
                    <a:pt x="120" y="88"/>
                  </a:lnTo>
                  <a:lnTo>
                    <a:pt x="128" y="83"/>
                  </a:lnTo>
                  <a:lnTo>
                    <a:pt x="132" y="80"/>
                  </a:lnTo>
                  <a:lnTo>
                    <a:pt x="135" y="78"/>
                  </a:lnTo>
                  <a:lnTo>
                    <a:pt x="135" y="81"/>
                  </a:lnTo>
                  <a:lnTo>
                    <a:pt x="131" y="88"/>
                  </a:lnTo>
                  <a:lnTo>
                    <a:pt x="126" y="91"/>
                  </a:lnTo>
                  <a:lnTo>
                    <a:pt x="120" y="95"/>
                  </a:lnTo>
                  <a:lnTo>
                    <a:pt x="114" y="100"/>
                  </a:lnTo>
                  <a:lnTo>
                    <a:pt x="106" y="106"/>
                  </a:lnTo>
                  <a:lnTo>
                    <a:pt x="98" y="111"/>
                  </a:lnTo>
                  <a:lnTo>
                    <a:pt x="91" y="115"/>
                  </a:lnTo>
                  <a:lnTo>
                    <a:pt x="86" y="118"/>
                  </a:lnTo>
                  <a:lnTo>
                    <a:pt x="81" y="121"/>
                  </a:lnTo>
                  <a:lnTo>
                    <a:pt x="78" y="146"/>
                  </a:lnTo>
                  <a:lnTo>
                    <a:pt x="72" y="175"/>
                  </a:lnTo>
                  <a:lnTo>
                    <a:pt x="66" y="201"/>
                  </a:lnTo>
                  <a:lnTo>
                    <a:pt x="61" y="217"/>
                  </a:lnTo>
                  <a:lnTo>
                    <a:pt x="72" y="217"/>
                  </a:lnTo>
                  <a:lnTo>
                    <a:pt x="85" y="217"/>
                  </a:lnTo>
                  <a:lnTo>
                    <a:pt x="95" y="215"/>
                  </a:lnTo>
                  <a:lnTo>
                    <a:pt x="108" y="212"/>
                  </a:lnTo>
                  <a:lnTo>
                    <a:pt x="118" y="211"/>
                  </a:lnTo>
                  <a:lnTo>
                    <a:pt x="128" y="207"/>
                  </a:lnTo>
                  <a:lnTo>
                    <a:pt x="134" y="206"/>
                  </a:lnTo>
                  <a:lnTo>
                    <a:pt x="138" y="203"/>
                  </a:lnTo>
                  <a:lnTo>
                    <a:pt x="143" y="200"/>
                  </a:lnTo>
                  <a:lnTo>
                    <a:pt x="146" y="200"/>
                  </a:lnTo>
                  <a:lnTo>
                    <a:pt x="145" y="201"/>
                  </a:lnTo>
                  <a:lnTo>
                    <a:pt x="142" y="207"/>
                  </a:lnTo>
                  <a:lnTo>
                    <a:pt x="137" y="211"/>
                  </a:lnTo>
                  <a:lnTo>
                    <a:pt x="128" y="215"/>
                  </a:lnTo>
                  <a:lnTo>
                    <a:pt x="117" y="221"/>
                  </a:lnTo>
                  <a:lnTo>
                    <a:pt x="105" y="226"/>
                  </a:lnTo>
                  <a:lnTo>
                    <a:pt x="92" y="232"/>
                  </a:lnTo>
                  <a:lnTo>
                    <a:pt x="80" y="237"/>
                  </a:lnTo>
                  <a:lnTo>
                    <a:pt x="71" y="240"/>
                  </a:lnTo>
                  <a:lnTo>
                    <a:pt x="65" y="241"/>
                  </a:lnTo>
                  <a:lnTo>
                    <a:pt x="58" y="249"/>
                  </a:lnTo>
                  <a:lnTo>
                    <a:pt x="54" y="261"/>
                  </a:lnTo>
                  <a:lnTo>
                    <a:pt x="51" y="277"/>
                  </a:lnTo>
                  <a:lnTo>
                    <a:pt x="51" y="286"/>
                  </a:lnTo>
                  <a:lnTo>
                    <a:pt x="54" y="291"/>
                  </a:lnTo>
                  <a:lnTo>
                    <a:pt x="63" y="292"/>
                  </a:lnTo>
                  <a:lnTo>
                    <a:pt x="72" y="292"/>
                  </a:lnTo>
                  <a:lnTo>
                    <a:pt x="80" y="291"/>
                  </a:lnTo>
                  <a:lnTo>
                    <a:pt x="89" y="286"/>
                  </a:lnTo>
                  <a:lnTo>
                    <a:pt x="98" y="281"/>
                  </a:lnTo>
                  <a:lnTo>
                    <a:pt x="108" y="277"/>
                  </a:lnTo>
                  <a:lnTo>
                    <a:pt x="117" y="272"/>
                  </a:lnTo>
                  <a:lnTo>
                    <a:pt x="125" y="269"/>
                  </a:lnTo>
                  <a:lnTo>
                    <a:pt x="132" y="264"/>
                  </a:lnTo>
                  <a:lnTo>
                    <a:pt x="137" y="261"/>
                  </a:lnTo>
                  <a:lnTo>
                    <a:pt x="142" y="258"/>
                  </a:lnTo>
                  <a:lnTo>
                    <a:pt x="148" y="254"/>
                  </a:lnTo>
                  <a:lnTo>
                    <a:pt x="152" y="251"/>
                  </a:lnTo>
                  <a:lnTo>
                    <a:pt x="152" y="254"/>
                  </a:lnTo>
                  <a:lnTo>
                    <a:pt x="148" y="261"/>
                  </a:lnTo>
                  <a:lnTo>
                    <a:pt x="143" y="269"/>
                  </a:lnTo>
                  <a:lnTo>
                    <a:pt x="137" y="277"/>
                  </a:lnTo>
                  <a:lnTo>
                    <a:pt x="129" y="286"/>
                  </a:lnTo>
                  <a:lnTo>
                    <a:pt x="122" y="295"/>
                  </a:lnTo>
                  <a:lnTo>
                    <a:pt x="115" y="304"/>
                  </a:lnTo>
                  <a:lnTo>
                    <a:pt x="108" y="312"/>
                  </a:lnTo>
                  <a:lnTo>
                    <a:pt x="102" y="318"/>
                  </a:lnTo>
                  <a:lnTo>
                    <a:pt x="95" y="321"/>
                  </a:lnTo>
                  <a:lnTo>
                    <a:pt x="95" y="317"/>
                  </a:lnTo>
                  <a:lnTo>
                    <a:pt x="94" y="312"/>
                  </a:lnTo>
                  <a:lnTo>
                    <a:pt x="91" y="307"/>
                  </a:lnTo>
                  <a:lnTo>
                    <a:pt x="88" y="303"/>
                  </a:lnTo>
                  <a:lnTo>
                    <a:pt x="83" y="298"/>
                  </a:lnTo>
                  <a:lnTo>
                    <a:pt x="78" y="295"/>
                  </a:lnTo>
                  <a:lnTo>
                    <a:pt x="71" y="294"/>
                  </a:lnTo>
                  <a:lnTo>
                    <a:pt x="65" y="294"/>
                  </a:lnTo>
                  <a:lnTo>
                    <a:pt x="57" y="294"/>
                  </a:lnTo>
                  <a:lnTo>
                    <a:pt x="51" y="295"/>
                  </a:lnTo>
                  <a:lnTo>
                    <a:pt x="44" y="297"/>
                  </a:lnTo>
                  <a:lnTo>
                    <a:pt x="40" y="300"/>
                  </a:lnTo>
                  <a:lnTo>
                    <a:pt x="34" y="307"/>
                  </a:lnTo>
                  <a:lnTo>
                    <a:pt x="32" y="315"/>
                  </a:lnTo>
                  <a:lnTo>
                    <a:pt x="32" y="321"/>
                  </a:lnTo>
                  <a:lnTo>
                    <a:pt x="32" y="327"/>
                  </a:lnTo>
                  <a:lnTo>
                    <a:pt x="24" y="337"/>
                  </a:lnTo>
                  <a:lnTo>
                    <a:pt x="15" y="346"/>
                  </a:lnTo>
                  <a:lnTo>
                    <a:pt x="6" y="352"/>
                  </a:lnTo>
                  <a:lnTo>
                    <a:pt x="1" y="355"/>
                  </a:lnTo>
                  <a:lnTo>
                    <a:pt x="11" y="344"/>
                  </a:lnTo>
                  <a:lnTo>
                    <a:pt x="18" y="332"/>
                  </a:lnTo>
                  <a:lnTo>
                    <a:pt x="23" y="323"/>
                  </a:lnTo>
                  <a:lnTo>
                    <a:pt x="23" y="315"/>
                  </a:lnTo>
                  <a:lnTo>
                    <a:pt x="18" y="309"/>
                  </a:lnTo>
                  <a:lnTo>
                    <a:pt x="12" y="306"/>
                  </a:lnTo>
                  <a:lnTo>
                    <a:pt x="6" y="304"/>
                  </a:lnTo>
                  <a:lnTo>
                    <a:pt x="0" y="307"/>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6" name="Freeform 56"/>
            <p:cNvSpPr>
              <a:spLocks/>
            </p:cNvSpPr>
            <p:nvPr/>
          </p:nvSpPr>
          <p:spPr bwMode="auto">
            <a:xfrm>
              <a:off x="5150" y="804"/>
              <a:ext cx="14" cy="22"/>
            </a:xfrm>
            <a:custGeom>
              <a:avLst/>
              <a:gdLst>
                <a:gd name="T0" fmla="*/ 14 w 28"/>
                <a:gd name="T1" fmla="*/ 21 h 45"/>
                <a:gd name="T2" fmla="*/ 11 w 28"/>
                <a:gd name="T3" fmla="*/ 20 h 45"/>
                <a:gd name="T4" fmla="*/ 8 w 28"/>
                <a:gd name="T5" fmla="*/ 20 h 45"/>
                <a:gd name="T6" fmla="*/ 5 w 28"/>
                <a:gd name="T7" fmla="*/ 21 h 45"/>
                <a:gd name="T8" fmla="*/ 3 w 28"/>
                <a:gd name="T9" fmla="*/ 22 h 45"/>
                <a:gd name="T10" fmla="*/ 2 w 28"/>
                <a:gd name="T11" fmla="*/ 16 h 45"/>
                <a:gd name="T12" fmla="*/ 1 w 28"/>
                <a:gd name="T13" fmla="*/ 11 h 45"/>
                <a:gd name="T14" fmla="*/ 0 w 28"/>
                <a:gd name="T15" fmla="*/ 6 h 45"/>
                <a:gd name="T16" fmla="*/ 0 w 28"/>
                <a:gd name="T17" fmla="*/ 1 h 45"/>
                <a:gd name="T18" fmla="*/ 1 w 28"/>
                <a:gd name="T19" fmla="*/ 0 h 45"/>
                <a:gd name="T20" fmla="*/ 2 w 28"/>
                <a:gd name="T21" fmla="*/ 0 h 45"/>
                <a:gd name="T22" fmla="*/ 3 w 28"/>
                <a:gd name="T23" fmla="*/ 1 h 45"/>
                <a:gd name="T24" fmla="*/ 3 w 28"/>
                <a:gd name="T25" fmla="*/ 3 h 45"/>
                <a:gd name="T26" fmla="*/ 4 w 28"/>
                <a:gd name="T27" fmla="*/ 7 h 45"/>
                <a:gd name="T28" fmla="*/ 7 w 28"/>
                <a:gd name="T29" fmla="*/ 11 h 45"/>
                <a:gd name="T30" fmla="*/ 10 w 28"/>
                <a:gd name="T31" fmla="*/ 17 h 45"/>
                <a:gd name="T32" fmla="*/ 14 w 28"/>
                <a:gd name="T33" fmla="*/ 21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8" h="45">
                  <a:moveTo>
                    <a:pt x="28" y="42"/>
                  </a:moveTo>
                  <a:lnTo>
                    <a:pt x="21" y="40"/>
                  </a:lnTo>
                  <a:lnTo>
                    <a:pt x="15" y="40"/>
                  </a:lnTo>
                  <a:lnTo>
                    <a:pt x="9" y="42"/>
                  </a:lnTo>
                  <a:lnTo>
                    <a:pt x="5" y="45"/>
                  </a:lnTo>
                  <a:lnTo>
                    <a:pt x="3" y="33"/>
                  </a:lnTo>
                  <a:lnTo>
                    <a:pt x="1" y="23"/>
                  </a:lnTo>
                  <a:lnTo>
                    <a:pt x="0" y="13"/>
                  </a:lnTo>
                  <a:lnTo>
                    <a:pt x="0" y="3"/>
                  </a:lnTo>
                  <a:lnTo>
                    <a:pt x="1" y="0"/>
                  </a:lnTo>
                  <a:lnTo>
                    <a:pt x="3" y="0"/>
                  </a:lnTo>
                  <a:lnTo>
                    <a:pt x="5" y="2"/>
                  </a:lnTo>
                  <a:lnTo>
                    <a:pt x="6" y="6"/>
                  </a:lnTo>
                  <a:lnTo>
                    <a:pt x="8" y="14"/>
                  </a:lnTo>
                  <a:lnTo>
                    <a:pt x="14" y="23"/>
                  </a:lnTo>
                  <a:lnTo>
                    <a:pt x="20" y="34"/>
                  </a:lnTo>
                  <a:lnTo>
                    <a:pt x="28" y="42"/>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7" name="Freeform 57"/>
            <p:cNvSpPr>
              <a:spLocks/>
            </p:cNvSpPr>
            <p:nvPr/>
          </p:nvSpPr>
          <p:spPr bwMode="auto">
            <a:xfrm>
              <a:off x="5254" y="797"/>
              <a:ext cx="243" cy="149"/>
            </a:xfrm>
            <a:custGeom>
              <a:avLst/>
              <a:gdLst>
                <a:gd name="T0" fmla="*/ 23 w 485"/>
                <a:gd name="T1" fmla="*/ 105 h 297"/>
                <a:gd name="T2" fmla="*/ 46 w 485"/>
                <a:gd name="T3" fmla="*/ 91 h 297"/>
                <a:gd name="T4" fmla="*/ 60 w 485"/>
                <a:gd name="T5" fmla="*/ 56 h 297"/>
                <a:gd name="T6" fmla="*/ 78 w 485"/>
                <a:gd name="T7" fmla="*/ 28 h 297"/>
                <a:gd name="T8" fmla="*/ 101 w 485"/>
                <a:gd name="T9" fmla="*/ 4 h 297"/>
                <a:gd name="T10" fmla="*/ 109 w 485"/>
                <a:gd name="T11" fmla="*/ 3 h 297"/>
                <a:gd name="T12" fmla="*/ 94 w 485"/>
                <a:gd name="T13" fmla="*/ 19 h 297"/>
                <a:gd name="T14" fmla="*/ 72 w 485"/>
                <a:gd name="T15" fmla="*/ 47 h 297"/>
                <a:gd name="T16" fmla="*/ 63 w 485"/>
                <a:gd name="T17" fmla="*/ 74 h 297"/>
                <a:gd name="T18" fmla="*/ 65 w 485"/>
                <a:gd name="T19" fmla="*/ 81 h 297"/>
                <a:gd name="T20" fmla="*/ 80 w 485"/>
                <a:gd name="T21" fmla="*/ 70 h 297"/>
                <a:gd name="T22" fmla="*/ 98 w 485"/>
                <a:gd name="T23" fmla="*/ 59 h 297"/>
                <a:gd name="T24" fmla="*/ 122 w 485"/>
                <a:gd name="T25" fmla="*/ 30 h 297"/>
                <a:gd name="T26" fmla="*/ 157 w 485"/>
                <a:gd name="T27" fmla="*/ 6 h 297"/>
                <a:gd name="T28" fmla="*/ 170 w 485"/>
                <a:gd name="T29" fmla="*/ 4 h 297"/>
                <a:gd name="T30" fmla="*/ 142 w 485"/>
                <a:gd name="T31" fmla="*/ 24 h 297"/>
                <a:gd name="T32" fmla="*/ 114 w 485"/>
                <a:gd name="T33" fmla="*/ 54 h 297"/>
                <a:gd name="T34" fmla="*/ 117 w 485"/>
                <a:gd name="T35" fmla="*/ 60 h 297"/>
                <a:gd name="T36" fmla="*/ 133 w 485"/>
                <a:gd name="T37" fmla="*/ 58 h 297"/>
                <a:gd name="T38" fmla="*/ 148 w 485"/>
                <a:gd name="T39" fmla="*/ 54 h 297"/>
                <a:gd name="T40" fmla="*/ 174 w 485"/>
                <a:gd name="T41" fmla="*/ 38 h 297"/>
                <a:gd name="T42" fmla="*/ 210 w 485"/>
                <a:gd name="T43" fmla="*/ 21 h 297"/>
                <a:gd name="T44" fmla="*/ 220 w 485"/>
                <a:gd name="T45" fmla="*/ 22 h 297"/>
                <a:gd name="T46" fmla="*/ 192 w 485"/>
                <a:gd name="T47" fmla="*/ 34 h 297"/>
                <a:gd name="T48" fmla="*/ 168 w 485"/>
                <a:gd name="T49" fmla="*/ 52 h 297"/>
                <a:gd name="T50" fmla="*/ 194 w 485"/>
                <a:gd name="T51" fmla="*/ 55 h 297"/>
                <a:gd name="T52" fmla="*/ 228 w 485"/>
                <a:gd name="T53" fmla="*/ 47 h 297"/>
                <a:gd name="T54" fmla="*/ 243 w 485"/>
                <a:gd name="T55" fmla="*/ 43 h 297"/>
                <a:gd name="T56" fmla="*/ 221 w 485"/>
                <a:gd name="T57" fmla="*/ 56 h 297"/>
                <a:gd name="T58" fmla="*/ 180 w 485"/>
                <a:gd name="T59" fmla="*/ 67 h 297"/>
                <a:gd name="T60" fmla="*/ 185 w 485"/>
                <a:gd name="T61" fmla="*/ 78 h 297"/>
                <a:gd name="T62" fmla="*/ 212 w 485"/>
                <a:gd name="T63" fmla="*/ 93 h 297"/>
                <a:gd name="T64" fmla="*/ 221 w 485"/>
                <a:gd name="T65" fmla="*/ 100 h 297"/>
                <a:gd name="T66" fmla="*/ 194 w 485"/>
                <a:gd name="T67" fmla="*/ 91 h 297"/>
                <a:gd name="T68" fmla="*/ 158 w 485"/>
                <a:gd name="T69" fmla="*/ 75 h 297"/>
                <a:gd name="T70" fmla="*/ 140 w 485"/>
                <a:gd name="T71" fmla="*/ 73 h 297"/>
                <a:gd name="T72" fmla="*/ 121 w 485"/>
                <a:gd name="T73" fmla="*/ 74 h 297"/>
                <a:gd name="T74" fmla="*/ 129 w 485"/>
                <a:gd name="T75" fmla="*/ 88 h 297"/>
                <a:gd name="T76" fmla="*/ 148 w 485"/>
                <a:gd name="T77" fmla="*/ 104 h 297"/>
                <a:gd name="T78" fmla="*/ 162 w 485"/>
                <a:gd name="T79" fmla="*/ 112 h 297"/>
                <a:gd name="T80" fmla="*/ 174 w 485"/>
                <a:gd name="T81" fmla="*/ 118 h 297"/>
                <a:gd name="T82" fmla="*/ 179 w 485"/>
                <a:gd name="T83" fmla="*/ 127 h 297"/>
                <a:gd name="T84" fmla="*/ 147 w 485"/>
                <a:gd name="T85" fmla="*/ 109 h 297"/>
                <a:gd name="T86" fmla="*/ 114 w 485"/>
                <a:gd name="T87" fmla="*/ 88 h 297"/>
                <a:gd name="T88" fmla="*/ 99 w 485"/>
                <a:gd name="T89" fmla="*/ 82 h 297"/>
                <a:gd name="T90" fmla="*/ 83 w 485"/>
                <a:gd name="T91" fmla="*/ 87 h 297"/>
                <a:gd name="T92" fmla="*/ 66 w 485"/>
                <a:gd name="T93" fmla="*/ 94 h 297"/>
                <a:gd name="T94" fmla="*/ 65 w 485"/>
                <a:gd name="T95" fmla="*/ 101 h 297"/>
                <a:gd name="T96" fmla="*/ 87 w 485"/>
                <a:gd name="T97" fmla="*/ 119 h 297"/>
                <a:gd name="T98" fmla="*/ 120 w 485"/>
                <a:gd name="T99" fmla="*/ 142 h 297"/>
                <a:gd name="T100" fmla="*/ 124 w 485"/>
                <a:gd name="T101" fmla="*/ 149 h 297"/>
                <a:gd name="T102" fmla="*/ 93 w 485"/>
                <a:gd name="T103" fmla="*/ 130 h 297"/>
                <a:gd name="T104" fmla="*/ 58 w 485"/>
                <a:gd name="T105" fmla="*/ 110 h 297"/>
                <a:gd name="T106" fmla="*/ 38 w 485"/>
                <a:gd name="T107" fmla="*/ 112 h 297"/>
                <a:gd name="T108" fmla="*/ 6 w 485"/>
                <a:gd name="T109" fmla="*/ 122 h 297"/>
                <a:gd name="T110" fmla="*/ 5 w 485"/>
                <a:gd name="T111" fmla="*/ 119 h 29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485" h="297">
                  <a:moveTo>
                    <a:pt x="18" y="230"/>
                  </a:moveTo>
                  <a:lnTo>
                    <a:pt x="25" y="223"/>
                  </a:lnTo>
                  <a:lnTo>
                    <a:pt x="34" y="217"/>
                  </a:lnTo>
                  <a:lnTo>
                    <a:pt x="46" y="210"/>
                  </a:lnTo>
                  <a:lnTo>
                    <a:pt x="60" y="202"/>
                  </a:lnTo>
                  <a:lnTo>
                    <a:pt x="72" y="194"/>
                  </a:lnTo>
                  <a:lnTo>
                    <a:pt x="83" y="188"/>
                  </a:lnTo>
                  <a:lnTo>
                    <a:pt x="92" y="182"/>
                  </a:lnTo>
                  <a:lnTo>
                    <a:pt x="95" y="177"/>
                  </a:lnTo>
                  <a:lnTo>
                    <a:pt x="100" y="163"/>
                  </a:lnTo>
                  <a:lnTo>
                    <a:pt x="109" y="139"/>
                  </a:lnTo>
                  <a:lnTo>
                    <a:pt x="120" y="111"/>
                  </a:lnTo>
                  <a:lnTo>
                    <a:pt x="129" y="91"/>
                  </a:lnTo>
                  <a:lnTo>
                    <a:pt x="136" y="82"/>
                  </a:lnTo>
                  <a:lnTo>
                    <a:pt x="145" y="70"/>
                  </a:lnTo>
                  <a:lnTo>
                    <a:pt x="156" y="56"/>
                  </a:lnTo>
                  <a:lnTo>
                    <a:pt x="168" y="42"/>
                  </a:lnTo>
                  <a:lnTo>
                    <a:pt x="180" y="28"/>
                  </a:lnTo>
                  <a:lnTo>
                    <a:pt x="193" y="17"/>
                  </a:lnTo>
                  <a:lnTo>
                    <a:pt x="202" y="8"/>
                  </a:lnTo>
                  <a:lnTo>
                    <a:pt x="209" y="3"/>
                  </a:lnTo>
                  <a:lnTo>
                    <a:pt x="217" y="0"/>
                  </a:lnTo>
                  <a:lnTo>
                    <a:pt x="220" y="2"/>
                  </a:lnTo>
                  <a:lnTo>
                    <a:pt x="217" y="5"/>
                  </a:lnTo>
                  <a:lnTo>
                    <a:pt x="213" y="10"/>
                  </a:lnTo>
                  <a:lnTo>
                    <a:pt x="208" y="16"/>
                  </a:lnTo>
                  <a:lnTo>
                    <a:pt x="199" y="25"/>
                  </a:lnTo>
                  <a:lnTo>
                    <a:pt x="188" y="37"/>
                  </a:lnTo>
                  <a:lnTo>
                    <a:pt x="176" y="53"/>
                  </a:lnTo>
                  <a:lnTo>
                    <a:pt x="163" y="67"/>
                  </a:lnTo>
                  <a:lnTo>
                    <a:pt x="151" y="80"/>
                  </a:lnTo>
                  <a:lnTo>
                    <a:pt x="143" y="93"/>
                  </a:lnTo>
                  <a:lnTo>
                    <a:pt x="137" y="102"/>
                  </a:lnTo>
                  <a:lnTo>
                    <a:pt x="131" y="116"/>
                  </a:lnTo>
                  <a:lnTo>
                    <a:pt x="126" y="133"/>
                  </a:lnTo>
                  <a:lnTo>
                    <a:pt x="125" y="147"/>
                  </a:lnTo>
                  <a:lnTo>
                    <a:pt x="123" y="157"/>
                  </a:lnTo>
                  <a:lnTo>
                    <a:pt x="123" y="162"/>
                  </a:lnTo>
                  <a:lnTo>
                    <a:pt x="125" y="163"/>
                  </a:lnTo>
                  <a:lnTo>
                    <a:pt x="129" y="162"/>
                  </a:lnTo>
                  <a:lnTo>
                    <a:pt x="137" y="157"/>
                  </a:lnTo>
                  <a:lnTo>
                    <a:pt x="143" y="153"/>
                  </a:lnTo>
                  <a:lnTo>
                    <a:pt x="151" y="147"/>
                  </a:lnTo>
                  <a:lnTo>
                    <a:pt x="160" y="140"/>
                  </a:lnTo>
                  <a:lnTo>
                    <a:pt x="169" y="134"/>
                  </a:lnTo>
                  <a:lnTo>
                    <a:pt x="179" y="127"/>
                  </a:lnTo>
                  <a:lnTo>
                    <a:pt x="188" y="122"/>
                  </a:lnTo>
                  <a:lnTo>
                    <a:pt x="196" y="117"/>
                  </a:lnTo>
                  <a:lnTo>
                    <a:pt x="202" y="116"/>
                  </a:lnTo>
                  <a:lnTo>
                    <a:pt x="211" y="97"/>
                  </a:lnTo>
                  <a:lnTo>
                    <a:pt x="226" y="79"/>
                  </a:lnTo>
                  <a:lnTo>
                    <a:pt x="243" y="60"/>
                  </a:lnTo>
                  <a:lnTo>
                    <a:pt x="262" y="45"/>
                  </a:lnTo>
                  <a:lnTo>
                    <a:pt x="280" y="30"/>
                  </a:lnTo>
                  <a:lnTo>
                    <a:pt x="299" y="19"/>
                  </a:lnTo>
                  <a:lnTo>
                    <a:pt x="313" y="11"/>
                  </a:lnTo>
                  <a:lnTo>
                    <a:pt x="323" y="7"/>
                  </a:lnTo>
                  <a:lnTo>
                    <a:pt x="336" y="3"/>
                  </a:lnTo>
                  <a:lnTo>
                    <a:pt x="342" y="3"/>
                  </a:lnTo>
                  <a:lnTo>
                    <a:pt x="340" y="7"/>
                  </a:lnTo>
                  <a:lnTo>
                    <a:pt x="331" y="11"/>
                  </a:lnTo>
                  <a:lnTo>
                    <a:pt x="317" y="20"/>
                  </a:lnTo>
                  <a:lnTo>
                    <a:pt x="300" y="33"/>
                  </a:lnTo>
                  <a:lnTo>
                    <a:pt x="283" y="48"/>
                  </a:lnTo>
                  <a:lnTo>
                    <a:pt x="266" y="63"/>
                  </a:lnTo>
                  <a:lnTo>
                    <a:pt x="250" y="80"/>
                  </a:lnTo>
                  <a:lnTo>
                    <a:pt x="237" y="96"/>
                  </a:lnTo>
                  <a:lnTo>
                    <a:pt x="228" y="108"/>
                  </a:lnTo>
                  <a:lnTo>
                    <a:pt x="225" y="117"/>
                  </a:lnTo>
                  <a:lnTo>
                    <a:pt x="225" y="120"/>
                  </a:lnTo>
                  <a:lnTo>
                    <a:pt x="228" y="122"/>
                  </a:lnTo>
                  <a:lnTo>
                    <a:pt x="233" y="120"/>
                  </a:lnTo>
                  <a:lnTo>
                    <a:pt x="243" y="120"/>
                  </a:lnTo>
                  <a:lnTo>
                    <a:pt x="251" y="119"/>
                  </a:lnTo>
                  <a:lnTo>
                    <a:pt x="259" y="117"/>
                  </a:lnTo>
                  <a:lnTo>
                    <a:pt x="266" y="116"/>
                  </a:lnTo>
                  <a:lnTo>
                    <a:pt x="274" y="113"/>
                  </a:lnTo>
                  <a:lnTo>
                    <a:pt x="282" y="111"/>
                  </a:lnTo>
                  <a:lnTo>
                    <a:pt x="290" y="110"/>
                  </a:lnTo>
                  <a:lnTo>
                    <a:pt x="296" y="108"/>
                  </a:lnTo>
                  <a:lnTo>
                    <a:pt x="300" y="108"/>
                  </a:lnTo>
                  <a:lnTo>
                    <a:pt x="313" y="97"/>
                  </a:lnTo>
                  <a:lnTo>
                    <a:pt x="330" y="87"/>
                  </a:lnTo>
                  <a:lnTo>
                    <a:pt x="348" y="76"/>
                  </a:lnTo>
                  <a:lnTo>
                    <a:pt x="368" y="65"/>
                  </a:lnTo>
                  <a:lnTo>
                    <a:pt x="388" y="56"/>
                  </a:lnTo>
                  <a:lnTo>
                    <a:pt x="405" y="48"/>
                  </a:lnTo>
                  <a:lnTo>
                    <a:pt x="419" y="42"/>
                  </a:lnTo>
                  <a:lnTo>
                    <a:pt x="427" y="37"/>
                  </a:lnTo>
                  <a:lnTo>
                    <a:pt x="436" y="34"/>
                  </a:lnTo>
                  <a:lnTo>
                    <a:pt x="441" y="37"/>
                  </a:lnTo>
                  <a:lnTo>
                    <a:pt x="439" y="43"/>
                  </a:lnTo>
                  <a:lnTo>
                    <a:pt x="427" y="48"/>
                  </a:lnTo>
                  <a:lnTo>
                    <a:pt x="414" y="53"/>
                  </a:lnTo>
                  <a:lnTo>
                    <a:pt x="399" y="59"/>
                  </a:lnTo>
                  <a:lnTo>
                    <a:pt x="384" y="67"/>
                  </a:lnTo>
                  <a:lnTo>
                    <a:pt x="370" y="76"/>
                  </a:lnTo>
                  <a:lnTo>
                    <a:pt x="356" y="85"/>
                  </a:lnTo>
                  <a:lnTo>
                    <a:pt x="345" y="94"/>
                  </a:lnTo>
                  <a:lnTo>
                    <a:pt x="336" y="103"/>
                  </a:lnTo>
                  <a:lnTo>
                    <a:pt x="331" y="111"/>
                  </a:lnTo>
                  <a:lnTo>
                    <a:pt x="348" y="113"/>
                  </a:lnTo>
                  <a:lnTo>
                    <a:pt x="367" y="113"/>
                  </a:lnTo>
                  <a:lnTo>
                    <a:pt x="387" y="110"/>
                  </a:lnTo>
                  <a:lnTo>
                    <a:pt x="407" y="107"/>
                  </a:lnTo>
                  <a:lnTo>
                    <a:pt x="425" y="102"/>
                  </a:lnTo>
                  <a:lnTo>
                    <a:pt x="442" y="97"/>
                  </a:lnTo>
                  <a:lnTo>
                    <a:pt x="456" y="93"/>
                  </a:lnTo>
                  <a:lnTo>
                    <a:pt x="465" y="90"/>
                  </a:lnTo>
                  <a:lnTo>
                    <a:pt x="476" y="85"/>
                  </a:lnTo>
                  <a:lnTo>
                    <a:pt x="484" y="83"/>
                  </a:lnTo>
                  <a:lnTo>
                    <a:pt x="485" y="85"/>
                  </a:lnTo>
                  <a:lnTo>
                    <a:pt x="478" y="91"/>
                  </a:lnTo>
                  <a:lnTo>
                    <a:pt x="470" y="97"/>
                  </a:lnTo>
                  <a:lnTo>
                    <a:pt x="458" y="103"/>
                  </a:lnTo>
                  <a:lnTo>
                    <a:pt x="442" y="111"/>
                  </a:lnTo>
                  <a:lnTo>
                    <a:pt x="424" y="119"/>
                  </a:lnTo>
                  <a:lnTo>
                    <a:pt x="404" y="125"/>
                  </a:lnTo>
                  <a:lnTo>
                    <a:pt x="382" y="131"/>
                  </a:lnTo>
                  <a:lnTo>
                    <a:pt x="360" y="133"/>
                  </a:lnTo>
                  <a:lnTo>
                    <a:pt x="339" y="133"/>
                  </a:lnTo>
                  <a:lnTo>
                    <a:pt x="347" y="140"/>
                  </a:lnTo>
                  <a:lnTo>
                    <a:pt x="357" y="148"/>
                  </a:lnTo>
                  <a:lnTo>
                    <a:pt x="370" y="156"/>
                  </a:lnTo>
                  <a:lnTo>
                    <a:pt x="384" y="165"/>
                  </a:lnTo>
                  <a:lnTo>
                    <a:pt x="399" y="173"/>
                  </a:lnTo>
                  <a:lnTo>
                    <a:pt x="411" y="179"/>
                  </a:lnTo>
                  <a:lnTo>
                    <a:pt x="424" y="185"/>
                  </a:lnTo>
                  <a:lnTo>
                    <a:pt x="431" y="188"/>
                  </a:lnTo>
                  <a:lnTo>
                    <a:pt x="441" y="193"/>
                  </a:lnTo>
                  <a:lnTo>
                    <a:pt x="445" y="197"/>
                  </a:lnTo>
                  <a:lnTo>
                    <a:pt x="442" y="199"/>
                  </a:lnTo>
                  <a:lnTo>
                    <a:pt x="431" y="197"/>
                  </a:lnTo>
                  <a:lnTo>
                    <a:pt x="421" y="194"/>
                  </a:lnTo>
                  <a:lnTo>
                    <a:pt x="405" y="190"/>
                  </a:lnTo>
                  <a:lnTo>
                    <a:pt x="387" y="182"/>
                  </a:lnTo>
                  <a:lnTo>
                    <a:pt x="368" y="174"/>
                  </a:lnTo>
                  <a:lnTo>
                    <a:pt x="348" y="167"/>
                  </a:lnTo>
                  <a:lnTo>
                    <a:pt x="330" y="157"/>
                  </a:lnTo>
                  <a:lnTo>
                    <a:pt x="316" y="150"/>
                  </a:lnTo>
                  <a:lnTo>
                    <a:pt x="308" y="143"/>
                  </a:lnTo>
                  <a:lnTo>
                    <a:pt x="300" y="143"/>
                  </a:lnTo>
                  <a:lnTo>
                    <a:pt x="291" y="143"/>
                  </a:lnTo>
                  <a:lnTo>
                    <a:pt x="280" y="145"/>
                  </a:lnTo>
                  <a:lnTo>
                    <a:pt x="270" y="145"/>
                  </a:lnTo>
                  <a:lnTo>
                    <a:pt x="259" y="147"/>
                  </a:lnTo>
                  <a:lnTo>
                    <a:pt x="250" y="148"/>
                  </a:lnTo>
                  <a:lnTo>
                    <a:pt x="242" y="148"/>
                  </a:lnTo>
                  <a:lnTo>
                    <a:pt x="236" y="150"/>
                  </a:lnTo>
                  <a:lnTo>
                    <a:pt x="240" y="157"/>
                  </a:lnTo>
                  <a:lnTo>
                    <a:pt x="248" y="167"/>
                  </a:lnTo>
                  <a:lnTo>
                    <a:pt x="257" y="176"/>
                  </a:lnTo>
                  <a:lnTo>
                    <a:pt x="266" y="185"/>
                  </a:lnTo>
                  <a:lnTo>
                    <a:pt x="277" y="193"/>
                  </a:lnTo>
                  <a:lnTo>
                    <a:pt x="286" y="200"/>
                  </a:lnTo>
                  <a:lnTo>
                    <a:pt x="296" y="208"/>
                  </a:lnTo>
                  <a:lnTo>
                    <a:pt x="303" y="213"/>
                  </a:lnTo>
                  <a:lnTo>
                    <a:pt x="310" y="217"/>
                  </a:lnTo>
                  <a:lnTo>
                    <a:pt x="316" y="220"/>
                  </a:lnTo>
                  <a:lnTo>
                    <a:pt x="323" y="223"/>
                  </a:lnTo>
                  <a:lnTo>
                    <a:pt x="330" y="228"/>
                  </a:lnTo>
                  <a:lnTo>
                    <a:pt x="336" y="231"/>
                  </a:lnTo>
                  <a:lnTo>
                    <a:pt x="342" y="234"/>
                  </a:lnTo>
                  <a:lnTo>
                    <a:pt x="347" y="236"/>
                  </a:lnTo>
                  <a:lnTo>
                    <a:pt x="351" y="239"/>
                  </a:lnTo>
                  <a:lnTo>
                    <a:pt x="357" y="247"/>
                  </a:lnTo>
                  <a:lnTo>
                    <a:pt x="362" y="253"/>
                  </a:lnTo>
                  <a:lnTo>
                    <a:pt x="357" y="254"/>
                  </a:lnTo>
                  <a:lnTo>
                    <a:pt x="342" y="247"/>
                  </a:lnTo>
                  <a:lnTo>
                    <a:pt x="328" y="237"/>
                  </a:lnTo>
                  <a:lnTo>
                    <a:pt x="311" y="228"/>
                  </a:lnTo>
                  <a:lnTo>
                    <a:pt x="294" y="217"/>
                  </a:lnTo>
                  <a:lnTo>
                    <a:pt x="274" y="205"/>
                  </a:lnTo>
                  <a:lnTo>
                    <a:pt x="257" y="194"/>
                  </a:lnTo>
                  <a:lnTo>
                    <a:pt x="240" y="183"/>
                  </a:lnTo>
                  <a:lnTo>
                    <a:pt x="228" y="176"/>
                  </a:lnTo>
                  <a:lnTo>
                    <a:pt x="220" y="170"/>
                  </a:lnTo>
                  <a:lnTo>
                    <a:pt x="211" y="163"/>
                  </a:lnTo>
                  <a:lnTo>
                    <a:pt x="205" y="162"/>
                  </a:lnTo>
                  <a:lnTo>
                    <a:pt x="197" y="163"/>
                  </a:lnTo>
                  <a:lnTo>
                    <a:pt x="188" y="167"/>
                  </a:lnTo>
                  <a:lnTo>
                    <a:pt x="182" y="168"/>
                  </a:lnTo>
                  <a:lnTo>
                    <a:pt x="174" y="171"/>
                  </a:lnTo>
                  <a:lnTo>
                    <a:pt x="165" y="174"/>
                  </a:lnTo>
                  <a:lnTo>
                    <a:pt x="156" y="177"/>
                  </a:lnTo>
                  <a:lnTo>
                    <a:pt x="146" y="180"/>
                  </a:lnTo>
                  <a:lnTo>
                    <a:pt x="139" y="183"/>
                  </a:lnTo>
                  <a:lnTo>
                    <a:pt x="131" y="187"/>
                  </a:lnTo>
                  <a:lnTo>
                    <a:pt x="128" y="188"/>
                  </a:lnTo>
                  <a:lnTo>
                    <a:pt x="125" y="193"/>
                  </a:lnTo>
                  <a:lnTo>
                    <a:pt x="126" y="196"/>
                  </a:lnTo>
                  <a:lnTo>
                    <a:pt x="129" y="202"/>
                  </a:lnTo>
                  <a:lnTo>
                    <a:pt x="137" y="210"/>
                  </a:lnTo>
                  <a:lnTo>
                    <a:pt x="145" y="216"/>
                  </a:lnTo>
                  <a:lnTo>
                    <a:pt x="157" y="225"/>
                  </a:lnTo>
                  <a:lnTo>
                    <a:pt x="174" y="237"/>
                  </a:lnTo>
                  <a:lnTo>
                    <a:pt x="191" y="250"/>
                  </a:lnTo>
                  <a:lnTo>
                    <a:pt x="209" y="263"/>
                  </a:lnTo>
                  <a:lnTo>
                    <a:pt x="225" y="274"/>
                  </a:lnTo>
                  <a:lnTo>
                    <a:pt x="240" y="283"/>
                  </a:lnTo>
                  <a:lnTo>
                    <a:pt x="250" y="288"/>
                  </a:lnTo>
                  <a:lnTo>
                    <a:pt x="259" y="294"/>
                  </a:lnTo>
                  <a:lnTo>
                    <a:pt x="259" y="297"/>
                  </a:lnTo>
                  <a:lnTo>
                    <a:pt x="248" y="297"/>
                  </a:lnTo>
                  <a:lnTo>
                    <a:pt x="231" y="290"/>
                  </a:lnTo>
                  <a:lnTo>
                    <a:pt x="219" y="282"/>
                  </a:lnTo>
                  <a:lnTo>
                    <a:pt x="203" y="271"/>
                  </a:lnTo>
                  <a:lnTo>
                    <a:pt x="185" y="259"/>
                  </a:lnTo>
                  <a:lnTo>
                    <a:pt x="165" y="247"/>
                  </a:lnTo>
                  <a:lnTo>
                    <a:pt x="145" y="234"/>
                  </a:lnTo>
                  <a:lnTo>
                    <a:pt x="129" y="225"/>
                  </a:lnTo>
                  <a:lnTo>
                    <a:pt x="115" y="219"/>
                  </a:lnTo>
                  <a:lnTo>
                    <a:pt x="109" y="216"/>
                  </a:lnTo>
                  <a:lnTo>
                    <a:pt x="102" y="216"/>
                  </a:lnTo>
                  <a:lnTo>
                    <a:pt x="91" y="219"/>
                  </a:lnTo>
                  <a:lnTo>
                    <a:pt x="75" y="223"/>
                  </a:lnTo>
                  <a:lnTo>
                    <a:pt x="58" y="230"/>
                  </a:lnTo>
                  <a:lnTo>
                    <a:pt x="42" y="234"/>
                  </a:lnTo>
                  <a:lnTo>
                    <a:pt x="25" y="240"/>
                  </a:lnTo>
                  <a:lnTo>
                    <a:pt x="12" y="243"/>
                  </a:lnTo>
                  <a:lnTo>
                    <a:pt x="5" y="245"/>
                  </a:lnTo>
                  <a:lnTo>
                    <a:pt x="0" y="245"/>
                  </a:lnTo>
                  <a:lnTo>
                    <a:pt x="3" y="242"/>
                  </a:lnTo>
                  <a:lnTo>
                    <a:pt x="9" y="237"/>
                  </a:lnTo>
                  <a:lnTo>
                    <a:pt x="18" y="230"/>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8" name="Freeform 58"/>
            <p:cNvSpPr>
              <a:spLocks/>
            </p:cNvSpPr>
            <p:nvPr/>
          </p:nvSpPr>
          <p:spPr bwMode="auto">
            <a:xfrm>
              <a:off x="5204" y="946"/>
              <a:ext cx="177" cy="147"/>
            </a:xfrm>
            <a:custGeom>
              <a:avLst/>
              <a:gdLst>
                <a:gd name="T0" fmla="*/ 13 w 353"/>
                <a:gd name="T1" fmla="*/ 7 h 292"/>
                <a:gd name="T2" fmla="*/ 24 w 353"/>
                <a:gd name="T3" fmla="*/ 15 h 292"/>
                <a:gd name="T4" fmla="*/ 35 w 353"/>
                <a:gd name="T5" fmla="*/ 17 h 292"/>
                <a:gd name="T6" fmla="*/ 67 w 353"/>
                <a:gd name="T7" fmla="*/ 12 h 292"/>
                <a:gd name="T8" fmla="*/ 103 w 353"/>
                <a:gd name="T9" fmla="*/ 9 h 292"/>
                <a:gd name="T10" fmla="*/ 123 w 353"/>
                <a:gd name="T11" fmla="*/ 15 h 292"/>
                <a:gd name="T12" fmla="*/ 110 w 353"/>
                <a:gd name="T13" fmla="*/ 16 h 292"/>
                <a:gd name="T14" fmla="*/ 86 w 353"/>
                <a:gd name="T15" fmla="*/ 16 h 292"/>
                <a:gd name="T16" fmla="*/ 56 w 353"/>
                <a:gd name="T17" fmla="*/ 20 h 292"/>
                <a:gd name="T18" fmla="*/ 48 w 353"/>
                <a:gd name="T19" fmla="*/ 27 h 292"/>
                <a:gd name="T20" fmla="*/ 63 w 353"/>
                <a:gd name="T21" fmla="*/ 34 h 292"/>
                <a:gd name="T22" fmla="*/ 76 w 353"/>
                <a:gd name="T23" fmla="*/ 39 h 292"/>
                <a:gd name="T24" fmla="*/ 98 w 353"/>
                <a:gd name="T25" fmla="*/ 39 h 292"/>
                <a:gd name="T26" fmla="*/ 136 w 353"/>
                <a:gd name="T27" fmla="*/ 42 h 292"/>
                <a:gd name="T28" fmla="*/ 160 w 353"/>
                <a:gd name="T29" fmla="*/ 51 h 292"/>
                <a:gd name="T30" fmla="*/ 162 w 353"/>
                <a:gd name="T31" fmla="*/ 57 h 292"/>
                <a:gd name="T32" fmla="*/ 143 w 353"/>
                <a:gd name="T33" fmla="*/ 51 h 292"/>
                <a:gd name="T34" fmla="*/ 112 w 353"/>
                <a:gd name="T35" fmla="*/ 47 h 292"/>
                <a:gd name="T36" fmla="*/ 89 w 353"/>
                <a:gd name="T37" fmla="*/ 48 h 292"/>
                <a:gd name="T38" fmla="*/ 101 w 353"/>
                <a:gd name="T39" fmla="*/ 56 h 292"/>
                <a:gd name="T40" fmla="*/ 110 w 353"/>
                <a:gd name="T41" fmla="*/ 62 h 292"/>
                <a:gd name="T42" fmla="*/ 118 w 353"/>
                <a:gd name="T43" fmla="*/ 66 h 292"/>
                <a:gd name="T44" fmla="*/ 146 w 353"/>
                <a:gd name="T45" fmla="*/ 71 h 292"/>
                <a:gd name="T46" fmla="*/ 172 w 353"/>
                <a:gd name="T47" fmla="*/ 88 h 292"/>
                <a:gd name="T48" fmla="*/ 165 w 353"/>
                <a:gd name="T49" fmla="*/ 89 h 292"/>
                <a:gd name="T50" fmla="*/ 144 w 353"/>
                <a:gd name="T51" fmla="*/ 79 h 292"/>
                <a:gd name="T52" fmla="*/ 123 w 353"/>
                <a:gd name="T53" fmla="*/ 76 h 292"/>
                <a:gd name="T54" fmla="*/ 147 w 353"/>
                <a:gd name="T55" fmla="*/ 101 h 292"/>
                <a:gd name="T56" fmla="*/ 165 w 353"/>
                <a:gd name="T57" fmla="*/ 120 h 292"/>
                <a:gd name="T58" fmla="*/ 171 w 353"/>
                <a:gd name="T59" fmla="*/ 130 h 292"/>
                <a:gd name="T60" fmla="*/ 177 w 353"/>
                <a:gd name="T61" fmla="*/ 147 h 292"/>
                <a:gd name="T62" fmla="*/ 156 w 353"/>
                <a:gd name="T63" fmla="*/ 121 h 292"/>
                <a:gd name="T64" fmla="*/ 130 w 353"/>
                <a:gd name="T65" fmla="*/ 90 h 292"/>
                <a:gd name="T66" fmla="*/ 115 w 353"/>
                <a:gd name="T67" fmla="*/ 80 h 292"/>
                <a:gd name="T68" fmla="*/ 114 w 353"/>
                <a:gd name="T69" fmla="*/ 90 h 292"/>
                <a:gd name="T70" fmla="*/ 126 w 353"/>
                <a:gd name="T71" fmla="*/ 122 h 292"/>
                <a:gd name="T72" fmla="*/ 130 w 353"/>
                <a:gd name="T73" fmla="*/ 134 h 292"/>
                <a:gd name="T74" fmla="*/ 121 w 353"/>
                <a:gd name="T75" fmla="*/ 125 h 292"/>
                <a:gd name="T76" fmla="*/ 111 w 353"/>
                <a:gd name="T77" fmla="*/ 103 h 292"/>
                <a:gd name="T78" fmla="*/ 104 w 353"/>
                <a:gd name="T79" fmla="*/ 79 h 292"/>
                <a:gd name="T80" fmla="*/ 96 w 353"/>
                <a:gd name="T81" fmla="*/ 66 h 292"/>
                <a:gd name="T82" fmla="*/ 83 w 353"/>
                <a:gd name="T83" fmla="*/ 57 h 292"/>
                <a:gd name="T84" fmla="*/ 76 w 353"/>
                <a:gd name="T85" fmla="*/ 52 h 292"/>
                <a:gd name="T86" fmla="*/ 72 w 353"/>
                <a:gd name="T87" fmla="*/ 52 h 292"/>
                <a:gd name="T88" fmla="*/ 75 w 353"/>
                <a:gd name="T89" fmla="*/ 82 h 292"/>
                <a:gd name="T90" fmla="*/ 92 w 353"/>
                <a:gd name="T91" fmla="*/ 118 h 292"/>
                <a:gd name="T92" fmla="*/ 85 w 353"/>
                <a:gd name="T93" fmla="*/ 117 h 292"/>
                <a:gd name="T94" fmla="*/ 74 w 353"/>
                <a:gd name="T95" fmla="*/ 100 h 292"/>
                <a:gd name="T96" fmla="*/ 64 w 353"/>
                <a:gd name="T97" fmla="*/ 69 h 292"/>
                <a:gd name="T98" fmla="*/ 61 w 353"/>
                <a:gd name="T99" fmla="*/ 43 h 292"/>
                <a:gd name="T100" fmla="*/ 49 w 353"/>
                <a:gd name="T101" fmla="*/ 37 h 292"/>
                <a:gd name="T102" fmla="*/ 39 w 353"/>
                <a:gd name="T103" fmla="*/ 32 h 292"/>
                <a:gd name="T104" fmla="*/ 36 w 353"/>
                <a:gd name="T105" fmla="*/ 48 h 292"/>
                <a:gd name="T106" fmla="*/ 41 w 353"/>
                <a:gd name="T107" fmla="*/ 76 h 292"/>
                <a:gd name="T108" fmla="*/ 49 w 353"/>
                <a:gd name="T109" fmla="*/ 107 h 292"/>
                <a:gd name="T110" fmla="*/ 43 w 353"/>
                <a:gd name="T111" fmla="*/ 104 h 292"/>
                <a:gd name="T112" fmla="*/ 33 w 353"/>
                <a:gd name="T113" fmla="*/ 61 h 292"/>
                <a:gd name="T114" fmla="*/ 22 w 353"/>
                <a:gd name="T115" fmla="*/ 24 h 292"/>
                <a:gd name="T116" fmla="*/ 9 w 353"/>
                <a:gd name="T117" fmla="*/ 12 h 292"/>
                <a:gd name="T118" fmla="*/ 2 w 353"/>
                <a:gd name="T119" fmla="*/ 4 h 292"/>
                <a:gd name="T120" fmla="*/ 2 w 353"/>
                <a:gd name="T121" fmla="*/ 0 h 292"/>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53" h="292">
                  <a:moveTo>
                    <a:pt x="14" y="4"/>
                  </a:moveTo>
                  <a:lnTo>
                    <a:pt x="20" y="9"/>
                  </a:lnTo>
                  <a:lnTo>
                    <a:pt x="26" y="14"/>
                  </a:lnTo>
                  <a:lnTo>
                    <a:pt x="34" y="20"/>
                  </a:lnTo>
                  <a:lnTo>
                    <a:pt x="41" y="24"/>
                  </a:lnTo>
                  <a:lnTo>
                    <a:pt x="48" y="29"/>
                  </a:lnTo>
                  <a:lnTo>
                    <a:pt x="55" y="32"/>
                  </a:lnTo>
                  <a:lnTo>
                    <a:pt x="63" y="34"/>
                  </a:lnTo>
                  <a:lnTo>
                    <a:pt x="69" y="34"/>
                  </a:lnTo>
                  <a:lnTo>
                    <a:pt x="86" y="29"/>
                  </a:lnTo>
                  <a:lnTo>
                    <a:pt x="109" y="26"/>
                  </a:lnTo>
                  <a:lnTo>
                    <a:pt x="134" y="23"/>
                  </a:lnTo>
                  <a:lnTo>
                    <a:pt x="158" y="20"/>
                  </a:lnTo>
                  <a:lnTo>
                    <a:pt x="183" y="18"/>
                  </a:lnTo>
                  <a:lnTo>
                    <a:pt x="205" y="18"/>
                  </a:lnTo>
                  <a:lnTo>
                    <a:pt x="222" y="20"/>
                  </a:lnTo>
                  <a:lnTo>
                    <a:pt x="234" y="23"/>
                  </a:lnTo>
                  <a:lnTo>
                    <a:pt x="245" y="29"/>
                  </a:lnTo>
                  <a:lnTo>
                    <a:pt x="245" y="31"/>
                  </a:lnTo>
                  <a:lnTo>
                    <a:pt x="236" y="32"/>
                  </a:lnTo>
                  <a:lnTo>
                    <a:pt x="220" y="31"/>
                  </a:lnTo>
                  <a:lnTo>
                    <a:pt x="208" y="31"/>
                  </a:lnTo>
                  <a:lnTo>
                    <a:pt x="191" y="31"/>
                  </a:lnTo>
                  <a:lnTo>
                    <a:pt x="171" y="32"/>
                  </a:lnTo>
                  <a:lnTo>
                    <a:pt x="149" y="34"/>
                  </a:lnTo>
                  <a:lnTo>
                    <a:pt x="129" y="37"/>
                  </a:lnTo>
                  <a:lnTo>
                    <a:pt x="111" y="40"/>
                  </a:lnTo>
                  <a:lnTo>
                    <a:pt x="97" y="44"/>
                  </a:lnTo>
                  <a:lnTo>
                    <a:pt x="88" y="49"/>
                  </a:lnTo>
                  <a:lnTo>
                    <a:pt x="95" y="54"/>
                  </a:lnTo>
                  <a:lnTo>
                    <a:pt x="105" y="58"/>
                  </a:lnTo>
                  <a:lnTo>
                    <a:pt x="115" y="63"/>
                  </a:lnTo>
                  <a:lnTo>
                    <a:pt x="125" y="68"/>
                  </a:lnTo>
                  <a:lnTo>
                    <a:pt x="135" y="72"/>
                  </a:lnTo>
                  <a:lnTo>
                    <a:pt x="143" y="75"/>
                  </a:lnTo>
                  <a:lnTo>
                    <a:pt x="151" y="78"/>
                  </a:lnTo>
                  <a:lnTo>
                    <a:pt x="155" y="81"/>
                  </a:lnTo>
                  <a:lnTo>
                    <a:pt x="174" y="78"/>
                  </a:lnTo>
                  <a:lnTo>
                    <a:pt x="195" y="77"/>
                  </a:lnTo>
                  <a:lnTo>
                    <a:pt x="220" y="77"/>
                  </a:lnTo>
                  <a:lnTo>
                    <a:pt x="246" y="80"/>
                  </a:lnTo>
                  <a:lnTo>
                    <a:pt x="271" y="84"/>
                  </a:lnTo>
                  <a:lnTo>
                    <a:pt x="293" y="89"/>
                  </a:lnTo>
                  <a:lnTo>
                    <a:pt x="309" y="95"/>
                  </a:lnTo>
                  <a:lnTo>
                    <a:pt x="320" y="101"/>
                  </a:lnTo>
                  <a:lnTo>
                    <a:pt x="329" y="112"/>
                  </a:lnTo>
                  <a:lnTo>
                    <a:pt x="329" y="115"/>
                  </a:lnTo>
                  <a:lnTo>
                    <a:pt x="323" y="114"/>
                  </a:lnTo>
                  <a:lnTo>
                    <a:pt x="311" y="109"/>
                  </a:lnTo>
                  <a:lnTo>
                    <a:pt x="300" y="106"/>
                  </a:lnTo>
                  <a:lnTo>
                    <a:pt x="285" y="101"/>
                  </a:lnTo>
                  <a:lnTo>
                    <a:pt x="265" y="98"/>
                  </a:lnTo>
                  <a:lnTo>
                    <a:pt x="245" y="95"/>
                  </a:lnTo>
                  <a:lnTo>
                    <a:pt x="223" y="94"/>
                  </a:lnTo>
                  <a:lnTo>
                    <a:pt x="205" y="92"/>
                  </a:lnTo>
                  <a:lnTo>
                    <a:pt x="188" y="92"/>
                  </a:lnTo>
                  <a:lnTo>
                    <a:pt x="177" y="95"/>
                  </a:lnTo>
                  <a:lnTo>
                    <a:pt x="186" y="101"/>
                  </a:lnTo>
                  <a:lnTo>
                    <a:pt x="194" y="108"/>
                  </a:lnTo>
                  <a:lnTo>
                    <a:pt x="202" y="112"/>
                  </a:lnTo>
                  <a:lnTo>
                    <a:pt x="208" y="117"/>
                  </a:lnTo>
                  <a:lnTo>
                    <a:pt x="214" y="121"/>
                  </a:lnTo>
                  <a:lnTo>
                    <a:pt x="219" y="124"/>
                  </a:lnTo>
                  <a:lnTo>
                    <a:pt x="222" y="128"/>
                  </a:lnTo>
                  <a:lnTo>
                    <a:pt x="223" y="131"/>
                  </a:lnTo>
                  <a:lnTo>
                    <a:pt x="236" y="132"/>
                  </a:lnTo>
                  <a:lnTo>
                    <a:pt x="252" y="134"/>
                  </a:lnTo>
                  <a:lnTo>
                    <a:pt x="271" y="137"/>
                  </a:lnTo>
                  <a:lnTo>
                    <a:pt x="291" y="141"/>
                  </a:lnTo>
                  <a:lnTo>
                    <a:pt x="311" y="148"/>
                  </a:lnTo>
                  <a:lnTo>
                    <a:pt x="328" y="158"/>
                  </a:lnTo>
                  <a:lnTo>
                    <a:pt x="343" y="174"/>
                  </a:lnTo>
                  <a:lnTo>
                    <a:pt x="353" y="194"/>
                  </a:lnTo>
                  <a:lnTo>
                    <a:pt x="342" y="186"/>
                  </a:lnTo>
                  <a:lnTo>
                    <a:pt x="329" y="177"/>
                  </a:lnTo>
                  <a:lnTo>
                    <a:pt x="316" y="169"/>
                  </a:lnTo>
                  <a:lnTo>
                    <a:pt x="302" y="163"/>
                  </a:lnTo>
                  <a:lnTo>
                    <a:pt x="288" y="157"/>
                  </a:lnTo>
                  <a:lnTo>
                    <a:pt x="274" y="152"/>
                  </a:lnTo>
                  <a:lnTo>
                    <a:pt x="260" y="151"/>
                  </a:lnTo>
                  <a:lnTo>
                    <a:pt x="246" y="151"/>
                  </a:lnTo>
                  <a:lnTo>
                    <a:pt x="262" y="168"/>
                  </a:lnTo>
                  <a:lnTo>
                    <a:pt x="279" y="183"/>
                  </a:lnTo>
                  <a:lnTo>
                    <a:pt x="294" y="200"/>
                  </a:lnTo>
                  <a:lnTo>
                    <a:pt x="308" y="214"/>
                  </a:lnTo>
                  <a:lnTo>
                    <a:pt x="320" y="228"/>
                  </a:lnTo>
                  <a:lnTo>
                    <a:pt x="329" y="238"/>
                  </a:lnTo>
                  <a:lnTo>
                    <a:pt x="336" y="246"/>
                  </a:lnTo>
                  <a:lnTo>
                    <a:pt x="339" y="251"/>
                  </a:lnTo>
                  <a:lnTo>
                    <a:pt x="342" y="258"/>
                  </a:lnTo>
                  <a:lnTo>
                    <a:pt x="345" y="269"/>
                  </a:lnTo>
                  <a:lnTo>
                    <a:pt x="348" y="281"/>
                  </a:lnTo>
                  <a:lnTo>
                    <a:pt x="353" y="292"/>
                  </a:lnTo>
                  <a:lnTo>
                    <a:pt x="343" y="278"/>
                  </a:lnTo>
                  <a:lnTo>
                    <a:pt x="328" y="260"/>
                  </a:lnTo>
                  <a:lnTo>
                    <a:pt x="311" y="240"/>
                  </a:lnTo>
                  <a:lnTo>
                    <a:pt x="293" y="217"/>
                  </a:lnTo>
                  <a:lnTo>
                    <a:pt x="276" y="197"/>
                  </a:lnTo>
                  <a:lnTo>
                    <a:pt x="259" y="178"/>
                  </a:lnTo>
                  <a:lnTo>
                    <a:pt x="245" y="166"/>
                  </a:lnTo>
                  <a:lnTo>
                    <a:pt x="237" y="160"/>
                  </a:lnTo>
                  <a:lnTo>
                    <a:pt x="229" y="158"/>
                  </a:lnTo>
                  <a:lnTo>
                    <a:pt x="226" y="163"/>
                  </a:lnTo>
                  <a:lnTo>
                    <a:pt x="226" y="171"/>
                  </a:lnTo>
                  <a:lnTo>
                    <a:pt x="228" y="178"/>
                  </a:lnTo>
                  <a:lnTo>
                    <a:pt x="232" y="194"/>
                  </a:lnTo>
                  <a:lnTo>
                    <a:pt x="242" y="218"/>
                  </a:lnTo>
                  <a:lnTo>
                    <a:pt x="252" y="243"/>
                  </a:lnTo>
                  <a:lnTo>
                    <a:pt x="260" y="260"/>
                  </a:lnTo>
                  <a:lnTo>
                    <a:pt x="262" y="266"/>
                  </a:lnTo>
                  <a:lnTo>
                    <a:pt x="259" y="266"/>
                  </a:lnTo>
                  <a:lnTo>
                    <a:pt x="252" y="263"/>
                  </a:lnTo>
                  <a:lnTo>
                    <a:pt x="246" y="255"/>
                  </a:lnTo>
                  <a:lnTo>
                    <a:pt x="242" y="248"/>
                  </a:lnTo>
                  <a:lnTo>
                    <a:pt x="236" y="235"/>
                  </a:lnTo>
                  <a:lnTo>
                    <a:pt x="229" y="221"/>
                  </a:lnTo>
                  <a:lnTo>
                    <a:pt x="222" y="204"/>
                  </a:lnTo>
                  <a:lnTo>
                    <a:pt x="215" y="188"/>
                  </a:lnTo>
                  <a:lnTo>
                    <a:pt x="211" y="171"/>
                  </a:lnTo>
                  <a:lnTo>
                    <a:pt x="208" y="157"/>
                  </a:lnTo>
                  <a:lnTo>
                    <a:pt x="209" y="146"/>
                  </a:lnTo>
                  <a:lnTo>
                    <a:pt x="200" y="138"/>
                  </a:lnTo>
                  <a:lnTo>
                    <a:pt x="191" y="131"/>
                  </a:lnTo>
                  <a:lnTo>
                    <a:pt x="182" y="124"/>
                  </a:lnTo>
                  <a:lnTo>
                    <a:pt x="174" y="118"/>
                  </a:lnTo>
                  <a:lnTo>
                    <a:pt x="166" y="114"/>
                  </a:lnTo>
                  <a:lnTo>
                    <a:pt x="160" y="109"/>
                  </a:lnTo>
                  <a:lnTo>
                    <a:pt x="155" y="106"/>
                  </a:lnTo>
                  <a:lnTo>
                    <a:pt x="152" y="104"/>
                  </a:lnTo>
                  <a:lnTo>
                    <a:pt x="148" y="101"/>
                  </a:lnTo>
                  <a:lnTo>
                    <a:pt x="145" y="101"/>
                  </a:lnTo>
                  <a:lnTo>
                    <a:pt x="143" y="104"/>
                  </a:lnTo>
                  <a:lnTo>
                    <a:pt x="142" y="112"/>
                  </a:lnTo>
                  <a:lnTo>
                    <a:pt x="143" y="132"/>
                  </a:lnTo>
                  <a:lnTo>
                    <a:pt x="149" y="163"/>
                  </a:lnTo>
                  <a:lnTo>
                    <a:pt x="160" y="197"/>
                  </a:lnTo>
                  <a:lnTo>
                    <a:pt x="175" y="223"/>
                  </a:lnTo>
                  <a:lnTo>
                    <a:pt x="183" y="234"/>
                  </a:lnTo>
                  <a:lnTo>
                    <a:pt x="183" y="238"/>
                  </a:lnTo>
                  <a:lnTo>
                    <a:pt x="178" y="238"/>
                  </a:lnTo>
                  <a:lnTo>
                    <a:pt x="169" y="232"/>
                  </a:lnTo>
                  <a:lnTo>
                    <a:pt x="165" y="224"/>
                  </a:lnTo>
                  <a:lnTo>
                    <a:pt x="157" y="214"/>
                  </a:lnTo>
                  <a:lnTo>
                    <a:pt x="148" y="198"/>
                  </a:lnTo>
                  <a:lnTo>
                    <a:pt x="140" y="180"/>
                  </a:lnTo>
                  <a:lnTo>
                    <a:pt x="132" y="160"/>
                  </a:lnTo>
                  <a:lnTo>
                    <a:pt x="128" y="138"/>
                  </a:lnTo>
                  <a:lnTo>
                    <a:pt x="126" y="114"/>
                  </a:lnTo>
                  <a:lnTo>
                    <a:pt x="128" y="91"/>
                  </a:lnTo>
                  <a:lnTo>
                    <a:pt x="121" y="86"/>
                  </a:lnTo>
                  <a:lnTo>
                    <a:pt x="114" y="81"/>
                  </a:lnTo>
                  <a:lnTo>
                    <a:pt x="106" y="77"/>
                  </a:lnTo>
                  <a:lnTo>
                    <a:pt x="98" y="74"/>
                  </a:lnTo>
                  <a:lnTo>
                    <a:pt x="92" y="71"/>
                  </a:lnTo>
                  <a:lnTo>
                    <a:pt x="85" y="68"/>
                  </a:lnTo>
                  <a:lnTo>
                    <a:pt x="78" y="64"/>
                  </a:lnTo>
                  <a:lnTo>
                    <a:pt x="74" y="63"/>
                  </a:lnTo>
                  <a:lnTo>
                    <a:pt x="71" y="75"/>
                  </a:lnTo>
                  <a:lnTo>
                    <a:pt x="72" y="95"/>
                  </a:lnTo>
                  <a:lnTo>
                    <a:pt x="75" y="115"/>
                  </a:lnTo>
                  <a:lnTo>
                    <a:pt x="78" y="132"/>
                  </a:lnTo>
                  <a:lnTo>
                    <a:pt x="81" y="151"/>
                  </a:lnTo>
                  <a:lnTo>
                    <a:pt x="86" y="175"/>
                  </a:lnTo>
                  <a:lnTo>
                    <a:pt x="91" y="198"/>
                  </a:lnTo>
                  <a:lnTo>
                    <a:pt x="97" y="212"/>
                  </a:lnTo>
                  <a:lnTo>
                    <a:pt x="97" y="217"/>
                  </a:lnTo>
                  <a:lnTo>
                    <a:pt x="92" y="215"/>
                  </a:lnTo>
                  <a:lnTo>
                    <a:pt x="85" y="206"/>
                  </a:lnTo>
                  <a:lnTo>
                    <a:pt x="78" y="191"/>
                  </a:lnTo>
                  <a:lnTo>
                    <a:pt x="74" y="161"/>
                  </a:lnTo>
                  <a:lnTo>
                    <a:pt x="66" y="121"/>
                  </a:lnTo>
                  <a:lnTo>
                    <a:pt x="58" y="83"/>
                  </a:lnTo>
                  <a:lnTo>
                    <a:pt x="54" y="58"/>
                  </a:lnTo>
                  <a:lnTo>
                    <a:pt x="43" y="48"/>
                  </a:lnTo>
                  <a:lnTo>
                    <a:pt x="34" y="38"/>
                  </a:lnTo>
                  <a:lnTo>
                    <a:pt x="26" y="31"/>
                  </a:lnTo>
                  <a:lnTo>
                    <a:pt x="18" y="23"/>
                  </a:lnTo>
                  <a:lnTo>
                    <a:pt x="12" y="17"/>
                  </a:lnTo>
                  <a:lnTo>
                    <a:pt x="7" y="12"/>
                  </a:lnTo>
                  <a:lnTo>
                    <a:pt x="4" y="8"/>
                  </a:lnTo>
                  <a:lnTo>
                    <a:pt x="1" y="4"/>
                  </a:lnTo>
                  <a:lnTo>
                    <a:pt x="0" y="1"/>
                  </a:lnTo>
                  <a:lnTo>
                    <a:pt x="3" y="0"/>
                  </a:lnTo>
                  <a:lnTo>
                    <a:pt x="7" y="1"/>
                  </a:lnTo>
                  <a:lnTo>
                    <a:pt x="14" y="4"/>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69" name="Freeform 59"/>
            <p:cNvSpPr>
              <a:spLocks/>
            </p:cNvSpPr>
            <p:nvPr/>
          </p:nvSpPr>
          <p:spPr bwMode="auto">
            <a:xfrm>
              <a:off x="5114" y="964"/>
              <a:ext cx="121" cy="201"/>
            </a:xfrm>
            <a:custGeom>
              <a:avLst/>
              <a:gdLst>
                <a:gd name="T0" fmla="*/ 54 w 241"/>
                <a:gd name="T1" fmla="*/ 2 h 402"/>
                <a:gd name="T2" fmla="*/ 57 w 241"/>
                <a:gd name="T3" fmla="*/ 23 h 402"/>
                <a:gd name="T4" fmla="*/ 60 w 241"/>
                <a:gd name="T5" fmla="*/ 31 h 402"/>
                <a:gd name="T6" fmla="*/ 69 w 241"/>
                <a:gd name="T7" fmla="*/ 38 h 402"/>
                <a:gd name="T8" fmla="*/ 81 w 241"/>
                <a:gd name="T9" fmla="*/ 50 h 402"/>
                <a:gd name="T10" fmla="*/ 94 w 241"/>
                <a:gd name="T11" fmla="*/ 64 h 402"/>
                <a:gd name="T12" fmla="*/ 108 w 241"/>
                <a:gd name="T13" fmla="*/ 90 h 402"/>
                <a:gd name="T14" fmla="*/ 119 w 241"/>
                <a:gd name="T15" fmla="*/ 107 h 402"/>
                <a:gd name="T16" fmla="*/ 121 w 241"/>
                <a:gd name="T17" fmla="*/ 116 h 402"/>
                <a:gd name="T18" fmla="*/ 118 w 241"/>
                <a:gd name="T19" fmla="*/ 116 h 402"/>
                <a:gd name="T20" fmla="*/ 113 w 241"/>
                <a:gd name="T21" fmla="*/ 106 h 402"/>
                <a:gd name="T22" fmla="*/ 105 w 241"/>
                <a:gd name="T23" fmla="*/ 92 h 402"/>
                <a:gd name="T24" fmla="*/ 94 w 241"/>
                <a:gd name="T25" fmla="*/ 76 h 402"/>
                <a:gd name="T26" fmla="*/ 85 w 241"/>
                <a:gd name="T27" fmla="*/ 63 h 402"/>
                <a:gd name="T28" fmla="*/ 76 w 241"/>
                <a:gd name="T29" fmla="*/ 55 h 402"/>
                <a:gd name="T30" fmla="*/ 68 w 241"/>
                <a:gd name="T31" fmla="*/ 49 h 402"/>
                <a:gd name="T32" fmla="*/ 64 w 241"/>
                <a:gd name="T33" fmla="*/ 59 h 402"/>
                <a:gd name="T34" fmla="*/ 65 w 241"/>
                <a:gd name="T35" fmla="*/ 82 h 402"/>
                <a:gd name="T36" fmla="*/ 71 w 241"/>
                <a:gd name="T37" fmla="*/ 93 h 402"/>
                <a:gd name="T38" fmla="*/ 86 w 241"/>
                <a:gd name="T39" fmla="*/ 107 h 402"/>
                <a:gd name="T40" fmla="*/ 101 w 241"/>
                <a:gd name="T41" fmla="*/ 125 h 402"/>
                <a:gd name="T42" fmla="*/ 112 w 241"/>
                <a:gd name="T43" fmla="*/ 148 h 402"/>
                <a:gd name="T44" fmla="*/ 114 w 241"/>
                <a:gd name="T45" fmla="*/ 166 h 402"/>
                <a:gd name="T46" fmla="*/ 108 w 241"/>
                <a:gd name="T47" fmla="*/ 157 h 402"/>
                <a:gd name="T48" fmla="*/ 100 w 241"/>
                <a:gd name="T49" fmla="*/ 138 h 402"/>
                <a:gd name="T50" fmla="*/ 91 w 241"/>
                <a:gd name="T51" fmla="*/ 125 h 402"/>
                <a:gd name="T52" fmla="*/ 81 w 241"/>
                <a:gd name="T53" fmla="*/ 114 h 402"/>
                <a:gd name="T54" fmla="*/ 71 w 241"/>
                <a:gd name="T55" fmla="*/ 107 h 402"/>
                <a:gd name="T56" fmla="*/ 73 w 241"/>
                <a:gd name="T57" fmla="*/ 123 h 402"/>
                <a:gd name="T58" fmla="*/ 80 w 241"/>
                <a:gd name="T59" fmla="*/ 173 h 402"/>
                <a:gd name="T60" fmla="*/ 78 w 241"/>
                <a:gd name="T61" fmla="*/ 201 h 402"/>
                <a:gd name="T62" fmla="*/ 75 w 241"/>
                <a:gd name="T63" fmla="*/ 198 h 402"/>
                <a:gd name="T64" fmla="*/ 74 w 241"/>
                <a:gd name="T65" fmla="*/ 177 h 402"/>
                <a:gd name="T66" fmla="*/ 63 w 241"/>
                <a:gd name="T67" fmla="*/ 128 h 402"/>
                <a:gd name="T68" fmla="*/ 55 w 241"/>
                <a:gd name="T69" fmla="*/ 116 h 402"/>
                <a:gd name="T70" fmla="*/ 45 w 241"/>
                <a:gd name="T71" fmla="*/ 126 h 402"/>
                <a:gd name="T72" fmla="*/ 35 w 241"/>
                <a:gd name="T73" fmla="*/ 138 h 402"/>
                <a:gd name="T74" fmla="*/ 29 w 241"/>
                <a:gd name="T75" fmla="*/ 152 h 402"/>
                <a:gd name="T76" fmla="*/ 26 w 241"/>
                <a:gd name="T77" fmla="*/ 163 h 402"/>
                <a:gd name="T78" fmla="*/ 22 w 241"/>
                <a:gd name="T79" fmla="*/ 160 h 402"/>
                <a:gd name="T80" fmla="*/ 26 w 241"/>
                <a:gd name="T81" fmla="*/ 146 h 402"/>
                <a:gd name="T82" fmla="*/ 34 w 241"/>
                <a:gd name="T83" fmla="*/ 131 h 402"/>
                <a:gd name="T84" fmla="*/ 42 w 241"/>
                <a:gd name="T85" fmla="*/ 115 h 402"/>
                <a:gd name="T86" fmla="*/ 51 w 241"/>
                <a:gd name="T87" fmla="*/ 103 h 402"/>
                <a:gd name="T88" fmla="*/ 55 w 241"/>
                <a:gd name="T89" fmla="*/ 85 h 402"/>
                <a:gd name="T90" fmla="*/ 55 w 241"/>
                <a:gd name="T91" fmla="*/ 59 h 402"/>
                <a:gd name="T92" fmla="*/ 49 w 241"/>
                <a:gd name="T93" fmla="*/ 55 h 402"/>
                <a:gd name="T94" fmla="*/ 33 w 241"/>
                <a:gd name="T95" fmla="*/ 69 h 402"/>
                <a:gd name="T96" fmla="*/ 18 w 241"/>
                <a:gd name="T97" fmla="*/ 87 h 402"/>
                <a:gd name="T98" fmla="*/ 7 w 241"/>
                <a:gd name="T99" fmla="*/ 105 h 402"/>
                <a:gd name="T100" fmla="*/ 2 w 241"/>
                <a:gd name="T101" fmla="*/ 117 h 402"/>
                <a:gd name="T102" fmla="*/ 0 w 241"/>
                <a:gd name="T103" fmla="*/ 114 h 402"/>
                <a:gd name="T104" fmla="*/ 3 w 241"/>
                <a:gd name="T105" fmla="*/ 103 h 402"/>
                <a:gd name="T106" fmla="*/ 13 w 241"/>
                <a:gd name="T107" fmla="*/ 85 h 402"/>
                <a:gd name="T108" fmla="*/ 29 w 241"/>
                <a:gd name="T109" fmla="*/ 63 h 402"/>
                <a:gd name="T110" fmla="*/ 43 w 241"/>
                <a:gd name="T111" fmla="*/ 43 h 402"/>
                <a:gd name="T112" fmla="*/ 53 w 241"/>
                <a:gd name="T113" fmla="*/ 30 h 402"/>
                <a:gd name="T114" fmla="*/ 51 w 241"/>
                <a:gd name="T115" fmla="*/ 13 h 402"/>
                <a:gd name="T116" fmla="*/ 49 w 241"/>
                <a:gd name="T117" fmla="*/ 6 h 402"/>
                <a:gd name="T118" fmla="*/ 51 w 241"/>
                <a:gd name="T119" fmla="*/ 3 h 40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41" h="402">
                  <a:moveTo>
                    <a:pt x="103" y="0"/>
                  </a:moveTo>
                  <a:lnTo>
                    <a:pt x="107" y="3"/>
                  </a:lnTo>
                  <a:lnTo>
                    <a:pt x="110" y="22"/>
                  </a:lnTo>
                  <a:lnTo>
                    <a:pt x="114" y="45"/>
                  </a:lnTo>
                  <a:lnTo>
                    <a:pt x="117" y="59"/>
                  </a:lnTo>
                  <a:lnTo>
                    <a:pt x="120" y="62"/>
                  </a:lnTo>
                  <a:lnTo>
                    <a:pt x="127" y="68"/>
                  </a:lnTo>
                  <a:lnTo>
                    <a:pt x="137" y="76"/>
                  </a:lnTo>
                  <a:lnTo>
                    <a:pt x="149" y="86"/>
                  </a:lnTo>
                  <a:lnTo>
                    <a:pt x="161" y="99"/>
                  </a:lnTo>
                  <a:lnTo>
                    <a:pt x="175" y="113"/>
                  </a:lnTo>
                  <a:lnTo>
                    <a:pt x="187" y="128"/>
                  </a:lnTo>
                  <a:lnTo>
                    <a:pt x="198" y="146"/>
                  </a:lnTo>
                  <a:lnTo>
                    <a:pt x="215" y="179"/>
                  </a:lnTo>
                  <a:lnTo>
                    <a:pt x="229" y="200"/>
                  </a:lnTo>
                  <a:lnTo>
                    <a:pt x="237" y="214"/>
                  </a:lnTo>
                  <a:lnTo>
                    <a:pt x="241" y="225"/>
                  </a:lnTo>
                  <a:lnTo>
                    <a:pt x="241" y="232"/>
                  </a:lnTo>
                  <a:lnTo>
                    <a:pt x="240" y="234"/>
                  </a:lnTo>
                  <a:lnTo>
                    <a:pt x="235" y="231"/>
                  </a:lnTo>
                  <a:lnTo>
                    <a:pt x="231" y="220"/>
                  </a:lnTo>
                  <a:lnTo>
                    <a:pt x="226" y="211"/>
                  </a:lnTo>
                  <a:lnTo>
                    <a:pt x="218" y="199"/>
                  </a:lnTo>
                  <a:lnTo>
                    <a:pt x="209" y="183"/>
                  </a:lnTo>
                  <a:lnTo>
                    <a:pt x="198" y="166"/>
                  </a:lnTo>
                  <a:lnTo>
                    <a:pt x="187" y="151"/>
                  </a:lnTo>
                  <a:lnTo>
                    <a:pt x="177" y="136"/>
                  </a:lnTo>
                  <a:lnTo>
                    <a:pt x="169" y="125"/>
                  </a:lnTo>
                  <a:lnTo>
                    <a:pt x="161" y="117"/>
                  </a:lnTo>
                  <a:lnTo>
                    <a:pt x="152" y="109"/>
                  </a:lnTo>
                  <a:lnTo>
                    <a:pt x="143" y="102"/>
                  </a:lnTo>
                  <a:lnTo>
                    <a:pt x="135" y="97"/>
                  </a:lnTo>
                  <a:lnTo>
                    <a:pt x="129" y="96"/>
                  </a:lnTo>
                  <a:lnTo>
                    <a:pt x="127" y="117"/>
                  </a:lnTo>
                  <a:lnTo>
                    <a:pt x="127" y="140"/>
                  </a:lnTo>
                  <a:lnTo>
                    <a:pt x="129" y="163"/>
                  </a:lnTo>
                  <a:lnTo>
                    <a:pt x="130" y="179"/>
                  </a:lnTo>
                  <a:lnTo>
                    <a:pt x="141" y="186"/>
                  </a:lnTo>
                  <a:lnTo>
                    <a:pt x="155" y="199"/>
                  </a:lnTo>
                  <a:lnTo>
                    <a:pt x="171" y="213"/>
                  </a:lnTo>
                  <a:lnTo>
                    <a:pt x="186" y="229"/>
                  </a:lnTo>
                  <a:lnTo>
                    <a:pt x="201" y="249"/>
                  </a:lnTo>
                  <a:lnTo>
                    <a:pt x="214" y="271"/>
                  </a:lnTo>
                  <a:lnTo>
                    <a:pt x="223" y="296"/>
                  </a:lnTo>
                  <a:lnTo>
                    <a:pt x="228" y="322"/>
                  </a:lnTo>
                  <a:lnTo>
                    <a:pt x="228" y="331"/>
                  </a:lnTo>
                  <a:lnTo>
                    <a:pt x="223" y="328"/>
                  </a:lnTo>
                  <a:lnTo>
                    <a:pt x="215" y="314"/>
                  </a:lnTo>
                  <a:lnTo>
                    <a:pt x="206" y="289"/>
                  </a:lnTo>
                  <a:lnTo>
                    <a:pt x="200" y="276"/>
                  </a:lnTo>
                  <a:lnTo>
                    <a:pt x="192" y="262"/>
                  </a:lnTo>
                  <a:lnTo>
                    <a:pt x="181" y="249"/>
                  </a:lnTo>
                  <a:lnTo>
                    <a:pt x="172" y="237"/>
                  </a:lnTo>
                  <a:lnTo>
                    <a:pt x="161" y="228"/>
                  </a:lnTo>
                  <a:lnTo>
                    <a:pt x="150" y="220"/>
                  </a:lnTo>
                  <a:lnTo>
                    <a:pt x="141" y="214"/>
                  </a:lnTo>
                  <a:lnTo>
                    <a:pt x="134" y="211"/>
                  </a:lnTo>
                  <a:lnTo>
                    <a:pt x="146" y="245"/>
                  </a:lnTo>
                  <a:lnTo>
                    <a:pt x="155" y="294"/>
                  </a:lnTo>
                  <a:lnTo>
                    <a:pt x="160" y="346"/>
                  </a:lnTo>
                  <a:lnTo>
                    <a:pt x="158" y="391"/>
                  </a:lnTo>
                  <a:lnTo>
                    <a:pt x="155" y="402"/>
                  </a:lnTo>
                  <a:lnTo>
                    <a:pt x="152" y="402"/>
                  </a:lnTo>
                  <a:lnTo>
                    <a:pt x="150" y="396"/>
                  </a:lnTo>
                  <a:lnTo>
                    <a:pt x="150" y="383"/>
                  </a:lnTo>
                  <a:lnTo>
                    <a:pt x="147" y="354"/>
                  </a:lnTo>
                  <a:lnTo>
                    <a:pt x="137" y="305"/>
                  </a:lnTo>
                  <a:lnTo>
                    <a:pt x="126" y="256"/>
                  </a:lnTo>
                  <a:lnTo>
                    <a:pt x="117" y="228"/>
                  </a:lnTo>
                  <a:lnTo>
                    <a:pt x="109" y="232"/>
                  </a:lnTo>
                  <a:lnTo>
                    <a:pt x="100" y="240"/>
                  </a:lnTo>
                  <a:lnTo>
                    <a:pt x="89" y="251"/>
                  </a:lnTo>
                  <a:lnTo>
                    <a:pt x="80" y="263"/>
                  </a:lnTo>
                  <a:lnTo>
                    <a:pt x="70" y="276"/>
                  </a:lnTo>
                  <a:lnTo>
                    <a:pt x="63" y="289"/>
                  </a:lnTo>
                  <a:lnTo>
                    <a:pt x="58" y="303"/>
                  </a:lnTo>
                  <a:lnTo>
                    <a:pt x="55" y="317"/>
                  </a:lnTo>
                  <a:lnTo>
                    <a:pt x="52" y="326"/>
                  </a:lnTo>
                  <a:lnTo>
                    <a:pt x="47" y="326"/>
                  </a:lnTo>
                  <a:lnTo>
                    <a:pt x="44" y="319"/>
                  </a:lnTo>
                  <a:lnTo>
                    <a:pt x="47" y="303"/>
                  </a:lnTo>
                  <a:lnTo>
                    <a:pt x="52" y="291"/>
                  </a:lnTo>
                  <a:lnTo>
                    <a:pt x="58" y="277"/>
                  </a:lnTo>
                  <a:lnTo>
                    <a:pt x="67" y="262"/>
                  </a:lnTo>
                  <a:lnTo>
                    <a:pt x="77" y="245"/>
                  </a:lnTo>
                  <a:lnTo>
                    <a:pt x="84" y="229"/>
                  </a:lnTo>
                  <a:lnTo>
                    <a:pt x="93" y="216"/>
                  </a:lnTo>
                  <a:lnTo>
                    <a:pt x="101" y="205"/>
                  </a:lnTo>
                  <a:lnTo>
                    <a:pt x="106" y="197"/>
                  </a:lnTo>
                  <a:lnTo>
                    <a:pt x="109" y="169"/>
                  </a:lnTo>
                  <a:lnTo>
                    <a:pt x="109" y="142"/>
                  </a:lnTo>
                  <a:lnTo>
                    <a:pt x="109" y="117"/>
                  </a:lnTo>
                  <a:lnTo>
                    <a:pt x="109" y="100"/>
                  </a:lnTo>
                  <a:lnTo>
                    <a:pt x="97" y="109"/>
                  </a:lnTo>
                  <a:lnTo>
                    <a:pt x="81" y="122"/>
                  </a:lnTo>
                  <a:lnTo>
                    <a:pt x="66" y="137"/>
                  </a:lnTo>
                  <a:lnTo>
                    <a:pt x="50" y="154"/>
                  </a:lnTo>
                  <a:lnTo>
                    <a:pt x="35" y="173"/>
                  </a:lnTo>
                  <a:lnTo>
                    <a:pt x="23" y="191"/>
                  </a:lnTo>
                  <a:lnTo>
                    <a:pt x="13" y="209"/>
                  </a:lnTo>
                  <a:lnTo>
                    <a:pt x="7" y="226"/>
                  </a:lnTo>
                  <a:lnTo>
                    <a:pt x="4" y="234"/>
                  </a:lnTo>
                  <a:lnTo>
                    <a:pt x="1" y="234"/>
                  </a:lnTo>
                  <a:lnTo>
                    <a:pt x="0" y="228"/>
                  </a:lnTo>
                  <a:lnTo>
                    <a:pt x="1" y="216"/>
                  </a:lnTo>
                  <a:lnTo>
                    <a:pt x="6" y="205"/>
                  </a:lnTo>
                  <a:lnTo>
                    <a:pt x="15" y="189"/>
                  </a:lnTo>
                  <a:lnTo>
                    <a:pt x="26" y="169"/>
                  </a:lnTo>
                  <a:lnTo>
                    <a:pt x="41" y="146"/>
                  </a:lnTo>
                  <a:lnTo>
                    <a:pt x="57" y="125"/>
                  </a:lnTo>
                  <a:lnTo>
                    <a:pt x="72" y="103"/>
                  </a:lnTo>
                  <a:lnTo>
                    <a:pt x="86" y="86"/>
                  </a:lnTo>
                  <a:lnTo>
                    <a:pt x="100" y="74"/>
                  </a:lnTo>
                  <a:lnTo>
                    <a:pt x="106" y="60"/>
                  </a:lnTo>
                  <a:lnTo>
                    <a:pt x="104" y="43"/>
                  </a:lnTo>
                  <a:lnTo>
                    <a:pt x="101" y="26"/>
                  </a:lnTo>
                  <a:lnTo>
                    <a:pt x="98" y="16"/>
                  </a:lnTo>
                  <a:lnTo>
                    <a:pt x="98" y="11"/>
                  </a:lnTo>
                  <a:lnTo>
                    <a:pt x="100" y="8"/>
                  </a:lnTo>
                  <a:lnTo>
                    <a:pt x="101" y="5"/>
                  </a:lnTo>
                  <a:lnTo>
                    <a:pt x="103" y="0"/>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70" name="Freeform 60"/>
            <p:cNvSpPr>
              <a:spLocks/>
            </p:cNvSpPr>
            <p:nvPr/>
          </p:nvSpPr>
          <p:spPr bwMode="auto">
            <a:xfrm>
              <a:off x="5237" y="702"/>
              <a:ext cx="146" cy="209"/>
            </a:xfrm>
            <a:custGeom>
              <a:avLst/>
              <a:gdLst>
                <a:gd name="T0" fmla="*/ 5 w 293"/>
                <a:gd name="T1" fmla="*/ 200 h 418"/>
                <a:gd name="T2" fmla="*/ 17 w 293"/>
                <a:gd name="T3" fmla="*/ 172 h 418"/>
                <a:gd name="T4" fmla="*/ 25 w 293"/>
                <a:gd name="T5" fmla="*/ 152 h 418"/>
                <a:gd name="T6" fmla="*/ 37 w 293"/>
                <a:gd name="T7" fmla="*/ 125 h 418"/>
                <a:gd name="T8" fmla="*/ 35 w 293"/>
                <a:gd name="T9" fmla="*/ 112 h 418"/>
                <a:gd name="T10" fmla="*/ 27 w 293"/>
                <a:gd name="T11" fmla="*/ 101 h 418"/>
                <a:gd name="T12" fmla="*/ 26 w 293"/>
                <a:gd name="T13" fmla="*/ 89 h 418"/>
                <a:gd name="T14" fmla="*/ 28 w 293"/>
                <a:gd name="T15" fmla="*/ 92 h 418"/>
                <a:gd name="T16" fmla="*/ 33 w 293"/>
                <a:gd name="T17" fmla="*/ 99 h 418"/>
                <a:gd name="T18" fmla="*/ 42 w 293"/>
                <a:gd name="T19" fmla="*/ 105 h 418"/>
                <a:gd name="T20" fmla="*/ 50 w 293"/>
                <a:gd name="T21" fmla="*/ 100 h 418"/>
                <a:gd name="T22" fmla="*/ 61 w 293"/>
                <a:gd name="T23" fmla="*/ 87 h 418"/>
                <a:gd name="T24" fmla="*/ 72 w 293"/>
                <a:gd name="T25" fmla="*/ 74 h 418"/>
                <a:gd name="T26" fmla="*/ 79 w 293"/>
                <a:gd name="T27" fmla="*/ 63 h 418"/>
                <a:gd name="T28" fmla="*/ 81 w 293"/>
                <a:gd name="T29" fmla="*/ 52 h 418"/>
                <a:gd name="T30" fmla="*/ 75 w 293"/>
                <a:gd name="T31" fmla="*/ 28 h 418"/>
                <a:gd name="T32" fmla="*/ 66 w 293"/>
                <a:gd name="T33" fmla="*/ 14 h 418"/>
                <a:gd name="T34" fmla="*/ 65 w 293"/>
                <a:gd name="T35" fmla="*/ 10 h 418"/>
                <a:gd name="T36" fmla="*/ 74 w 293"/>
                <a:gd name="T37" fmla="*/ 19 h 418"/>
                <a:gd name="T38" fmla="*/ 86 w 293"/>
                <a:gd name="T39" fmla="*/ 43 h 418"/>
                <a:gd name="T40" fmla="*/ 90 w 293"/>
                <a:gd name="T41" fmla="*/ 46 h 418"/>
                <a:gd name="T42" fmla="*/ 98 w 293"/>
                <a:gd name="T43" fmla="*/ 32 h 418"/>
                <a:gd name="T44" fmla="*/ 106 w 293"/>
                <a:gd name="T45" fmla="*/ 17 h 418"/>
                <a:gd name="T46" fmla="*/ 115 w 293"/>
                <a:gd name="T47" fmla="*/ 5 h 418"/>
                <a:gd name="T48" fmla="*/ 122 w 293"/>
                <a:gd name="T49" fmla="*/ 0 h 418"/>
                <a:gd name="T50" fmla="*/ 122 w 293"/>
                <a:gd name="T51" fmla="*/ 4 h 418"/>
                <a:gd name="T52" fmla="*/ 116 w 293"/>
                <a:gd name="T53" fmla="*/ 12 h 418"/>
                <a:gd name="T54" fmla="*/ 110 w 293"/>
                <a:gd name="T55" fmla="*/ 25 h 418"/>
                <a:gd name="T56" fmla="*/ 102 w 293"/>
                <a:gd name="T57" fmla="*/ 43 h 418"/>
                <a:gd name="T58" fmla="*/ 94 w 293"/>
                <a:gd name="T59" fmla="*/ 57 h 418"/>
                <a:gd name="T60" fmla="*/ 98 w 293"/>
                <a:gd name="T61" fmla="*/ 58 h 418"/>
                <a:gd name="T62" fmla="*/ 112 w 293"/>
                <a:gd name="T63" fmla="*/ 54 h 418"/>
                <a:gd name="T64" fmla="*/ 123 w 293"/>
                <a:gd name="T65" fmla="*/ 50 h 418"/>
                <a:gd name="T66" fmla="*/ 132 w 293"/>
                <a:gd name="T67" fmla="*/ 46 h 418"/>
                <a:gd name="T68" fmla="*/ 141 w 293"/>
                <a:gd name="T69" fmla="*/ 41 h 418"/>
                <a:gd name="T70" fmla="*/ 146 w 293"/>
                <a:gd name="T71" fmla="*/ 41 h 418"/>
                <a:gd name="T72" fmla="*/ 139 w 293"/>
                <a:gd name="T73" fmla="*/ 48 h 418"/>
                <a:gd name="T74" fmla="*/ 125 w 293"/>
                <a:gd name="T75" fmla="*/ 55 h 418"/>
                <a:gd name="T76" fmla="*/ 108 w 293"/>
                <a:gd name="T77" fmla="*/ 65 h 418"/>
                <a:gd name="T78" fmla="*/ 93 w 293"/>
                <a:gd name="T79" fmla="*/ 71 h 418"/>
                <a:gd name="T80" fmla="*/ 86 w 293"/>
                <a:gd name="T81" fmla="*/ 73 h 418"/>
                <a:gd name="T82" fmla="*/ 78 w 293"/>
                <a:gd name="T83" fmla="*/ 79 h 418"/>
                <a:gd name="T84" fmla="*/ 71 w 293"/>
                <a:gd name="T85" fmla="*/ 88 h 418"/>
                <a:gd name="T86" fmla="*/ 67 w 293"/>
                <a:gd name="T87" fmla="*/ 95 h 418"/>
                <a:gd name="T88" fmla="*/ 69 w 293"/>
                <a:gd name="T89" fmla="*/ 100 h 418"/>
                <a:gd name="T90" fmla="*/ 74 w 293"/>
                <a:gd name="T91" fmla="*/ 102 h 418"/>
                <a:gd name="T92" fmla="*/ 72 w 293"/>
                <a:gd name="T93" fmla="*/ 105 h 418"/>
                <a:gd name="T94" fmla="*/ 65 w 293"/>
                <a:gd name="T95" fmla="*/ 111 h 418"/>
                <a:gd name="T96" fmla="*/ 61 w 293"/>
                <a:gd name="T97" fmla="*/ 112 h 418"/>
                <a:gd name="T98" fmla="*/ 59 w 293"/>
                <a:gd name="T99" fmla="*/ 112 h 418"/>
                <a:gd name="T100" fmla="*/ 55 w 293"/>
                <a:gd name="T101" fmla="*/ 117 h 418"/>
                <a:gd name="T102" fmla="*/ 45 w 293"/>
                <a:gd name="T103" fmla="*/ 135 h 418"/>
                <a:gd name="T104" fmla="*/ 34 w 293"/>
                <a:gd name="T105" fmla="*/ 159 h 418"/>
                <a:gd name="T106" fmla="*/ 27 w 293"/>
                <a:gd name="T107" fmla="*/ 180 h 418"/>
                <a:gd name="T108" fmla="*/ 25 w 293"/>
                <a:gd name="T109" fmla="*/ 192 h 418"/>
                <a:gd name="T110" fmla="*/ 20 w 293"/>
                <a:gd name="T111" fmla="*/ 201 h 418"/>
                <a:gd name="T112" fmla="*/ 14 w 293"/>
                <a:gd name="T113" fmla="*/ 206 h 418"/>
                <a:gd name="T114" fmla="*/ 4 w 293"/>
                <a:gd name="T115" fmla="*/ 209 h 41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93" h="418">
                  <a:moveTo>
                    <a:pt x="0" y="418"/>
                  </a:moveTo>
                  <a:lnTo>
                    <a:pt x="10" y="400"/>
                  </a:lnTo>
                  <a:lnTo>
                    <a:pt x="22" y="372"/>
                  </a:lnTo>
                  <a:lnTo>
                    <a:pt x="34" y="344"/>
                  </a:lnTo>
                  <a:lnTo>
                    <a:pt x="42" y="324"/>
                  </a:lnTo>
                  <a:lnTo>
                    <a:pt x="51" y="304"/>
                  </a:lnTo>
                  <a:lnTo>
                    <a:pt x="64" y="277"/>
                  </a:lnTo>
                  <a:lnTo>
                    <a:pt x="74" y="250"/>
                  </a:lnTo>
                  <a:lnTo>
                    <a:pt x="82" y="235"/>
                  </a:lnTo>
                  <a:lnTo>
                    <a:pt x="71" y="224"/>
                  </a:lnTo>
                  <a:lnTo>
                    <a:pt x="62" y="213"/>
                  </a:lnTo>
                  <a:lnTo>
                    <a:pt x="54" y="201"/>
                  </a:lnTo>
                  <a:lnTo>
                    <a:pt x="51" y="186"/>
                  </a:lnTo>
                  <a:lnTo>
                    <a:pt x="53" y="177"/>
                  </a:lnTo>
                  <a:lnTo>
                    <a:pt x="54" y="177"/>
                  </a:lnTo>
                  <a:lnTo>
                    <a:pt x="57" y="184"/>
                  </a:lnTo>
                  <a:lnTo>
                    <a:pt x="61" y="192"/>
                  </a:lnTo>
                  <a:lnTo>
                    <a:pt x="67" y="198"/>
                  </a:lnTo>
                  <a:lnTo>
                    <a:pt x="76" y="204"/>
                  </a:lnTo>
                  <a:lnTo>
                    <a:pt x="85" y="209"/>
                  </a:lnTo>
                  <a:lnTo>
                    <a:pt x="91" y="210"/>
                  </a:lnTo>
                  <a:lnTo>
                    <a:pt x="101" y="200"/>
                  </a:lnTo>
                  <a:lnTo>
                    <a:pt x="111" y="187"/>
                  </a:lnTo>
                  <a:lnTo>
                    <a:pt x="122" y="174"/>
                  </a:lnTo>
                  <a:lnTo>
                    <a:pt x="135" y="160"/>
                  </a:lnTo>
                  <a:lnTo>
                    <a:pt x="144" y="147"/>
                  </a:lnTo>
                  <a:lnTo>
                    <a:pt x="153" y="135"/>
                  </a:lnTo>
                  <a:lnTo>
                    <a:pt x="159" y="126"/>
                  </a:lnTo>
                  <a:lnTo>
                    <a:pt x="162" y="120"/>
                  </a:lnTo>
                  <a:lnTo>
                    <a:pt x="162" y="104"/>
                  </a:lnTo>
                  <a:lnTo>
                    <a:pt x="158" y="80"/>
                  </a:lnTo>
                  <a:lnTo>
                    <a:pt x="150" y="55"/>
                  </a:lnTo>
                  <a:lnTo>
                    <a:pt x="141" y="38"/>
                  </a:lnTo>
                  <a:lnTo>
                    <a:pt x="133" y="27"/>
                  </a:lnTo>
                  <a:lnTo>
                    <a:pt x="130" y="21"/>
                  </a:lnTo>
                  <a:lnTo>
                    <a:pt x="131" y="20"/>
                  </a:lnTo>
                  <a:lnTo>
                    <a:pt x="138" y="24"/>
                  </a:lnTo>
                  <a:lnTo>
                    <a:pt x="148" y="38"/>
                  </a:lnTo>
                  <a:lnTo>
                    <a:pt x="161" y="61"/>
                  </a:lnTo>
                  <a:lnTo>
                    <a:pt x="172" y="86"/>
                  </a:lnTo>
                  <a:lnTo>
                    <a:pt x="175" y="104"/>
                  </a:lnTo>
                  <a:lnTo>
                    <a:pt x="181" y="92"/>
                  </a:lnTo>
                  <a:lnTo>
                    <a:pt x="188" y="78"/>
                  </a:lnTo>
                  <a:lnTo>
                    <a:pt x="196" y="63"/>
                  </a:lnTo>
                  <a:lnTo>
                    <a:pt x="205" y="47"/>
                  </a:lnTo>
                  <a:lnTo>
                    <a:pt x="213" y="34"/>
                  </a:lnTo>
                  <a:lnTo>
                    <a:pt x="222" y="21"/>
                  </a:lnTo>
                  <a:lnTo>
                    <a:pt x="230" y="10"/>
                  </a:lnTo>
                  <a:lnTo>
                    <a:pt x="236" y="4"/>
                  </a:lnTo>
                  <a:lnTo>
                    <a:pt x="245" y="0"/>
                  </a:lnTo>
                  <a:lnTo>
                    <a:pt x="247" y="1"/>
                  </a:lnTo>
                  <a:lnTo>
                    <a:pt x="244" y="7"/>
                  </a:lnTo>
                  <a:lnTo>
                    <a:pt x="238" y="15"/>
                  </a:lnTo>
                  <a:lnTo>
                    <a:pt x="233" y="23"/>
                  </a:lnTo>
                  <a:lnTo>
                    <a:pt x="227" y="35"/>
                  </a:lnTo>
                  <a:lnTo>
                    <a:pt x="221" y="50"/>
                  </a:lnTo>
                  <a:lnTo>
                    <a:pt x="212" y="69"/>
                  </a:lnTo>
                  <a:lnTo>
                    <a:pt x="204" y="86"/>
                  </a:lnTo>
                  <a:lnTo>
                    <a:pt x="195" y="101"/>
                  </a:lnTo>
                  <a:lnTo>
                    <a:pt x="188" y="114"/>
                  </a:lnTo>
                  <a:lnTo>
                    <a:pt x="182" y="120"/>
                  </a:lnTo>
                  <a:lnTo>
                    <a:pt x="196" y="115"/>
                  </a:lnTo>
                  <a:lnTo>
                    <a:pt x="210" y="110"/>
                  </a:lnTo>
                  <a:lnTo>
                    <a:pt x="224" y="107"/>
                  </a:lnTo>
                  <a:lnTo>
                    <a:pt x="236" y="103"/>
                  </a:lnTo>
                  <a:lnTo>
                    <a:pt x="247" y="100"/>
                  </a:lnTo>
                  <a:lnTo>
                    <a:pt x="256" y="97"/>
                  </a:lnTo>
                  <a:lnTo>
                    <a:pt x="265" y="92"/>
                  </a:lnTo>
                  <a:lnTo>
                    <a:pt x="272" y="87"/>
                  </a:lnTo>
                  <a:lnTo>
                    <a:pt x="282" y="81"/>
                  </a:lnTo>
                  <a:lnTo>
                    <a:pt x="290" y="78"/>
                  </a:lnTo>
                  <a:lnTo>
                    <a:pt x="293" y="81"/>
                  </a:lnTo>
                  <a:lnTo>
                    <a:pt x="287" y="89"/>
                  </a:lnTo>
                  <a:lnTo>
                    <a:pt x="279" y="95"/>
                  </a:lnTo>
                  <a:lnTo>
                    <a:pt x="267" y="103"/>
                  </a:lnTo>
                  <a:lnTo>
                    <a:pt x="250" y="110"/>
                  </a:lnTo>
                  <a:lnTo>
                    <a:pt x="233" y="120"/>
                  </a:lnTo>
                  <a:lnTo>
                    <a:pt x="216" y="129"/>
                  </a:lnTo>
                  <a:lnTo>
                    <a:pt x="199" y="135"/>
                  </a:lnTo>
                  <a:lnTo>
                    <a:pt x="187" y="141"/>
                  </a:lnTo>
                  <a:lnTo>
                    <a:pt x="178" y="143"/>
                  </a:lnTo>
                  <a:lnTo>
                    <a:pt x="172" y="146"/>
                  </a:lnTo>
                  <a:lnTo>
                    <a:pt x="164" y="150"/>
                  </a:lnTo>
                  <a:lnTo>
                    <a:pt x="156" y="158"/>
                  </a:lnTo>
                  <a:lnTo>
                    <a:pt x="150" y="166"/>
                  </a:lnTo>
                  <a:lnTo>
                    <a:pt x="142" y="175"/>
                  </a:lnTo>
                  <a:lnTo>
                    <a:pt x="138" y="184"/>
                  </a:lnTo>
                  <a:lnTo>
                    <a:pt x="135" y="190"/>
                  </a:lnTo>
                  <a:lnTo>
                    <a:pt x="135" y="195"/>
                  </a:lnTo>
                  <a:lnTo>
                    <a:pt x="138" y="200"/>
                  </a:lnTo>
                  <a:lnTo>
                    <a:pt x="142" y="203"/>
                  </a:lnTo>
                  <a:lnTo>
                    <a:pt x="148" y="204"/>
                  </a:lnTo>
                  <a:lnTo>
                    <a:pt x="153" y="204"/>
                  </a:lnTo>
                  <a:lnTo>
                    <a:pt x="145" y="210"/>
                  </a:lnTo>
                  <a:lnTo>
                    <a:pt x="138" y="217"/>
                  </a:lnTo>
                  <a:lnTo>
                    <a:pt x="131" y="221"/>
                  </a:lnTo>
                  <a:lnTo>
                    <a:pt x="127" y="226"/>
                  </a:lnTo>
                  <a:lnTo>
                    <a:pt x="122" y="223"/>
                  </a:lnTo>
                  <a:lnTo>
                    <a:pt x="119" y="223"/>
                  </a:lnTo>
                  <a:lnTo>
                    <a:pt x="118" y="223"/>
                  </a:lnTo>
                  <a:lnTo>
                    <a:pt x="116" y="223"/>
                  </a:lnTo>
                  <a:lnTo>
                    <a:pt x="110" y="233"/>
                  </a:lnTo>
                  <a:lnTo>
                    <a:pt x="101" y="250"/>
                  </a:lnTo>
                  <a:lnTo>
                    <a:pt x="90" y="270"/>
                  </a:lnTo>
                  <a:lnTo>
                    <a:pt x="79" y="293"/>
                  </a:lnTo>
                  <a:lnTo>
                    <a:pt x="68" y="318"/>
                  </a:lnTo>
                  <a:lnTo>
                    <a:pt x="61" y="340"/>
                  </a:lnTo>
                  <a:lnTo>
                    <a:pt x="54" y="360"/>
                  </a:lnTo>
                  <a:lnTo>
                    <a:pt x="53" y="375"/>
                  </a:lnTo>
                  <a:lnTo>
                    <a:pt x="50" y="384"/>
                  </a:lnTo>
                  <a:lnTo>
                    <a:pt x="45" y="393"/>
                  </a:lnTo>
                  <a:lnTo>
                    <a:pt x="41" y="401"/>
                  </a:lnTo>
                  <a:lnTo>
                    <a:pt x="36" y="407"/>
                  </a:lnTo>
                  <a:lnTo>
                    <a:pt x="28" y="412"/>
                  </a:lnTo>
                  <a:lnTo>
                    <a:pt x="17" y="415"/>
                  </a:lnTo>
                  <a:lnTo>
                    <a:pt x="8" y="418"/>
                  </a:lnTo>
                  <a:lnTo>
                    <a:pt x="0" y="418"/>
                  </a:lnTo>
                  <a:close/>
                </a:path>
              </a:pathLst>
            </a:custGeom>
            <a:solidFill>
              <a:srgbClr val="00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71" name="Freeform 61"/>
            <p:cNvSpPr>
              <a:spLocks/>
            </p:cNvSpPr>
            <p:nvPr/>
          </p:nvSpPr>
          <p:spPr bwMode="auto">
            <a:xfrm>
              <a:off x="5023" y="1035"/>
              <a:ext cx="94" cy="161"/>
            </a:xfrm>
            <a:custGeom>
              <a:avLst/>
              <a:gdLst>
                <a:gd name="T0" fmla="*/ 61 w 190"/>
                <a:gd name="T1" fmla="*/ 10 h 323"/>
                <a:gd name="T2" fmla="*/ 52 w 190"/>
                <a:gd name="T3" fmla="*/ 28 h 323"/>
                <a:gd name="T4" fmla="*/ 45 w 190"/>
                <a:gd name="T5" fmla="*/ 33 h 323"/>
                <a:gd name="T6" fmla="*/ 31 w 190"/>
                <a:gd name="T7" fmla="*/ 39 h 323"/>
                <a:gd name="T8" fmla="*/ 14 w 190"/>
                <a:gd name="T9" fmla="*/ 47 h 323"/>
                <a:gd name="T10" fmla="*/ 4 w 190"/>
                <a:gd name="T11" fmla="*/ 55 h 323"/>
                <a:gd name="T12" fmla="*/ 0 w 190"/>
                <a:gd name="T13" fmla="*/ 61 h 323"/>
                <a:gd name="T14" fmla="*/ 1 w 190"/>
                <a:gd name="T15" fmla="*/ 62 h 323"/>
                <a:gd name="T16" fmla="*/ 8 w 190"/>
                <a:gd name="T17" fmla="*/ 59 h 323"/>
                <a:gd name="T18" fmla="*/ 18 w 190"/>
                <a:gd name="T19" fmla="*/ 53 h 323"/>
                <a:gd name="T20" fmla="*/ 31 w 190"/>
                <a:gd name="T21" fmla="*/ 46 h 323"/>
                <a:gd name="T22" fmla="*/ 42 w 190"/>
                <a:gd name="T23" fmla="*/ 40 h 323"/>
                <a:gd name="T24" fmla="*/ 45 w 190"/>
                <a:gd name="T25" fmla="*/ 47 h 323"/>
                <a:gd name="T26" fmla="*/ 40 w 190"/>
                <a:gd name="T27" fmla="*/ 69 h 323"/>
                <a:gd name="T28" fmla="*/ 35 w 190"/>
                <a:gd name="T29" fmla="*/ 79 h 323"/>
                <a:gd name="T30" fmla="*/ 24 w 190"/>
                <a:gd name="T31" fmla="*/ 90 h 323"/>
                <a:gd name="T32" fmla="*/ 14 w 190"/>
                <a:gd name="T33" fmla="*/ 102 h 323"/>
                <a:gd name="T34" fmla="*/ 5 w 190"/>
                <a:gd name="T35" fmla="*/ 111 h 323"/>
                <a:gd name="T36" fmla="*/ 3 w 190"/>
                <a:gd name="T37" fmla="*/ 118 h 323"/>
                <a:gd name="T38" fmla="*/ 4 w 190"/>
                <a:gd name="T39" fmla="*/ 120 h 323"/>
                <a:gd name="T40" fmla="*/ 10 w 190"/>
                <a:gd name="T41" fmla="*/ 113 h 323"/>
                <a:gd name="T42" fmla="*/ 18 w 190"/>
                <a:gd name="T43" fmla="*/ 106 h 323"/>
                <a:gd name="T44" fmla="*/ 28 w 190"/>
                <a:gd name="T45" fmla="*/ 97 h 323"/>
                <a:gd name="T46" fmla="*/ 36 w 190"/>
                <a:gd name="T47" fmla="*/ 89 h 323"/>
                <a:gd name="T48" fmla="*/ 40 w 190"/>
                <a:gd name="T49" fmla="*/ 100 h 323"/>
                <a:gd name="T50" fmla="*/ 44 w 190"/>
                <a:gd name="T51" fmla="*/ 143 h 323"/>
                <a:gd name="T52" fmla="*/ 47 w 190"/>
                <a:gd name="T53" fmla="*/ 160 h 323"/>
                <a:gd name="T54" fmla="*/ 48 w 190"/>
                <a:gd name="T55" fmla="*/ 160 h 323"/>
                <a:gd name="T56" fmla="*/ 48 w 190"/>
                <a:gd name="T57" fmla="*/ 140 h 323"/>
                <a:gd name="T58" fmla="*/ 47 w 190"/>
                <a:gd name="T59" fmla="*/ 93 h 323"/>
                <a:gd name="T60" fmla="*/ 49 w 190"/>
                <a:gd name="T61" fmla="*/ 78 h 323"/>
                <a:gd name="T62" fmla="*/ 52 w 190"/>
                <a:gd name="T63" fmla="*/ 80 h 323"/>
                <a:gd name="T64" fmla="*/ 54 w 190"/>
                <a:gd name="T65" fmla="*/ 87 h 323"/>
                <a:gd name="T66" fmla="*/ 62 w 190"/>
                <a:gd name="T67" fmla="*/ 98 h 323"/>
                <a:gd name="T68" fmla="*/ 72 w 190"/>
                <a:gd name="T69" fmla="*/ 110 h 323"/>
                <a:gd name="T70" fmla="*/ 81 w 190"/>
                <a:gd name="T71" fmla="*/ 120 h 323"/>
                <a:gd name="T72" fmla="*/ 87 w 190"/>
                <a:gd name="T73" fmla="*/ 121 h 323"/>
                <a:gd name="T74" fmla="*/ 84 w 190"/>
                <a:gd name="T75" fmla="*/ 115 h 323"/>
                <a:gd name="T76" fmla="*/ 76 w 190"/>
                <a:gd name="T77" fmla="*/ 107 h 323"/>
                <a:gd name="T78" fmla="*/ 69 w 190"/>
                <a:gd name="T79" fmla="*/ 97 h 323"/>
                <a:gd name="T80" fmla="*/ 62 w 190"/>
                <a:gd name="T81" fmla="*/ 87 h 323"/>
                <a:gd name="T82" fmla="*/ 56 w 190"/>
                <a:gd name="T83" fmla="*/ 77 h 323"/>
                <a:gd name="T84" fmla="*/ 54 w 190"/>
                <a:gd name="T85" fmla="*/ 67 h 323"/>
                <a:gd name="T86" fmla="*/ 56 w 190"/>
                <a:gd name="T87" fmla="*/ 47 h 323"/>
                <a:gd name="T88" fmla="*/ 59 w 190"/>
                <a:gd name="T89" fmla="*/ 40 h 323"/>
                <a:gd name="T90" fmla="*/ 62 w 190"/>
                <a:gd name="T91" fmla="*/ 42 h 323"/>
                <a:gd name="T92" fmla="*/ 67 w 190"/>
                <a:gd name="T93" fmla="*/ 48 h 323"/>
                <a:gd name="T94" fmla="*/ 75 w 190"/>
                <a:gd name="T95" fmla="*/ 55 h 323"/>
                <a:gd name="T96" fmla="*/ 84 w 190"/>
                <a:gd name="T97" fmla="*/ 63 h 323"/>
                <a:gd name="T98" fmla="*/ 91 w 190"/>
                <a:gd name="T99" fmla="*/ 69 h 323"/>
                <a:gd name="T100" fmla="*/ 94 w 190"/>
                <a:gd name="T101" fmla="*/ 71 h 323"/>
                <a:gd name="T102" fmla="*/ 88 w 190"/>
                <a:gd name="T103" fmla="*/ 62 h 323"/>
                <a:gd name="T104" fmla="*/ 79 w 190"/>
                <a:gd name="T105" fmla="*/ 51 h 323"/>
                <a:gd name="T106" fmla="*/ 69 w 190"/>
                <a:gd name="T107" fmla="*/ 40 h 323"/>
                <a:gd name="T108" fmla="*/ 66 w 190"/>
                <a:gd name="T109" fmla="*/ 32 h 323"/>
                <a:gd name="T110" fmla="*/ 66 w 190"/>
                <a:gd name="T111" fmla="*/ 16 h 323"/>
                <a:gd name="T112" fmla="*/ 72 w 190"/>
                <a:gd name="T113" fmla="*/ 2 h 323"/>
                <a:gd name="T114" fmla="*/ 69 w 190"/>
                <a:gd name="T115" fmla="*/ 0 h 32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90" h="323">
                  <a:moveTo>
                    <a:pt x="133" y="6"/>
                  </a:moveTo>
                  <a:lnTo>
                    <a:pt x="123" y="20"/>
                  </a:lnTo>
                  <a:lnTo>
                    <a:pt x="114" y="38"/>
                  </a:lnTo>
                  <a:lnTo>
                    <a:pt x="105" y="57"/>
                  </a:lnTo>
                  <a:lnTo>
                    <a:pt x="102" y="67"/>
                  </a:lnTo>
                  <a:lnTo>
                    <a:pt x="91" y="67"/>
                  </a:lnTo>
                  <a:lnTo>
                    <a:pt x="77" y="72"/>
                  </a:lnTo>
                  <a:lnTo>
                    <a:pt x="62" y="78"/>
                  </a:lnTo>
                  <a:lnTo>
                    <a:pt x="45" y="86"/>
                  </a:lnTo>
                  <a:lnTo>
                    <a:pt x="29" y="95"/>
                  </a:lnTo>
                  <a:lnTo>
                    <a:pt x="17" y="103"/>
                  </a:lnTo>
                  <a:lnTo>
                    <a:pt x="8" y="110"/>
                  </a:lnTo>
                  <a:lnTo>
                    <a:pt x="3" y="115"/>
                  </a:lnTo>
                  <a:lnTo>
                    <a:pt x="0" y="123"/>
                  </a:lnTo>
                  <a:lnTo>
                    <a:pt x="0" y="124"/>
                  </a:lnTo>
                  <a:lnTo>
                    <a:pt x="3" y="124"/>
                  </a:lnTo>
                  <a:lnTo>
                    <a:pt x="9" y="121"/>
                  </a:lnTo>
                  <a:lnTo>
                    <a:pt x="16" y="118"/>
                  </a:lnTo>
                  <a:lnTo>
                    <a:pt x="25" y="112"/>
                  </a:lnTo>
                  <a:lnTo>
                    <a:pt x="36" y="106"/>
                  </a:lnTo>
                  <a:lnTo>
                    <a:pt x="49" y="98"/>
                  </a:lnTo>
                  <a:lnTo>
                    <a:pt x="62" y="92"/>
                  </a:lnTo>
                  <a:lnTo>
                    <a:pt x="74" y="86"/>
                  </a:lnTo>
                  <a:lnTo>
                    <a:pt x="85" y="81"/>
                  </a:lnTo>
                  <a:lnTo>
                    <a:pt x="94" y="80"/>
                  </a:lnTo>
                  <a:lnTo>
                    <a:pt x="90" y="95"/>
                  </a:lnTo>
                  <a:lnTo>
                    <a:pt x="85" y="117"/>
                  </a:lnTo>
                  <a:lnTo>
                    <a:pt x="80" y="138"/>
                  </a:lnTo>
                  <a:lnTo>
                    <a:pt x="79" y="150"/>
                  </a:lnTo>
                  <a:lnTo>
                    <a:pt x="71" y="158"/>
                  </a:lnTo>
                  <a:lnTo>
                    <a:pt x="60" y="169"/>
                  </a:lnTo>
                  <a:lnTo>
                    <a:pt x="49" y="180"/>
                  </a:lnTo>
                  <a:lnTo>
                    <a:pt x="39" y="192"/>
                  </a:lnTo>
                  <a:lnTo>
                    <a:pt x="28" y="204"/>
                  </a:lnTo>
                  <a:lnTo>
                    <a:pt x="17" y="215"/>
                  </a:lnTo>
                  <a:lnTo>
                    <a:pt x="11" y="223"/>
                  </a:lnTo>
                  <a:lnTo>
                    <a:pt x="8" y="229"/>
                  </a:lnTo>
                  <a:lnTo>
                    <a:pt x="6" y="237"/>
                  </a:lnTo>
                  <a:lnTo>
                    <a:pt x="8" y="240"/>
                  </a:lnTo>
                  <a:lnTo>
                    <a:pt x="9" y="240"/>
                  </a:lnTo>
                  <a:lnTo>
                    <a:pt x="16" y="234"/>
                  </a:lnTo>
                  <a:lnTo>
                    <a:pt x="20" y="227"/>
                  </a:lnTo>
                  <a:lnTo>
                    <a:pt x="28" y="220"/>
                  </a:lnTo>
                  <a:lnTo>
                    <a:pt x="37" y="212"/>
                  </a:lnTo>
                  <a:lnTo>
                    <a:pt x="46" y="201"/>
                  </a:lnTo>
                  <a:lnTo>
                    <a:pt x="56" y="194"/>
                  </a:lnTo>
                  <a:lnTo>
                    <a:pt x="65" y="184"/>
                  </a:lnTo>
                  <a:lnTo>
                    <a:pt x="73" y="178"/>
                  </a:lnTo>
                  <a:lnTo>
                    <a:pt x="79" y="175"/>
                  </a:lnTo>
                  <a:lnTo>
                    <a:pt x="80" y="201"/>
                  </a:lnTo>
                  <a:lnTo>
                    <a:pt x="83" y="244"/>
                  </a:lnTo>
                  <a:lnTo>
                    <a:pt x="88" y="287"/>
                  </a:lnTo>
                  <a:lnTo>
                    <a:pt x="93" y="314"/>
                  </a:lnTo>
                  <a:lnTo>
                    <a:pt x="96" y="321"/>
                  </a:lnTo>
                  <a:lnTo>
                    <a:pt x="97" y="323"/>
                  </a:lnTo>
                  <a:lnTo>
                    <a:pt x="97" y="320"/>
                  </a:lnTo>
                  <a:lnTo>
                    <a:pt x="97" y="309"/>
                  </a:lnTo>
                  <a:lnTo>
                    <a:pt x="97" y="280"/>
                  </a:lnTo>
                  <a:lnTo>
                    <a:pt x="96" y="234"/>
                  </a:lnTo>
                  <a:lnTo>
                    <a:pt x="94" y="187"/>
                  </a:lnTo>
                  <a:lnTo>
                    <a:pt x="97" y="160"/>
                  </a:lnTo>
                  <a:lnTo>
                    <a:pt x="100" y="157"/>
                  </a:lnTo>
                  <a:lnTo>
                    <a:pt x="103" y="157"/>
                  </a:lnTo>
                  <a:lnTo>
                    <a:pt x="105" y="161"/>
                  </a:lnTo>
                  <a:lnTo>
                    <a:pt x="106" y="169"/>
                  </a:lnTo>
                  <a:lnTo>
                    <a:pt x="110" y="175"/>
                  </a:lnTo>
                  <a:lnTo>
                    <a:pt x="116" y="186"/>
                  </a:lnTo>
                  <a:lnTo>
                    <a:pt x="125" y="197"/>
                  </a:lnTo>
                  <a:lnTo>
                    <a:pt x="134" y="209"/>
                  </a:lnTo>
                  <a:lnTo>
                    <a:pt x="145" y="221"/>
                  </a:lnTo>
                  <a:lnTo>
                    <a:pt x="156" y="232"/>
                  </a:lnTo>
                  <a:lnTo>
                    <a:pt x="163" y="240"/>
                  </a:lnTo>
                  <a:lnTo>
                    <a:pt x="170" y="243"/>
                  </a:lnTo>
                  <a:lnTo>
                    <a:pt x="176" y="243"/>
                  </a:lnTo>
                  <a:lnTo>
                    <a:pt x="174" y="238"/>
                  </a:lnTo>
                  <a:lnTo>
                    <a:pt x="170" y="230"/>
                  </a:lnTo>
                  <a:lnTo>
                    <a:pt x="160" y="220"/>
                  </a:lnTo>
                  <a:lnTo>
                    <a:pt x="154" y="214"/>
                  </a:lnTo>
                  <a:lnTo>
                    <a:pt x="148" y="204"/>
                  </a:lnTo>
                  <a:lnTo>
                    <a:pt x="140" y="194"/>
                  </a:lnTo>
                  <a:lnTo>
                    <a:pt x="133" y="184"/>
                  </a:lnTo>
                  <a:lnTo>
                    <a:pt x="125" y="174"/>
                  </a:lnTo>
                  <a:lnTo>
                    <a:pt x="119" y="164"/>
                  </a:lnTo>
                  <a:lnTo>
                    <a:pt x="114" y="155"/>
                  </a:lnTo>
                  <a:lnTo>
                    <a:pt x="111" y="149"/>
                  </a:lnTo>
                  <a:lnTo>
                    <a:pt x="110" y="134"/>
                  </a:lnTo>
                  <a:lnTo>
                    <a:pt x="111" y="114"/>
                  </a:lnTo>
                  <a:lnTo>
                    <a:pt x="113" y="95"/>
                  </a:lnTo>
                  <a:lnTo>
                    <a:pt x="116" y="84"/>
                  </a:lnTo>
                  <a:lnTo>
                    <a:pt x="119" y="81"/>
                  </a:lnTo>
                  <a:lnTo>
                    <a:pt x="122" y="81"/>
                  </a:lnTo>
                  <a:lnTo>
                    <a:pt x="125" y="84"/>
                  </a:lnTo>
                  <a:lnTo>
                    <a:pt x="131" y="92"/>
                  </a:lnTo>
                  <a:lnTo>
                    <a:pt x="136" y="97"/>
                  </a:lnTo>
                  <a:lnTo>
                    <a:pt x="143" y="103"/>
                  </a:lnTo>
                  <a:lnTo>
                    <a:pt x="151" y="110"/>
                  </a:lnTo>
                  <a:lnTo>
                    <a:pt x="160" y="118"/>
                  </a:lnTo>
                  <a:lnTo>
                    <a:pt x="170" y="126"/>
                  </a:lnTo>
                  <a:lnTo>
                    <a:pt x="177" y="134"/>
                  </a:lnTo>
                  <a:lnTo>
                    <a:pt x="184" y="138"/>
                  </a:lnTo>
                  <a:lnTo>
                    <a:pt x="188" y="143"/>
                  </a:lnTo>
                  <a:lnTo>
                    <a:pt x="190" y="143"/>
                  </a:lnTo>
                  <a:lnTo>
                    <a:pt x="185" y="135"/>
                  </a:lnTo>
                  <a:lnTo>
                    <a:pt x="177" y="124"/>
                  </a:lnTo>
                  <a:lnTo>
                    <a:pt x="168" y="114"/>
                  </a:lnTo>
                  <a:lnTo>
                    <a:pt x="159" y="103"/>
                  </a:lnTo>
                  <a:lnTo>
                    <a:pt x="150" y="90"/>
                  </a:lnTo>
                  <a:lnTo>
                    <a:pt x="140" y="81"/>
                  </a:lnTo>
                  <a:lnTo>
                    <a:pt x="136" y="74"/>
                  </a:lnTo>
                  <a:lnTo>
                    <a:pt x="134" y="64"/>
                  </a:lnTo>
                  <a:lnTo>
                    <a:pt x="133" y="49"/>
                  </a:lnTo>
                  <a:lnTo>
                    <a:pt x="133" y="32"/>
                  </a:lnTo>
                  <a:lnTo>
                    <a:pt x="139" y="15"/>
                  </a:lnTo>
                  <a:lnTo>
                    <a:pt x="145" y="4"/>
                  </a:lnTo>
                  <a:lnTo>
                    <a:pt x="143" y="0"/>
                  </a:lnTo>
                  <a:lnTo>
                    <a:pt x="139" y="0"/>
                  </a:lnTo>
                  <a:lnTo>
                    <a:pt x="133" y="6"/>
                  </a:lnTo>
                  <a:close/>
                </a:path>
              </a:pathLst>
            </a:custGeom>
            <a:solidFill>
              <a:srgbClr val="00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72" name="Freeform 62"/>
            <p:cNvSpPr>
              <a:spLocks/>
            </p:cNvSpPr>
            <p:nvPr/>
          </p:nvSpPr>
          <p:spPr bwMode="auto">
            <a:xfrm>
              <a:off x="5355" y="963"/>
              <a:ext cx="188" cy="147"/>
            </a:xfrm>
            <a:custGeom>
              <a:avLst/>
              <a:gdLst>
                <a:gd name="T0" fmla="*/ 9 w 376"/>
                <a:gd name="T1" fmla="*/ 19 h 293"/>
                <a:gd name="T2" fmla="*/ 19 w 376"/>
                <a:gd name="T3" fmla="*/ 27 h 293"/>
                <a:gd name="T4" fmla="*/ 29 w 376"/>
                <a:gd name="T5" fmla="*/ 31 h 293"/>
                <a:gd name="T6" fmla="*/ 40 w 376"/>
                <a:gd name="T7" fmla="*/ 37 h 293"/>
                <a:gd name="T8" fmla="*/ 42 w 376"/>
                <a:gd name="T9" fmla="*/ 68 h 293"/>
                <a:gd name="T10" fmla="*/ 46 w 376"/>
                <a:gd name="T11" fmla="*/ 97 h 293"/>
                <a:gd name="T12" fmla="*/ 46 w 376"/>
                <a:gd name="T13" fmla="*/ 89 h 293"/>
                <a:gd name="T14" fmla="*/ 50 w 376"/>
                <a:gd name="T15" fmla="*/ 49 h 293"/>
                <a:gd name="T16" fmla="*/ 59 w 376"/>
                <a:gd name="T17" fmla="*/ 45 h 293"/>
                <a:gd name="T18" fmla="*/ 75 w 376"/>
                <a:gd name="T19" fmla="*/ 59 h 293"/>
                <a:gd name="T20" fmla="*/ 86 w 376"/>
                <a:gd name="T21" fmla="*/ 69 h 293"/>
                <a:gd name="T22" fmla="*/ 97 w 376"/>
                <a:gd name="T23" fmla="*/ 131 h 293"/>
                <a:gd name="T24" fmla="*/ 106 w 376"/>
                <a:gd name="T25" fmla="*/ 145 h 293"/>
                <a:gd name="T26" fmla="*/ 101 w 376"/>
                <a:gd name="T27" fmla="*/ 122 h 293"/>
                <a:gd name="T28" fmla="*/ 95 w 376"/>
                <a:gd name="T29" fmla="*/ 75 h 293"/>
                <a:gd name="T30" fmla="*/ 129 w 376"/>
                <a:gd name="T31" fmla="*/ 94 h 293"/>
                <a:gd name="T32" fmla="*/ 170 w 376"/>
                <a:gd name="T33" fmla="*/ 117 h 293"/>
                <a:gd name="T34" fmla="*/ 187 w 376"/>
                <a:gd name="T35" fmla="*/ 127 h 293"/>
                <a:gd name="T36" fmla="*/ 180 w 376"/>
                <a:gd name="T37" fmla="*/ 118 h 293"/>
                <a:gd name="T38" fmla="*/ 153 w 376"/>
                <a:gd name="T39" fmla="*/ 100 h 293"/>
                <a:gd name="T40" fmla="*/ 116 w 376"/>
                <a:gd name="T41" fmla="*/ 76 h 293"/>
                <a:gd name="T42" fmla="*/ 96 w 376"/>
                <a:gd name="T43" fmla="*/ 66 h 293"/>
                <a:gd name="T44" fmla="*/ 108 w 376"/>
                <a:gd name="T45" fmla="*/ 63 h 293"/>
                <a:gd name="T46" fmla="*/ 134 w 376"/>
                <a:gd name="T47" fmla="*/ 57 h 293"/>
                <a:gd name="T48" fmla="*/ 167 w 376"/>
                <a:gd name="T49" fmla="*/ 57 h 293"/>
                <a:gd name="T50" fmla="*/ 188 w 376"/>
                <a:gd name="T51" fmla="*/ 63 h 293"/>
                <a:gd name="T52" fmla="*/ 180 w 376"/>
                <a:gd name="T53" fmla="*/ 54 h 293"/>
                <a:gd name="T54" fmla="*/ 153 w 376"/>
                <a:gd name="T55" fmla="*/ 52 h 293"/>
                <a:gd name="T56" fmla="*/ 113 w 376"/>
                <a:gd name="T57" fmla="*/ 53 h 293"/>
                <a:gd name="T58" fmla="*/ 94 w 376"/>
                <a:gd name="T59" fmla="*/ 53 h 293"/>
                <a:gd name="T60" fmla="*/ 79 w 376"/>
                <a:gd name="T61" fmla="*/ 44 h 293"/>
                <a:gd name="T62" fmla="*/ 65 w 376"/>
                <a:gd name="T63" fmla="*/ 32 h 293"/>
                <a:gd name="T64" fmla="*/ 76 w 376"/>
                <a:gd name="T65" fmla="*/ 24 h 293"/>
                <a:gd name="T66" fmla="*/ 98 w 376"/>
                <a:gd name="T67" fmla="*/ 11 h 293"/>
                <a:gd name="T68" fmla="*/ 116 w 376"/>
                <a:gd name="T69" fmla="*/ 4 h 293"/>
                <a:gd name="T70" fmla="*/ 115 w 376"/>
                <a:gd name="T71" fmla="*/ 0 h 293"/>
                <a:gd name="T72" fmla="*/ 95 w 376"/>
                <a:gd name="T73" fmla="*/ 6 h 293"/>
                <a:gd name="T74" fmla="*/ 71 w 376"/>
                <a:gd name="T75" fmla="*/ 18 h 293"/>
                <a:gd name="T76" fmla="*/ 55 w 376"/>
                <a:gd name="T77" fmla="*/ 25 h 293"/>
                <a:gd name="T78" fmla="*/ 41 w 376"/>
                <a:gd name="T79" fmla="*/ 26 h 293"/>
                <a:gd name="T80" fmla="*/ 26 w 376"/>
                <a:gd name="T81" fmla="*/ 19 h 293"/>
                <a:gd name="T82" fmla="*/ 10 w 376"/>
                <a:gd name="T83" fmla="*/ 13 h 293"/>
                <a:gd name="T84" fmla="*/ 0 w 376"/>
                <a:gd name="T85" fmla="*/ 11 h 29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76" h="293">
                  <a:moveTo>
                    <a:pt x="0" y="21"/>
                  </a:moveTo>
                  <a:lnTo>
                    <a:pt x="7" y="29"/>
                  </a:lnTo>
                  <a:lnTo>
                    <a:pt x="18" y="38"/>
                  </a:lnTo>
                  <a:lnTo>
                    <a:pt x="29" y="47"/>
                  </a:lnTo>
                  <a:lnTo>
                    <a:pt x="35" y="52"/>
                  </a:lnTo>
                  <a:lnTo>
                    <a:pt x="38" y="54"/>
                  </a:lnTo>
                  <a:lnTo>
                    <a:pt x="43" y="55"/>
                  </a:lnTo>
                  <a:lnTo>
                    <a:pt x="51" y="58"/>
                  </a:lnTo>
                  <a:lnTo>
                    <a:pt x="58" y="61"/>
                  </a:lnTo>
                  <a:lnTo>
                    <a:pt x="66" y="66"/>
                  </a:lnTo>
                  <a:lnTo>
                    <a:pt x="74" y="69"/>
                  </a:lnTo>
                  <a:lnTo>
                    <a:pt x="80" y="74"/>
                  </a:lnTo>
                  <a:lnTo>
                    <a:pt x="83" y="77"/>
                  </a:lnTo>
                  <a:lnTo>
                    <a:pt x="83" y="104"/>
                  </a:lnTo>
                  <a:lnTo>
                    <a:pt x="83" y="135"/>
                  </a:lnTo>
                  <a:lnTo>
                    <a:pt x="84" y="164"/>
                  </a:lnTo>
                  <a:lnTo>
                    <a:pt x="88" y="186"/>
                  </a:lnTo>
                  <a:lnTo>
                    <a:pt x="92" y="194"/>
                  </a:lnTo>
                  <a:lnTo>
                    <a:pt x="95" y="192"/>
                  </a:lnTo>
                  <a:lnTo>
                    <a:pt x="94" y="186"/>
                  </a:lnTo>
                  <a:lnTo>
                    <a:pt x="92" y="177"/>
                  </a:lnTo>
                  <a:lnTo>
                    <a:pt x="92" y="157"/>
                  </a:lnTo>
                  <a:lnTo>
                    <a:pt x="95" y="126"/>
                  </a:lnTo>
                  <a:lnTo>
                    <a:pt x="100" y="97"/>
                  </a:lnTo>
                  <a:lnTo>
                    <a:pt x="103" y="78"/>
                  </a:lnTo>
                  <a:lnTo>
                    <a:pt x="109" y="83"/>
                  </a:lnTo>
                  <a:lnTo>
                    <a:pt x="117" y="90"/>
                  </a:lnTo>
                  <a:lnTo>
                    <a:pt x="128" y="100"/>
                  </a:lnTo>
                  <a:lnTo>
                    <a:pt x="138" y="109"/>
                  </a:lnTo>
                  <a:lnTo>
                    <a:pt x="149" y="118"/>
                  </a:lnTo>
                  <a:lnTo>
                    <a:pt x="158" y="127"/>
                  </a:lnTo>
                  <a:lnTo>
                    <a:pt x="166" y="134"/>
                  </a:lnTo>
                  <a:lnTo>
                    <a:pt x="172" y="137"/>
                  </a:lnTo>
                  <a:lnTo>
                    <a:pt x="175" y="170"/>
                  </a:lnTo>
                  <a:lnTo>
                    <a:pt x="183" y="217"/>
                  </a:lnTo>
                  <a:lnTo>
                    <a:pt x="194" y="261"/>
                  </a:lnTo>
                  <a:lnTo>
                    <a:pt x="205" y="287"/>
                  </a:lnTo>
                  <a:lnTo>
                    <a:pt x="211" y="293"/>
                  </a:lnTo>
                  <a:lnTo>
                    <a:pt x="212" y="289"/>
                  </a:lnTo>
                  <a:lnTo>
                    <a:pt x="209" y="278"/>
                  </a:lnTo>
                  <a:lnTo>
                    <a:pt x="206" y="266"/>
                  </a:lnTo>
                  <a:lnTo>
                    <a:pt x="202" y="243"/>
                  </a:lnTo>
                  <a:lnTo>
                    <a:pt x="194" y="207"/>
                  </a:lnTo>
                  <a:lnTo>
                    <a:pt x="189" y="172"/>
                  </a:lnTo>
                  <a:lnTo>
                    <a:pt x="189" y="149"/>
                  </a:lnTo>
                  <a:lnTo>
                    <a:pt x="206" y="158"/>
                  </a:lnTo>
                  <a:lnTo>
                    <a:pt x="229" y="172"/>
                  </a:lnTo>
                  <a:lnTo>
                    <a:pt x="257" y="187"/>
                  </a:lnTo>
                  <a:lnTo>
                    <a:pt x="288" y="203"/>
                  </a:lnTo>
                  <a:lnTo>
                    <a:pt x="316" y="220"/>
                  </a:lnTo>
                  <a:lnTo>
                    <a:pt x="340" y="233"/>
                  </a:lnTo>
                  <a:lnTo>
                    <a:pt x="359" y="244"/>
                  </a:lnTo>
                  <a:lnTo>
                    <a:pt x="368" y="250"/>
                  </a:lnTo>
                  <a:lnTo>
                    <a:pt x="373" y="253"/>
                  </a:lnTo>
                  <a:lnTo>
                    <a:pt x="374" y="252"/>
                  </a:lnTo>
                  <a:lnTo>
                    <a:pt x="371" y="246"/>
                  </a:lnTo>
                  <a:lnTo>
                    <a:pt x="360" y="235"/>
                  </a:lnTo>
                  <a:lnTo>
                    <a:pt x="350" y="227"/>
                  </a:lnTo>
                  <a:lnTo>
                    <a:pt x="331" y="215"/>
                  </a:lnTo>
                  <a:lnTo>
                    <a:pt x="306" y="200"/>
                  </a:lnTo>
                  <a:lnTo>
                    <a:pt x="280" y="183"/>
                  </a:lnTo>
                  <a:lnTo>
                    <a:pt x="254" y="167"/>
                  </a:lnTo>
                  <a:lnTo>
                    <a:pt x="231" y="152"/>
                  </a:lnTo>
                  <a:lnTo>
                    <a:pt x="211" y="141"/>
                  </a:lnTo>
                  <a:lnTo>
                    <a:pt x="199" y="135"/>
                  </a:lnTo>
                  <a:lnTo>
                    <a:pt x="191" y="132"/>
                  </a:lnTo>
                  <a:lnTo>
                    <a:pt x="192" y="130"/>
                  </a:lnTo>
                  <a:lnTo>
                    <a:pt x="202" y="129"/>
                  </a:lnTo>
                  <a:lnTo>
                    <a:pt x="215" y="126"/>
                  </a:lnTo>
                  <a:lnTo>
                    <a:pt x="229" y="121"/>
                  </a:lnTo>
                  <a:lnTo>
                    <a:pt x="246" y="117"/>
                  </a:lnTo>
                  <a:lnTo>
                    <a:pt x="268" y="114"/>
                  </a:lnTo>
                  <a:lnTo>
                    <a:pt x="291" y="112"/>
                  </a:lnTo>
                  <a:lnTo>
                    <a:pt x="313" y="112"/>
                  </a:lnTo>
                  <a:lnTo>
                    <a:pt x="334" y="114"/>
                  </a:lnTo>
                  <a:lnTo>
                    <a:pt x="351" y="117"/>
                  </a:lnTo>
                  <a:lnTo>
                    <a:pt x="363" y="121"/>
                  </a:lnTo>
                  <a:lnTo>
                    <a:pt x="376" y="126"/>
                  </a:lnTo>
                  <a:lnTo>
                    <a:pt x="376" y="123"/>
                  </a:lnTo>
                  <a:lnTo>
                    <a:pt x="370" y="115"/>
                  </a:lnTo>
                  <a:lnTo>
                    <a:pt x="359" y="107"/>
                  </a:lnTo>
                  <a:lnTo>
                    <a:pt x="348" y="106"/>
                  </a:lnTo>
                  <a:lnTo>
                    <a:pt x="329" y="104"/>
                  </a:lnTo>
                  <a:lnTo>
                    <a:pt x="305" y="104"/>
                  </a:lnTo>
                  <a:lnTo>
                    <a:pt x="277" y="104"/>
                  </a:lnTo>
                  <a:lnTo>
                    <a:pt x="249" y="106"/>
                  </a:lnTo>
                  <a:lnTo>
                    <a:pt x="225" y="106"/>
                  </a:lnTo>
                  <a:lnTo>
                    <a:pt x="206" y="107"/>
                  </a:lnTo>
                  <a:lnTo>
                    <a:pt x="195" y="107"/>
                  </a:lnTo>
                  <a:lnTo>
                    <a:pt x="188" y="106"/>
                  </a:lnTo>
                  <a:lnTo>
                    <a:pt x="178" y="103"/>
                  </a:lnTo>
                  <a:lnTo>
                    <a:pt x="169" y="95"/>
                  </a:lnTo>
                  <a:lnTo>
                    <a:pt x="158" y="87"/>
                  </a:lnTo>
                  <a:lnTo>
                    <a:pt x="148" y="78"/>
                  </a:lnTo>
                  <a:lnTo>
                    <a:pt x="137" y="70"/>
                  </a:lnTo>
                  <a:lnTo>
                    <a:pt x="129" y="64"/>
                  </a:lnTo>
                  <a:lnTo>
                    <a:pt x="125" y="61"/>
                  </a:lnTo>
                  <a:lnTo>
                    <a:pt x="137" y="55"/>
                  </a:lnTo>
                  <a:lnTo>
                    <a:pt x="151" y="47"/>
                  </a:lnTo>
                  <a:lnTo>
                    <a:pt x="165" y="40"/>
                  </a:lnTo>
                  <a:lnTo>
                    <a:pt x="182" y="30"/>
                  </a:lnTo>
                  <a:lnTo>
                    <a:pt x="195" y="21"/>
                  </a:lnTo>
                  <a:lnTo>
                    <a:pt x="211" y="15"/>
                  </a:lnTo>
                  <a:lnTo>
                    <a:pt x="223" y="9"/>
                  </a:lnTo>
                  <a:lnTo>
                    <a:pt x="232" y="7"/>
                  </a:lnTo>
                  <a:lnTo>
                    <a:pt x="242" y="4"/>
                  </a:lnTo>
                  <a:lnTo>
                    <a:pt x="240" y="0"/>
                  </a:lnTo>
                  <a:lnTo>
                    <a:pt x="229" y="0"/>
                  </a:lnTo>
                  <a:lnTo>
                    <a:pt x="214" y="3"/>
                  </a:lnTo>
                  <a:lnTo>
                    <a:pt x="203" y="7"/>
                  </a:lnTo>
                  <a:lnTo>
                    <a:pt x="189" y="12"/>
                  </a:lnTo>
                  <a:lnTo>
                    <a:pt x="174" y="20"/>
                  </a:lnTo>
                  <a:lnTo>
                    <a:pt x="157" y="27"/>
                  </a:lnTo>
                  <a:lnTo>
                    <a:pt x="142" y="35"/>
                  </a:lnTo>
                  <a:lnTo>
                    <a:pt x="126" y="41"/>
                  </a:lnTo>
                  <a:lnTo>
                    <a:pt x="115" y="46"/>
                  </a:lnTo>
                  <a:lnTo>
                    <a:pt x="109" y="49"/>
                  </a:lnTo>
                  <a:lnTo>
                    <a:pt x="100" y="54"/>
                  </a:lnTo>
                  <a:lnTo>
                    <a:pt x="92" y="54"/>
                  </a:lnTo>
                  <a:lnTo>
                    <a:pt x="81" y="52"/>
                  </a:lnTo>
                  <a:lnTo>
                    <a:pt x="69" y="46"/>
                  </a:lnTo>
                  <a:lnTo>
                    <a:pt x="61" y="41"/>
                  </a:lnTo>
                  <a:lnTo>
                    <a:pt x="52" y="37"/>
                  </a:lnTo>
                  <a:lnTo>
                    <a:pt x="41" y="34"/>
                  </a:lnTo>
                  <a:lnTo>
                    <a:pt x="31" y="29"/>
                  </a:lnTo>
                  <a:lnTo>
                    <a:pt x="20" y="26"/>
                  </a:lnTo>
                  <a:lnTo>
                    <a:pt x="11" y="23"/>
                  </a:lnTo>
                  <a:lnTo>
                    <a:pt x="4" y="21"/>
                  </a:lnTo>
                  <a:lnTo>
                    <a:pt x="0" y="21"/>
                  </a:lnTo>
                  <a:close/>
                </a:path>
              </a:pathLst>
            </a:custGeom>
            <a:solidFill>
              <a:srgbClr val="004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6091" name="Rectangle 63"/>
          <p:cNvSpPr>
            <a:spLocks noChangeArrowheads="1"/>
          </p:cNvSpPr>
          <p:nvPr/>
        </p:nvSpPr>
        <p:spPr bwMode="auto">
          <a:xfrm>
            <a:off x="179512" y="1268760"/>
            <a:ext cx="8424936" cy="2015936"/>
          </a:xfrm>
          <a:prstGeom prst="rect">
            <a:avLst/>
          </a:prstGeom>
          <a:noFill/>
          <a:ln>
            <a:noFill/>
          </a:ln>
          <a:effectLst/>
          <a:extLst>
            <a:ext uri="{909E8E84-426E-40DD-AFC4-6F175D3DCCD1}">
              <a14:hiddenFill xmlns:a14="http://schemas.microsoft.com/office/drawing/2010/main">
                <a:solidFill>
                  <a:srgbClr val="FF66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50000"/>
              </a:spcBef>
            </a:pPr>
            <a:r>
              <a:rPr lang="en-US" sz="5000" b="1" dirty="0">
                <a:solidFill>
                  <a:srgbClr val="FF9900"/>
                </a:solidFill>
                <a:latin typeface="Times New Roman" pitchFamily="18" charset="0"/>
              </a:rPr>
              <a:t>TIẾT HỌC KẾT THÚC </a:t>
            </a:r>
            <a:endParaRPr lang="vi-VN" sz="5000" b="1" dirty="0">
              <a:solidFill>
                <a:srgbClr val="FF9900"/>
              </a:solidFill>
              <a:latin typeface="Times New Roman" pitchFamily="18" charset="0"/>
            </a:endParaRPr>
          </a:p>
          <a:p>
            <a:pPr algn="ctr" eaLnBrk="0" hangingPunct="0">
              <a:spcBef>
                <a:spcPct val="50000"/>
              </a:spcBef>
            </a:pPr>
            <a:r>
              <a:rPr lang="en-US" sz="5000" b="1" dirty="0">
                <a:solidFill>
                  <a:srgbClr val="800000"/>
                </a:solidFill>
                <a:latin typeface="Times New Roman" pitchFamily="18" charset="0"/>
              </a:rPr>
              <a:t> </a:t>
            </a:r>
          </a:p>
        </p:txBody>
      </p:sp>
      <p:grpSp>
        <p:nvGrpSpPr>
          <p:cNvPr id="4" name="Group 109"/>
          <p:cNvGrpSpPr>
            <a:grpSpLocks/>
          </p:cNvGrpSpPr>
          <p:nvPr/>
        </p:nvGrpSpPr>
        <p:grpSpPr bwMode="auto">
          <a:xfrm>
            <a:off x="3429000" y="5562600"/>
            <a:ext cx="4800600" cy="847725"/>
            <a:chOff x="2350" y="1008"/>
            <a:chExt cx="1826" cy="534"/>
          </a:xfrm>
        </p:grpSpPr>
        <p:pic>
          <p:nvPicPr>
            <p:cNvPr id="46107" name="Picture 110" descr="SPARKLES"/>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90" y="1008"/>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08" name="Picture 111" descr="SPARKLES"/>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08" y="1050"/>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09" name="Picture 112" descr="SPARKLES"/>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84" y="1008"/>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10" name="Picture 113" descr="SPARKLES"/>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50" y="1056"/>
              <a:ext cx="386"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378292078"/>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04800" y="457200"/>
            <a:ext cx="7696200" cy="1384995"/>
          </a:xfrm>
          <a:prstGeom prst="rect">
            <a:avLst/>
          </a:prstGeom>
          <a:noFill/>
        </p:spPr>
        <p:txBody>
          <a:bodyPr wrap="square" rtlCol="0">
            <a:spAutoFit/>
          </a:bodyPr>
          <a:lstStyle/>
          <a:p>
            <a:r>
              <a:rPr lang="en-US" sz="2800" b="1" u="sng" dirty="0" err="1">
                <a:solidFill>
                  <a:srgbClr val="FF0000"/>
                </a:solidFill>
                <a:latin typeface="Times New Roman" pitchFamily="18" charset="0"/>
                <a:cs typeface="Times New Roman" pitchFamily="18" charset="0"/>
              </a:rPr>
              <a:t>Bài</a:t>
            </a:r>
            <a:r>
              <a:rPr lang="en-US" sz="2800" b="1" u="sng" dirty="0">
                <a:solidFill>
                  <a:srgbClr val="FF0000"/>
                </a:solidFill>
                <a:latin typeface="Times New Roman" pitchFamily="18" charset="0"/>
                <a:cs typeface="Times New Roman" pitchFamily="18" charset="0"/>
              </a:rPr>
              <a:t> 1</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Tìm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kể</a:t>
            </a:r>
            <a:r>
              <a:rPr lang="en-US" sz="2800" b="1" dirty="0">
                <a:latin typeface="Times New Roman" pitchFamily="18" charset="0"/>
                <a:cs typeface="Times New Roman" pitchFamily="18" charset="0"/>
              </a:rPr>
              <a:t> </a:t>
            </a:r>
            <a:r>
              <a:rPr lang="en-US" sz="2800" b="1" i="1" dirty="0">
                <a:solidFill>
                  <a:srgbClr val="FF0000"/>
                </a:solidFill>
                <a:latin typeface="Times New Roman" pitchFamily="18" charset="0"/>
                <a:cs typeface="Times New Roman" pitchFamily="18" charset="0"/>
              </a:rPr>
              <a:t>Ai </a:t>
            </a:r>
            <a:r>
              <a:rPr lang="en-US" sz="2800" b="1" i="1" dirty="0" err="1">
                <a:solidFill>
                  <a:srgbClr val="FF0000"/>
                </a:solidFill>
                <a:latin typeface="Times New Roman" pitchFamily="18" charset="0"/>
                <a:cs typeface="Times New Roman" pitchFamily="18" charset="0"/>
              </a:rPr>
              <a:t>là</a:t>
            </a:r>
            <a:r>
              <a:rPr lang="en-US" sz="2800" b="1" i="1" dirty="0">
                <a:solidFill>
                  <a:srgbClr val="FF0000"/>
                </a:solidFill>
                <a:latin typeface="Times New Roman" pitchFamily="18" charset="0"/>
                <a:cs typeface="Times New Roman" pitchFamily="18" charset="0"/>
              </a:rPr>
              <a:t> </a:t>
            </a:r>
            <a:r>
              <a:rPr lang="en-US" sz="2800" b="1" i="1" dirty="0" err="1">
                <a:solidFill>
                  <a:srgbClr val="FF0000"/>
                </a:solidFill>
                <a:latin typeface="Times New Roman" pitchFamily="18" charset="0"/>
                <a:cs typeface="Times New Roman" pitchFamily="18" charset="0"/>
              </a:rPr>
              <a:t>gì</a:t>
            </a:r>
            <a:r>
              <a:rPr lang="en-US" sz="2800" b="1" i="1" dirty="0">
                <a:solidFill>
                  <a:srgbClr val="FF0000"/>
                </a:solidFill>
                <a:latin typeface="Times New Roman" pitchFamily="18" charset="0"/>
                <a:cs typeface="Times New Roman" pitchFamily="18" charset="0"/>
              </a:rPr>
              <a:t>? </a:t>
            </a:r>
            <a:r>
              <a:rPr lang="en-US" sz="2800" b="1" dirty="0" err="1">
                <a:latin typeface="Times New Roman" pitchFamily="18" charset="0"/>
                <a:cs typeface="Times New Roman" pitchFamily="18" charset="0"/>
              </a:rPr>
              <a:t>và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dụng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mỗi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i="1" dirty="0">
                <a:latin typeface="Times New Roman" pitchFamily="18" charset="0"/>
                <a:cs typeface="Times New Roman" pitchFamily="18" charset="0"/>
              </a:rPr>
              <a:t>(</a:t>
            </a:r>
            <a:r>
              <a:rPr lang="en-US" sz="2800" b="1" i="1" dirty="0" err="1">
                <a:latin typeface="Times New Roman" pitchFamily="18" charset="0"/>
                <a:cs typeface="Times New Roman" pitchFamily="18" charset="0"/>
              </a:rPr>
              <a:t>dùng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để</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giới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thiệu</a:t>
            </a:r>
            <a:r>
              <a:rPr lang="en-US" sz="2800" b="1" i="1" dirty="0">
                <a:latin typeface="Times New Roman" pitchFamily="18" charset="0"/>
                <a:cs typeface="Times New Roman" pitchFamily="18" charset="0"/>
              </a:rPr>
              <a:t> hay </a:t>
            </a:r>
            <a:r>
              <a:rPr lang="en-US" sz="2800" b="1" i="1" dirty="0" err="1">
                <a:latin typeface="Times New Roman" pitchFamily="18" charset="0"/>
                <a:cs typeface="Times New Roman" pitchFamily="18" charset="0"/>
              </a:rPr>
              <a:t>nhận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định</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về</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sự</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vật</a:t>
            </a:r>
            <a:r>
              <a:rPr lang="en-US" sz="2800" b="1" i="1" dirty="0">
                <a:latin typeface="Times New Roman" pitchFamily="18" charset="0"/>
                <a:cs typeface="Times New Roman" pitchFamily="18" charset="0"/>
              </a:rPr>
              <a:t>):</a:t>
            </a:r>
          </a:p>
        </p:txBody>
      </p:sp>
      <p:sp>
        <p:nvSpPr>
          <p:cNvPr id="9" name="Text Box 22"/>
          <p:cNvSpPr txBox="1"/>
          <p:nvPr/>
        </p:nvSpPr>
        <p:spPr>
          <a:xfrm>
            <a:off x="152400" y="2133600"/>
            <a:ext cx="8629008" cy="4278094"/>
          </a:xfrm>
          <a:prstGeom prst="rect">
            <a:avLst/>
          </a:prstGeom>
          <a:noFill/>
          <a:ln w="9525">
            <a:noFill/>
          </a:ln>
        </p:spPr>
        <p:txBody>
          <a:bodyPr>
            <a:spAutoFit/>
            <a:scene3d>
              <a:camera prst="orthographicFront"/>
              <a:lightRig rig="threePt" dir="t"/>
            </a:scene3d>
          </a:bodyPr>
          <a:lstStyle/>
          <a:p>
            <a:pPr algn="just" eaLnBrk="1" hangingPunct="1">
              <a:defRPr/>
            </a:pPr>
            <a:r>
              <a:rPr lang="en-US" altLang="en-US" sz="3200" noProof="1">
                <a:solidFill>
                  <a:srgbClr val="0A16A9"/>
                </a:solidFill>
                <a:effectLst>
                  <a:outerShdw blurRad="38100" dist="25400" dir="5400000" algn="ctr" rotWithShape="0">
                    <a:srgbClr val="6E747A">
                      <a:alpha val="43000"/>
                    </a:srgbClr>
                  </a:outerShdw>
                </a:effectLst>
                <a:latin typeface="Times New Roman" pitchFamily="18" charset="0"/>
                <a:cs typeface="Times New Roman" pitchFamily="18" charset="0"/>
              </a:rPr>
              <a:t> a) </a:t>
            </a:r>
            <a:r>
              <a:rPr lang="vi-VN" altLang="x-none" sz="3200" noProof="1">
                <a:solidFill>
                  <a:srgbClr val="0A16A9"/>
                </a:solidFill>
                <a:effectLst>
                  <a:outerShdw blurRad="38100" dist="25400" dir="5400000" algn="ctr" rotWithShape="0">
                    <a:srgbClr val="6E747A">
                      <a:alpha val="43000"/>
                    </a:srgbClr>
                  </a:outerShdw>
                </a:effectLst>
                <a:latin typeface="Times New Roman" pitchFamily="18" charset="0"/>
                <a:cs typeface="Times New Roman" pitchFamily="18" charset="0"/>
              </a:rPr>
              <a:t>Nguyễn Tri Phương là người Thừa Thiên. Hoàng Diệu quê ở Quảng Nam. Cả hai ông đều không phải là người  Hà Nội. Nhưng các ông đã anh dũng hi sinh bảo vệ thành Hà Nội trong hai cuộc chiến đấu giữ thành năm </a:t>
            </a:r>
            <a:r>
              <a:rPr lang="en-US" altLang="x-none" sz="3200" noProof="1">
                <a:solidFill>
                  <a:srgbClr val="0A16A9"/>
                </a:solidFill>
                <a:effectLst>
                  <a:outerShdw blurRad="38100" dist="25400" dir="5400000" algn="ctr" rotWithShape="0">
                    <a:srgbClr val="6E747A">
                      <a:alpha val="43000"/>
                    </a:srgbClr>
                  </a:outerShdw>
                </a:effectLst>
                <a:latin typeface="Times New Roman" pitchFamily="18" charset="0"/>
                <a:cs typeface="Times New Roman" pitchFamily="18" charset="0"/>
              </a:rPr>
              <a:t>1873 </a:t>
            </a:r>
            <a:r>
              <a:rPr lang="vi-VN" altLang="x-none" sz="3200" noProof="1">
                <a:solidFill>
                  <a:srgbClr val="0A16A9"/>
                </a:solidFill>
                <a:effectLst>
                  <a:outerShdw blurRad="38100" dist="25400" dir="5400000" algn="ctr" rotWithShape="0">
                    <a:srgbClr val="6E747A">
                      <a:alpha val="43000"/>
                    </a:srgbClr>
                  </a:outerShdw>
                </a:effectLst>
                <a:latin typeface="Times New Roman" pitchFamily="18" charset="0"/>
                <a:cs typeface="Times New Roman" pitchFamily="18" charset="0"/>
              </a:rPr>
              <a:t>và</a:t>
            </a:r>
            <a:r>
              <a:rPr lang="en-US" altLang="x-none" sz="3200" noProof="1">
                <a:solidFill>
                  <a:srgbClr val="0A16A9"/>
                </a:solidFill>
                <a:effectLst>
                  <a:outerShdw blurRad="38100" dist="25400" dir="5400000" algn="ctr" rotWithShape="0">
                    <a:srgbClr val="6E747A">
                      <a:alpha val="43000"/>
                    </a:srgbClr>
                  </a:outerShdw>
                </a:effectLst>
                <a:latin typeface="Times New Roman" pitchFamily="18" charset="0"/>
                <a:cs typeface="Times New Roman" pitchFamily="18" charset="0"/>
              </a:rPr>
              <a:t> 1882.</a:t>
            </a:r>
            <a:r>
              <a:rPr lang="vi-VN" altLang="x-none" sz="3200" noProof="1">
                <a:solidFill>
                  <a:srgbClr val="0A16A9"/>
                </a:solidFill>
                <a:effectLst>
                  <a:outerShdw blurRad="38100" dist="25400" dir="5400000" algn="ctr" rotWithShape="0">
                    <a:srgbClr val="6E747A">
                      <a:alpha val="43000"/>
                    </a:srgbClr>
                  </a:outerShdw>
                </a:effectLst>
                <a:latin typeface="Times New Roman" pitchFamily="18" charset="0"/>
                <a:cs typeface="Times New Roman" pitchFamily="18" charset="0"/>
              </a:rPr>
              <a:t>Ở trung tâm Hà Nội ngày nay có hai đường phố đẹp  mang tên hai ông.</a:t>
            </a:r>
          </a:p>
          <a:p>
            <a:pPr algn="just" eaLnBrk="1" hangingPunct="1">
              <a:spcBef>
                <a:spcPct val="50000"/>
              </a:spcBef>
              <a:defRPr/>
            </a:pPr>
            <a:endParaRPr lang="vi-VN" altLang="x-none" sz="3200" noProof="1">
              <a:solidFill>
                <a:srgbClr val="0A16A9"/>
              </a:solidFill>
              <a:effectLst>
                <a:outerShdw blurRad="38100" dist="25400" dir="5400000" algn="ctr" rotWithShape="0">
                  <a:srgbClr val="6E747A">
                    <a:alpha val="43000"/>
                  </a:srgbClr>
                </a:outerShdw>
              </a:effectLst>
              <a:latin typeface="Times New Roman" pitchFamily="18" charset="0"/>
              <a:cs typeface="Times New Roman" pitchFamily="18" charset="0"/>
            </a:endParaRPr>
          </a:p>
        </p:txBody>
      </p:sp>
      <p:sp>
        <p:nvSpPr>
          <p:cNvPr id="11" name="Oval 10"/>
          <p:cNvSpPr/>
          <p:nvPr/>
        </p:nvSpPr>
        <p:spPr>
          <a:xfrm>
            <a:off x="7772400" y="165795"/>
            <a:ext cx="1143000" cy="1205805"/>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b="1" dirty="0">
                <a:latin typeface="Times New Roman" pitchFamily="18" charset="0"/>
                <a:cs typeface="Times New Roman" pitchFamily="18" charset="0"/>
              </a:rPr>
              <a:t>SGK/</a:t>
            </a:r>
          </a:p>
          <a:p>
            <a:pPr algn="ctr"/>
            <a:r>
              <a:rPr lang="en-US" b="1" dirty="0">
                <a:latin typeface="Times New Roman" pitchFamily="18" charset="0"/>
                <a:cs typeface="Times New Roman" pitchFamily="18" charset="0"/>
              </a:rPr>
              <a:t>78</a:t>
            </a:r>
          </a:p>
        </p:txBody>
      </p:sp>
      <p:cxnSp>
        <p:nvCxnSpPr>
          <p:cNvPr id="7" name="Straight Connector 6"/>
          <p:cNvCxnSpPr/>
          <p:nvPr/>
        </p:nvCxnSpPr>
        <p:spPr>
          <a:xfrm>
            <a:off x="1447800" y="914400"/>
            <a:ext cx="2819400" cy="1588"/>
          </a:xfrm>
          <a:prstGeom prst="line">
            <a:avLst/>
          </a:prstGeom>
        </p:spPr>
        <p:style>
          <a:lnRef idx="2">
            <a:schemeClr val="accent4"/>
          </a:lnRef>
          <a:fillRef idx="0">
            <a:schemeClr val="accent4"/>
          </a:fillRef>
          <a:effectRef idx="1">
            <a:schemeClr val="accent4"/>
          </a:effectRef>
          <a:fontRef idx="minor">
            <a:schemeClr val="tx1"/>
          </a:fontRef>
        </p:style>
      </p:cxnSp>
      <p:cxnSp>
        <p:nvCxnSpPr>
          <p:cNvPr id="12" name="Straight Connector 11"/>
          <p:cNvCxnSpPr/>
          <p:nvPr/>
        </p:nvCxnSpPr>
        <p:spPr>
          <a:xfrm>
            <a:off x="5029200" y="914400"/>
            <a:ext cx="2438400" cy="1588"/>
          </a:xfrm>
          <a:prstGeom prst="line">
            <a:avLst/>
          </a:prstGeom>
        </p:spPr>
        <p:style>
          <a:lnRef idx="2">
            <a:schemeClr val="accent4"/>
          </a:lnRef>
          <a:fillRef idx="0">
            <a:schemeClr val="accent4"/>
          </a:fillRef>
          <a:effectRef idx="1">
            <a:schemeClr val="accent4"/>
          </a:effectRef>
          <a:fontRef idx="minor">
            <a:schemeClr val="tx1"/>
          </a:fontRef>
        </p:style>
      </p:cxnSp>
      <p:cxnSp>
        <p:nvCxnSpPr>
          <p:cNvPr id="15" name="Straight Connector 14"/>
          <p:cNvCxnSpPr/>
          <p:nvPr/>
        </p:nvCxnSpPr>
        <p:spPr>
          <a:xfrm>
            <a:off x="429904" y="1344304"/>
            <a:ext cx="1143000" cy="1588"/>
          </a:xfrm>
          <a:prstGeom prst="line">
            <a:avLst/>
          </a:prstGeom>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2"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linds(horizontal)">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blinds(horizontal)">
                                      <p:cBhvr>
                                        <p:cTn id="25" dur="500"/>
                                        <p:tgtEl>
                                          <p:spTgt spid="12"/>
                                        </p:tgtEl>
                                      </p:cBhvr>
                                    </p:animEffect>
                                  </p:childTnLst>
                                </p:cTn>
                              </p:par>
                              <p:par>
                                <p:cTn id="26" presetID="3" presetClass="entr" presetSubtype="10" fill="hold"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blinds(horizontal)">
                                      <p:cBhvr>
                                        <p:cTn id="2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1"/>
      <p:bldP spid="9" grpId="2"/>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82626661"/>
              </p:ext>
            </p:extLst>
          </p:nvPr>
        </p:nvGraphicFramePr>
        <p:xfrm>
          <a:off x="457200" y="2057400"/>
          <a:ext cx="8229600" cy="3962400"/>
        </p:xfrm>
        <a:graphic>
          <a:graphicData uri="http://schemas.openxmlformats.org/drawingml/2006/table">
            <a:tbl>
              <a:tblPr firstRow="1" bandRow="1">
                <a:tableStyleId>{5C22544A-7EE6-4342-B048-85BDC9FD1C3A}</a:tableStyleId>
              </a:tblPr>
              <a:tblGrid>
                <a:gridCol w="541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tblGrid>
              <a:tr h="1320800">
                <a:tc>
                  <a:txBody>
                    <a:bodyPr/>
                    <a:lstStyle/>
                    <a:p>
                      <a:pPr algn="ctr"/>
                      <a:r>
                        <a:rPr lang="en-US" sz="3600" dirty="0" err="1">
                          <a:latin typeface="Times New Roman" pitchFamily="18" charset="0"/>
                          <a:cs typeface="Times New Roman" pitchFamily="18" charset="0"/>
                        </a:rPr>
                        <a:t>Câu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kể</a:t>
                      </a:r>
                      <a:r>
                        <a:rPr lang="en-US" sz="3600" baseline="0" dirty="0">
                          <a:latin typeface="Times New Roman" pitchFamily="18" charset="0"/>
                          <a:cs typeface="Times New Roman" pitchFamily="18" charset="0"/>
                        </a:rPr>
                        <a:t> Ai  </a:t>
                      </a:r>
                      <a:r>
                        <a:rPr lang="en-US" sz="3600" baseline="0" dirty="0" err="1">
                          <a:latin typeface="Times New Roman" pitchFamily="18" charset="0"/>
                          <a:cs typeface="Times New Roman" pitchFamily="18" charset="0"/>
                        </a:rPr>
                        <a:t>là</a:t>
                      </a:r>
                      <a:r>
                        <a:rPr lang="en-US" sz="3600" baseline="0" dirty="0">
                          <a:latin typeface="Times New Roman" pitchFamily="18" charset="0"/>
                          <a:cs typeface="Times New Roman" pitchFamily="18" charset="0"/>
                        </a:rPr>
                        <a:t> </a:t>
                      </a:r>
                      <a:r>
                        <a:rPr lang="en-US" sz="3600" baseline="0" dirty="0" err="1">
                          <a:latin typeface="Times New Roman" pitchFamily="18" charset="0"/>
                          <a:cs typeface="Times New Roman" pitchFamily="18" charset="0"/>
                        </a:rPr>
                        <a:t>gì</a:t>
                      </a:r>
                      <a:r>
                        <a:rPr lang="en-US" sz="3600" baseline="0" dirty="0">
                          <a:latin typeface="Times New Roman" pitchFamily="18" charset="0"/>
                          <a:cs typeface="Times New Roman" pitchFamily="18" charset="0"/>
                        </a:rPr>
                        <a:t>?</a:t>
                      </a:r>
                      <a:endParaRPr lang="en-US" sz="3600" dirty="0">
                        <a:latin typeface="Times New Roman" pitchFamily="18" charset="0"/>
                        <a:cs typeface="Times New Roman" pitchFamily="18" charset="0"/>
                      </a:endParaRPr>
                    </a:p>
                  </a:txBody>
                  <a:tcPr>
                    <a:solidFill>
                      <a:schemeClr val="accent6">
                        <a:lumMod val="75000"/>
                      </a:schemeClr>
                    </a:solidFill>
                  </a:tcPr>
                </a:tc>
                <a:tc>
                  <a:txBody>
                    <a:bodyPr/>
                    <a:lstStyle/>
                    <a:p>
                      <a:pPr algn="ctr"/>
                      <a:r>
                        <a:rPr lang="en-US" sz="3600" dirty="0" err="1">
                          <a:latin typeface="Times New Roman" pitchFamily="18" charset="0"/>
                          <a:cs typeface="Times New Roman" pitchFamily="18" charset="0"/>
                        </a:rPr>
                        <a:t>Tác</a:t>
                      </a:r>
                      <a:r>
                        <a:rPr lang="en-US" sz="3600" baseline="0" dirty="0">
                          <a:latin typeface="Times New Roman" pitchFamily="18" charset="0"/>
                          <a:cs typeface="Times New Roman" pitchFamily="18" charset="0"/>
                        </a:rPr>
                        <a:t> </a:t>
                      </a:r>
                      <a:r>
                        <a:rPr lang="en-US" sz="3600" baseline="0" dirty="0" err="1">
                          <a:latin typeface="Times New Roman" pitchFamily="18" charset="0"/>
                          <a:cs typeface="Times New Roman" pitchFamily="18" charset="0"/>
                        </a:rPr>
                        <a:t>dụng</a:t>
                      </a:r>
                      <a:endParaRPr lang="en-US" sz="3600" dirty="0">
                        <a:latin typeface="Times New Roman" pitchFamily="18" charset="0"/>
                        <a:cs typeface="Times New Roman" pitchFamily="18" charset="0"/>
                      </a:endParaRPr>
                    </a:p>
                  </a:txBody>
                  <a:tcPr>
                    <a:solidFill>
                      <a:schemeClr val="accent6">
                        <a:lumMod val="75000"/>
                      </a:schemeClr>
                    </a:solidFill>
                  </a:tcPr>
                </a:tc>
                <a:extLst>
                  <a:ext uri="{0D108BD9-81ED-4DB2-BD59-A6C34878D82A}">
                    <a16:rowId xmlns:a16="http://schemas.microsoft.com/office/drawing/2014/main" val="10000"/>
                  </a:ext>
                </a:extLst>
              </a:tr>
              <a:tr h="1320800">
                <a:tc>
                  <a:txBody>
                    <a:bodyPr/>
                    <a:lstStyle/>
                    <a:p>
                      <a:pPr algn="l"/>
                      <a:endParaRPr lang="en-US" sz="3600" dirty="0">
                        <a:latin typeface="Times New Roman" pitchFamily="18" charset="0"/>
                        <a:cs typeface="Times New Roman" pitchFamily="18" charset="0"/>
                      </a:endParaRPr>
                    </a:p>
                  </a:txBody>
                  <a:tcPr/>
                </a:tc>
                <a:tc>
                  <a:txBody>
                    <a:bodyPr/>
                    <a:lstStyle/>
                    <a:p>
                      <a:pPr algn="ctr"/>
                      <a:endParaRPr lang="en-US" sz="36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1320800">
                <a:tc>
                  <a:txBody>
                    <a:bodyPr/>
                    <a:lstStyle/>
                    <a:p>
                      <a:pPr algn="ctr"/>
                      <a:endParaRPr lang="en-US" sz="3600" dirty="0">
                        <a:latin typeface="Times New Roman" pitchFamily="18" charset="0"/>
                        <a:cs typeface="Times New Roman" pitchFamily="18" charset="0"/>
                      </a:endParaRPr>
                    </a:p>
                  </a:txBody>
                  <a:tcPr/>
                </a:tc>
                <a:tc>
                  <a:txBody>
                    <a:bodyPr/>
                    <a:lstStyle/>
                    <a:p>
                      <a:pPr algn="ctr"/>
                      <a:endParaRPr lang="en-US" sz="36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bl>
          </a:graphicData>
        </a:graphic>
      </p:graphicFrame>
      <p:sp>
        <p:nvSpPr>
          <p:cNvPr id="6" name="TextBox 5"/>
          <p:cNvSpPr txBox="1"/>
          <p:nvPr/>
        </p:nvSpPr>
        <p:spPr>
          <a:xfrm>
            <a:off x="533400" y="3352800"/>
            <a:ext cx="5029200" cy="1384995"/>
          </a:xfrm>
          <a:prstGeom prst="rect">
            <a:avLst/>
          </a:prstGeom>
          <a:noFill/>
        </p:spPr>
        <p:txBody>
          <a:bodyPr wrap="square" rtlCol="0">
            <a:spAutoFit/>
          </a:bodyPr>
          <a:lstStyle/>
          <a:p>
            <a:r>
              <a:rPr lang="en-US" altLang="zh-CN" sz="2800" b="1" dirty="0">
                <a:solidFill>
                  <a:schemeClr val="accent6">
                    <a:lumMod val="75000"/>
                  </a:schemeClr>
                </a:solidFill>
                <a:latin typeface="Times New Roman" pitchFamily="18" charset="0"/>
                <a:ea typeface="SimSun" pitchFamily="2" charset="-122"/>
                <a:cs typeface="Times New Roman" pitchFamily="18" charset="0"/>
              </a:rPr>
              <a:t>a) </a:t>
            </a:r>
            <a:r>
              <a:rPr lang="en-US" altLang="zh-CN" sz="2800" b="1" dirty="0" err="1">
                <a:latin typeface="Times New Roman" pitchFamily="18" charset="0"/>
                <a:ea typeface="SimSun" pitchFamily="2" charset="-122"/>
                <a:cs typeface="Times New Roman" pitchFamily="18" charset="0"/>
              </a:rPr>
              <a:t>Nguyễn</a:t>
            </a:r>
            <a:r>
              <a:rPr lang="en-US" altLang="zh-CN" sz="2800" b="1" dirty="0">
                <a:latin typeface="Times New Roman" pitchFamily="18" charset="0"/>
                <a:ea typeface="SimSun" pitchFamily="2" charset="-122"/>
                <a:cs typeface="Times New Roman" pitchFamily="18" charset="0"/>
              </a:rPr>
              <a:t> Tri </a:t>
            </a:r>
            <a:r>
              <a:rPr lang="en-US" altLang="zh-CN" sz="2800" b="1" dirty="0" err="1">
                <a:latin typeface="Times New Roman" pitchFamily="18" charset="0"/>
                <a:ea typeface="SimSun" pitchFamily="2" charset="-122"/>
                <a:cs typeface="Times New Roman" pitchFamily="18" charset="0"/>
              </a:rPr>
              <a:t>Phương</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là</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người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Thừa</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Thiên</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Huế</a:t>
            </a:r>
            <a:r>
              <a:rPr lang="en-US" altLang="zh-CN" sz="2800" b="1" dirty="0">
                <a:latin typeface="Times New Roman" pitchFamily="18" charset="0"/>
                <a:ea typeface="SimSun" pitchFamily="2" charset="-122"/>
                <a:cs typeface="Times New Roman" pitchFamily="18" charset="0"/>
              </a:rPr>
              <a:t>.</a:t>
            </a:r>
            <a:endParaRPr lang="en-US" sz="2800" b="1" dirty="0">
              <a:latin typeface="Times New Roman" pitchFamily="18" charset="0"/>
              <a:cs typeface="Times New Roman" pitchFamily="18" charset="0"/>
            </a:endParaRPr>
          </a:p>
          <a:p>
            <a:endParaRPr lang="en-US" sz="2800" b="1" dirty="0"/>
          </a:p>
        </p:txBody>
      </p:sp>
      <p:sp>
        <p:nvSpPr>
          <p:cNvPr id="7" name="TextBox 6"/>
          <p:cNvSpPr txBox="1"/>
          <p:nvPr/>
        </p:nvSpPr>
        <p:spPr>
          <a:xfrm>
            <a:off x="6019800" y="3429000"/>
            <a:ext cx="2438400" cy="954107"/>
          </a:xfrm>
          <a:prstGeom prst="rect">
            <a:avLst/>
          </a:prstGeom>
          <a:noFill/>
        </p:spPr>
        <p:txBody>
          <a:bodyPr wrap="square" rtlCol="0">
            <a:spAutoFit/>
          </a:bodyPr>
          <a:lstStyle/>
          <a:p>
            <a:pPr algn="ctr"/>
            <a:r>
              <a:rPr lang="en-US" altLang="zh-CN" sz="2800" b="1" dirty="0" err="1">
                <a:latin typeface="Times New Roman" pitchFamily="18" charset="0"/>
                <a:ea typeface="SimSun" pitchFamily="2" charset="-122"/>
                <a:cs typeface="Times New Roman" pitchFamily="18" charset="0"/>
              </a:rPr>
              <a:t>Câu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giới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thiệu</a:t>
            </a:r>
            <a:endParaRPr lang="en-US" altLang="zh-CN" sz="2800" b="1" dirty="0">
              <a:latin typeface="Times New Roman" pitchFamily="18" charset="0"/>
              <a:ea typeface="SimSun" pitchFamily="2" charset="-122"/>
              <a:cs typeface="Times New Roman" pitchFamily="18" charset="0"/>
            </a:endParaRPr>
          </a:p>
          <a:p>
            <a:endParaRPr lang="en-US" sz="2800" b="1" dirty="0"/>
          </a:p>
        </p:txBody>
      </p:sp>
      <p:sp>
        <p:nvSpPr>
          <p:cNvPr id="8" name="TextBox 7"/>
          <p:cNvSpPr txBox="1"/>
          <p:nvPr/>
        </p:nvSpPr>
        <p:spPr>
          <a:xfrm>
            <a:off x="609600" y="4800600"/>
            <a:ext cx="5181600" cy="954107"/>
          </a:xfrm>
          <a:prstGeom prst="rect">
            <a:avLst/>
          </a:prstGeom>
          <a:noFill/>
        </p:spPr>
        <p:txBody>
          <a:bodyPr wrap="square" rtlCol="0">
            <a:spAutoFit/>
          </a:bodyPr>
          <a:lstStyle/>
          <a:p>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Cả</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hai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ông</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đều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không</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phải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là</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người</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Hà</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Nội</a:t>
            </a:r>
            <a:endParaRPr lang="en-US" sz="2800" b="1" dirty="0"/>
          </a:p>
        </p:txBody>
      </p:sp>
      <p:sp>
        <p:nvSpPr>
          <p:cNvPr id="9" name="TextBox 8"/>
          <p:cNvSpPr txBox="1"/>
          <p:nvPr/>
        </p:nvSpPr>
        <p:spPr>
          <a:xfrm>
            <a:off x="6019800" y="4724400"/>
            <a:ext cx="2514600" cy="1384995"/>
          </a:xfrm>
          <a:prstGeom prst="rect">
            <a:avLst/>
          </a:prstGeom>
          <a:noFill/>
        </p:spPr>
        <p:txBody>
          <a:bodyPr wrap="square" rtlCol="0">
            <a:spAutoFit/>
          </a:bodyPr>
          <a:lstStyle/>
          <a:p>
            <a:pPr algn="ctr"/>
            <a:r>
              <a:rPr lang="en-US" altLang="zh-CN" sz="2800" b="1" dirty="0" err="1">
                <a:latin typeface="Times New Roman" pitchFamily="18" charset="0"/>
                <a:ea typeface="SimSun" pitchFamily="2" charset="-122"/>
                <a:cs typeface="Times New Roman" pitchFamily="18" charset="0"/>
              </a:rPr>
              <a:t>Câu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nêu</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nhận</a:t>
            </a:r>
            <a:r>
              <a:rPr lang="en-US" altLang="zh-CN" sz="2800" b="1" dirty="0">
                <a:latin typeface="Times New Roman" pitchFamily="18" charset="0"/>
                <a:ea typeface="SimSun" pitchFamily="2" charset="-122"/>
                <a:cs typeface="Times New Roman" pitchFamily="18" charset="0"/>
              </a:rPr>
              <a:t> </a:t>
            </a:r>
            <a:r>
              <a:rPr lang="en-US" altLang="zh-CN" sz="2800" b="1" dirty="0" err="1">
                <a:latin typeface="Times New Roman" pitchFamily="18" charset="0"/>
                <a:ea typeface="SimSun" pitchFamily="2" charset="-122"/>
                <a:cs typeface="Times New Roman" pitchFamily="18" charset="0"/>
              </a:rPr>
              <a:t>định</a:t>
            </a:r>
            <a:endParaRPr lang="en-US" sz="2800" b="1" dirty="0">
              <a:latin typeface="Times New Roman" pitchFamily="18" charset="0"/>
              <a:cs typeface="Times New Roman" pitchFamily="18" charset="0"/>
            </a:endParaRPr>
          </a:p>
          <a:p>
            <a:pPr algn="ctr"/>
            <a:endParaRPr lang="en-US" sz="2800" b="1" dirty="0"/>
          </a:p>
        </p:txBody>
      </p:sp>
      <p:sp>
        <p:nvSpPr>
          <p:cNvPr id="12" name="TextBox 11"/>
          <p:cNvSpPr txBox="1"/>
          <p:nvPr/>
        </p:nvSpPr>
        <p:spPr>
          <a:xfrm>
            <a:off x="419686" y="1188198"/>
            <a:ext cx="7696200" cy="523220"/>
          </a:xfrm>
          <a:prstGeom prst="rect">
            <a:avLst/>
          </a:prstGeom>
          <a:noFill/>
        </p:spPr>
        <p:txBody>
          <a:bodyPr wrap="square" rtlCol="0">
            <a:spAutoFit/>
          </a:bodyPr>
          <a:lstStyle/>
          <a:p>
            <a:r>
              <a:rPr lang="en-US" sz="2800" b="1" err="1">
                <a:solidFill>
                  <a:srgbClr val="FF0000"/>
                </a:solidFill>
                <a:latin typeface="Times New Roman" pitchFamily="18" charset="0"/>
                <a:cs typeface="Times New Roman" pitchFamily="18" charset="0"/>
              </a:rPr>
              <a:t>Bài</a:t>
            </a:r>
            <a:r>
              <a:rPr lang="en-US" sz="2800" b="1">
                <a:solidFill>
                  <a:srgbClr val="FF0000"/>
                </a:solidFill>
                <a:latin typeface="Times New Roman" pitchFamily="18" charset="0"/>
                <a:cs typeface="Times New Roman" pitchFamily="18" charset="0"/>
              </a:rPr>
              <a:t> 1</a:t>
            </a:r>
            <a:endParaRPr lang="en-US" sz="2800" b="1"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8"/>
          <p:cNvGrpSpPr>
            <a:grpSpLocks/>
          </p:cNvGrpSpPr>
          <p:nvPr/>
        </p:nvGrpSpPr>
        <p:grpSpPr bwMode="auto">
          <a:xfrm>
            <a:off x="457201" y="0"/>
            <a:ext cx="8318776" cy="3705225"/>
            <a:chOff x="166" y="150"/>
            <a:chExt cx="14104" cy="5836"/>
          </a:xfrm>
        </p:grpSpPr>
        <p:pic>
          <p:nvPicPr>
            <p:cNvPr id="13320" name="Picture 27" descr="suoi"/>
            <p:cNvPicPr>
              <a:picLocks noChangeAspect="1" noChangeArrowheads="1"/>
            </p:cNvPicPr>
            <p:nvPr/>
          </p:nvPicPr>
          <p:blipFill>
            <a:blip r:embed="rId2"/>
            <a:srcRect l="2942" b="57025"/>
            <a:stretch>
              <a:fillRect/>
            </a:stretch>
          </p:blipFill>
          <p:spPr bwMode="auto">
            <a:xfrm>
              <a:off x="166" y="150"/>
              <a:ext cx="14068" cy="5836"/>
            </a:xfrm>
            <a:prstGeom prst="rect">
              <a:avLst/>
            </a:prstGeom>
            <a:noFill/>
            <a:ln w="9525">
              <a:noFill/>
              <a:miter lim="800000"/>
              <a:headEnd/>
              <a:tailEnd/>
            </a:ln>
          </p:spPr>
        </p:pic>
        <p:sp>
          <p:nvSpPr>
            <p:cNvPr id="17" name="Rectangle 16">
              <a:hlinkClick r:id="rId3" action="ppaction://hlinkfile"/>
            </p:cNvPr>
            <p:cNvSpPr/>
            <p:nvPr/>
          </p:nvSpPr>
          <p:spPr>
            <a:xfrm>
              <a:off x="7530" y="4951"/>
              <a:ext cx="6740" cy="960"/>
            </a:xfrm>
            <a:prstGeom prst="rect">
              <a:avLst/>
            </a:prstGeom>
            <a:solidFill>
              <a:srgbClr val="FFFFC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zh-CN" sz="2400" b="1" dirty="0" err="1">
                  <a:solidFill>
                    <a:schemeClr val="tx1"/>
                  </a:solidFill>
                  <a:latin typeface="Times New Roman" panose="02020603050405020304" pitchFamily="18" charset="0"/>
                  <a:ea typeface="SimSun" panose="02010600030101010101" pitchFamily="2" charset="-122"/>
                </a:rPr>
                <a:t>Nguyễn</a:t>
              </a:r>
              <a:r>
                <a:rPr lang="en-US" altLang="zh-CN" sz="2400" b="1" dirty="0">
                  <a:solidFill>
                    <a:schemeClr val="tx1"/>
                  </a:solidFill>
                  <a:latin typeface="Times New Roman" panose="02020603050405020304" pitchFamily="18" charset="0"/>
                  <a:ea typeface="SimSun" panose="02010600030101010101" pitchFamily="2" charset="-122"/>
                </a:rPr>
                <a:t> Tri </a:t>
              </a:r>
              <a:r>
                <a:rPr lang="en-US" altLang="zh-CN" sz="2400" b="1" dirty="0" err="1">
                  <a:solidFill>
                    <a:schemeClr val="tx1"/>
                  </a:solidFill>
                  <a:latin typeface="Times New Roman" panose="02020603050405020304" pitchFamily="18" charset="0"/>
                  <a:ea typeface="SimSun" panose="02010600030101010101" pitchFamily="2" charset="-122"/>
                </a:rPr>
                <a:t>Phương</a:t>
              </a:r>
              <a:endParaRPr lang="en-US" altLang="zh-CN" sz="2400" b="1" dirty="0">
                <a:solidFill>
                  <a:schemeClr val="tx1"/>
                </a:solidFill>
                <a:latin typeface="Times New Roman" panose="02020603050405020304" pitchFamily="18" charset="0"/>
                <a:ea typeface="SimSun" panose="02010600030101010101" pitchFamily="2" charset="-122"/>
              </a:endParaRPr>
            </a:p>
          </p:txBody>
        </p:sp>
        <p:sp>
          <p:nvSpPr>
            <p:cNvPr id="18" name="Rectangle 17">
              <a:hlinkClick r:id="rId4" action="ppaction://hlinkfile"/>
            </p:cNvPr>
            <p:cNvSpPr/>
            <p:nvPr/>
          </p:nvSpPr>
          <p:spPr>
            <a:xfrm>
              <a:off x="601" y="5026"/>
              <a:ext cx="6360" cy="960"/>
            </a:xfrm>
            <a:prstGeom prst="rect">
              <a:avLst/>
            </a:prstGeom>
            <a:solidFill>
              <a:srgbClr val="FFFFC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zh-CN" sz="2400" b="1">
                  <a:solidFill>
                    <a:schemeClr val="tx1"/>
                  </a:solidFill>
                  <a:latin typeface="Times New Roman" panose="02020603050405020304" pitchFamily="18" charset="0"/>
                  <a:ea typeface="SimSun" panose="02010600030101010101" pitchFamily="2" charset="-122"/>
                </a:rPr>
                <a:t>Hoàng Diệu</a:t>
              </a:r>
            </a:p>
          </p:txBody>
        </p:sp>
      </p:grpSp>
      <p:sp>
        <p:nvSpPr>
          <p:cNvPr id="11" name="Rectangle 10"/>
          <p:cNvSpPr/>
          <p:nvPr/>
        </p:nvSpPr>
        <p:spPr>
          <a:xfrm>
            <a:off x="4828569" y="3705225"/>
            <a:ext cx="4114788" cy="2800767"/>
          </a:xfrm>
          <a:prstGeom prst="rect">
            <a:avLst/>
          </a:prstGeom>
          <a:ln>
            <a:solidFill>
              <a:srgbClr val="FF0000"/>
            </a:solidFill>
          </a:ln>
        </p:spPr>
        <p:txBody>
          <a:bodyPr wrap="square">
            <a:spAutoFit/>
          </a:bodyPr>
          <a:lstStyle/>
          <a:p>
            <a:pPr algn="just"/>
            <a:r>
              <a:rPr lang="en-US" sz="2200" b="1" dirty="0">
                <a:latin typeface="Times New Roman" panose="02020603050405020304" pitchFamily="18" charset="0"/>
                <a:cs typeface="Times New Roman" panose="02020603050405020304" pitchFamily="18" charset="0"/>
              </a:rPr>
              <a:t> </a:t>
            </a:r>
            <a:r>
              <a:rPr lang="vi-VN" sz="2200" b="1" dirty="0">
                <a:latin typeface="Times New Roman" panose="02020603050405020304" pitchFamily="18" charset="0"/>
                <a:cs typeface="Times New Roman" panose="02020603050405020304" pitchFamily="18" charset="0"/>
              </a:rPr>
              <a:t>Nguyễn Tri Phương (1800-1873) là một đại danh thần Việt Nam</a:t>
            </a:r>
            <a:r>
              <a:rPr lang="en-US" sz="2200" b="1" dirty="0">
                <a:latin typeface="Times New Roman" panose="02020603050405020304" pitchFamily="18" charset="0"/>
                <a:cs typeface="Times New Roman" panose="02020603050405020304" pitchFamily="18" charset="0"/>
              </a:rPr>
              <a:t> </a:t>
            </a:r>
            <a:r>
              <a:rPr lang="vi-VN" sz="2200" b="1" dirty="0">
                <a:latin typeface="Times New Roman" panose="02020603050405020304" pitchFamily="18" charset="0"/>
                <a:cs typeface="Times New Roman" panose="02020603050405020304" pitchFamily="18" charset="0"/>
              </a:rPr>
              <a:t>thời</a:t>
            </a:r>
            <a:r>
              <a:rPr lang="en-US" sz="2200" b="1" dirty="0">
                <a:latin typeface="Times New Roman" panose="02020603050405020304" pitchFamily="18" charset="0"/>
                <a:cs typeface="Times New Roman" panose="02020603050405020304" pitchFamily="18" charset="0"/>
              </a:rPr>
              <a:t> </a:t>
            </a:r>
            <a:r>
              <a:rPr lang="vi-VN" sz="2200" b="1" dirty="0">
                <a:latin typeface="Times New Roman" panose="02020603050405020304" pitchFamily="18" charset="0"/>
                <a:cs typeface="Times New Roman" panose="02020603050405020304" pitchFamily="18" charset="0"/>
              </a:rPr>
              <a:t>nhà Nguyễn. Ông là vị Tổng chỉ huy</a:t>
            </a:r>
            <a:r>
              <a:rPr lang="en-US" sz="2200" b="1" dirty="0">
                <a:latin typeface="Times New Roman" panose="02020603050405020304" pitchFamily="18" charset="0"/>
                <a:cs typeface="Times New Roman" panose="02020603050405020304" pitchFamily="18" charset="0"/>
              </a:rPr>
              <a:t> </a:t>
            </a:r>
            <a:r>
              <a:rPr lang="vi-VN" sz="2200" b="1" dirty="0">
                <a:latin typeface="Times New Roman" panose="02020603050405020304" pitchFamily="18" charset="0"/>
                <a:cs typeface="Times New Roman" panose="02020603050405020304" pitchFamily="18" charset="0"/>
              </a:rPr>
              <a:t>quân đội</a:t>
            </a:r>
            <a:r>
              <a:rPr lang="en-US" sz="2200" b="1" dirty="0">
                <a:latin typeface="Times New Roman" panose="02020603050405020304" pitchFamily="18" charset="0"/>
                <a:cs typeface="Times New Roman" panose="02020603050405020304" pitchFamily="18" charset="0"/>
              </a:rPr>
              <a:t> </a:t>
            </a:r>
            <a:r>
              <a:rPr lang="vi-VN" sz="2200" b="1" dirty="0">
                <a:latin typeface="Times New Roman" panose="02020603050405020304" pitchFamily="18" charset="0"/>
                <a:cs typeface="Times New Roman" panose="02020603050405020304" pitchFamily="18" charset="0"/>
              </a:rPr>
              <a:t>triều</a:t>
            </a:r>
            <a:r>
              <a:rPr lang="en-US" sz="2200" b="1" dirty="0">
                <a:latin typeface="Times New Roman" panose="02020603050405020304" pitchFamily="18" charset="0"/>
                <a:cs typeface="Times New Roman" panose="02020603050405020304" pitchFamily="18" charset="0"/>
              </a:rPr>
              <a:t> </a:t>
            </a:r>
            <a:r>
              <a:rPr lang="vi-VN" sz="2200" b="1" dirty="0">
                <a:latin typeface="Times New Roman" panose="02020603050405020304" pitchFamily="18" charset="0"/>
                <a:cs typeface="Times New Roman" panose="02020603050405020304" pitchFamily="18" charset="0"/>
              </a:rPr>
              <a:t>đình</a:t>
            </a:r>
            <a:r>
              <a:rPr lang="en-US" sz="2200" b="1" dirty="0">
                <a:latin typeface="Times New Roman" panose="02020603050405020304" pitchFamily="18" charset="0"/>
                <a:cs typeface="Times New Roman" panose="02020603050405020304" pitchFamily="18" charset="0"/>
              </a:rPr>
              <a:t> </a:t>
            </a:r>
            <a:r>
              <a:rPr lang="vi-VN" sz="2200" b="1" dirty="0">
                <a:latin typeface="Times New Roman" panose="02020603050405020304" pitchFamily="18" charset="0"/>
                <a:cs typeface="Times New Roman" panose="02020603050405020304" pitchFamily="18" charset="0"/>
              </a:rPr>
              <a:t>nhà Nguyễn</a:t>
            </a:r>
            <a:r>
              <a:rPr lang="en-US" sz="2200" b="1" dirty="0">
                <a:latin typeface="Times New Roman" panose="02020603050405020304" pitchFamily="18" charset="0"/>
                <a:cs typeface="Times New Roman" panose="02020603050405020304" pitchFamily="18" charset="0"/>
              </a:rPr>
              <a:t> </a:t>
            </a:r>
            <a:r>
              <a:rPr lang="vi-VN" sz="2200" b="1" dirty="0">
                <a:latin typeface="Times New Roman" panose="02020603050405020304" pitchFamily="18" charset="0"/>
                <a:cs typeface="Times New Roman" panose="02020603050405020304" pitchFamily="18" charset="0"/>
              </a:rPr>
              <a:t>chống lại quân Pháp xâm lược lần lượt ở các mặt trận Đà Nẵng (1858), Gia Định (1861) và Hà Nội (1873).</a:t>
            </a:r>
            <a:endParaRPr lang="en-US" sz="2200" b="1" dirty="0">
              <a:latin typeface="Times New Roman" panose="02020603050405020304" pitchFamily="18" charset="0"/>
              <a:cs typeface="Times New Roman" panose="02020603050405020304" pitchFamily="18" charset="0"/>
            </a:endParaRPr>
          </a:p>
        </p:txBody>
      </p:sp>
      <p:sp>
        <p:nvSpPr>
          <p:cNvPr id="12" name="Rectangle 11"/>
          <p:cNvSpPr/>
          <p:nvPr/>
        </p:nvSpPr>
        <p:spPr>
          <a:xfrm>
            <a:off x="457201" y="3705225"/>
            <a:ext cx="4114799" cy="3108543"/>
          </a:xfrm>
          <a:prstGeom prst="rect">
            <a:avLst/>
          </a:prstGeom>
          <a:ln>
            <a:solidFill>
              <a:srgbClr val="FF0000"/>
            </a:solidFill>
          </a:ln>
        </p:spPr>
        <p:txBody>
          <a:bodyPr wrap="square">
            <a:spAutoFit/>
          </a:bodyPr>
          <a:lstStyle/>
          <a:p>
            <a:pPr algn="just"/>
            <a:r>
              <a:rPr lang="vi-VN" sz="2800" b="1" dirty="0">
                <a:latin typeface="Times New Roman" panose="02020603050405020304" pitchFamily="18" charset="0"/>
                <a:cs typeface="Times New Roman" panose="02020603050405020304" pitchFamily="18" charset="0"/>
              </a:rPr>
              <a:t>Hoàng Diệu </a:t>
            </a:r>
            <a:r>
              <a:rPr lang="en-US" sz="2800" b="1" dirty="0">
                <a:latin typeface="Times New Roman" panose="02020603050405020304" pitchFamily="18" charset="0"/>
                <a:cs typeface="Times New Roman" panose="02020603050405020304" pitchFamily="18" charset="0"/>
              </a:rPr>
              <a:t>(1829- 1882). </a:t>
            </a:r>
            <a:r>
              <a:rPr lang="en-US" sz="2800" b="1" dirty="0" err="1">
                <a:latin typeface="Times New Roman" panose="02020603050405020304" pitchFamily="18" charset="0"/>
                <a:cs typeface="Times New Roman" panose="02020603050405020304" pitchFamily="18" charset="0"/>
              </a:rPr>
              <a:t>Ông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quan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Nguyễn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trong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lịch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sử</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Việt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nam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người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đã</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quyết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tử</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bảo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vệ</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thành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Nội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Pháp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tấn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công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năm</a:t>
            </a:r>
            <a:r>
              <a:rPr lang="en-US" sz="2800" b="1" dirty="0">
                <a:latin typeface="Times New Roman" panose="02020603050405020304" pitchFamily="18" charset="0"/>
                <a:cs typeface="Times New Roman" panose="02020603050405020304" pitchFamily="18" charset="0"/>
              </a:rPr>
              <a:t> 1882. </a:t>
            </a:r>
          </a:p>
          <a:p>
            <a:pPr algn="just"/>
            <a:endParaRPr lang="en-US" sz="28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81000" y="2362200"/>
          <a:ext cx="8229600" cy="4038600"/>
        </p:xfrm>
        <a:graphic>
          <a:graphicData uri="http://schemas.openxmlformats.org/drawingml/2006/table">
            <a:tbl>
              <a:tblPr firstRow="1" bandRow="1">
                <a:tableStyleId>{5C22544A-7EE6-4342-B048-85BDC9FD1C3A}</a:tableStyleId>
              </a:tblPr>
              <a:tblGrid>
                <a:gridCol w="541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tblGrid>
              <a:tr h="1346200">
                <a:tc>
                  <a:txBody>
                    <a:bodyPr/>
                    <a:lstStyle/>
                    <a:p>
                      <a:pPr algn="ct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kể</a:t>
                      </a:r>
                      <a:r>
                        <a:rPr lang="en-US" sz="3200" baseline="0" dirty="0">
                          <a:latin typeface="Times New Roman" pitchFamily="18" charset="0"/>
                          <a:cs typeface="Times New Roman" pitchFamily="18" charset="0"/>
                        </a:rPr>
                        <a:t> Ai  </a:t>
                      </a:r>
                      <a:r>
                        <a:rPr lang="en-US" sz="3200" baseline="0" dirty="0" err="1">
                          <a:latin typeface="Times New Roman" pitchFamily="18" charset="0"/>
                          <a:cs typeface="Times New Roman" pitchFamily="18" charset="0"/>
                        </a:rPr>
                        <a:t>là</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gì</a:t>
                      </a:r>
                      <a:r>
                        <a:rPr lang="en-US" sz="3200" baseline="0" dirty="0">
                          <a:latin typeface="Times New Roman" pitchFamily="18" charset="0"/>
                          <a:cs typeface="Times New Roman" pitchFamily="18" charset="0"/>
                        </a:rPr>
                        <a:t>?</a:t>
                      </a:r>
                      <a:endParaRPr lang="en-US" sz="3200" dirty="0">
                        <a:latin typeface="Times New Roman" pitchFamily="18" charset="0"/>
                        <a:cs typeface="Times New Roman" pitchFamily="18" charset="0"/>
                      </a:endParaRPr>
                    </a:p>
                  </a:txBody>
                  <a:tcPr>
                    <a:solidFill>
                      <a:schemeClr val="accent6">
                        <a:lumMod val="75000"/>
                      </a:schemeClr>
                    </a:solidFill>
                  </a:tcPr>
                </a:tc>
                <a:tc>
                  <a:txBody>
                    <a:bodyPr/>
                    <a:lstStyle/>
                    <a:p>
                      <a:pPr algn="ctr"/>
                      <a:r>
                        <a:rPr lang="en-US" sz="3200" dirty="0" err="1">
                          <a:latin typeface="Times New Roman" pitchFamily="18" charset="0"/>
                          <a:cs typeface="Times New Roman" pitchFamily="18" charset="0"/>
                        </a:rPr>
                        <a:t>Tác</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dụng</a:t>
                      </a:r>
                      <a:endParaRPr lang="en-US" sz="3200" dirty="0">
                        <a:latin typeface="Times New Roman" pitchFamily="18" charset="0"/>
                        <a:cs typeface="Times New Roman" pitchFamily="18" charset="0"/>
                      </a:endParaRPr>
                    </a:p>
                  </a:txBody>
                  <a:tcPr>
                    <a:solidFill>
                      <a:schemeClr val="accent6">
                        <a:lumMod val="75000"/>
                      </a:schemeClr>
                    </a:solidFill>
                  </a:tcPr>
                </a:tc>
                <a:extLst>
                  <a:ext uri="{0D108BD9-81ED-4DB2-BD59-A6C34878D82A}">
                    <a16:rowId xmlns:a16="http://schemas.microsoft.com/office/drawing/2014/main" val="10000"/>
                  </a:ext>
                </a:extLst>
              </a:tr>
              <a:tr h="1346200">
                <a:tc>
                  <a:txBody>
                    <a:bodyPr/>
                    <a:lstStyle/>
                    <a:p>
                      <a:pPr algn="l"/>
                      <a:endParaRPr lang="en-US" sz="3200" dirty="0">
                        <a:latin typeface="Times New Roman" pitchFamily="18" charset="0"/>
                        <a:cs typeface="Times New Roman" pitchFamily="18" charset="0"/>
                      </a:endParaRPr>
                    </a:p>
                  </a:txBody>
                  <a:tcPr/>
                </a:tc>
                <a:tc>
                  <a:txBody>
                    <a:bodyPr/>
                    <a:lstStyle/>
                    <a:p>
                      <a:pPr algn="ct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1346200">
                <a:tc>
                  <a:txBody>
                    <a:bodyPr/>
                    <a:lstStyle/>
                    <a:p>
                      <a:pPr algn="ctr"/>
                      <a:endParaRPr lang="en-US" sz="3200" dirty="0">
                        <a:latin typeface="Times New Roman" pitchFamily="18" charset="0"/>
                        <a:cs typeface="Times New Roman" pitchFamily="18" charset="0"/>
                      </a:endParaRPr>
                    </a:p>
                  </a:txBody>
                  <a:tcPr/>
                </a:tc>
                <a:tc>
                  <a:txBody>
                    <a:bodyPr/>
                    <a:lstStyle/>
                    <a:p>
                      <a:pPr algn="ct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bl>
          </a:graphicData>
        </a:graphic>
      </p:graphicFrame>
      <p:sp>
        <p:nvSpPr>
          <p:cNvPr id="6" name="TextBox 5"/>
          <p:cNvSpPr txBox="1"/>
          <p:nvPr/>
        </p:nvSpPr>
        <p:spPr>
          <a:xfrm>
            <a:off x="457200" y="3886200"/>
            <a:ext cx="5029200" cy="1569660"/>
          </a:xfrm>
          <a:prstGeom prst="rect">
            <a:avLst/>
          </a:prstGeom>
          <a:noFill/>
        </p:spPr>
        <p:txBody>
          <a:bodyPr wrap="square" rtlCol="0">
            <a:spAutoFit/>
          </a:bodyPr>
          <a:lstStyle/>
          <a:p>
            <a:r>
              <a:rPr lang="en-US" altLang="zh-CN" sz="3200" b="1" dirty="0">
                <a:solidFill>
                  <a:schemeClr val="accent6">
                    <a:lumMod val="75000"/>
                  </a:schemeClr>
                </a:solidFill>
                <a:latin typeface="Times New Roman" pitchFamily="18" charset="0"/>
                <a:ea typeface="SimSun" pitchFamily="2" charset="-122"/>
                <a:cs typeface="Times New Roman" pitchFamily="18" charset="0"/>
              </a:rPr>
              <a:t>b) </a:t>
            </a:r>
            <a:r>
              <a:rPr lang="en-US" altLang="zh-CN" sz="3200" b="1" dirty="0" err="1">
                <a:latin typeface="Times New Roman" pitchFamily="18" charset="0"/>
                <a:ea typeface="SimSun" pitchFamily="2" charset="-122"/>
                <a:cs typeface="Times New Roman" pitchFamily="18" charset="0"/>
              </a:rPr>
              <a:t>Ông</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Năm</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là</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dân</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ngụ</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cư</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của</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làng</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này</a:t>
            </a:r>
            <a:r>
              <a:rPr lang="en-US" altLang="zh-CN" sz="3200" b="1" dirty="0">
                <a:latin typeface="Times New Roman" pitchFamily="18" charset="0"/>
                <a:ea typeface="SimSun" pitchFamily="2" charset="-122"/>
                <a:cs typeface="Times New Roman" pitchFamily="18" charset="0"/>
              </a:rPr>
              <a:t>.</a:t>
            </a:r>
            <a:endParaRPr lang="en-US" sz="3200" b="1" dirty="0">
              <a:latin typeface="Times New Roman" pitchFamily="18" charset="0"/>
              <a:cs typeface="Times New Roman" pitchFamily="18" charset="0"/>
            </a:endParaRPr>
          </a:p>
          <a:p>
            <a:endParaRPr lang="en-US" sz="3200" b="1" dirty="0"/>
          </a:p>
        </p:txBody>
      </p:sp>
      <p:sp>
        <p:nvSpPr>
          <p:cNvPr id="7" name="TextBox 6"/>
          <p:cNvSpPr txBox="1"/>
          <p:nvPr/>
        </p:nvSpPr>
        <p:spPr>
          <a:xfrm>
            <a:off x="5867400" y="3962400"/>
            <a:ext cx="2590800" cy="1569660"/>
          </a:xfrm>
          <a:prstGeom prst="rect">
            <a:avLst/>
          </a:prstGeom>
          <a:noFill/>
        </p:spPr>
        <p:txBody>
          <a:bodyPr wrap="square" rtlCol="0">
            <a:spAutoFit/>
          </a:bodyPr>
          <a:lstStyle/>
          <a:p>
            <a:pPr algn="ct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Câu</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giới</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thiệu</a:t>
            </a:r>
            <a:endParaRPr lang="en-US" altLang="zh-CN" sz="3200" b="1" dirty="0">
              <a:latin typeface="Times New Roman" pitchFamily="18" charset="0"/>
              <a:ea typeface="SimSun" pitchFamily="2" charset="-122"/>
              <a:cs typeface="Times New Roman" pitchFamily="18" charset="0"/>
            </a:endParaRPr>
          </a:p>
          <a:p>
            <a:pPr algn="ctr"/>
            <a:endParaRPr lang="en-US" sz="3200" b="1" dirty="0"/>
          </a:p>
        </p:txBody>
      </p:sp>
      <p:sp>
        <p:nvSpPr>
          <p:cNvPr id="8" name="Rectangle 25"/>
          <p:cNvSpPr>
            <a:spLocks noChangeArrowheads="1"/>
          </p:cNvSpPr>
          <p:nvPr/>
        </p:nvSpPr>
        <p:spPr bwMode="auto">
          <a:xfrm>
            <a:off x="533400" y="381001"/>
            <a:ext cx="8305800" cy="2031325"/>
          </a:xfrm>
          <a:prstGeom prst="rect">
            <a:avLst/>
          </a:prstGeom>
          <a:noFill/>
          <a:ln w="9525">
            <a:noFill/>
            <a:miter lim="800000"/>
            <a:headEnd/>
            <a:tailEnd/>
          </a:ln>
        </p:spPr>
        <p:txBody>
          <a:bodyPr wrap="square">
            <a:spAutoFit/>
          </a:bodyPr>
          <a:lstStyle/>
          <a:p>
            <a:pPr algn="just" eaLnBrk="1" hangingPunct="1"/>
            <a:r>
              <a:rPr lang="vi-VN" altLang="en-US" sz="2800" b="1" dirty="0">
                <a:solidFill>
                  <a:srgbClr val="002060"/>
                </a:solidFill>
                <a:latin typeface="Times New Roman" pitchFamily="18" charset="0"/>
              </a:rPr>
              <a:t> b) Ông Năm là dân ngụ cư của làng này. Hồi ông mới ra chòi vịt, ông trầm lặng như một chiếc bóng.</a:t>
            </a:r>
            <a:endParaRPr lang="en-US" altLang="en-US" sz="2800" b="1" dirty="0">
              <a:solidFill>
                <a:srgbClr val="002060"/>
              </a:solidFill>
              <a:latin typeface="Times New Roman" pitchFamily="18" charset="0"/>
            </a:endParaRPr>
          </a:p>
          <a:p>
            <a:pPr algn="just" eaLnBrk="1" hangingPunct="1"/>
            <a:r>
              <a:rPr lang="en-US" altLang="en-US" sz="2800" b="1" dirty="0">
                <a:solidFill>
                  <a:srgbClr val="002060"/>
                </a:solidFill>
                <a:latin typeface="Times New Roman" pitchFamily="18" charset="0"/>
              </a:rPr>
              <a:t>                                                </a:t>
            </a:r>
            <a:r>
              <a:rPr lang="en-US" altLang="en-US" sz="2800" b="1" i="1" dirty="0">
                <a:solidFill>
                  <a:srgbClr val="002060"/>
                </a:solidFill>
                <a:latin typeface="Times New Roman" pitchFamily="18" charset="0"/>
              </a:rPr>
              <a:t>Theo </a:t>
            </a:r>
            <a:r>
              <a:rPr lang="en-US" altLang="en-US" sz="2800" b="1" i="1" dirty="0" err="1">
                <a:solidFill>
                  <a:srgbClr val="002060"/>
                </a:solidFill>
                <a:latin typeface="Times New Roman" pitchFamily="18" charset="0"/>
              </a:rPr>
              <a:t>Lê</a:t>
            </a:r>
            <a:r>
              <a:rPr lang="en-US" altLang="en-US" sz="2800" b="1" i="1" dirty="0">
                <a:solidFill>
                  <a:srgbClr val="002060"/>
                </a:solidFill>
                <a:latin typeface="Times New Roman" pitchFamily="18" charset="0"/>
              </a:rPr>
              <a:t> </a:t>
            </a:r>
            <a:r>
              <a:rPr lang="en-US" altLang="en-US" sz="2800" b="1" i="1" dirty="0" err="1">
                <a:solidFill>
                  <a:srgbClr val="002060"/>
                </a:solidFill>
                <a:latin typeface="Times New Roman" pitchFamily="18" charset="0"/>
              </a:rPr>
              <a:t>Thế</a:t>
            </a:r>
            <a:r>
              <a:rPr lang="en-US" altLang="en-US" sz="2800" b="1" i="1" dirty="0">
                <a:solidFill>
                  <a:srgbClr val="002060"/>
                </a:solidFill>
                <a:latin typeface="Times New Roman" pitchFamily="18" charset="0"/>
              </a:rPr>
              <a:t> </a:t>
            </a:r>
            <a:r>
              <a:rPr lang="en-US" altLang="en-US" sz="2800" b="1" i="1" dirty="0" err="1">
                <a:solidFill>
                  <a:srgbClr val="002060"/>
                </a:solidFill>
                <a:latin typeface="Times New Roman" pitchFamily="18" charset="0"/>
              </a:rPr>
              <a:t>Ngữ</a:t>
            </a:r>
            <a:endParaRPr lang="en-US" altLang="en-US" sz="2800" b="1" i="1" dirty="0">
              <a:solidFill>
                <a:srgbClr val="002060"/>
              </a:solidFill>
              <a:latin typeface="Times New Roman" pitchFamily="18" charset="0"/>
            </a:endParaRPr>
          </a:p>
          <a:p>
            <a:pPr algn="just" eaLnBrk="1" hangingPunct="1">
              <a:spcBef>
                <a:spcPct val="50000"/>
              </a:spcBef>
            </a:pPr>
            <a:r>
              <a:rPr lang="en-US" altLang="en-US" sz="2800" b="1" dirty="0">
                <a:solidFill>
                  <a:srgbClr val="002060"/>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7"/>
          <p:cNvSpPr txBox="1">
            <a:spLocks noChangeArrowheads="1"/>
          </p:cNvSpPr>
          <p:nvPr/>
        </p:nvSpPr>
        <p:spPr bwMode="auto">
          <a:xfrm>
            <a:off x="2286000" y="4114800"/>
            <a:ext cx="5181600" cy="396875"/>
          </a:xfrm>
          <a:prstGeom prst="rect">
            <a:avLst/>
          </a:prstGeom>
          <a:noFill/>
          <a:ln w="9525">
            <a:noFill/>
            <a:miter lim="800000"/>
            <a:headEnd/>
            <a:tailEnd/>
          </a:ln>
        </p:spPr>
        <p:txBody>
          <a:bodyPr>
            <a:spAutoFit/>
          </a:bodyPr>
          <a:lstStyle/>
          <a:p>
            <a:pPr eaLnBrk="1" hangingPunct="1">
              <a:spcBef>
                <a:spcPct val="50000"/>
              </a:spcBef>
            </a:pPr>
            <a:r>
              <a:rPr lang="en-US" altLang="en-US" b="1" i="1">
                <a:solidFill>
                  <a:srgbClr val="FFFFFF"/>
                </a:solidFill>
              </a:rPr>
              <a:t>Thø t­, ngµy 14 th¸ng 03 n¨m 2008</a:t>
            </a:r>
          </a:p>
        </p:txBody>
      </p:sp>
      <p:sp>
        <p:nvSpPr>
          <p:cNvPr id="14339" name="Text Box 23"/>
          <p:cNvSpPr txBox="1">
            <a:spLocks noChangeArrowheads="1"/>
          </p:cNvSpPr>
          <p:nvPr/>
        </p:nvSpPr>
        <p:spPr bwMode="auto">
          <a:xfrm>
            <a:off x="1752600" y="5181600"/>
            <a:ext cx="1371600" cy="366713"/>
          </a:xfrm>
          <a:prstGeom prst="rect">
            <a:avLst/>
          </a:prstGeom>
          <a:noFill/>
          <a:ln w="9525">
            <a:noFill/>
            <a:miter lim="800000"/>
            <a:headEnd/>
            <a:tailEnd/>
          </a:ln>
        </p:spPr>
        <p:txBody>
          <a:bodyPr>
            <a:spAutoFit/>
          </a:bodyPr>
          <a:lstStyle/>
          <a:p>
            <a:pPr eaLnBrk="1" hangingPunct="1">
              <a:spcBef>
                <a:spcPct val="50000"/>
              </a:spcBef>
            </a:pPr>
            <a:endParaRPr lang="en-US" altLang="en-US" sz="1800">
              <a:latin typeface="Arial" charset="0"/>
            </a:endParaRPr>
          </a:p>
        </p:txBody>
      </p:sp>
      <p:pic>
        <p:nvPicPr>
          <p:cNvPr id="78876" name="Picture 28" descr="suoi"/>
          <p:cNvPicPr>
            <a:picLocks noChangeAspect="1" noChangeArrowheads="1"/>
          </p:cNvPicPr>
          <p:nvPr/>
        </p:nvPicPr>
        <p:blipFill>
          <a:blip r:embed="rId3"/>
          <a:srcRect l="2942" t="48579" b="27132"/>
          <a:stretch>
            <a:fillRect/>
          </a:stretch>
        </p:blipFill>
        <p:spPr bwMode="auto">
          <a:xfrm>
            <a:off x="1219200" y="880407"/>
            <a:ext cx="6477000" cy="3681413"/>
          </a:xfrm>
          <a:prstGeom prst="rect">
            <a:avLst/>
          </a:prstGeom>
          <a:noFill/>
          <a:ln w="9525">
            <a:noFill/>
            <a:miter lim="800000"/>
            <a:headEnd/>
            <a:tailEnd/>
          </a:ln>
        </p:spPr>
      </p:pic>
      <p:sp>
        <p:nvSpPr>
          <p:cNvPr id="10" name="TextBox 9"/>
          <p:cNvSpPr txBox="1"/>
          <p:nvPr/>
        </p:nvSpPr>
        <p:spPr>
          <a:xfrm>
            <a:off x="381000" y="5016301"/>
            <a:ext cx="7696200" cy="523220"/>
          </a:xfrm>
          <a:prstGeom prst="rect">
            <a:avLst/>
          </a:prstGeom>
          <a:noFill/>
        </p:spPr>
        <p:txBody>
          <a:bodyPr wrap="square" rtlCol="0">
            <a:spAutoFit/>
          </a:bodyPr>
          <a:lstStyle/>
          <a:p>
            <a:pPr algn="ctr"/>
            <a:r>
              <a:rPr lang="en-US" sz="2800" b="1" dirty="0" err="1">
                <a:solidFill>
                  <a:srgbClr val="C00000"/>
                </a:solidFill>
                <a:latin typeface="Times New Roman" pitchFamily="18" charset="0"/>
                <a:cs typeface="Times New Roman" pitchFamily="18" charset="0"/>
              </a:rPr>
              <a:t>Em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hiểu</a:t>
            </a:r>
            <a:r>
              <a:rPr lang="en-US" sz="2800" b="1" dirty="0">
                <a:solidFill>
                  <a:srgbClr val="C00000"/>
                </a:solidFill>
                <a:latin typeface="Times New Roman" pitchFamily="18" charset="0"/>
                <a:cs typeface="Times New Roman" pitchFamily="18" charset="0"/>
              </a:rPr>
              <a:t> </a:t>
            </a:r>
            <a:r>
              <a:rPr lang="en-US" sz="2800" b="1" i="1" dirty="0" err="1">
                <a:solidFill>
                  <a:srgbClr val="7030A0"/>
                </a:solidFill>
                <a:latin typeface="Times New Roman" pitchFamily="18" charset="0"/>
                <a:cs typeface="Times New Roman" pitchFamily="18" charset="0"/>
              </a:rPr>
              <a:t>ngụ</a:t>
            </a:r>
            <a:r>
              <a:rPr lang="en-US" sz="2800" b="1" i="1" dirty="0">
                <a:solidFill>
                  <a:srgbClr val="7030A0"/>
                </a:solidFill>
                <a:latin typeface="Times New Roman" pitchFamily="18" charset="0"/>
                <a:cs typeface="Times New Roman" pitchFamily="18" charset="0"/>
              </a:rPr>
              <a:t> </a:t>
            </a:r>
            <a:r>
              <a:rPr lang="en-US" sz="2800" b="1" i="1" dirty="0" err="1">
                <a:solidFill>
                  <a:srgbClr val="7030A0"/>
                </a:solidFill>
                <a:latin typeface="Times New Roman" pitchFamily="18" charset="0"/>
                <a:cs typeface="Times New Roman" pitchFamily="18" charset="0"/>
              </a:rPr>
              <a:t>cư</a:t>
            </a:r>
            <a:r>
              <a:rPr lang="en-US" sz="2800" b="1" i="1" dirty="0">
                <a:solidFill>
                  <a:srgbClr val="7030A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có</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nghĩa</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là</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gì</a:t>
            </a:r>
            <a:r>
              <a:rPr lang="en-US" sz="2800" b="1" dirty="0">
                <a:solidFill>
                  <a:srgbClr val="C00000"/>
                </a:solidFill>
                <a:latin typeface="Times New Roman" pitchFamily="18" charset="0"/>
                <a:cs typeface="Times New Roman" pitchFamily="18" charset="0"/>
              </a:rPr>
              <a:t>?</a:t>
            </a:r>
          </a:p>
        </p:txBody>
      </p:sp>
      <p:sp>
        <p:nvSpPr>
          <p:cNvPr id="11" name="TextBox 10"/>
          <p:cNvSpPr txBox="1"/>
          <p:nvPr/>
        </p:nvSpPr>
        <p:spPr>
          <a:xfrm>
            <a:off x="685800" y="4724400"/>
            <a:ext cx="7848600" cy="1384995"/>
          </a:xfrm>
          <a:prstGeom prst="rect">
            <a:avLst/>
          </a:prstGeom>
          <a:noFill/>
        </p:spPr>
        <p:txBody>
          <a:bodyPr wrap="square" rtlCol="0">
            <a:spAutoFit/>
          </a:bodyPr>
          <a:lstStyle/>
          <a:p>
            <a:r>
              <a:rPr lang="it-IT" sz="2800" b="1" dirty="0">
                <a:solidFill>
                  <a:srgbClr val="002060"/>
                </a:solidFill>
                <a:latin typeface="Times New Roman" pitchFamily="18" charset="0"/>
                <a:cs typeface="Times New Roman" pitchFamily="18" charset="0"/>
              </a:rPr>
              <a:t>  Ngụ cư: </a:t>
            </a:r>
            <a:r>
              <a:rPr lang="it-IT" sz="2800" b="1" dirty="0">
                <a:solidFill>
                  <a:srgbClr val="FF0000"/>
                </a:solidFill>
                <a:latin typeface="Times New Roman" pitchFamily="18" charset="0"/>
                <a:cs typeface="Times New Roman" pitchFamily="18" charset="0"/>
              </a:rPr>
              <a:t>là sinh sống ở một nơi không phải quê hương bản quán của mình.</a:t>
            </a:r>
            <a:endParaRPr lang="en-US" sz="2800" b="1" i="1" dirty="0">
              <a:solidFill>
                <a:srgbClr val="FF0000"/>
              </a:solidFill>
              <a:latin typeface="Times New Roman" pitchFamily="18" charset="0"/>
              <a:cs typeface="Times New Roman" pitchFamily="18" charset="0"/>
            </a:endParaRPr>
          </a:p>
          <a:p>
            <a:endParaRPr lang="en-US" sz="2800" b="1" dirty="0">
              <a:solidFill>
                <a:srgbClr val="FF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500" fill="hold">
                                          <p:stCondLst>
                                            <p:cond delay="0"/>
                                          </p:stCondLst>
                                        </p:cTn>
                                        <p:tgtEl>
                                          <p:spTgt spid="78876"/>
                                        </p:tgtEl>
                                        <p:attrNameLst>
                                          <p:attrName>style.visibility</p:attrName>
                                        </p:attrNameLst>
                                      </p:cBhvr>
                                      <p:to>
                                        <p:strVal val="visible"/>
                                      </p:to>
                                    </p:set>
                                    <p:anim calcmode="lin" valueType="num">
                                      <p:cBhvr>
                                        <p:cTn id="7" dur="500" fill="hold"/>
                                        <p:tgtEl>
                                          <p:spTgt spid="78876"/>
                                        </p:tgtEl>
                                        <p:attrNameLst>
                                          <p:attrName>ppt_w</p:attrName>
                                        </p:attrNameLst>
                                      </p:cBhvr>
                                      <p:tavLst>
                                        <p:tav tm="0">
                                          <p:val>
                                            <p:fltVal val="0"/>
                                          </p:val>
                                        </p:tav>
                                        <p:tav tm="100000">
                                          <p:val>
                                            <p:strVal val="#ppt_w"/>
                                          </p:val>
                                        </p:tav>
                                      </p:tavLst>
                                    </p:anim>
                                    <p:anim calcmode="lin" valueType="num">
                                      <p:cBhvr>
                                        <p:cTn id="8" dur="500" fill="hold"/>
                                        <p:tgtEl>
                                          <p:spTgt spid="78876"/>
                                        </p:tgtEl>
                                        <p:attrNameLst>
                                          <p:attrName>ppt_h</p:attrName>
                                        </p:attrNameLst>
                                      </p:cBhvr>
                                      <p:tavLst>
                                        <p:tav tm="0">
                                          <p:val>
                                            <p:fltVal val="0"/>
                                          </p:val>
                                        </p:tav>
                                        <p:tav tm="100000">
                                          <p:val>
                                            <p:strVal val="#ppt_h"/>
                                          </p:val>
                                        </p:tav>
                                      </p:tavLst>
                                    </p:anim>
                                    <p:animEffect transition="in" filter="fade">
                                      <p:cBhvr>
                                        <p:cTn id="9" dur="500"/>
                                        <p:tgtEl>
                                          <p:spTgt spid="78876"/>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blinds(horizontal)">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xit" presetSubtype="16" fill="hold" grpId="1" nodeType="clickEffect">
                                  <p:stCondLst>
                                    <p:cond delay="0"/>
                                  </p:stCondLst>
                                  <p:childTnLst>
                                    <p:animEffect transition="out" filter="box(in)">
                                      <p:cBhvr>
                                        <p:cTn id="18" dur="500"/>
                                        <p:tgtEl>
                                          <p:spTgt spid="10"/>
                                        </p:tgtEl>
                                      </p:cBhvr>
                                    </p:animEffect>
                                    <p:set>
                                      <p:cBhvr>
                                        <p:cTn id="19" dur="1" fill="hold">
                                          <p:stCondLst>
                                            <p:cond delay="499"/>
                                          </p:stCondLst>
                                        </p:cTn>
                                        <p:tgtEl>
                                          <p:spTgt spid="10"/>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linds(horizontal)">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2438400"/>
          <a:ext cx="8229600" cy="3657600"/>
        </p:xfrm>
        <a:graphic>
          <a:graphicData uri="http://schemas.openxmlformats.org/drawingml/2006/table">
            <a:tbl>
              <a:tblPr firstRow="1" bandRow="1">
                <a:tableStyleId>{5C22544A-7EE6-4342-B048-85BDC9FD1C3A}</a:tableStyleId>
              </a:tblPr>
              <a:tblGrid>
                <a:gridCol w="541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tblGrid>
              <a:tr h="1219200">
                <a:tc>
                  <a:txBody>
                    <a:bodyPr/>
                    <a:lstStyle/>
                    <a:p>
                      <a:pPr algn="ctr"/>
                      <a:r>
                        <a:rPr lang="en-US" sz="3600" dirty="0" err="1">
                          <a:latin typeface="Times New Roman" pitchFamily="18" charset="0"/>
                          <a:cs typeface="Times New Roman" pitchFamily="18" charset="0"/>
                        </a:rPr>
                        <a:t>Câu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kể</a:t>
                      </a:r>
                      <a:r>
                        <a:rPr lang="en-US" sz="3600" baseline="0" dirty="0">
                          <a:latin typeface="Times New Roman" pitchFamily="18" charset="0"/>
                          <a:cs typeface="Times New Roman" pitchFamily="18" charset="0"/>
                        </a:rPr>
                        <a:t> Ai  </a:t>
                      </a:r>
                      <a:r>
                        <a:rPr lang="en-US" sz="3600" baseline="0" dirty="0" err="1">
                          <a:latin typeface="Times New Roman" pitchFamily="18" charset="0"/>
                          <a:cs typeface="Times New Roman" pitchFamily="18" charset="0"/>
                        </a:rPr>
                        <a:t>là</a:t>
                      </a:r>
                      <a:r>
                        <a:rPr lang="en-US" sz="3600" baseline="0" dirty="0">
                          <a:latin typeface="Times New Roman" pitchFamily="18" charset="0"/>
                          <a:cs typeface="Times New Roman" pitchFamily="18" charset="0"/>
                        </a:rPr>
                        <a:t> </a:t>
                      </a:r>
                      <a:r>
                        <a:rPr lang="en-US" sz="3600" baseline="0" dirty="0" err="1">
                          <a:latin typeface="Times New Roman" pitchFamily="18" charset="0"/>
                          <a:cs typeface="Times New Roman" pitchFamily="18" charset="0"/>
                        </a:rPr>
                        <a:t>gì</a:t>
                      </a:r>
                      <a:r>
                        <a:rPr lang="en-US" sz="3600" baseline="0" dirty="0">
                          <a:latin typeface="Times New Roman" pitchFamily="18" charset="0"/>
                          <a:cs typeface="Times New Roman" pitchFamily="18" charset="0"/>
                        </a:rPr>
                        <a:t>?</a:t>
                      </a:r>
                      <a:endParaRPr lang="en-US" sz="3600" dirty="0">
                        <a:latin typeface="Times New Roman" pitchFamily="18" charset="0"/>
                        <a:cs typeface="Times New Roman" pitchFamily="18" charset="0"/>
                      </a:endParaRPr>
                    </a:p>
                  </a:txBody>
                  <a:tcPr>
                    <a:solidFill>
                      <a:schemeClr val="accent6">
                        <a:lumMod val="75000"/>
                      </a:schemeClr>
                    </a:solidFill>
                  </a:tcPr>
                </a:tc>
                <a:tc>
                  <a:txBody>
                    <a:bodyPr/>
                    <a:lstStyle/>
                    <a:p>
                      <a:pPr algn="ctr"/>
                      <a:r>
                        <a:rPr lang="en-US" sz="3600" dirty="0" err="1">
                          <a:latin typeface="Times New Roman" pitchFamily="18" charset="0"/>
                          <a:cs typeface="Times New Roman" pitchFamily="18" charset="0"/>
                        </a:rPr>
                        <a:t>Tác</a:t>
                      </a:r>
                      <a:r>
                        <a:rPr lang="en-US" sz="3600" baseline="0" dirty="0">
                          <a:latin typeface="Times New Roman" pitchFamily="18" charset="0"/>
                          <a:cs typeface="Times New Roman" pitchFamily="18" charset="0"/>
                        </a:rPr>
                        <a:t> </a:t>
                      </a:r>
                      <a:r>
                        <a:rPr lang="en-US" sz="3600" baseline="0" dirty="0" err="1">
                          <a:latin typeface="Times New Roman" pitchFamily="18" charset="0"/>
                          <a:cs typeface="Times New Roman" pitchFamily="18" charset="0"/>
                        </a:rPr>
                        <a:t>dụng</a:t>
                      </a:r>
                      <a:endParaRPr lang="en-US" sz="3600" dirty="0">
                        <a:latin typeface="Times New Roman" pitchFamily="18" charset="0"/>
                        <a:cs typeface="Times New Roman" pitchFamily="18" charset="0"/>
                      </a:endParaRPr>
                    </a:p>
                  </a:txBody>
                  <a:tcPr>
                    <a:solidFill>
                      <a:schemeClr val="accent6">
                        <a:lumMod val="75000"/>
                      </a:schemeClr>
                    </a:solidFill>
                  </a:tcPr>
                </a:tc>
                <a:extLst>
                  <a:ext uri="{0D108BD9-81ED-4DB2-BD59-A6C34878D82A}">
                    <a16:rowId xmlns:a16="http://schemas.microsoft.com/office/drawing/2014/main" val="10000"/>
                  </a:ext>
                </a:extLst>
              </a:tr>
              <a:tr h="1219200">
                <a:tc>
                  <a:txBody>
                    <a:bodyPr/>
                    <a:lstStyle/>
                    <a:p>
                      <a:pPr algn="l"/>
                      <a:endParaRPr lang="en-US" sz="3200" dirty="0">
                        <a:latin typeface="Times New Roman" pitchFamily="18" charset="0"/>
                        <a:cs typeface="Times New Roman" pitchFamily="18" charset="0"/>
                      </a:endParaRPr>
                    </a:p>
                  </a:txBody>
                  <a:tcPr/>
                </a:tc>
                <a:tc>
                  <a:txBody>
                    <a:bodyPr/>
                    <a:lstStyle/>
                    <a:p>
                      <a:pPr algn="ct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1219200">
                <a:tc>
                  <a:txBody>
                    <a:bodyPr/>
                    <a:lstStyle/>
                    <a:p>
                      <a:pPr algn="ctr"/>
                      <a:endParaRPr lang="en-US" sz="3200" dirty="0">
                        <a:latin typeface="Times New Roman" pitchFamily="18" charset="0"/>
                        <a:cs typeface="Times New Roman" pitchFamily="18" charset="0"/>
                      </a:endParaRPr>
                    </a:p>
                  </a:txBody>
                  <a:tcPr/>
                </a:tc>
                <a:tc>
                  <a:txBody>
                    <a:bodyPr/>
                    <a:lstStyle/>
                    <a:p>
                      <a:pPr algn="ctr"/>
                      <a:endParaRPr lang="en-US" sz="32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bl>
          </a:graphicData>
        </a:graphic>
      </p:graphicFrame>
      <p:sp>
        <p:nvSpPr>
          <p:cNvPr id="6" name="TextBox 5"/>
          <p:cNvSpPr txBox="1"/>
          <p:nvPr/>
        </p:nvSpPr>
        <p:spPr>
          <a:xfrm>
            <a:off x="533400" y="3733800"/>
            <a:ext cx="5029200" cy="1569660"/>
          </a:xfrm>
          <a:prstGeom prst="rect">
            <a:avLst/>
          </a:prstGeom>
          <a:noFill/>
        </p:spPr>
        <p:txBody>
          <a:bodyPr wrap="square" rtlCol="0">
            <a:spAutoFit/>
          </a:bodyPr>
          <a:lstStyle/>
          <a:p>
            <a:r>
              <a:rPr lang="en-US" altLang="zh-CN" sz="3200" b="1" dirty="0">
                <a:solidFill>
                  <a:schemeClr val="accent6">
                    <a:lumMod val="75000"/>
                  </a:schemeClr>
                </a:solidFill>
                <a:latin typeface="Times New Roman" pitchFamily="18" charset="0"/>
                <a:ea typeface="SimSun" pitchFamily="2" charset="-122"/>
                <a:cs typeface="Times New Roman" pitchFamily="18" charset="0"/>
              </a:rPr>
              <a:t>c) </a:t>
            </a:r>
            <a:r>
              <a:rPr lang="en-US" altLang="zh-CN" sz="3200" b="1" dirty="0" err="1">
                <a:latin typeface="Times New Roman" pitchFamily="18" charset="0"/>
                <a:ea typeface="SimSun" pitchFamily="2" charset="-122"/>
                <a:cs typeface="Times New Roman" pitchFamily="18" charset="0"/>
              </a:rPr>
              <a:t>Cần</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trục</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là</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cánh</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tay</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kì</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diệu</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của</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các</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chú</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công</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nhân</a:t>
            </a:r>
            <a:endParaRPr lang="en-US" sz="3200" b="1" dirty="0">
              <a:latin typeface="Times New Roman" pitchFamily="18" charset="0"/>
              <a:cs typeface="Times New Roman" pitchFamily="18" charset="0"/>
            </a:endParaRPr>
          </a:p>
          <a:p>
            <a:endParaRPr lang="en-US" sz="3200" b="1" dirty="0"/>
          </a:p>
        </p:txBody>
      </p:sp>
      <p:sp>
        <p:nvSpPr>
          <p:cNvPr id="7" name="TextBox 6"/>
          <p:cNvSpPr txBox="1"/>
          <p:nvPr/>
        </p:nvSpPr>
        <p:spPr>
          <a:xfrm>
            <a:off x="6019800" y="3733800"/>
            <a:ext cx="2438400" cy="1077218"/>
          </a:xfrm>
          <a:prstGeom prst="rect">
            <a:avLst/>
          </a:prstGeom>
          <a:noFill/>
        </p:spPr>
        <p:txBody>
          <a:bodyPr wrap="square" rtlCol="0">
            <a:spAutoFit/>
          </a:bodyPr>
          <a:lstStyle/>
          <a:p>
            <a:pPr algn="ct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Câu</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nêu</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nhận</a:t>
            </a:r>
            <a:r>
              <a:rPr lang="en-US" altLang="zh-CN" sz="3200" b="1" dirty="0">
                <a:latin typeface="Times New Roman" pitchFamily="18" charset="0"/>
                <a:ea typeface="SimSun" pitchFamily="2" charset="-122"/>
                <a:cs typeface="Times New Roman" pitchFamily="18" charset="0"/>
              </a:rPr>
              <a:t> </a:t>
            </a:r>
            <a:r>
              <a:rPr lang="en-US" altLang="zh-CN" sz="3200" b="1" dirty="0" err="1">
                <a:latin typeface="Times New Roman" pitchFamily="18" charset="0"/>
                <a:ea typeface="SimSun" pitchFamily="2" charset="-122"/>
                <a:cs typeface="Times New Roman" pitchFamily="18" charset="0"/>
              </a:rPr>
              <a:t>định</a:t>
            </a:r>
            <a:endParaRPr lang="en-US" sz="3200" b="1" dirty="0"/>
          </a:p>
        </p:txBody>
      </p:sp>
      <p:sp>
        <p:nvSpPr>
          <p:cNvPr id="8" name="Text Box 26"/>
          <p:cNvSpPr txBox="1">
            <a:spLocks noChangeArrowheads="1"/>
          </p:cNvSpPr>
          <p:nvPr/>
        </p:nvSpPr>
        <p:spPr bwMode="auto">
          <a:xfrm>
            <a:off x="457200" y="304800"/>
            <a:ext cx="8456612" cy="2462213"/>
          </a:xfrm>
          <a:prstGeom prst="rect">
            <a:avLst/>
          </a:prstGeom>
          <a:noFill/>
          <a:ln w="9525">
            <a:noFill/>
            <a:miter lim="800000"/>
            <a:headEnd/>
            <a:tailEnd/>
          </a:ln>
        </p:spPr>
        <p:txBody>
          <a:bodyPr wrap="square">
            <a:spAutoFit/>
          </a:bodyPr>
          <a:lstStyle/>
          <a:p>
            <a:pPr eaLnBrk="1" hangingPunct="1"/>
            <a:r>
              <a:rPr lang="en-US" altLang="en-US" sz="2800" b="1" dirty="0">
                <a:solidFill>
                  <a:srgbClr val="002060"/>
                </a:solidFill>
                <a:latin typeface="Times New Roman" pitchFamily="18" charset="0"/>
              </a:rPr>
              <a:t>   c) </a:t>
            </a:r>
            <a:r>
              <a:rPr lang="vi-VN" altLang="en-US" sz="2800" b="1" dirty="0">
                <a:solidFill>
                  <a:srgbClr val="002060"/>
                </a:solidFill>
                <a:latin typeface="Times New Roman" pitchFamily="18" charset="0"/>
              </a:rPr>
              <a:t>Tàu nào có hàng cần bốc lên là cần trục vươn tới. </a:t>
            </a:r>
            <a:r>
              <a:rPr lang="en-US" altLang="zh-CN" sz="2800" b="1" dirty="0" err="1">
                <a:solidFill>
                  <a:srgbClr val="002060"/>
                </a:solidFill>
                <a:latin typeface="Times New Roman" pitchFamily="18" charset="0"/>
                <a:ea typeface="SimSun" pitchFamily="2" charset="-122"/>
              </a:rPr>
              <a:t>Cần</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trục</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là</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cánh</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tay</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kì</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diệu</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của</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các</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chú</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công</a:t>
            </a:r>
            <a:r>
              <a:rPr lang="en-US" altLang="zh-CN" sz="2800" b="1" dirty="0">
                <a:solidFill>
                  <a:srgbClr val="002060"/>
                </a:solidFill>
                <a:latin typeface="Times New Roman" pitchFamily="18" charset="0"/>
                <a:ea typeface="SimSun" pitchFamily="2" charset="-122"/>
              </a:rPr>
              <a:t> </a:t>
            </a:r>
            <a:r>
              <a:rPr lang="en-US" altLang="zh-CN" sz="2800" b="1" dirty="0" err="1">
                <a:solidFill>
                  <a:srgbClr val="002060"/>
                </a:solidFill>
                <a:latin typeface="Times New Roman" pitchFamily="18" charset="0"/>
                <a:ea typeface="SimSun" pitchFamily="2" charset="-122"/>
              </a:rPr>
              <a:t>nhân</a:t>
            </a:r>
            <a:r>
              <a:rPr lang="en-US" altLang="zh-CN" sz="2800" b="1" dirty="0">
                <a:solidFill>
                  <a:srgbClr val="002060"/>
                </a:solidFill>
                <a:latin typeface="Times New Roman" pitchFamily="18" charset="0"/>
                <a:ea typeface="SimSun" pitchFamily="2" charset="-122"/>
              </a:rPr>
              <a:t>.</a:t>
            </a:r>
          </a:p>
          <a:p>
            <a:pPr eaLnBrk="1" hangingPunct="1"/>
            <a:r>
              <a:rPr lang="en-US" altLang="en-US" sz="2800" b="1" dirty="0">
                <a:solidFill>
                  <a:srgbClr val="002060"/>
                </a:solidFill>
                <a:latin typeface="Times New Roman" pitchFamily="18" charset="0"/>
              </a:rPr>
              <a:t>                                                     </a:t>
            </a:r>
            <a:r>
              <a:rPr lang="en-US" altLang="en-US" sz="2800" b="1" i="1" dirty="0">
                <a:solidFill>
                  <a:srgbClr val="002060"/>
                </a:solidFill>
                <a:latin typeface="Times New Roman" pitchFamily="18" charset="0"/>
              </a:rPr>
              <a:t>Theo </a:t>
            </a:r>
            <a:r>
              <a:rPr lang="en-US" altLang="en-US" sz="2800" b="1" i="1" dirty="0" err="1">
                <a:solidFill>
                  <a:srgbClr val="002060"/>
                </a:solidFill>
                <a:latin typeface="Times New Roman" pitchFamily="18" charset="0"/>
              </a:rPr>
              <a:t>Phong</a:t>
            </a:r>
            <a:r>
              <a:rPr lang="en-US" altLang="en-US" sz="2800" b="1" i="1" dirty="0">
                <a:solidFill>
                  <a:srgbClr val="002060"/>
                </a:solidFill>
                <a:latin typeface="Times New Roman" pitchFamily="18" charset="0"/>
              </a:rPr>
              <a:t> Thu</a:t>
            </a:r>
          </a:p>
          <a:p>
            <a:pPr eaLnBrk="1" hangingPunct="1"/>
            <a:endParaRPr lang="en-US" altLang="en-US" sz="2800" b="1" dirty="0">
              <a:solidFill>
                <a:srgbClr val="002060"/>
              </a:solidFill>
              <a:latin typeface="Times New Roman" pitchFamily="18" charset="0"/>
            </a:endParaRPr>
          </a:p>
          <a:p>
            <a:pPr eaLnBrk="1" hangingPunct="1">
              <a:spcBef>
                <a:spcPct val="50000"/>
              </a:spcBef>
            </a:pPr>
            <a:endParaRPr lang="en-US" altLang="en-US" sz="2800" b="1" dirty="0">
              <a:solidFill>
                <a:srgbClr val="00206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8600" y="4876800"/>
            <a:ext cx="8915400" cy="1384995"/>
          </a:xfrm>
          <a:prstGeom prst="rect">
            <a:avLst/>
          </a:prstGeom>
          <a:noFill/>
        </p:spPr>
        <p:txBody>
          <a:bodyPr wrap="square" rtlCol="0">
            <a:spAutoFit/>
          </a:bodyPr>
          <a:lstStyle/>
          <a:p>
            <a:pPr algn="just"/>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Cần</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trục</a:t>
            </a:r>
            <a:r>
              <a:rPr lang="en-US" sz="2800" b="1" dirty="0">
                <a:solidFill>
                  <a:srgbClr val="C00000"/>
                </a:solidFill>
                <a:latin typeface="Times New Roman" pitchFamily="18" charset="0"/>
                <a:cs typeface="Times New Roman" pitchFamily="18" charset="0"/>
              </a:rPr>
              <a:t> hay </a:t>
            </a:r>
            <a:r>
              <a:rPr lang="en-US" sz="2800" b="1" dirty="0" err="1">
                <a:solidFill>
                  <a:srgbClr val="C00000"/>
                </a:solidFill>
                <a:latin typeface="Times New Roman" pitchFamily="18" charset="0"/>
                <a:cs typeface="Times New Roman" pitchFamily="18" charset="0"/>
              </a:rPr>
              <a:t>còn</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gọi</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là</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cần</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cẩu</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dùng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để</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cẩu</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các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vật</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nặng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thi</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công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lắp</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ráp</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công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trình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xây</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dựng</a:t>
            </a:r>
            <a:r>
              <a:rPr lang="en-US" sz="2800" b="1" dirty="0">
                <a:solidFill>
                  <a:srgbClr val="C00000"/>
                </a:solidFill>
                <a:latin typeface="Times New Roman" pitchFamily="18" charset="0"/>
                <a:cs typeface="Times New Roman" pitchFamily="18" charset="0"/>
              </a:rPr>
              <a:t>, hay </a:t>
            </a:r>
            <a:r>
              <a:rPr lang="en-US" sz="2800" b="1" dirty="0" err="1">
                <a:solidFill>
                  <a:srgbClr val="C00000"/>
                </a:solidFill>
                <a:latin typeface="Times New Roman" pitchFamily="18" charset="0"/>
                <a:cs typeface="Times New Roman" pitchFamily="18" charset="0"/>
              </a:rPr>
              <a:t>cẩu</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bốc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xếp</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hàng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hóa</a:t>
            </a:r>
            <a:r>
              <a:rPr lang="en-US" sz="2800" b="1" dirty="0">
                <a:solidFill>
                  <a:srgbClr val="C00000"/>
                </a:solidFill>
                <a:latin typeface="Times New Roman" pitchFamily="18" charset="0"/>
                <a:cs typeface="Times New Roman" pitchFamily="18" charset="0"/>
              </a:rPr>
              <a:t>.</a:t>
            </a:r>
          </a:p>
        </p:txBody>
      </p:sp>
      <p:pic>
        <p:nvPicPr>
          <p:cNvPr id="9" name="Picture 29" descr="suoi"/>
          <p:cNvPicPr>
            <a:picLocks noGrp="1" noChangeAspect="1" noChangeArrowheads="1"/>
          </p:cNvPicPr>
          <p:nvPr>
            <p:ph idx="1"/>
          </p:nvPr>
        </p:nvPicPr>
        <p:blipFill>
          <a:blip r:embed="rId2"/>
          <a:srcRect l="5882" t="72868" b="-894"/>
          <a:stretch>
            <a:fillRect/>
          </a:stretch>
        </p:blipFill>
        <p:spPr>
          <a:xfrm>
            <a:off x="990600" y="762000"/>
            <a:ext cx="7010400" cy="3925887"/>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linds(horizontal)">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1027</TotalTime>
  <Words>1221</Words>
  <Application>Microsoft Office PowerPoint</Application>
  <PresentationFormat>On-screen Show (4:3)</PresentationFormat>
  <Paragraphs>107</Paragraphs>
  <Slides>21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hi</dc:creator>
  <cp:lastModifiedBy>Admin</cp:lastModifiedBy>
  <cp:revision>114</cp:revision>
  <dcterms:created xsi:type="dcterms:W3CDTF">2021-03-29T06:52:45Z</dcterms:created>
  <dcterms:modified xsi:type="dcterms:W3CDTF">2022-03-15T01:49:47Z</dcterms:modified>
</cp:coreProperties>
</file>