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697" r:id="rId3"/>
  </p:sldMasterIdLst>
  <p:sldIdLst>
    <p:sldId id="342" r:id="rId4"/>
    <p:sldId id="318" r:id="rId5"/>
    <p:sldId id="283" r:id="rId6"/>
    <p:sldId id="343" r:id="rId7"/>
    <p:sldId id="258" r:id="rId8"/>
    <p:sldId id="261" r:id="rId9"/>
    <p:sldId id="262" r:id="rId10"/>
    <p:sldId id="263" r:id="rId11"/>
    <p:sldId id="268" r:id="rId12"/>
    <p:sldId id="280" r:id="rId13"/>
    <p:sldId id="277" r:id="rId14"/>
    <p:sldId id="273" r:id="rId15"/>
    <p:sldId id="278" r:id="rId16"/>
    <p:sldId id="286" r:id="rId17"/>
    <p:sldId id="279" r:id="rId18"/>
    <p:sldId id="276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3.xml"/><Relationship Id="rId1" Type="http://schemas.openxmlformats.org/officeDocument/2006/relationships/themeOverride" Target="../theme/themeOverride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3.xml"/><Relationship Id="rId1" Type="http://schemas.openxmlformats.org/officeDocument/2006/relationships/themeOverride" Target="../theme/themeOverride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3.xml"/><Relationship Id="rId1" Type="http://schemas.openxmlformats.org/officeDocument/2006/relationships/themeOverride" Target="../theme/themeOverride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3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2.jpeg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CCAB3-91D8-4369-836C-CD52B8B00E4C}" type="datetimeFigureOut">
              <a:rPr lang="en-US" smtClean="0"/>
              <a:pPr/>
              <a:t>28/02/2023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C76B3-5F6E-432B-9EB3-06D8E39138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CCAB3-91D8-4369-836C-CD52B8B00E4C}" type="datetimeFigureOut">
              <a:rPr lang="en-US" smtClean="0"/>
              <a:pPr/>
              <a:t>28/02/2023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C76B3-5F6E-432B-9EB3-06D8E39138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CCAB3-91D8-4369-836C-CD52B8B00E4C}" type="datetimeFigureOut">
              <a:rPr lang="en-US" smtClean="0"/>
              <a:pPr/>
              <a:t>28/02/2023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C76B3-5F6E-432B-9EB3-06D8E39138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31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257164" indent="0" algn="ctr">
              <a:buNone/>
              <a:defRPr/>
            </a:lvl2pPr>
            <a:lvl3pPr marL="514327" indent="0" algn="ctr">
              <a:buNone/>
              <a:defRPr/>
            </a:lvl3pPr>
            <a:lvl4pPr marL="771491" indent="0" algn="ctr">
              <a:buNone/>
              <a:defRPr/>
            </a:lvl4pPr>
            <a:lvl5pPr marL="1028654" indent="0" algn="ctr">
              <a:buNone/>
              <a:defRPr/>
            </a:lvl5pPr>
            <a:lvl6pPr marL="1285818" indent="0" algn="ctr">
              <a:buNone/>
              <a:defRPr/>
            </a:lvl6pPr>
            <a:lvl7pPr marL="1542982" indent="0" algn="ctr">
              <a:buNone/>
              <a:defRPr/>
            </a:lvl7pPr>
            <a:lvl8pPr marL="1800146" indent="0" algn="ctr">
              <a:buNone/>
              <a:defRPr/>
            </a:lvl8pPr>
            <a:lvl9pPr marL="205731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24A81096-D251-4EC1-B35F-A5A9DEBEB0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7E674EAB-17F2-4EBC-8445-8B82CBBE502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8A3650A7-E116-4DA5-8D4F-6A7624D55A9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518FC7-8C86-4707-8A72-BCEA38A3598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91173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715E188A-E81A-4422-AAED-EF57A9C9CB3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3CE669DE-114F-4B54-8C14-86A3397E29E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B77E2EC2-0605-42AA-A1CB-633F258CC98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8DB374-8A1D-4F47-9173-EDA5C3624BE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829638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</p:spPr>
        <p:txBody>
          <a:bodyPr anchor="t"/>
          <a:lstStyle>
            <a:lvl1pPr algn="l">
              <a:defRPr sz="225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125"/>
            </a:lvl1pPr>
            <a:lvl2pPr marL="257164" indent="0">
              <a:buNone/>
              <a:defRPr sz="1013"/>
            </a:lvl2pPr>
            <a:lvl3pPr marL="514327" indent="0">
              <a:buNone/>
              <a:defRPr sz="900"/>
            </a:lvl3pPr>
            <a:lvl4pPr marL="771491" indent="0">
              <a:buNone/>
              <a:defRPr sz="787"/>
            </a:lvl4pPr>
            <a:lvl5pPr marL="1028654" indent="0">
              <a:buNone/>
              <a:defRPr sz="787"/>
            </a:lvl5pPr>
            <a:lvl6pPr marL="1285818" indent="0">
              <a:buNone/>
              <a:defRPr sz="787"/>
            </a:lvl6pPr>
            <a:lvl7pPr marL="1542982" indent="0">
              <a:buNone/>
              <a:defRPr sz="787"/>
            </a:lvl7pPr>
            <a:lvl8pPr marL="1800146" indent="0">
              <a:buNone/>
              <a:defRPr sz="787"/>
            </a:lvl8pPr>
            <a:lvl9pPr marL="2057310" indent="0">
              <a:buNone/>
              <a:defRPr sz="78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5D344175-E73F-4218-BB0D-FB8B03FAA2E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6539CA53-E3DF-43F5-B04B-A09CFD1D640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5B3D9A9F-4AD1-4D31-B852-2BEE6A073CB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2D5EE1-0F80-4225-AD65-1B8D0532687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8591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1575"/>
            </a:lvl1pPr>
            <a:lvl2pPr>
              <a:defRPr sz="1350"/>
            </a:lvl2pPr>
            <a:lvl3pPr>
              <a:defRPr sz="1125"/>
            </a:lvl3pPr>
            <a:lvl4pPr>
              <a:defRPr sz="1013"/>
            </a:lvl4pPr>
            <a:lvl5pPr>
              <a:defRPr sz="1013"/>
            </a:lvl5pPr>
            <a:lvl6pPr>
              <a:defRPr sz="1013"/>
            </a:lvl6pPr>
            <a:lvl7pPr>
              <a:defRPr sz="1013"/>
            </a:lvl7pPr>
            <a:lvl8pPr>
              <a:defRPr sz="1013"/>
            </a:lvl8pPr>
            <a:lvl9pPr>
              <a:defRPr sz="101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1575"/>
            </a:lvl1pPr>
            <a:lvl2pPr>
              <a:defRPr sz="1350"/>
            </a:lvl2pPr>
            <a:lvl3pPr>
              <a:defRPr sz="1125"/>
            </a:lvl3pPr>
            <a:lvl4pPr>
              <a:defRPr sz="1013"/>
            </a:lvl4pPr>
            <a:lvl5pPr>
              <a:defRPr sz="1013"/>
            </a:lvl5pPr>
            <a:lvl6pPr>
              <a:defRPr sz="1013"/>
            </a:lvl6pPr>
            <a:lvl7pPr>
              <a:defRPr sz="1013"/>
            </a:lvl7pPr>
            <a:lvl8pPr>
              <a:defRPr sz="1013"/>
            </a:lvl8pPr>
            <a:lvl9pPr>
              <a:defRPr sz="101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89B1AE6F-5A88-4BC1-BC14-7CB95B57BE3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05BC7E2-A04D-44B7-A460-FD63211F96E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D0E83DCC-E9C1-4D97-8D29-8DDCE9F7E17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D5FA28-402C-4EB2-9B38-44E7D5D5BB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92319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8"/>
            <a:ext cx="4040188" cy="639763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64" indent="0">
              <a:buNone/>
              <a:defRPr sz="1125" b="1"/>
            </a:lvl2pPr>
            <a:lvl3pPr marL="514327" indent="0">
              <a:buNone/>
              <a:defRPr sz="1013" b="1"/>
            </a:lvl3pPr>
            <a:lvl4pPr marL="771491" indent="0">
              <a:buNone/>
              <a:defRPr sz="900" b="1"/>
            </a:lvl4pPr>
            <a:lvl5pPr marL="1028654" indent="0">
              <a:buNone/>
              <a:defRPr sz="900" b="1"/>
            </a:lvl5pPr>
            <a:lvl6pPr marL="1285818" indent="0">
              <a:buNone/>
              <a:defRPr sz="900" b="1"/>
            </a:lvl6pPr>
            <a:lvl7pPr marL="1542982" indent="0">
              <a:buNone/>
              <a:defRPr sz="900" b="1"/>
            </a:lvl7pPr>
            <a:lvl8pPr marL="1800146" indent="0">
              <a:buNone/>
              <a:defRPr sz="900" b="1"/>
            </a:lvl8pPr>
            <a:lvl9pPr marL="2057310" indent="0">
              <a:buNone/>
              <a:defRPr sz="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6"/>
            <a:ext cx="4040188" cy="3951288"/>
          </a:xfrm>
        </p:spPr>
        <p:txBody>
          <a:bodyPr/>
          <a:lstStyle>
            <a:lvl1pPr>
              <a:defRPr sz="1350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9" y="1535118"/>
            <a:ext cx="4041775" cy="639763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64" indent="0">
              <a:buNone/>
              <a:defRPr sz="1125" b="1"/>
            </a:lvl2pPr>
            <a:lvl3pPr marL="514327" indent="0">
              <a:buNone/>
              <a:defRPr sz="1013" b="1"/>
            </a:lvl3pPr>
            <a:lvl4pPr marL="771491" indent="0">
              <a:buNone/>
              <a:defRPr sz="900" b="1"/>
            </a:lvl4pPr>
            <a:lvl5pPr marL="1028654" indent="0">
              <a:buNone/>
              <a:defRPr sz="900" b="1"/>
            </a:lvl5pPr>
            <a:lvl6pPr marL="1285818" indent="0">
              <a:buNone/>
              <a:defRPr sz="900" b="1"/>
            </a:lvl6pPr>
            <a:lvl7pPr marL="1542982" indent="0">
              <a:buNone/>
              <a:defRPr sz="900" b="1"/>
            </a:lvl7pPr>
            <a:lvl8pPr marL="1800146" indent="0">
              <a:buNone/>
              <a:defRPr sz="900" b="1"/>
            </a:lvl8pPr>
            <a:lvl9pPr marL="2057310" indent="0">
              <a:buNone/>
              <a:defRPr sz="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9" y="2174876"/>
            <a:ext cx="4041775" cy="3951288"/>
          </a:xfrm>
        </p:spPr>
        <p:txBody>
          <a:bodyPr/>
          <a:lstStyle>
            <a:lvl1pPr>
              <a:defRPr sz="1350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="" xmlns:a16="http://schemas.microsoft.com/office/drawing/2014/main" id="{3F469E26-2E61-4171-AED0-B1304B3D11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="" xmlns:a16="http://schemas.microsoft.com/office/drawing/2014/main" id="{AFAE0186-49A5-4825-849F-9F366D35FB5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="" xmlns:a16="http://schemas.microsoft.com/office/drawing/2014/main" id="{047AE938-13B0-406B-8746-0C6DBDBE337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DFFB44-5D96-4AA0-AED4-CC4E254F029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8868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="" xmlns:a16="http://schemas.microsoft.com/office/drawing/2014/main" id="{40FB096B-AC00-4970-A5CB-68EE4F3094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="" xmlns:a16="http://schemas.microsoft.com/office/drawing/2014/main" id="{EBF78F5C-46BB-4DCE-B971-82B6DC8C567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="" xmlns:a16="http://schemas.microsoft.com/office/drawing/2014/main" id="{84F35ACE-502D-4AEC-8D40-8CCDBBD9B80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CD5C77-CA33-4622-B9CE-B83FD524BF0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638251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="" xmlns:a16="http://schemas.microsoft.com/office/drawing/2014/main" id="{C2E1A778-230D-4382-95ED-0FD5C539A84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="" xmlns:a16="http://schemas.microsoft.com/office/drawing/2014/main" id="{8A455B19-6B25-44A3-8180-BB830F1399B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="" xmlns:a16="http://schemas.microsoft.com/office/drawing/2014/main" id="{99262398-A069-43E2-91D8-8D85203AD6E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6DB64C-CB96-43CC-A0BB-04557F4863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229942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4"/>
            <a:ext cx="3008313" cy="1162051"/>
          </a:xfrm>
        </p:spPr>
        <p:txBody>
          <a:bodyPr anchor="b"/>
          <a:lstStyle>
            <a:lvl1pPr algn="l">
              <a:defRPr sz="1125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7"/>
            <a:ext cx="5111751" cy="5853113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4"/>
            <a:ext cx="3008313" cy="4691063"/>
          </a:xfrm>
        </p:spPr>
        <p:txBody>
          <a:bodyPr/>
          <a:lstStyle>
            <a:lvl1pPr marL="0" indent="0">
              <a:buNone/>
              <a:defRPr sz="787"/>
            </a:lvl1pPr>
            <a:lvl2pPr marL="257164" indent="0">
              <a:buNone/>
              <a:defRPr sz="675"/>
            </a:lvl2pPr>
            <a:lvl3pPr marL="514327" indent="0">
              <a:buNone/>
              <a:defRPr sz="563"/>
            </a:lvl3pPr>
            <a:lvl4pPr marL="771491" indent="0">
              <a:buNone/>
              <a:defRPr sz="506"/>
            </a:lvl4pPr>
            <a:lvl5pPr marL="1028654" indent="0">
              <a:buNone/>
              <a:defRPr sz="506"/>
            </a:lvl5pPr>
            <a:lvl6pPr marL="1285818" indent="0">
              <a:buNone/>
              <a:defRPr sz="506"/>
            </a:lvl6pPr>
            <a:lvl7pPr marL="1542982" indent="0">
              <a:buNone/>
              <a:defRPr sz="506"/>
            </a:lvl7pPr>
            <a:lvl8pPr marL="1800146" indent="0">
              <a:buNone/>
              <a:defRPr sz="506"/>
            </a:lvl8pPr>
            <a:lvl9pPr marL="2057310" indent="0">
              <a:buNone/>
              <a:defRPr sz="50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361ECF11-BFB9-4054-AECE-22F432A8F95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6C611BD4-5C7E-4D36-8F93-21A44CFF25D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502E2DD9-94F3-4DE3-9727-A80DCB459A6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82FF36-7787-4DBA-90E3-B09716CC1DD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17672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CCAB3-91D8-4369-836C-CD52B8B00E4C}" type="datetimeFigureOut">
              <a:rPr lang="en-US" smtClean="0"/>
              <a:pPr/>
              <a:t>28/02/2023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C76B3-5F6E-432B-9EB3-06D8E39138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7" y="4800605"/>
            <a:ext cx="5486400" cy="566739"/>
          </a:xfrm>
        </p:spPr>
        <p:txBody>
          <a:bodyPr anchor="b"/>
          <a:lstStyle>
            <a:lvl1pPr algn="l">
              <a:defRPr sz="1125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7" y="612775"/>
            <a:ext cx="5486400" cy="4114800"/>
          </a:xfrm>
        </p:spPr>
        <p:txBody>
          <a:bodyPr/>
          <a:lstStyle>
            <a:lvl1pPr marL="0" indent="0">
              <a:buNone/>
              <a:defRPr sz="1800"/>
            </a:lvl1pPr>
            <a:lvl2pPr marL="257164" indent="0">
              <a:buNone/>
              <a:defRPr sz="1575"/>
            </a:lvl2pPr>
            <a:lvl3pPr marL="514327" indent="0">
              <a:buNone/>
              <a:defRPr sz="1350"/>
            </a:lvl3pPr>
            <a:lvl4pPr marL="771491" indent="0">
              <a:buNone/>
              <a:defRPr sz="1125"/>
            </a:lvl4pPr>
            <a:lvl5pPr marL="1028654" indent="0">
              <a:buNone/>
              <a:defRPr sz="1125"/>
            </a:lvl5pPr>
            <a:lvl6pPr marL="1285818" indent="0">
              <a:buNone/>
              <a:defRPr sz="1125"/>
            </a:lvl6pPr>
            <a:lvl7pPr marL="1542982" indent="0">
              <a:buNone/>
              <a:defRPr sz="1125"/>
            </a:lvl7pPr>
            <a:lvl8pPr marL="1800146" indent="0">
              <a:buNone/>
              <a:defRPr sz="1125"/>
            </a:lvl8pPr>
            <a:lvl9pPr marL="2057310" indent="0">
              <a:buNone/>
              <a:defRPr sz="1125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7" y="5367343"/>
            <a:ext cx="5486400" cy="804863"/>
          </a:xfrm>
        </p:spPr>
        <p:txBody>
          <a:bodyPr/>
          <a:lstStyle>
            <a:lvl1pPr marL="0" indent="0">
              <a:buNone/>
              <a:defRPr sz="787"/>
            </a:lvl1pPr>
            <a:lvl2pPr marL="257164" indent="0">
              <a:buNone/>
              <a:defRPr sz="675"/>
            </a:lvl2pPr>
            <a:lvl3pPr marL="514327" indent="0">
              <a:buNone/>
              <a:defRPr sz="563"/>
            </a:lvl3pPr>
            <a:lvl4pPr marL="771491" indent="0">
              <a:buNone/>
              <a:defRPr sz="506"/>
            </a:lvl4pPr>
            <a:lvl5pPr marL="1028654" indent="0">
              <a:buNone/>
              <a:defRPr sz="506"/>
            </a:lvl5pPr>
            <a:lvl6pPr marL="1285818" indent="0">
              <a:buNone/>
              <a:defRPr sz="506"/>
            </a:lvl6pPr>
            <a:lvl7pPr marL="1542982" indent="0">
              <a:buNone/>
              <a:defRPr sz="506"/>
            </a:lvl7pPr>
            <a:lvl8pPr marL="1800146" indent="0">
              <a:buNone/>
              <a:defRPr sz="506"/>
            </a:lvl8pPr>
            <a:lvl9pPr marL="2057310" indent="0">
              <a:buNone/>
              <a:defRPr sz="50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126FFF87-35FE-4AF7-A0B4-D1938275FFD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2AA2AA04-8B07-411C-9463-45A6064E687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BE9C2D09-2F89-4B35-A7CA-365905F86D0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12D985-004A-44F5-9BB7-1E8C1BD00B7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32714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D640ACD0-3F8C-4B8D-B8BE-323A797E72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7884E7C1-336A-4747-B19E-5E2316DA8D6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9B7F4D47-CF48-4296-8382-29BB5A0AAF2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45A425-301B-4AC0-B371-05324B83195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6627447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4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4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F9D70E92-5AF3-44D9-AD03-64B5B1E97DB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BF0869B0-D930-4661-BE78-8276C35C5DC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46F9F95E-A4E4-4BE4-B85E-13F5127E25D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C6F6A6-374C-42EE-BF01-94E75CABE39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350838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44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="" xmlns:a16="http://schemas.microsoft.com/office/drawing/2014/main" id="{60EC4361-0323-4B9B-A54A-A24D1D3BD28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="" xmlns:a16="http://schemas.microsoft.com/office/drawing/2014/main" id="{A081BEFE-12B6-4B01-AA5F-4C16743A54E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="" xmlns:a16="http://schemas.microsoft.com/office/drawing/2014/main" id="{51C36323-401D-49AA-B751-215E7E34F5D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899835-0C1E-4FAE-9724-76AE5A0F30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475532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>
            <a:extLst>
              <a:ext uri="{FF2B5EF4-FFF2-40B4-BE49-F238E27FC236}">
                <a16:creationId xmlns="" xmlns:a16="http://schemas.microsoft.com/office/drawing/2014/main" id="{87DB8E78-AB93-4224-9912-78773D18A834}"/>
              </a:ext>
            </a:extLst>
          </p:cNvPr>
          <p:cNvSpPr/>
          <p:nvPr/>
        </p:nvSpPr>
        <p:spPr>
          <a:xfrm>
            <a:off x="0" y="4664832"/>
            <a:ext cx="9150811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8644" tIns="44322" rIns="88644" bIns="44322" anchor="ctr"/>
          <a:lstStyle/>
          <a:p>
            <a:pPr algn="ctr" eaLnBrk="1" hangingPunct="1">
              <a:defRPr/>
            </a:pPr>
            <a:endParaRPr lang="en-US" sz="1287"/>
          </a:p>
        </p:txBody>
      </p:sp>
      <p:grpSp>
        <p:nvGrpSpPr>
          <p:cNvPr id="5" name="Group 15">
            <a:extLst>
              <a:ext uri="{FF2B5EF4-FFF2-40B4-BE49-F238E27FC236}">
                <a16:creationId xmlns="" xmlns:a16="http://schemas.microsoft.com/office/drawing/2014/main" id="{1A83E89B-6154-4802-9C50-2C7C6BE89D81}"/>
              </a:ext>
            </a:extLst>
          </p:cNvPr>
          <p:cNvGrpSpPr>
            <a:grpSpLocks/>
          </p:cNvGrpSpPr>
          <p:nvPr/>
        </p:nvGrpSpPr>
        <p:grpSpPr bwMode="auto">
          <a:xfrm>
            <a:off x="-4541" y="4952411"/>
            <a:ext cx="9148541" cy="1913156"/>
            <a:chOff x="-3765" y="4832896"/>
            <a:chExt cx="9147765" cy="2032192"/>
          </a:xfrm>
        </p:grpSpPr>
        <p:sp>
          <p:nvSpPr>
            <p:cNvPr id="6" name="Freeform 15">
              <a:extLst>
                <a:ext uri="{FF2B5EF4-FFF2-40B4-BE49-F238E27FC236}">
                  <a16:creationId xmlns="" xmlns:a16="http://schemas.microsoft.com/office/drawing/2014/main" id="{6C5A0FC9-A452-4654-BB57-A82E4343E026}"/>
                </a:ext>
              </a:extLst>
            </p:cNvPr>
            <p:cNvSpPr>
              <a:spLocks/>
            </p:cNvSpPr>
            <p:nvPr/>
          </p:nvSpPr>
          <p:spPr bwMode="auto">
            <a:xfrm>
              <a:off x="1687533" y="4832896"/>
              <a:ext cx="7456467" cy="519303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 sz="1287">
                <a:latin typeface="Arial" charset="0"/>
                <a:cs typeface="Arial" charset="0"/>
              </a:endParaRPr>
            </a:p>
          </p:txBody>
        </p:sp>
        <p:sp>
          <p:nvSpPr>
            <p:cNvPr id="7" name="Freeform 18">
              <a:extLst>
                <a:ext uri="{FF2B5EF4-FFF2-40B4-BE49-F238E27FC236}">
                  <a16:creationId xmlns="" xmlns:a16="http://schemas.microsoft.com/office/drawing/2014/main" id="{E342B272-5C31-4DB6-B7FE-1CC8D6B7546F}"/>
                </a:ext>
              </a:extLst>
            </p:cNvPr>
            <p:cNvSpPr>
              <a:spLocks/>
            </p:cNvSpPr>
            <p:nvPr/>
          </p:nvSpPr>
          <p:spPr bwMode="auto">
            <a:xfrm>
              <a:off x="35593" y="5135152"/>
              <a:ext cx="9108407" cy="839244"/>
            </a:xfrm>
            <a:custGeom>
              <a:avLst/>
              <a:gdLst>
                <a:gd name="T0" fmla="*/ 0 w 5760"/>
                <a:gd name="T1" fmla="*/ 0 h 528"/>
                <a:gd name="T2" fmla="*/ 2147483646 w 5760"/>
                <a:gd name="T3" fmla="*/ 0 h 528"/>
                <a:gd name="T4" fmla="*/ 2147483646 w 5760"/>
                <a:gd name="T5" fmla="*/ 2147483646 h 528"/>
                <a:gd name="T6" fmla="*/ 2147483646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/>
            <a:lstStyle/>
            <a:p>
              <a:endParaRPr lang="en-US" sz="1287"/>
            </a:p>
          </p:txBody>
        </p:sp>
        <p:sp>
          <p:nvSpPr>
            <p:cNvPr id="8" name="Freeform 18">
              <a:extLst>
                <a:ext uri="{FF2B5EF4-FFF2-40B4-BE49-F238E27FC236}">
                  <a16:creationId xmlns="" xmlns:a16="http://schemas.microsoft.com/office/drawing/2014/main" id="{5BA943CC-F03C-411E-97AB-A1F883A704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sz="1287"/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="" xmlns:a16="http://schemas.microsoft.com/office/drawing/2014/main" id="{AB5B6098-4444-4314-B6D7-A0286AC02022}"/>
                </a:ext>
              </a:extLst>
            </p:cNvPr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1" y="1752603"/>
            <a:ext cx="7772400" cy="1829761"/>
          </a:xfrm>
        </p:spPr>
        <p:txBody>
          <a:bodyPr anchor="b"/>
          <a:lstStyle>
            <a:lvl1pPr algn="r">
              <a:defRPr sz="4693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1" y="3611608"/>
            <a:ext cx="7772400" cy="1199704"/>
          </a:xfrm>
        </p:spPr>
        <p:txBody>
          <a:bodyPr lIns="50054" rIns="50054"/>
          <a:lstStyle>
            <a:lvl1pPr marL="0" marR="62053" indent="0" algn="r">
              <a:buNone/>
              <a:defRPr>
                <a:solidFill>
                  <a:schemeClr val="tx2"/>
                </a:solidFill>
              </a:defRPr>
            </a:lvl1pPr>
            <a:lvl2pPr marL="443235" indent="0" algn="ctr">
              <a:buNone/>
            </a:lvl2pPr>
            <a:lvl3pPr marL="886469" indent="0" algn="ctr">
              <a:buNone/>
            </a:lvl3pPr>
            <a:lvl4pPr marL="1329704" indent="0" algn="ctr">
              <a:buNone/>
            </a:lvl4pPr>
            <a:lvl5pPr marL="1772938" indent="0" algn="ctr">
              <a:buNone/>
            </a:lvl5pPr>
            <a:lvl6pPr marL="2216174" indent="0" algn="ctr">
              <a:buNone/>
            </a:lvl6pPr>
            <a:lvl7pPr marL="2659408" indent="0" algn="ctr">
              <a:buNone/>
            </a:lvl7pPr>
            <a:lvl8pPr marL="3102642" indent="0" algn="ctr">
              <a:buNone/>
            </a:lvl8pPr>
            <a:lvl9pPr marL="3545876" indent="0" algn="ctr">
              <a:buNone/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Date Placeholder 29">
            <a:extLst>
              <a:ext uri="{FF2B5EF4-FFF2-40B4-BE49-F238E27FC236}">
                <a16:creationId xmlns="" xmlns:a16="http://schemas.microsoft.com/office/drawing/2014/main" id="{25D3D707-79B9-4169-A30A-2C3C2B9574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ooter Placeholder 18">
            <a:extLst>
              <a:ext uri="{FF2B5EF4-FFF2-40B4-BE49-F238E27FC236}">
                <a16:creationId xmlns="" xmlns:a16="http://schemas.microsoft.com/office/drawing/2014/main" id="{AB86AF47-B907-4F7F-93B0-B72EA39647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26">
            <a:extLst>
              <a:ext uri="{FF2B5EF4-FFF2-40B4-BE49-F238E27FC236}">
                <a16:creationId xmlns="" xmlns:a16="http://schemas.microsoft.com/office/drawing/2014/main" id="{4380F4C3-DF35-4F53-B552-F19F5879F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84074030-B82E-4B5B-A0ED-8D08C5CC41A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185501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="" xmlns:a16="http://schemas.microsoft.com/office/drawing/2014/main" id="{D817E14A-E59F-4024-BEFC-8BB3433AE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>
            <a:extLst>
              <a:ext uri="{FF2B5EF4-FFF2-40B4-BE49-F238E27FC236}">
                <a16:creationId xmlns="" xmlns:a16="http://schemas.microsoft.com/office/drawing/2014/main" id="{4D44B3BE-89D0-43B5-B560-0EAA2B96D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>
            <a:extLst>
              <a:ext uri="{FF2B5EF4-FFF2-40B4-BE49-F238E27FC236}">
                <a16:creationId xmlns="" xmlns:a16="http://schemas.microsoft.com/office/drawing/2014/main" id="{E2B4E2DA-4DAC-4543-B1BF-96BC1B85D7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32EE40-9FD9-44A6-9200-10F62DEFC00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439304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10">
            <a:extLst>
              <a:ext uri="{FF2B5EF4-FFF2-40B4-BE49-F238E27FC236}">
                <a16:creationId xmlns="" xmlns:a16="http://schemas.microsoft.com/office/drawing/2014/main" id="{310903A8-B9DB-4288-B6C0-59FBC944B6B4}"/>
              </a:ext>
            </a:extLst>
          </p:cNvPr>
          <p:cNvSpPr/>
          <p:nvPr/>
        </p:nvSpPr>
        <p:spPr>
          <a:xfrm>
            <a:off x="3636032" y="3005957"/>
            <a:ext cx="182766" cy="22855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8644" tIns="44322" rIns="88644" bIns="44322" anchor="ctr"/>
          <a:lstStyle/>
          <a:p>
            <a:pPr eaLnBrk="1" hangingPunct="1">
              <a:defRPr/>
            </a:pPr>
            <a:endParaRPr lang="en-US" sz="1287"/>
          </a:p>
        </p:txBody>
      </p:sp>
      <p:sp>
        <p:nvSpPr>
          <p:cNvPr id="5" name="Chevron 11">
            <a:extLst>
              <a:ext uri="{FF2B5EF4-FFF2-40B4-BE49-F238E27FC236}">
                <a16:creationId xmlns="" xmlns:a16="http://schemas.microsoft.com/office/drawing/2014/main" id="{46EF054E-F0B2-403F-91D2-567EF2336A94}"/>
              </a:ext>
            </a:extLst>
          </p:cNvPr>
          <p:cNvSpPr/>
          <p:nvPr/>
        </p:nvSpPr>
        <p:spPr>
          <a:xfrm>
            <a:off x="3450994" y="3005957"/>
            <a:ext cx="182767" cy="22855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8644" tIns="44322" rIns="88644" bIns="44322" anchor="ctr"/>
          <a:lstStyle/>
          <a:p>
            <a:pPr eaLnBrk="1" hangingPunct="1">
              <a:defRPr/>
            </a:pPr>
            <a:endParaRPr lang="en-US" sz="1287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693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3"/>
            <a:ext cx="4572000" cy="1454888"/>
          </a:xfrm>
        </p:spPr>
        <p:txBody>
          <a:bodyPr/>
          <a:lstStyle>
            <a:lvl1pPr marL="0" indent="0" algn="l">
              <a:buNone/>
              <a:defRPr sz="2214">
                <a:solidFill>
                  <a:schemeClr val="tx1"/>
                </a:solidFill>
              </a:defRPr>
            </a:lvl1pPr>
            <a:lvl2pPr>
              <a:buNone/>
              <a:defRPr sz="1771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594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328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328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="" xmlns:a16="http://schemas.microsoft.com/office/drawing/2014/main" id="{ABA6FCC6-13C0-43B4-8735-2D2E467BBB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="" xmlns:a16="http://schemas.microsoft.com/office/drawing/2014/main" id="{13C3BC14-429F-4750-9659-5E51C2C91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="" xmlns:a16="http://schemas.microsoft.com/office/drawing/2014/main" id="{42BEB305-CF0C-432B-800E-891988DF1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731A2B-BAC6-49DC-9F84-992862ECFF8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79186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30"/>
            <a:ext cx="4038600" cy="4525963"/>
          </a:xfrm>
        </p:spPr>
        <p:txBody>
          <a:bodyPr/>
          <a:lstStyle>
            <a:lvl1pPr>
              <a:defRPr sz="2745"/>
            </a:lvl1pPr>
            <a:lvl2pPr>
              <a:defRPr sz="2303"/>
            </a:lvl2pPr>
            <a:lvl3pPr>
              <a:defRPr sz="1948"/>
            </a:lvl3pPr>
            <a:lvl4pPr>
              <a:defRPr sz="1771"/>
            </a:lvl4pPr>
            <a:lvl5pPr>
              <a:defRPr sz="1771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30"/>
            <a:ext cx="4038600" cy="4525963"/>
          </a:xfrm>
        </p:spPr>
        <p:txBody>
          <a:bodyPr/>
          <a:lstStyle>
            <a:lvl1pPr>
              <a:defRPr sz="2745"/>
            </a:lvl1pPr>
            <a:lvl2pPr>
              <a:defRPr sz="2303"/>
            </a:lvl2pPr>
            <a:lvl3pPr>
              <a:defRPr sz="1948"/>
            </a:lvl3pPr>
            <a:lvl4pPr>
              <a:defRPr sz="1771"/>
            </a:lvl4pPr>
            <a:lvl5pPr>
              <a:defRPr sz="1771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68AA2BD7-FA9F-46B8-8FAB-2D7DAF43D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6F35368A-6657-4D0F-B01E-B80DD777C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53D3F01F-8DB8-48D6-A3B9-CB47DE697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ECA416-84BE-488C-82E6-BAD1370CA05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664677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2"/>
            <a:ext cx="8229599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200217" anchor="ctr"/>
          <a:lstStyle>
            <a:lvl1pPr marL="0" indent="0">
              <a:buNone/>
              <a:defRPr sz="2303" b="0">
                <a:solidFill>
                  <a:schemeClr val="bg1"/>
                </a:solidFill>
              </a:defRPr>
            </a:lvl1pPr>
            <a:lvl2pPr>
              <a:buNone/>
              <a:defRPr sz="1948" b="1"/>
            </a:lvl2pPr>
            <a:lvl3pPr>
              <a:buNone/>
              <a:defRPr sz="1771" b="1"/>
            </a:lvl3pPr>
            <a:lvl4pPr>
              <a:buNone/>
              <a:defRPr sz="1594" b="1"/>
            </a:lvl4pPr>
            <a:lvl5pPr>
              <a:buNone/>
              <a:defRPr sz="1594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7" y="5410200"/>
            <a:ext cx="4041776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200217" anchor="ctr"/>
          <a:lstStyle>
            <a:lvl1pPr marL="0" indent="0">
              <a:buNone/>
              <a:defRPr sz="2303" b="0">
                <a:solidFill>
                  <a:schemeClr val="bg1"/>
                </a:solidFill>
              </a:defRPr>
            </a:lvl1pPr>
            <a:lvl2pPr>
              <a:buNone/>
              <a:defRPr sz="1948" b="1"/>
            </a:lvl2pPr>
            <a:lvl3pPr>
              <a:buNone/>
              <a:defRPr sz="1771" b="1"/>
            </a:lvl3pPr>
            <a:lvl4pPr>
              <a:buNone/>
              <a:defRPr sz="1594" b="1"/>
            </a:lvl4pPr>
            <a:lvl5pPr>
              <a:buNone/>
              <a:defRPr sz="1594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1" y="1444296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303"/>
            </a:lvl1pPr>
            <a:lvl2pPr>
              <a:defRPr sz="1948"/>
            </a:lvl2pPr>
            <a:lvl3pPr>
              <a:defRPr sz="1771"/>
            </a:lvl3pPr>
            <a:lvl4pPr>
              <a:defRPr sz="1594"/>
            </a:lvl4pPr>
            <a:lvl5pPr>
              <a:defRPr sz="1594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6"/>
            <a:ext cx="4041776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303"/>
            </a:lvl1pPr>
            <a:lvl2pPr>
              <a:defRPr sz="1948"/>
            </a:lvl2pPr>
            <a:lvl3pPr>
              <a:defRPr sz="1771"/>
            </a:lvl3pPr>
            <a:lvl4pPr>
              <a:defRPr sz="1594"/>
            </a:lvl4pPr>
            <a:lvl5pPr>
              <a:defRPr sz="1594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8277D1C8-CBAC-470D-B827-9C6409262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6213BCE2-4B16-4378-AC50-A4C756B1C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F24BE29D-539B-4388-AB52-FFE4A37CD5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04D7F7-8F4D-4EEB-A2CF-B9FF553CB42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68245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4E01063F-5474-4564-949C-480CA79AFA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D408907A-8FA2-4E7B-85EC-444324FC5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5DBBADD8-D8F8-45D1-9211-02D7505A09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900265-F03E-4EB6-A739-7A3E6922D02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2784940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CCAB3-91D8-4369-836C-CD52B8B00E4C}" type="datetimeFigureOut">
              <a:rPr lang="en-US" smtClean="0"/>
              <a:pPr/>
              <a:t>28/02/2023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C76B3-5F6E-432B-9EB3-06D8E39138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>
            <a:extLst>
              <a:ext uri="{FF2B5EF4-FFF2-40B4-BE49-F238E27FC236}">
                <a16:creationId xmlns="" xmlns:a16="http://schemas.microsoft.com/office/drawing/2014/main" id="{F7834F1A-907B-43D7-B8C3-98F8720616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1">
            <a:extLst>
              <a:ext uri="{FF2B5EF4-FFF2-40B4-BE49-F238E27FC236}">
                <a16:creationId xmlns="" xmlns:a16="http://schemas.microsoft.com/office/drawing/2014/main" id="{CC643F3A-9E9C-4754-8CDD-74E2DD025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>
            <a:extLst>
              <a:ext uri="{FF2B5EF4-FFF2-40B4-BE49-F238E27FC236}">
                <a16:creationId xmlns="" xmlns:a16="http://schemas.microsoft.com/office/drawing/2014/main" id="{CD2E1FC9-6F55-4F7B-872A-1547D44E3F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0B64EB-B014-4C99-837E-CEA2A68AFDD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573719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2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391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1" y="5355102"/>
            <a:ext cx="3974592" cy="914400"/>
          </a:xfrm>
        </p:spPr>
        <p:txBody>
          <a:bodyPr/>
          <a:lstStyle>
            <a:lvl1pPr marL="0" indent="0" algn="r">
              <a:buNone/>
              <a:defRPr sz="1594"/>
            </a:lvl1pPr>
            <a:lvl2pPr>
              <a:buNone/>
              <a:defRPr sz="1151"/>
            </a:lvl2pPr>
            <a:lvl3pPr>
              <a:buNone/>
              <a:defRPr sz="974"/>
            </a:lvl3pPr>
            <a:lvl4pPr>
              <a:buNone/>
              <a:defRPr sz="885"/>
            </a:lvl4pPr>
            <a:lvl5pPr>
              <a:buNone/>
              <a:defRPr sz="885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1"/>
            <a:ext cx="7479792" cy="4572000"/>
          </a:xfrm>
        </p:spPr>
        <p:txBody>
          <a:bodyPr/>
          <a:lstStyle>
            <a:lvl1pPr>
              <a:defRPr sz="3099"/>
            </a:lvl1pPr>
            <a:lvl2pPr>
              <a:defRPr sz="2745"/>
            </a:lvl2pPr>
            <a:lvl3pPr>
              <a:defRPr sz="2303"/>
            </a:lvl3pPr>
            <a:lvl4pPr>
              <a:defRPr sz="1948"/>
            </a:lvl4pPr>
            <a:lvl5pPr>
              <a:defRPr sz="1948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65F8F40D-805A-45AA-A004-501B76D69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79AA3A31-B861-44B7-AAFF-FAF5B14636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7FF20093-854E-4A69-B6CE-FFF07A8003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AF5BC0-1A01-46FF-938D-B1D80932FF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86095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0">
            <a:extLst>
              <a:ext uri="{FF2B5EF4-FFF2-40B4-BE49-F238E27FC236}">
                <a16:creationId xmlns="" xmlns:a16="http://schemas.microsoft.com/office/drawing/2014/main" id="{63F8E005-3D60-4589-9B09-6F816C9F585A}"/>
              </a:ext>
            </a:extLst>
          </p:cNvPr>
          <p:cNvSpPr>
            <a:spLocks/>
          </p:cNvSpPr>
          <p:nvPr/>
        </p:nvSpPr>
        <p:spPr bwMode="auto">
          <a:xfrm>
            <a:off x="499486" y="5945315"/>
            <a:ext cx="4940371" cy="92025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88644" tIns="44322" rIns="88644" bIns="44322"/>
          <a:lstStyle/>
          <a:p>
            <a:pPr eaLnBrk="1" hangingPunct="1">
              <a:defRPr/>
            </a:pPr>
            <a:endParaRPr lang="en-US" sz="1287">
              <a:latin typeface="Arial" charset="0"/>
              <a:cs typeface="Arial" charset="0"/>
            </a:endParaRPr>
          </a:p>
        </p:txBody>
      </p:sp>
      <p:sp>
        <p:nvSpPr>
          <p:cNvPr id="6" name="Freeform 15">
            <a:extLst>
              <a:ext uri="{FF2B5EF4-FFF2-40B4-BE49-F238E27FC236}">
                <a16:creationId xmlns="" xmlns:a16="http://schemas.microsoft.com/office/drawing/2014/main" id="{AC942826-DE14-45B1-9924-064B25E1C526}"/>
              </a:ext>
            </a:extLst>
          </p:cNvPr>
          <p:cNvSpPr>
            <a:spLocks/>
          </p:cNvSpPr>
          <p:nvPr/>
        </p:nvSpPr>
        <p:spPr bwMode="auto">
          <a:xfrm>
            <a:off x="485864" y="5939261"/>
            <a:ext cx="3690521" cy="933875"/>
          </a:xfrm>
          <a:custGeom>
            <a:avLst/>
            <a:gdLst>
              <a:gd name="T0" fmla="*/ 0 w 5591"/>
              <a:gd name="T1" fmla="*/ 0 h 588"/>
              <a:gd name="T2" fmla="*/ 2147483646 w 5591"/>
              <a:gd name="T3" fmla="*/ 0 h 588"/>
              <a:gd name="T4" fmla="*/ 2147483646 w 5591"/>
              <a:gd name="T5" fmla="*/ 2147483646 h 588"/>
              <a:gd name="T6" fmla="*/ 2147483646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88644" tIns="44322" rIns="88644" bIns="44322"/>
          <a:lstStyle/>
          <a:p>
            <a:endParaRPr lang="en-US" sz="1287"/>
          </a:p>
        </p:txBody>
      </p:sp>
      <p:sp>
        <p:nvSpPr>
          <p:cNvPr id="7" name="Right Triangle 6">
            <a:extLst>
              <a:ext uri="{FF2B5EF4-FFF2-40B4-BE49-F238E27FC236}">
                <a16:creationId xmlns="" xmlns:a16="http://schemas.microsoft.com/office/drawing/2014/main" id="{67D80D25-D5D6-4EC3-8969-118CCACA0F53}"/>
              </a:ext>
            </a:extLst>
          </p:cNvPr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4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8644" tIns="44322" rIns="88644" bIns="44322" anchor="ctr"/>
          <a:lstStyle/>
          <a:p>
            <a:pPr algn="ctr" eaLnBrk="1" hangingPunct="1">
              <a:defRPr/>
            </a:pPr>
            <a:endParaRPr lang="en-US" sz="1287"/>
          </a:p>
        </p:txBody>
      </p:sp>
      <p:cxnSp>
        <p:nvCxnSpPr>
          <p:cNvPr id="8" name="Straight Connector 7">
            <a:extLst>
              <a:ext uri="{FF2B5EF4-FFF2-40B4-BE49-F238E27FC236}">
                <a16:creationId xmlns="" xmlns:a16="http://schemas.microsoft.com/office/drawing/2014/main" id="{1F66BEC4-59EA-40A0-91E7-F31643615064}"/>
              </a:ext>
            </a:extLst>
          </p:cNvPr>
          <p:cNvCxnSpPr/>
          <p:nvPr/>
        </p:nvCxnSpPr>
        <p:spPr>
          <a:xfrm>
            <a:off x="-9236" y="5787740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18">
            <a:extLst>
              <a:ext uri="{FF2B5EF4-FFF2-40B4-BE49-F238E27FC236}">
                <a16:creationId xmlns="" xmlns:a16="http://schemas.microsoft.com/office/drawing/2014/main" id="{29F7B6E4-1964-452F-B3FB-6F557FF81686}"/>
              </a:ext>
            </a:extLst>
          </p:cNvPr>
          <p:cNvSpPr/>
          <p:nvPr/>
        </p:nvSpPr>
        <p:spPr>
          <a:xfrm>
            <a:off x="8664948" y="4988737"/>
            <a:ext cx="182766" cy="22855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8644" tIns="44322" rIns="88644" bIns="44322" anchor="ctr"/>
          <a:lstStyle/>
          <a:p>
            <a:pPr eaLnBrk="1" hangingPunct="1">
              <a:defRPr/>
            </a:pPr>
            <a:endParaRPr lang="en-US" sz="1287"/>
          </a:p>
        </p:txBody>
      </p:sp>
      <p:sp>
        <p:nvSpPr>
          <p:cNvPr id="10" name="Chevron 19">
            <a:extLst>
              <a:ext uri="{FF2B5EF4-FFF2-40B4-BE49-F238E27FC236}">
                <a16:creationId xmlns="" xmlns:a16="http://schemas.microsoft.com/office/drawing/2014/main" id="{0FC477FA-68AC-4379-AEAC-9C50D9E90724}"/>
              </a:ext>
            </a:extLst>
          </p:cNvPr>
          <p:cNvSpPr/>
          <p:nvPr/>
        </p:nvSpPr>
        <p:spPr>
          <a:xfrm>
            <a:off x="8477640" y="4988737"/>
            <a:ext cx="182767" cy="22855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8644" tIns="44322" rIns="88644" bIns="44322" anchor="ctr"/>
          <a:lstStyle/>
          <a:p>
            <a:pPr eaLnBrk="1" hangingPunct="1">
              <a:defRPr/>
            </a:pPr>
            <a:endParaRPr lang="en-US" sz="1287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3" y="5443403"/>
            <a:ext cx="7162800" cy="648232"/>
          </a:xfrm>
          <a:noFill/>
        </p:spPr>
        <p:txBody>
          <a:bodyPr tIns="0"/>
          <a:lstStyle>
            <a:lvl1pPr marL="0" marR="17729" indent="0" algn="r">
              <a:buNone/>
              <a:defRPr sz="1328"/>
            </a:lvl1pPr>
            <a:lvl2pPr>
              <a:defRPr sz="1151"/>
            </a:lvl2pPr>
            <a:lvl3pPr>
              <a:defRPr sz="974"/>
            </a:lvl3pPr>
            <a:lvl4pPr>
              <a:defRPr sz="885"/>
            </a:lvl4pPr>
            <a:lvl5pPr>
              <a:defRPr sz="885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099"/>
            </a:lvl1pPr>
            <a:extLst/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2922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4">
            <a:extLst>
              <a:ext uri="{FF2B5EF4-FFF2-40B4-BE49-F238E27FC236}">
                <a16:creationId xmlns="" xmlns:a16="http://schemas.microsoft.com/office/drawing/2014/main" id="{3C3A62EB-B404-4A45-9F66-28A7395676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ooter Placeholder 5">
            <a:extLst>
              <a:ext uri="{FF2B5EF4-FFF2-40B4-BE49-F238E27FC236}">
                <a16:creationId xmlns="" xmlns:a16="http://schemas.microsoft.com/office/drawing/2014/main" id="{B5F2FF1B-1F2D-4420-BDDC-D3F1D135F0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6">
            <a:extLst>
              <a:ext uri="{FF2B5EF4-FFF2-40B4-BE49-F238E27FC236}">
                <a16:creationId xmlns="" xmlns:a16="http://schemas.microsoft.com/office/drawing/2014/main" id="{45E1A116-4F65-4ADC-9B7E-F4DB3CD585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37361C-B42F-4B46-A445-7A3DB52E659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030314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2" y="1481330"/>
            <a:ext cx="8229599" cy="43860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="" xmlns:a16="http://schemas.microsoft.com/office/drawing/2014/main" id="{1B003562-D881-43C8-B849-E86C5F4EC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>
            <a:extLst>
              <a:ext uri="{FF2B5EF4-FFF2-40B4-BE49-F238E27FC236}">
                <a16:creationId xmlns="" xmlns:a16="http://schemas.microsoft.com/office/drawing/2014/main" id="{DED671D5-E3D4-4B5D-B506-D5233F4E3E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>
            <a:extLst>
              <a:ext uri="{FF2B5EF4-FFF2-40B4-BE49-F238E27FC236}">
                <a16:creationId xmlns="" xmlns:a16="http://schemas.microsoft.com/office/drawing/2014/main" id="{6C9B7321-7EAB-4C0A-BB06-4A033270DB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66C661-C042-4957-9D38-AA25937CDEA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208163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4" y="274641"/>
            <a:ext cx="1777470" cy="559276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199" y="274642"/>
            <a:ext cx="6324600" cy="559276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="" xmlns:a16="http://schemas.microsoft.com/office/drawing/2014/main" id="{4F9866BD-789B-4C4F-A532-7B984EA54A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>
            <a:extLst>
              <a:ext uri="{FF2B5EF4-FFF2-40B4-BE49-F238E27FC236}">
                <a16:creationId xmlns="" xmlns:a16="http://schemas.microsoft.com/office/drawing/2014/main" id="{F48464EB-091E-44A4-99C5-8D7E889B66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>
            <a:extLst>
              <a:ext uri="{FF2B5EF4-FFF2-40B4-BE49-F238E27FC236}">
                <a16:creationId xmlns="" xmlns:a16="http://schemas.microsoft.com/office/drawing/2014/main" id="{C3712662-FEE2-4DB9-ACED-11406CFC1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4B85C2-6F7E-474D-B2DA-7DFB07E31D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065804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4639"/>
            <a:ext cx="8229599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>
            <a:extLst>
              <a:ext uri="{FF2B5EF4-FFF2-40B4-BE49-F238E27FC236}">
                <a16:creationId xmlns="" xmlns:a16="http://schemas.microsoft.com/office/drawing/2014/main" id="{521999FE-000D-4AAA-9981-C414D42C6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1">
            <a:extLst>
              <a:ext uri="{FF2B5EF4-FFF2-40B4-BE49-F238E27FC236}">
                <a16:creationId xmlns="" xmlns:a16="http://schemas.microsoft.com/office/drawing/2014/main" id="{76C2B6CD-5209-421D-AE35-90B5852100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>
            <a:extLst>
              <a:ext uri="{FF2B5EF4-FFF2-40B4-BE49-F238E27FC236}">
                <a16:creationId xmlns="" xmlns:a16="http://schemas.microsoft.com/office/drawing/2014/main" id="{CD346752-6ED2-4F42-98B5-A362FA128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1AE13B-24C8-4F54-94BD-10B1D1DDDAE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897977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86425346"/>
      </p:ext>
    </p:extLst>
  </p:cSld>
  <p:clrMapOvr>
    <a:masterClrMapping/>
  </p:clrMapOvr>
  <p:transition spd="slow" advClick="0" advTm="0"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CCAB3-91D8-4369-836C-CD52B8B00E4C}" type="datetimeFigureOut">
              <a:rPr lang="en-US" smtClean="0"/>
              <a:pPr/>
              <a:t>28/02/2023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C76B3-5F6E-432B-9EB3-06D8E39138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CCAB3-91D8-4369-836C-CD52B8B00E4C}" type="datetimeFigureOut">
              <a:rPr lang="en-US" smtClean="0"/>
              <a:pPr/>
              <a:t>28/02/2023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C76B3-5F6E-432B-9EB3-06D8E39138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CCAB3-91D8-4369-836C-CD52B8B00E4C}" type="datetimeFigureOut">
              <a:rPr lang="en-US" smtClean="0"/>
              <a:pPr/>
              <a:t>28/02/2023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C76B3-5F6E-432B-9EB3-06D8E39138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CCAB3-91D8-4369-836C-CD52B8B00E4C}" type="datetimeFigureOut">
              <a:rPr lang="en-US" smtClean="0"/>
              <a:pPr/>
              <a:t>28/02/2023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C76B3-5F6E-432B-9EB3-06D8E39138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CCAB3-91D8-4369-836C-CD52B8B00E4C}" type="datetimeFigureOut">
              <a:rPr lang="en-US" smtClean="0"/>
              <a:pPr/>
              <a:t>28/02/2023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C76B3-5F6E-432B-9EB3-06D8E39138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CCAB3-91D8-4369-836C-CD52B8B00E4C}" type="datetimeFigureOut">
              <a:rPr lang="en-US" smtClean="0"/>
              <a:pPr/>
              <a:t>28/02/2023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C76B3-5F6E-432B-9EB3-06D8E39138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slideLayout" Target="../slideLayouts/slideLayout36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5CCAB3-91D8-4369-836C-CD52B8B00E4C}" type="datetimeFigureOut">
              <a:rPr lang="en-US" smtClean="0"/>
              <a:pPr/>
              <a:t>28/02/2023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1C76B3-5F6E-432B-9EB3-06D8E39138F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="" xmlns:a16="http://schemas.microsoft.com/office/drawing/2014/main" id="{5277AACA-FFEC-428A-883D-03B21892C3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484" y="273957"/>
            <a:ext cx="8229032" cy="1144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="" xmlns:a16="http://schemas.microsoft.com/office/drawing/2014/main" id="{9B2B9B42-8AA6-4C75-8D83-C5CCEA9EA0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484" y="1599848"/>
            <a:ext cx="8229032" cy="4525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68612" name="Rectangle 4">
            <a:extLst>
              <a:ext uri="{FF2B5EF4-FFF2-40B4-BE49-F238E27FC236}">
                <a16:creationId xmlns="" xmlns:a16="http://schemas.microsoft.com/office/drawing/2014/main" id="{5D07DEEB-A08B-446C-BC3B-83DE5B80A71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484" y="6246517"/>
            <a:ext cx="2133032" cy="4767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787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8613" name="Rectangle 5">
            <a:extLst>
              <a:ext uri="{FF2B5EF4-FFF2-40B4-BE49-F238E27FC236}">
                <a16:creationId xmlns="" xmlns:a16="http://schemas.microsoft.com/office/drawing/2014/main" id="{D186CC00-BFB6-414F-BE37-8227B3C6BA4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058" y="6246517"/>
            <a:ext cx="2895884" cy="4767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787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8614" name="Rectangle 6">
            <a:extLst>
              <a:ext uri="{FF2B5EF4-FFF2-40B4-BE49-F238E27FC236}">
                <a16:creationId xmlns="" xmlns:a16="http://schemas.microsoft.com/office/drawing/2014/main" id="{985502D4-2749-4DFA-993E-1D4BDD6366B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484" y="6246517"/>
            <a:ext cx="2133032" cy="4767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787"/>
            </a:lvl1pPr>
          </a:lstStyle>
          <a:p>
            <a:pPr>
              <a:defRPr/>
            </a:pPr>
            <a:fld id="{AADA18DF-214B-4129-AB70-F14A35A22EE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0860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36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36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36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36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360">
          <a:solidFill>
            <a:schemeClr val="tx2"/>
          </a:solidFill>
          <a:latin typeface="Arial" charset="0"/>
        </a:defRPr>
      </a:lvl5pPr>
      <a:lvl6pPr marL="257164" algn="ctr" rtl="0" fontAlgn="base">
        <a:spcBef>
          <a:spcPct val="0"/>
        </a:spcBef>
        <a:spcAft>
          <a:spcPct val="0"/>
        </a:spcAft>
        <a:defRPr sz="2475">
          <a:solidFill>
            <a:schemeClr val="tx2"/>
          </a:solidFill>
          <a:latin typeface="Arial" charset="0"/>
        </a:defRPr>
      </a:lvl6pPr>
      <a:lvl7pPr marL="514327" algn="ctr" rtl="0" fontAlgn="base">
        <a:spcBef>
          <a:spcPct val="0"/>
        </a:spcBef>
        <a:spcAft>
          <a:spcPct val="0"/>
        </a:spcAft>
        <a:defRPr sz="2475">
          <a:solidFill>
            <a:schemeClr val="tx2"/>
          </a:solidFill>
          <a:latin typeface="Arial" charset="0"/>
        </a:defRPr>
      </a:lvl7pPr>
      <a:lvl8pPr marL="771491" algn="ctr" rtl="0" fontAlgn="base">
        <a:spcBef>
          <a:spcPct val="0"/>
        </a:spcBef>
        <a:spcAft>
          <a:spcPct val="0"/>
        </a:spcAft>
        <a:defRPr sz="2475">
          <a:solidFill>
            <a:schemeClr val="tx2"/>
          </a:solidFill>
          <a:latin typeface="Arial" charset="0"/>
        </a:defRPr>
      </a:lvl8pPr>
      <a:lvl9pPr marL="1028654" algn="ctr" rtl="0" fontAlgn="base">
        <a:spcBef>
          <a:spcPct val="0"/>
        </a:spcBef>
        <a:spcAft>
          <a:spcPct val="0"/>
        </a:spcAft>
        <a:defRPr sz="2475">
          <a:solidFill>
            <a:schemeClr val="tx2"/>
          </a:solidFill>
          <a:latin typeface="Arial" charset="0"/>
        </a:defRPr>
      </a:lvl9pPr>
    </p:titleStyle>
    <p:bodyStyle>
      <a:lvl1pPr marL="190717" indent="-190717" algn="l" rtl="0" eaLnBrk="0" fontAlgn="base" hangingPunct="0">
        <a:spcBef>
          <a:spcPct val="20000"/>
        </a:spcBef>
        <a:spcAft>
          <a:spcPct val="0"/>
        </a:spcAft>
        <a:buChar char="•"/>
        <a:defRPr sz="1716">
          <a:solidFill>
            <a:schemeClr val="tx1"/>
          </a:solidFill>
          <a:latin typeface="+mn-lt"/>
          <a:ea typeface="+mn-ea"/>
          <a:cs typeface="+mn-cs"/>
        </a:defRPr>
      </a:lvl1pPr>
      <a:lvl2pPr marL="416627" indent="-158931" algn="l" rtl="0" eaLnBrk="0" fontAlgn="base" hangingPunct="0">
        <a:spcBef>
          <a:spcPct val="20000"/>
        </a:spcBef>
        <a:spcAft>
          <a:spcPct val="0"/>
        </a:spcAft>
        <a:buChar char="–"/>
        <a:defRPr sz="1430">
          <a:solidFill>
            <a:schemeClr val="tx1"/>
          </a:solidFill>
          <a:latin typeface="+mn-lt"/>
        </a:defRPr>
      </a:lvl2pPr>
      <a:lvl3pPr marL="641400" indent="-127145" algn="l" rtl="0" eaLnBrk="0" fontAlgn="base" hangingPunct="0">
        <a:spcBef>
          <a:spcPct val="20000"/>
        </a:spcBef>
        <a:spcAft>
          <a:spcPct val="0"/>
        </a:spcAft>
        <a:buChar char="•"/>
        <a:defRPr sz="1216">
          <a:solidFill>
            <a:schemeClr val="tx1"/>
          </a:solidFill>
          <a:latin typeface="+mn-lt"/>
        </a:defRPr>
      </a:lvl3pPr>
      <a:lvl4pPr marL="897960" indent="-127145" algn="l" rtl="0" eaLnBrk="0" fontAlgn="base" hangingPunct="0">
        <a:spcBef>
          <a:spcPct val="20000"/>
        </a:spcBef>
        <a:spcAft>
          <a:spcPct val="0"/>
        </a:spcAft>
        <a:buChar char="–"/>
        <a:defRPr sz="1073">
          <a:solidFill>
            <a:schemeClr val="tx1"/>
          </a:solidFill>
          <a:latin typeface="+mn-lt"/>
        </a:defRPr>
      </a:lvl4pPr>
      <a:lvl5pPr marL="1155655" indent="-127145" algn="l" rtl="0" eaLnBrk="0" fontAlgn="base" hangingPunct="0">
        <a:spcBef>
          <a:spcPct val="20000"/>
        </a:spcBef>
        <a:spcAft>
          <a:spcPct val="0"/>
        </a:spcAft>
        <a:buChar char="»"/>
        <a:defRPr sz="1073">
          <a:solidFill>
            <a:schemeClr val="tx1"/>
          </a:solidFill>
          <a:latin typeface="+mn-lt"/>
        </a:defRPr>
      </a:lvl5pPr>
      <a:lvl6pPr marL="1414400" indent="-128581" algn="l" rtl="0" fontAlgn="base">
        <a:spcBef>
          <a:spcPct val="20000"/>
        </a:spcBef>
        <a:spcAft>
          <a:spcPct val="0"/>
        </a:spcAft>
        <a:buChar char="»"/>
        <a:defRPr sz="1125">
          <a:solidFill>
            <a:schemeClr val="tx1"/>
          </a:solidFill>
          <a:latin typeface="+mn-lt"/>
        </a:defRPr>
      </a:lvl6pPr>
      <a:lvl7pPr marL="1671564" indent="-128581" algn="l" rtl="0" fontAlgn="base">
        <a:spcBef>
          <a:spcPct val="20000"/>
        </a:spcBef>
        <a:spcAft>
          <a:spcPct val="0"/>
        </a:spcAft>
        <a:buChar char="»"/>
        <a:defRPr sz="1125">
          <a:solidFill>
            <a:schemeClr val="tx1"/>
          </a:solidFill>
          <a:latin typeface="+mn-lt"/>
        </a:defRPr>
      </a:lvl7pPr>
      <a:lvl8pPr marL="1928727" indent="-128581" algn="l" rtl="0" fontAlgn="base">
        <a:spcBef>
          <a:spcPct val="20000"/>
        </a:spcBef>
        <a:spcAft>
          <a:spcPct val="0"/>
        </a:spcAft>
        <a:buChar char="»"/>
        <a:defRPr sz="1125">
          <a:solidFill>
            <a:schemeClr val="tx1"/>
          </a:solidFill>
          <a:latin typeface="+mn-lt"/>
        </a:defRPr>
      </a:lvl8pPr>
      <a:lvl9pPr marL="2185891" indent="-128581" algn="l" rtl="0" fontAlgn="base">
        <a:spcBef>
          <a:spcPct val="20000"/>
        </a:spcBef>
        <a:spcAft>
          <a:spcPct val="0"/>
        </a:spcAft>
        <a:buChar char="»"/>
        <a:defRPr sz="1125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51432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64" algn="l" defTabSz="51432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27" algn="l" defTabSz="51432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491" algn="l" defTabSz="51432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654" algn="l" defTabSz="51432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18" algn="l" defTabSz="51432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2982" algn="l" defTabSz="51432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146" algn="l" defTabSz="51432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310" algn="l" defTabSz="51432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>
            <a:extLst>
              <a:ext uri="{FF2B5EF4-FFF2-40B4-BE49-F238E27FC236}">
                <a16:creationId xmlns="" xmlns:a16="http://schemas.microsoft.com/office/drawing/2014/main" id="{095CF9E1-860F-41FC-8913-D0EA1D6A174F}"/>
              </a:ext>
            </a:extLst>
          </p:cNvPr>
          <p:cNvSpPr>
            <a:spLocks/>
          </p:cNvSpPr>
          <p:nvPr/>
        </p:nvSpPr>
        <p:spPr bwMode="auto">
          <a:xfrm>
            <a:off x="499486" y="5945315"/>
            <a:ext cx="4940371" cy="92025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88644" tIns="44322" rIns="88644" bIns="44322"/>
          <a:lstStyle/>
          <a:p>
            <a:pPr eaLnBrk="1" hangingPunct="1">
              <a:defRPr/>
            </a:pPr>
            <a:endParaRPr lang="en-US" sz="1287">
              <a:latin typeface="Arial" charset="0"/>
              <a:cs typeface="Arial" charset="0"/>
            </a:endParaRPr>
          </a:p>
        </p:txBody>
      </p:sp>
      <p:sp>
        <p:nvSpPr>
          <p:cNvPr id="1027" name="Freeform 11">
            <a:extLst>
              <a:ext uri="{FF2B5EF4-FFF2-40B4-BE49-F238E27FC236}">
                <a16:creationId xmlns="" xmlns:a16="http://schemas.microsoft.com/office/drawing/2014/main" id="{C68C2E44-09BE-4443-956F-EDC44FB167C1}"/>
              </a:ext>
            </a:extLst>
          </p:cNvPr>
          <p:cNvSpPr>
            <a:spLocks/>
          </p:cNvSpPr>
          <p:nvPr/>
        </p:nvSpPr>
        <p:spPr bwMode="auto">
          <a:xfrm>
            <a:off x="485864" y="5939261"/>
            <a:ext cx="3690521" cy="933875"/>
          </a:xfrm>
          <a:custGeom>
            <a:avLst/>
            <a:gdLst>
              <a:gd name="T0" fmla="*/ 0 w 5591"/>
              <a:gd name="T1" fmla="*/ 0 h 588"/>
              <a:gd name="T2" fmla="*/ 2147483646 w 5591"/>
              <a:gd name="T3" fmla="*/ 0 h 588"/>
              <a:gd name="T4" fmla="*/ 2147483646 w 5591"/>
              <a:gd name="T5" fmla="*/ 2147483646 h 588"/>
              <a:gd name="T6" fmla="*/ 2147483646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88644" tIns="44322" rIns="88644" bIns="44322"/>
          <a:lstStyle/>
          <a:p>
            <a:endParaRPr lang="en-US" sz="1287"/>
          </a:p>
        </p:txBody>
      </p:sp>
      <p:sp>
        <p:nvSpPr>
          <p:cNvPr id="14" name="Right Triangle 13">
            <a:extLst>
              <a:ext uri="{FF2B5EF4-FFF2-40B4-BE49-F238E27FC236}">
                <a16:creationId xmlns="" xmlns:a16="http://schemas.microsoft.com/office/drawing/2014/main" id="{B88E74C9-A71E-49C7-AE2C-458FE0903D43}"/>
              </a:ext>
            </a:extLst>
          </p:cNvPr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5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8644" tIns="44322" rIns="88644" bIns="44322" anchor="ctr"/>
          <a:lstStyle/>
          <a:p>
            <a:pPr algn="ctr" eaLnBrk="1" hangingPunct="1">
              <a:defRPr/>
            </a:pPr>
            <a:endParaRPr lang="en-US" sz="1287"/>
          </a:p>
        </p:txBody>
      </p:sp>
      <p:cxnSp>
        <p:nvCxnSpPr>
          <p:cNvPr id="15" name="Straight Connector 14">
            <a:extLst>
              <a:ext uri="{FF2B5EF4-FFF2-40B4-BE49-F238E27FC236}">
                <a16:creationId xmlns="" xmlns:a16="http://schemas.microsoft.com/office/drawing/2014/main" id="{9C130C9F-1655-487E-8142-69286CB6A335}"/>
              </a:ext>
            </a:extLst>
          </p:cNvPr>
          <p:cNvCxnSpPr/>
          <p:nvPr/>
        </p:nvCxnSpPr>
        <p:spPr>
          <a:xfrm>
            <a:off x="-9236" y="5787740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>
            <a:extLst>
              <a:ext uri="{FF2B5EF4-FFF2-40B4-BE49-F238E27FC236}">
                <a16:creationId xmlns="" xmlns:a16="http://schemas.microsoft.com/office/drawing/2014/main" id="{93FF48D7-325F-435B-BEE2-D8BCC1BDC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6349" y="273957"/>
            <a:ext cx="8231303" cy="1144261"/>
          </a:xfrm>
          <a:prstGeom prst="rect">
            <a:avLst/>
          </a:prstGeom>
        </p:spPr>
        <p:txBody>
          <a:bodyPr vert="horz" lIns="100109" tIns="50054" rIns="100109" bIns="50054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33" name="Text Placeholder 29">
            <a:extLst>
              <a:ext uri="{FF2B5EF4-FFF2-40B4-BE49-F238E27FC236}">
                <a16:creationId xmlns="" xmlns:a16="http://schemas.microsoft.com/office/drawing/2014/main" id="{47D56C45-DE7D-43D6-822A-E21DE332C7E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6349" y="1481789"/>
            <a:ext cx="8231303" cy="4525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0109" tIns="50054" rIns="100109" bIns="5005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="" xmlns:a16="http://schemas.microsoft.com/office/drawing/2014/main" id="{09DDDEDC-0904-47F7-93B2-16B4010B86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727168" y="6408468"/>
            <a:ext cx="1920751" cy="364772"/>
          </a:xfrm>
          <a:prstGeom prst="rect">
            <a:avLst/>
          </a:prstGeom>
        </p:spPr>
        <p:txBody>
          <a:bodyPr vert="horz" lIns="100109" tIns="50054" rIns="100109" bIns="50054" anchor="b"/>
          <a:lstStyle>
            <a:lvl1pPr algn="l" eaLnBrk="1" latinLnBrk="0" hangingPunct="1">
              <a:defRPr kumimoji="0" sz="974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>
            <a:extLst>
              <a:ext uri="{FF2B5EF4-FFF2-40B4-BE49-F238E27FC236}">
                <a16:creationId xmlns="" xmlns:a16="http://schemas.microsoft.com/office/drawing/2014/main" id="{32E00AF3-AEBE-43E5-A7B8-7A295494FA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379585" y="6408468"/>
            <a:ext cx="2350990" cy="364772"/>
          </a:xfrm>
          <a:prstGeom prst="rect">
            <a:avLst/>
          </a:prstGeom>
        </p:spPr>
        <p:txBody>
          <a:bodyPr vert="horz" lIns="100109" tIns="50054" rIns="100109" bIns="50054" anchor="b"/>
          <a:lstStyle>
            <a:lvl1pPr algn="r" eaLnBrk="1" latinLnBrk="0" hangingPunct="1">
              <a:defRPr kumimoji="0" sz="974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>
            <a:extLst>
              <a:ext uri="{FF2B5EF4-FFF2-40B4-BE49-F238E27FC236}">
                <a16:creationId xmlns="" xmlns:a16="http://schemas.microsoft.com/office/drawing/2014/main" id="{1872764D-D04C-41B9-8BE9-96C2845830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47920" y="6408468"/>
            <a:ext cx="365533" cy="364772"/>
          </a:xfrm>
          <a:prstGeom prst="rect">
            <a:avLst/>
          </a:prstGeom>
        </p:spPr>
        <p:txBody>
          <a:bodyPr vert="horz" wrap="square" lIns="100109" tIns="50054" rIns="100109" bIns="5005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930"/>
            </a:lvl1pPr>
          </a:lstStyle>
          <a:p>
            <a:pPr>
              <a:defRPr/>
            </a:pPr>
            <a:fld id="{24CE2A48-79C0-42D1-88DF-BB86975C71D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1147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  <p:sldLayoutId id="2147483709" r:id="rId12"/>
    <p:sldLayoutId id="2147483710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933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33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33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33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33" b="1">
          <a:solidFill>
            <a:schemeClr val="tx2"/>
          </a:solidFill>
          <a:latin typeface="Lucida Sans Unicode" pitchFamily="34" charset="0"/>
        </a:defRPr>
      </a:lvl5pPr>
      <a:lvl6pPr marL="404855" algn="l" rtl="0" fontAlgn="base">
        <a:spcBef>
          <a:spcPct val="0"/>
        </a:spcBef>
        <a:spcAft>
          <a:spcPct val="0"/>
        </a:spcAft>
        <a:defRPr sz="3985" b="1">
          <a:solidFill>
            <a:schemeClr val="tx2"/>
          </a:solidFill>
          <a:latin typeface="Lucida Sans Unicode" pitchFamily="34" charset="0"/>
        </a:defRPr>
      </a:lvl6pPr>
      <a:lvl7pPr marL="809709" algn="l" rtl="0" fontAlgn="base">
        <a:spcBef>
          <a:spcPct val="0"/>
        </a:spcBef>
        <a:spcAft>
          <a:spcPct val="0"/>
        </a:spcAft>
        <a:defRPr sz="3985" b="1">
          <a:solidFill>
            <a:schemeClr val="tx2"/>
          </a:solidFill>
          <a:latin typeface="Lucida Sans Unicode" pitchFamily="34" charset="0"/>
        </a:defRPr>
      </a:lvl7pPr>
      <a:lvl8pPr marL="1214563" algn="l" rtl="0" fontAlgn="base">
        <a:spcBef>
          <a:spcPct val="0"/>
        </a:spcBef>
        <a:spcAft>
          <a:spcPct val="0"/>
        </a:spcAft>
        <a:defRPr sz="3985" b="1">
          <a:solidFill>
            <a:schemeClr val="tx2"/>
          </a:solidFill>
          <a:latin typeface="Lucida Sans Unicode" pitchFamily="34" charset="0"/>
        </a:defRPr>
      </a:lvl8pPr>
      <a:lvl9pPr marL="1619418" algn="l" rtl="0" fontAlgn="base">
        <a:spcBef>
          <a:spcPct val="0"/>
        </a:spcBef>
        <a:spcAft>
          <a:spcPct val="0"/>
        </a:spcAft>
        <a:defRPr sz="3985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54189" indent="-246343" algn="l" rtl="0" eaLnBrk="0" fontAlgn="base" hangingPunct="0">
        <a:spcBef>
          <a:spcPts val="385"/>
        </a:spcBef>
        <a:spcAft>
          <a:spcPct val="0"/>
        </a:spcAft>
        <a:buClr>
          <a:schemeClr val="accent1"/>
        </a:buClr>
        <a:buSzPct val="68000"/>
        <a:buFont typeface="Wingdings 3" panose="05040102010807070707" pitchFamily="82" charset="2"/>
        <a:buChar char=""/>
        <a:defRPr sz="2646" kern="1200">
          <a:solidFill>
            <a:schemeClr val="tx1"/>
          </a:solidFill>
          <a:latin typeface="+mn-lt"/>
          <a:ea typeface="+mn-ea"/>
          <a:cs typeface="+mn-cs"/>
        </a:defRPr>
      </a:lvl1pPr>
      <a:lvl2pPr marL="600532" indent="-220233" algn="l" rtl="0" eaLnBrk="0" fontAlgn="base" hangingPunct="0">
        <a:spcBef>
          <a:spcPts val="313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145" kern="1200">
          <a:solidFill>
            <a:schemeClr val="tx1"/>
          </a:solidFill>
          <a:latin typeface="+mn-lt"/>
          <a:ea typeface="+mn-ea"/>
          <a:cs typeface="+mn-cs"/>
        </a:defRPr>
      </a:lvl2pPr>
      <a:lvl3pPr marL="832118" indent="-220233" algn="l" rtl="0" eaLnBrk="0" fontAlgn="base" hangingPunct="0">
        <a:spcBef>
          <a:spcPts val="340"/>
        </a:spcBef>
        <a:spcAft>
          <a:spcPct val="0"/>
        </a:spcAft>
        <a:buClr>
          <a:schemeClr val="accent2"/>
        </a:buClr>
        <a:buSzPct val="100000"/>
        <a:buFont typeface="Wingdings 2" panose="05020102010507070707" pitchFamily="82" charset="2"/>
        <a:buChar char=""/>
        <a:defRPr sz="2002" kern="1200">
          <a:solidFill>
            <a:schemeClr val="tx1"/>
          </a:solidFill>
          <a:latin typeface="+mn-lt"/>
          <a:ea typeface="+mn-ea"/>
          <a:cs typeface="+mn-cs"/>
        </a:defRPr>
      </a:lvl3pPr>
      <a:lvl4pPr marL="1106841" indent="-220233" algn="l" rtl="0" eaLnBrk="0" fontAlgn="base" hangingPunct="0">
        <a:spcBef>
          <a:spcPts val="340"/>
        </a:spcBef>
        <a:spcAft>
          <a:spcPct val="0"/>
        </a:spcAft>
        <a:buClr>
          <a:schemeClr val="accent2"/>
        </a:buClr>
        <a:buFont typeface="Wingdings 2" panose="05020102010507070707" pitchFamily="82" charset="2"/>
        <a:buChar char=""/>
        <a:defRPr sz="1859" kern="1200">
          <a:solidFill>
            <a:schemeClr val="tx1"/>
          </a:solidFill>
          <a:latin typeface="+mn-lt"/>
          <a:ea typeface="+mn-ea"/>
          <a:cs typeface="+mn-cs"/>
        </a:defRPr>
      </a:lvl4pPr>
      <a:lvl5pPr marL="1328209" indent="-220233" algn="l" rtl="0" eaLnBrk="0" fontAlgn="base" hangingPunct="0">
        <a:spcBef>
          <a:spcPts val="340"/>
        </a:spcBef>
        <a:spcAft>
          <a:spcPct val="0"/>
        </a:spcAft>
        <a:buClr>
          <a:schemeClr val="accent2"/>
        </a:buClr>
        <a:buFont typeface="Wingdings 2" panose="05020102010507070707" pitchFamily="82" charset="2"/>
        <a:buChar char=""/>
        <a:defRPr sz="1716" kern="1200">
          <a:solidFill>
            <a:schemeClr val="tx1"/>
          </a:solidFill>
          <a:latin typeface="+mn-lt"/>
          <a:ea typeface="+mn-ea"/>
          <a:cs typeface="+mn-cs"/>
        </a:defRPr>
      </a:lvl5pPr>
      <a:lvl6pPr marL="1551321" indent="-221617" algn="l" rtl="0" eaLnBrk="1" latinLnBrk="0" hangingPunct="1">
        <a:spcBef>
          <a:spcPts val="339"/>
        </a:spcBef>
        <a:buClr>
          <a:schemeClr val="accent3"/>
        </a:buClr>
        <a:buFont typeface="Wingdings 2"/>
        <a:buChar char=""/>
        <a:defRPr kumimoji="0" sz="1771" kern="1200">
          <a:solidFill>
            <a:schemeClr val="tx1"/>
          </a:solidFill>
          <a:latin typeface="+mn-lt"/>
          <a:ea typeface="+mn-ea"/>
          <a:cs typeface="+mn-cs"/>
        </a:defRPr>
      </a:lvl6pPr>
      <a:lvl7pPr marL="1772938" indent="-221617" algn="l" rtl="0" eaLnBrk="1" latinLnBrk="0" hangingPunct="1">
        <a:spcBef>
          <a:spcPts val="339"/>
        </a:spcBef>
        <a:buClr>
          <a:schemeClr val="accent3"/>
        </a:buClr>
        <a:buFont typeface="Wingdings 2"/>
        <a:buChar char=""/>
        <a:defRPr kumimoji="0" sz="1594" kern="1200">
          <a:solidFill>
            <a:schemeClr val="tx1"/>
          </a:solidFill>
          <a:latin typeface="+mn-lt"/>
          <a:ea typeface="+mn-ea"/>
          <a:cs typeface="+mn-cs"/>
        </a:defRPr>
      </a:lvl7pPr>
      <a:lvl8pPr marL="1994556" indent="-221617" algn="l" rtl="0" eaLnBrk="1" latinLnBrk="0" hangingPunct="1">
        <a:spcBef>
          <a:spcPts val="339"/>
        </a:spcBef>
        <a:buClr>
          <a:schemeClr val="accent3"/>
        </a:buClr>
        <a:buFont typeface="Wingdings 2"/>
        <a:buChar char=""/>
        <a:defRPr kumimoji="0" sz="1594" kern="1200">
          <a:solidFill>
            <a:schemeClr val="tx1"/>
          </a:solidFill>
          <a:latin typeface="+mn-lt"/>
          <a:ea typeface="+mn-ea"/>
          <a:cs typeface="+mn-cs"/>
        </a:defRPr>
      </a:lvl8pPr>
      <a:lvl9pPr marL="2216174" indent="-221617" algn="l" rtl="0" eaLnBrk="1" latinLnBrk="0" hangingPunct="1">
        <a:spcBef>
          <a:spcPts val="339"/>
        </a:spcBef>
        <a:buClr>
          <a:schemeClr val="accent3"/>
        </a:buClr>
        <a:buFont typeface="Wingdings 2"/>
        <a:buChar char=""/>
        <a:defRPr kumimoji="0" sz="1594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4323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88646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2970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77293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1617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65940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10264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54587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30.xml"/><Relationship Id="rId4" Type="http://schemas.openxmlformats.org/officeDocument/2006/relationships/image" Target="../media/image9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4" descr="hinh-nen-powerpoint-thien-nhien-6">
            <a:extLst>
              <a:ext uri="{FF2B5EF4-FFF2-40B4-BE49-F238E27FC236}">
                <a16:creationId xmlns="" xmlns:a16="http://schemas.microsoft.com/office/drawing/2014/main" id="{CF9AE1EE-4400-4308-BAE3-9C1D1A2A61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857215"/>
            <a:ext cx="9144000" cy="6000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1" name="Picture 25">
            <a:extLst>
              <a:ext uri="{FF2B5EF4-FFF2-40B4-BE49-F238E27FC236}">
                <a16:creationId xmlns="" xmlns:a16="http://schemas.microsoft.com/office/drawing/2014/main" id="{BA69B778-EFBE-4B67-873F-F72020472E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7071" y="3753099"/>
            <a:ext cx="2387317" cy="13701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Text Box 8" descr="Thu Dong Nam 50">
            <a:extLst>
              <a:ext uri="{FF2B5EF4-FFF2-40B4-BE49-F238E27FC236}">
                <a16:creationId xmlns="" xmlns:a16="http://schemas.microsoft.com/office/drawing/2014/main" id="{6BFC6D6F-4EC3-420E-A8FD-2F38F607BD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94229"/>
            <a:ext cx="8305800" cy="1406904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999999"/>
            </a:prstShdw>
          </a:effectLst>
        </p:spPr>
        <p:txBody>
          <a:bodyPr wrap="square" lIns="21699" tIns="10849" rIns="21699" bIns="10849">
            <a:spAutoFit/>
          </a:bodyPr>
          <a:lstStyle>
            <a:lvl1pPr defTabSz="512763">
              <a:spcBef>
                <a:spcPct val="20000"/>
              </a:spcBef>
              <a:buChar char="•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512763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512763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512763">
              <a:spcBef>
                <a:spcPct val="20000"/>
              </a:spcBef>
              <a:buChar char="–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512763">
              <a:spcBef>
                <a:spcPct val="20000"/>
              </a:spcBef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512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512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512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512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384571" fontAlgn="base">
              <a:spcBef>
                <a:spcPct val="50000"/>
              </a:spcBef>
              <a:spcAft>
                <a:spcPct val="0"/>
              </a:spcAft>
              <a:buClr>
                <a:srgbClr val="000000"/>
              </a:buClr>
              <a:buNone/>
              <a:defRPr/>
            </a:pPr>
            <a:r>
              <a:rPr lang="en-US" altLang="vi-VN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 pitchFamily="34" charset="0"/>
              </a:rPr>
              <a:t>Thứ</a:t>
            </a:r>
            <a:r>
              <a:rPr lang="en-US" alt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 pitchFamily="34" charset="0"/>
              </a:rPr>
              <a:t> </a:t>
            </a:r>
            <a:r>
              <a:rPr lang="en-US" altLang="vi-VN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 pitchFamily="34" charset="0"/>
              </a:rPr>
              <a:t>ba</a:t>
            </a:r>
            <a:r>
              <a:rPr lang="en-US" alt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 pitchFamily="34" charset="0"/>
              </a:rPr>
              <a:t> </a:t>
            </a:r>
            <a:r>
              <a:rPr lang="en-US" altLang="vi-VN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 pitchFamily="34" charset="0"/>
              </a:rPr>
              <a:t>ngày</a:t>
            </a:r>
            <a:r>
              <a:rPr lang="en-US" alt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 pitchFamily="34" charset="0"/>
              </a:rPr>
              <a:t> </a:t>
            </a:r>
            <a:r>
              <a:rPr lang="en-US" altLang="vi-VN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 pitchFamily="34" charset="0"/>
              </a:rPr>
              <a:t>28 </a:t>
            </a:r>
            <a:r>
              <a:rPr lang="en-US" altLang="vi-VN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 pitchFamily="34" charset="0"/>
              </a:rPr>
              <a:t>tháng</a:t>
            </a:r>
            <a:r>
              <a:rPr lang="en-US" alt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 pitchFamily="34" charset="0"/>
              </a:rPr>
              <a:t> </a:t>
            </a:r>
            <a:r>
              <a:rPr lang="en-US" altLang="vi-VN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 pitchFamily="34" charset="0"/>
              </a:rPr>
              <a:t>2 </a:t>
            </a:r>
            <a:r>
              <a:rPr lang="en-US" altLang="vi-VN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 pitchFamily="34" charset="0"/>
              </a:rPr>
              <a:t>năm</a:t>
            </a:r>
            <a:r>
              <a:rPr lang="en-US" altLang="vi-VN" sz="36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 pitchFamily="34" charset="0"/>
              </a:rPr>
              <a:t> </a:t>
            </a:r>
            <a:r>
              <a:rPr lang="en-US" altLang="vi-VN" sz="36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 pitchFamily="34" charset="0"/>
              </a:rPr>
              <a:t>2023</a:t>
            </a:r>
            <a:endParaRPr lang="en-US" altLang="vi-VN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 panose="020B0604020202020204" pitchFamily="34" charset="0"/>
            </a:endParaRPr>
          </a:p>
          <a:p>
            <a:pPr algn="ctr" defTabSz="384571" fontAlgn="base">
              <a:spcBef>
                <a:spcPct val="50000"/>
              </a:spcBef>
              <a:spcAft>
                <a:spcPct val="0"/>
              </a:spcAft>
              <a:buClr>
                <a:srgbClr val="000000"/>
              </a:buClr>
              <a:buNone/>
              <a:defRPr/>
            </a:pPr>
            <a:r>
              <a:rPr lang="en-US" altLang="vi-VN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 pitchFamily="34" charset="0"/>
              </a:rPr>
              <a:t>Luyện</a:t>
            </a:r>
            <a:r>
              <a:rPr lang="en-US" alt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 pitchFamily="34" charset="0"/>
              </a:rPr>
              <a:t> từ </a:t>
            </a:r>
            <a:r>
              <a:rPr lang="en-US" altLang="vi-VN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 pitchFamily="34" charset="0"/>
              </a:rPr>
              <a:t>và</a:t>
            </a:r>
            <a:r>
              <a:rPr lang="en-US" alt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 pitchFamily="34" charset="0"/>
              </a:rPr>
              <a:t> </a:t>
            </a:r>
            <a:r>
              <a:rPr lang="en-US" altLang="vi-VN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 pitchFamily="34" charset="0"/>
              </a:rPr>
              <a:t>câu</a:t>
            </a:r>
            <a:endParaRPr lang="en-US" altLang="vi-VN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42DDB9E7-D812-42F3-ADE6-C182C473CAE6}"/>
              </a:ext>
            </a:extLst>
          </p:cNvPr>
          <p:cNvSpPr txBox="1"/>
          <p:nvPr/>
        </p:nvSpPr>
        <p:spPr>
          <a:xfrm>
            <a:off x="1397179" y="1920196"/>
            <a:ext cx="630147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defTabSz="385746">
              <a:spcBef>
                <a:spcPct val="50000"/>
              </a:spcBef>
              <a:buClr>
                <a:srgbClr val="000000"/>
              </a:buClr>
              <a:defRPr/>
            </a:pPr>
            <a:r>
              <a:rPr lang="en-US" altLang="vi-VN" sz="54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CÂU KỂ AI LÀ GÌ?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838200"/>
            <a:ext cx="7848600" cy="609600"/>
          </a:xfrm>
        </p:spPr>
        <p:txBody>
          <a:bodyPr>
            <a:noAutofit/>
          </a:bodyPr>
          <a:lstStyle/>
          <a:p>
            <a:pPr algn="l">
              <a:buFontTx/>
              <a:buChar char="-"/>
            </a:pP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Câu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kể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Ai </a:t>
            </a:r>
            <a:r>
              <a:rPr lang="en-US" sz="2800" i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là</a:t>
            </a:r>
            <a:r>
              <a:rPr lang="en-US" sz="28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i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gì</a:t>
            </a:r>
            <a:r>
              <a:rPr lang="en-US" sz="28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?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Gồm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những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bộ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phận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nào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?</a:t>
            </a:r>
          </a:p>
          <a:p>
            <a:pPr algn="l"/>
            <a:endParaRPr lang="en-US" u="sng" dirty="0">
              <a:solidFill>
                <a:srgbClr val="FF0000"/>
              </a:solidFill>
            </a:endParaRPr>
          </a:p>
          <a:p>
            <a:pPr marL="514350" indent="-514350" algn="l"/>
            <a:endParaRPr lang="en-US" sz="3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3733800" y="3886200"/>
            <a:ext cx="1981200" cy="76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609600" y="2362200"/>
            <a:ext cx="2362200" cy="685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sng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Subtitle 2"/>
          <p:cNvSpPr txBox="1">
            <a:spLocks/>
          </p:cNvSpPr>
          <p:nvPr/>
        </p:nvSpPr>
        <p:spPr>
          <a:xfrm>
            <a:off x="533400" y="3505200"/>
            <a:ext cx="5410200" cy="60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- </a:t>
            </a:r>
            <a:r>
              <a:rPr kumimoji="0" lang="en-US" sz="2800" b="0" i="0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Câu</a:t>
            </a:r>
            <a:r>
              <a:rPr kumimoji="0" lang="en-US" sz="2800" b="0" i="0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kể</a:t>
            </a:r>
            <a:r>
              <a:rPr kumimoji="0" lang="en-US" sz="2800" b="0" i="0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1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Ai </a:t>
            </a:r>
            <a:r>
              <a:rPr kumimoji="0" lang="en-US" sz="2800" b="0" i="1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2800" b="0" i="1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1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gì</a:t>
            </a:r>
            <a:r>
              <a:rPr kumimoji="0" lang="en-US" sz="2800" b="0" i="1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? </a:t>
            </a:r>
            <a:r>
              <a:rPr lang="en-US" sz="2800" dirty="0" err="1"/>
              <a:t>Dùng</a:t>
            </a:r>
            <a:r>
              <a:rPr lang="en-US" sz="2800" dirty="0"/>
              <a:t> </a:t>
            </a:r>
            <a:r>
              <a:rPr lang="en-US" sz="2800" dirty="0" err="1"/>
              <a:t>để</a:t>
            </a:r>
            <a:r>
              <a:rPr lang="en-US" sz="2800" dirty="0"/>
              <a:t> </a:t>
            </a:r>
            <a:r>
              <a:rPr lang="en-US" sz="2800" dirty="0" err="1"/>
              <a:t>làm</a:t>
            </a:r>
            <a:r>
              <a:rPr lang="en-US" sz="2800" dirty="0"/>
              <a:t> </a:t>
            </a:r>
            <a:r>
              <a:rPr lang="en-US" sz="2800" dirty="0" err="1"/>
              <a:t>gì</a:t>
            </a:r>
            <a:r>
              <a:rPr lang="en-US" sz="2800" dirty="0"/>
              <a:t>?</a:t>
            </a:r>
            <a:endParaRPr kumimoji="0" lang="en-US" sz="2800" b="0" i="0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Subtitle 2"/>
          <p:cNvSpPr txBox="1">
            <a:spLocks/>
          </p:cNvSpPr>
          <p:nvPr/>
        </p:nvSpPr>
        <p:spPr>
          <a:xfrm>
            <a:off x="3200400" y="152400"/>
            <a:ext cx="2362200" cy="838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600" b="0" i="0" u="sng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Ghi</a:t>
            </a:r>
            <a:r>
              <a:rPr kumimoji="0" lang="en-US" sz="3600" b="0" i="0" u="sng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sng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nhớ</a:t>
            </a:r>
            <a:r>
              <a:rPr kumimoji="0" lang="en-US" sz="3600" b="0" i="0" u="sng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:</a:t>
            </a:r>
            <a:endParaRPr kumimoji="0" lang="en-US" sz="3600" b="0" i="0" u="sng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Subtitle 2"/>
          <p:cNvSpPr txBox="1">
            <a:spLocks/>
          </p:cNvSpPr>
          <p:nvPr/>
        </p:nvSpPr>
        <p:spPr>
          <a:xfrm>
            <a:off x="533400" y="3810000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just">
              <a:spcBef>
                <a:spcPct val="20000"/>
              </a:spcBef>
              <a:defRPr/>
            </a:pP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-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Ai </a:t>
            </a:r>
            <a:r>
              <a:rPr lang="en-US" sz="3200" i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200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Subtitle 2"/>
          <p:cNvSpPr txBox="1">
            <a:spLocks/>
          </p:cNvSpPr>
          <p:nvPr/>
        </p:nvSpPr>
        <p:spPr>
          <a:xfrm>
            <a:off x="533400" y="1524000"/>
            <a:ext cx="8077200" cy="2133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Câu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kể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Ai </a:t>
            </a:r>
            <a:r>
              <a:rPr kumimoji="0" lang="en-US" sz="3200" b="0" i="1" u="none" strike="noStrike" kern="1200" cap="none" spc="0" normalizeH="0" baseline="0" noProof="0" dirty="0" err="1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là</a:t>
            </a: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1" u="none" strike="noStrike" kern="1200" cap="none" spc="0" normalizeH="0" baseline="0" noProof="0" dirty="0" err="1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gì</a:t>
            </a: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?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Gồm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hai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bộ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phận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Bộ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phận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thứ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nhất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là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chủ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ngữ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trả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lời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câu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hỏi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: </a:t>
            </a: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Ai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(</a:t>
            </a:r>
            <a:r>
              <a:rPr kumimoji="0" lang="en-US" sz="3200" b="0" i="1" u="none" strike="noStrike" kern="1200" cap="none" spc="0" normalizeH="0" baseline="0" noProof="0" dirty="0" err="1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cái</a:t>
            </a: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1" u="none" strike="noStrike" kern="1200" cap="none" spc="0" normalizeH="0" baseline="0" noProof="0" dirty="0" err="1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gì</a:t>
            </a: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, con </a:t>
            </a:r>
            <a:r>
              <a:rPr kumimoji="0" lang="en-US" sz="3200" b="0" i="1" u="none" strike="noStrike" kern="1200" cap="none" spc="0" normalizeH="0" baseline="0" noProof="0" dirty="0" err="1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gì</a:t>
            </a: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)?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Bộ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phận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thứ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hai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là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vị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ngữ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trả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lời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câu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hỏi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: </a:t>
            </a:r>
            <a:r>
              <a:rPr kumimoji="0" lang="en-US" sz="3200" b="0" i="1" u="none" strike="noStrike" kern="1200" cap="none" spc="0" normalizeH="0" baseline="0" noProof="0" dirty="0" err="1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Là</a:t>
            </a: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1" u="none" strike="noStrike" kern="1200" cap="none" spc="0" normalizeH="0" baseline="0" noProof="0" dirty="0" err="1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gì</a:t>
            </a: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(</a:t>
            </a:r>
            <a:r>
              <a:rPr kumimoji="0" lang="en-US" sz="3200" b="0" i="1" u="none" strike="noStrike" kern="1200" cap="none" spc="0" normalizeH="0" baseline="0" noProof="0" dirty="0" err="1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là</a:t>
            </a: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1" u="none" strike="noStrike" kern="1200" cap="none" spc="0" normalizeH="0" baseline="0" noProof="0" dirty="0" err="1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ai</a:t>
            </a: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3200" b="0" i="1" u="none" strike="noStrike" kern="1200" cap="none" spc="0" normalizeH="0" baseline="0" noProof="0" dirty="0" err="1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là</a:t>
            </a: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con </a:t>
            </a:r>
            <a:r>
              <a:rPr kumimoji="0" lang="en-US" sz="3200" b="0" i="1" u="none" strike="noStrike" kern="1200" cap="none" spc="0" normalizeH="0" baseline="0" noProof="0" dirty="0" err="1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gì</a:t>
            </a: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)?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build="p"/>
      <p:bldP spid="11" grpId="0"/>
      <p:bldP spid="11" grpId="1"/>
      <p:bldP spid="12" grpId="0"/>
      <p:bldP spid="13" grpId="0"/>
      <p:bldP spid="14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3733800" y="3886200"/>
            <a:ext cx="1981200" cy="76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3048000" y="304800"/>
            <a:ext cx="3505200" cy="60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1a :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609600" y="2362200"/>
            <a:ext cx="2362200" cy="685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sng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838200" y="3886200"/>
            <a:ext cx="7315200" cy="1676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sng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381000" y="1143000"/>
          <a:ext cx="8458200" cy="480610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291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2291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>
                          <a:latin typeface="Times New Roman" pitchFamily="18" charset="0"/>
                          <a:cs typeface="Times New Roman" pitchFamily="18" charset="0"/>
                        </a:rPr>
                        <a:t>Câu</a:t>
                      </a:r>
                      <a:r>
                        <a:rPr lang="en-US" sz="32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kể</a:t>
                      </a:r>
                      <a:r>
                        <a:rPr lang="en-US" sz="32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Ai </a:t>
                      </a:r>
                      <a:r>
                        <a:rPr lang="en-US" sz="32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là</a:t>
                      </a:r>
                      <a:r>
                        <a:rPr lang="en-US" sz="32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gì</a:t>
                      </a:r>
                      <a:r>
                        <a:rPr lang="en-US" sz="3200" b="1" baseline="0" dirty="0"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  <a:endParaRPr lang="en-US" sz="3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>
                          <a:latin typeface="Times New Roman" pitchFamily="18" charset="0"/>
                          <a:cs typeface="Times New Roman" pitchFamily="18" charset="0"/>
                        </a:rPr>
                        <a:t>Tác</a:t>
                      </a:r>
                      <a:r>
                        <a:rPr lang="en-US" sz="32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dụng</a:t>
                      </a:r>
                      <a:endParaRPr lang="en-US" sz="3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060154">
                <a:tc>
                  <a:txBody>
                    <a:bodyPr/>
                    <a:lstStyle/>
                    <a:p>
                      <a:pPr algn="just"/>
                      <a:r>
                        <a:rPr lang="en-US" sz="2800" dirty="0" err="1">
                          <a:latin typeface="Times New Roman" pitchFamily="18" charset="0"/>
                          <a:cs typeface="Times New Roman" pitchFamily="18" charset="0"/>
                        </a:rPr>
                        <a:t>Thì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ra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đó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là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một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máy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cộng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trừ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mà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Pa –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xcan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đã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đặt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hết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tình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cảm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của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người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con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vào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việc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chế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tạo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060154">
                <a:tc>
                  <a:txBody>
                    <a:bodyPr/>
                    <a:lstStyle/>
                    <a:p>
                      <a:r>
                        <a:rPr lang="en-US" sz="2800" dirty="0" err="1">
                          <a:latin typeface="Times New Roman" pitchFamily="18" charset="0"/>
                          <a:cs typeface="Times New Roman" pitchFamily="18" charset="0"/>
                        </a:rPr>
                        <a:t>Đó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chính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là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chiếc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máy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tính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đầu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tiên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trên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thế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giới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tổ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tiên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của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những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chiếc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máy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tính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điện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tử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hiện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đại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2" name="Subtitle 2"/>
          <p:cNvSpPr txBox="1">
            <a:spLocks/>
          </p:cNvSpPr>
          <p:nvPr/>
        </p:nvSpPr>
        <p:spPr>
          <a:xfrm>
            <a:off x="4800600" y="2286000"/>
            <a:ext cx="3810000" cy="1219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ct val="20000"/>
              </a:spcBef>
              <a:defRPr/>
            </a:pP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Subtitle 2"/>
          <p:cNvSpPr txBox="1">
            <a:spLocks/>
          </p:cNvSpPr>
          <p:nvPr/>
        </p:nvSpPr>
        <p:spPr>
          <a:xfrm>
            <a:off x="4800600" y="4267200"/>
            <a:ext cx="3886200" cy="13716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algn="just">
              <a:spcBef>
                <a:spcPct val="20000"/>
              </a:spcBef>
              <a:defRPr/>
            </a:pP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tiên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48200" y="3200400"/>
            <a:ext cx="2667000" cy="533400"/>
          </a:xfrm>
        </p:spPr>
        <p:txBody>
          <a:bodyPr>
            <a:noAutofit/>
          </a:bodyPr>
          <a:lstStyle/>
          <a:p>
            <a:pPr algn="l"/>
            <a:r>
              <a:rPr lang="en-US" sz="2000" dirty="0" err="1">
                <a:solidFill>
                  <a:schemeClr val="tx1"/>
                </a:solidFill>
              </a:rPr>
              <a:t>gfgnv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3733800" y="3886200"/>
            <a:ext cx="1981200" cy="76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2895600" y="228600"/>
            <a:ext cx="3429000" cy="60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1b :</a:t>
            </a:r>
            <a:endParaRPr kumimoji="0" lang="en-US" sz="3200" b="0" i="0" u="sng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609600" y="2362200"/>
            <a:ext cx="2362200" cy="685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sng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838200" y="3886200"/>
            <a:ext cx="7315200" cy="1676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sng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609600" y="990602"/>
          <a:ext cx="8153400" cy="486805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6449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18890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753259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latin typeface="Times New Roman" pitchFamily="18" charset="0"/>
                          <a:cs typeface="Times New Roman" pitchFamily="18" charset="0"/>
                        </a:rPr>
                        <a:t>Câu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kể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Ai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là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gì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latin typeface="Times New Roman" pitchFamily="18" charset="0"/>
                          <a:cs typeface="Times New Roman" pitchFamily="18" charset="0"/>
                        </a:rPr>
                        <a:t>Tác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dụng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53259">
                <a:tc>
                  <a:txBody>
                    <a:bodyPr/>
                    <a:lstStyle/>
                    <a:p>
                      <a:r>
                        <a:rPr lang="en-US" sz="2800" dirty="0" err="1">
                          <a:latin typeface="Times New Roman" pitchFamily="18" charset="0"/>
                          <a:cs typeface="Times New Roman" pitchFamily="18" charset="0"/>
                        </a:rPr>
                        <a:t>Lá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là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lịch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của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cây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8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53259">
                <a:tc>
                  <a:txBody>
                    <a:bodyPr/>
                    <a:lstStyle/>
                    <a:p>
                      <a:r>
                        <a:rPr lang="en-US" sz="2800" dirty="0" err="1">
                          <a:latin typeface="Times New Roman" pitchFamily="18" charset="0"/>
                          <a:cs typeface="Times New Roman" pitchFamily="18" charset="0"/>
                        </a:rPr>
                        <a:t>Cây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lại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là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lịch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đất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8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003917">
                <a:tc>
                  <a:txBody>
                    <a:bodyPr/>
                    <a:lstStyle/>
                    <a:p>
                      <a:r>
                        <a:rPr lang="en-US" sz="2800" dirty="0" err="1">
                          <a:latin typeface="Times New Roman" pitchFamily="18" charset="0"/>
                          <a:cs typeface="Times New Roman" pitchFamily="18" charset="0"/>
                        </a:rPr>
                        <a:t>Trăng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lặn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rồi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trăng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mọc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là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lịch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của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bầu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trời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8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851104">
                <a:tc>
                  <a:txBody>
                    <a:bodyPr/>
                    <a:lstStyle/>
                    <a:p>
                      <a:r>
                        <a:rPr lang="en-US" sz="2800" dirty="0" err="1">
                          <a:latin typeface="Times New Roman" pitchFamily="18" charset="0"/>
                          <a:cs typeface="Times New Roman" pitchFamily="18" charset="0"/>
                        </a:rPr>
                        <a:t>Mười</a:t>
                      </a:r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itchFamily="18" charset="0"/>
                          <a:cs typeface="Times New Roman" pitchFamily="18" charset="0"/>
                        </a:rPr>
                        <a:t>ngón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tay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là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lịch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8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753259">
                <a:tc>
                  <a:txBody>
                    <a:bodyPr/>
                    <a:lstStyle/>
                    <a:p>
                      <a:r>
                        <a:rPr lang="en-US" sz="2800" dirty="0" err="1">
                          <a:latin typeface="Times New Roman" pitchFamily="18" charset="0"/>
                          <a:cs typeface="Times New Roman" pitchFamily="18" charset="0"/>
                        </a:rPr>
                        <a:t>Lịch</a:t>
                      </a:r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itchFamily="18" charset="0"/>
                          <a:cs typeface="Times New Roman" pitchFamily="18" charset="0"/>
                        </a:rPr>
                        <a:t>là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trang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sách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8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1" name="Subtitle 2"/>
          <p:cNvSpPr txBox="1">
            <a:spLocks/>
          </p:cNvSpPr>
          <p:nvPr/>
        </p:nvSpPr>
        <p:spPr>
          <a:xfrm>
            <a:off x="4800600" y="1828800"/>
            <a:ext cx="3810000" cy="533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kumimoji="0" lang="en-US" sz="2800" b="0" i="0" u="sng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Subtitle 2"/>
          <p:cNvSpPr txBox="1">
            <a:spLocks/>
          </p:cNvSpPr>
          <p:nvPr/>
        </p:nvSpPr>
        <p:spPr>
          <a:xfrm>
            <a:off x="4495800" y="2667000"/>
            <a:ext cx="4419600" cy="533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13" name="Subtitle 2"/>
          <p:cNvSpPr txBox="1">
            <a:spLocks/>
          </p:cNvSpPr>
          <p:nvPr/>
        </p:nvSpPr>
        <p:spPr>
          <a:xfrm>
            <a:off x="4800600" y="3505200"/>
            <a:ext cx="3962400" cy="53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ct val="20000"/>
              </a:spcBef>
              <a:defRPr/>
            </a:pP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đêm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000" b="0" i="0" u="sng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Subtitle 2"/>
          <p:cNvSpPr txBox="1">
            <a:spLocks/>
          </p:cNvSpPr>
          <p:nvPr/>
        </p:nvSpPr>
        <p:spPr>
          <a:xfrm>
            <a:off x="4495800" y="4419600"/>
            <a:ext cx="4495800" cy="533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/>
          <a:p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đếm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5" name="Subtitle 2"/>
          <p:cNvSpPr txBox="1">
            <a:spLocks/>
          </p:cNvSpPr>
          <p:nvPr/>
        </p:nvSpPr>
        <p:spPr>
          <a:xfrm>
            <a:off x="4724400" y="5181600"/>
            <a:ext cx="4038600" cy="53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ct val="20000"/>
              </a:spcBef>
              <a:defRPr/>
            </a:pP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000" b="0" i="0" u="sng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3733800" y="3886200"/>
            <a:ext cx="1981200" cy="76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752600" y="228600"/>
            <a:ext cx="3505200" cy="60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1c :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609600" y="2362200"/>
            <a:ext cx="2362200" cy="685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sng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838200" y="3886200"/>
            <a:ext cx="7315200" cy="1676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sng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457200" y="1371600"/>
          <a:ext cx="8458200" cy="3276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291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2291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917958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>
                          <a:latin typeface="Times New Roman" pitchFamily="18" charset="0"/>
                          <a:cs typeface="Times New Roman" pitchFamily="18" charset="0"/>
                        </a:rPr>
                        <a:t>Câu</a:t>
                      </a:r>
                      <a:r>
                        <a:rPr lang="en-US" sz="32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kể</a:t>
                      </a:r>
                      <a:r>
                        <a:rPr lang="en-US" sz="3200" baseline="0" dirty="0">
                          <a:latin typeface="Times New Roman" pitchFamily="18" charset="0"/>
                          <a:cs typeface="Times New Roman" pitchFamily="18" charset="0"/>
                        </a:rPr>
                        <a:t> Ai </a:t>
                      </a:r>
                      <a:r>
                        <a:rPr lang="en-US" sz="32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là</a:t>
                      </a:r>
                      <a:r>
                        <a:rPr lang="en-US" sz="32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gì</a:t>
                      </a:r>
                      <a:r>
                        <a:rPr lang="en-US" sz="3200" baseline="0" dirty="0"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>
                          <a:latin typeface="Times New Roman" pitchFamily="18" charset="0"/>
                          <a:cs typeface="Times New Roman" pitchFamily="18" charset="0"/>
                        </a:rPr>
                        <a:t>Tác</a:t>
                      </a:r>
                      <a:r>
                        <a:rPr lang="en-US" sz="32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dụng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358642">
                <a:tc>
                  <a:txBody>
                    <a:bodyPr/>
                    <a:lstStyle/>
                    <a:p>
                      <a:pPr algn="just"/>
                      <a:r>
                        <a:rPr lang="en-US" sz="3200" dirty="0" err="1">
                          <a:latin typeface="Times New Roman" pitchFamily="18" charset="0"/>
                          <a:cs typeface="Times New Roman" pitchFamily="18" charset="0"/>
                        </a:rPr>
                        <a:t>Sầu</a:t>
                      </a:r>
                      <a:r>
                        <a:rPr lang="en-US" sz="3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dirty="0" err="1">
                          <a:latin typeface="Times New Roman" pitchFamily="18" charset="0"/>
                          <a:cs typeface="Times New Roman" pitchFamily="18" charset="0"/>
                        </a:rPr>
                        <a:t>riêng</a:t>
                      </a:r>
                      <a:r>
                        <a:rPr lang="en-US" sz="32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là</a:t>
                      </a:r>
                      <a:r>
                        <a:rPr lang="en-US" sz="32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loại</a:t>
                      </a:r>
                      <a:r>
                        <a:rPr lang="en-US" sz="32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trái</a:t>
                      </a:r>
                      <a:r>
                        <a:rPr lang="en-US" sz="32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quý</a:t>
                      </a:r>
                      <a:r>
                        <a:rPr lang="en-US" sz="32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của</a:t>
                      </a:r>
                      <a:r>
                        <a:rPr lang="en-US" sz="32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miền</a:t>
                      </a:r>
                      <a:r>
                        <a:rPr lang="en-US" sz="3200" baseline="0" dirty="0">
                          <a:latin typeface="Times New Roman" pitchFamily="18" charset="0"/>
                          <a:cs typeface="Times New Roman" pitchFamily="18" charset="0"/>
                        </a:rPr>
                        <a:t> Nam.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2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2" name="Subtitle 2"/>
          <p:cNvSpPr txBox="1">
            <a:spLocks/>
          </p:cNvSpPr>
          <p:nvPr/>
        </p:nvSpPr>
        <p:spPr>
          <a:xfrm>
            <a:off x="4876800" y="2362200"/>
            <a:ext cx="3886200" cy="22098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>
              <a:spcBef>
                <a:spcPct val="20000"/>
              </a:spcBef>
              <a:defRPr/>
            </a:pPr>
            <a:r>
              <a:rPr lang="en-US" sz="35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3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3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sầu</a:t>
            </a:r>
            <a:r>
              <a:rPr lang="en-US" sz="3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riêng</a:t>
            </a:r>
            <a:r>
              <a:rPr lang="en-US" sz="3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5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sz="3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3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sz="3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3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3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3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3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3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miền</a:t>
            </a:r>
            <a:r>
              <a:rPr lang="en-US" sz="3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Nam.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4" name="Content Placeholder 3" descr="h2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5" name="Rectangle 4"/>
          <p:cNvSpPr/>
          <p:nvPr/>
        </p:nvSpPr>
        <p:spPr>
          <a:xfrm>
            <a:off x="152400" y="2743200"/>
            <a:ext cx="8763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u="sng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: (SGK- 58):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Ai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chụp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).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3733800" y="3886200"/>
            <a:ext cx="1981200" cy="76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609600" y="2362200"/>
            <a:ext cx="2362200" cy="685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sng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838200" y="3886200"/>
            <a:ext cx="7315200" cy="1676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sng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1371600"/>
            <a:ext cx="91440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2 : (SGK- 58):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Ai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chụp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ctr"/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làm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chào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…..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4B.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…,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trưởng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….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chăm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……,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đạt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Uyên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Ngọc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họa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sĩ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Hiếu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trưởng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giỏi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cẩn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thận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Đức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Hay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tò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mò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Đức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Khôi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khám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phá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lịch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địa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Thiên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Tiên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quý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438400"/>
            <a:ext cx="8763000" cy="2438400"/>
          </a:xfrm>
        </p:spPr>
        <p:txBody>
          <a:bodyPr>
            <a:prstTxWarp prst="textDoubleWave1">
              <a:avLst>
                <a:gd name="adj1" fmla="val 8228"/>
                <a:gd name="adj2" fmla="val 0"/>
              </a:avLst>
            </a:prstTxWarp>
          </a:bodyPr>
          <a:lstStyle/>
          <a:p>
            <a:r>
              <a:rPr lang="en-US" dirty="0" err="1"/>
              <a:t>Chúc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con </a:t>
            </a:r>
            <a:r>
              <a:rPr lang="en-US" dirty="0" err="1"/>
              <a:t>học</a:t>
            </a:r>
            <a:r>
              <a:rPr lang="en-US" dirty="0"/>
              <a:t> </a:t>
            </a:r>
            <a:r>
              <a:rPr lang="en-US" dirty="0" err="1"/>
              <a:t>tốt</a:t>
            </a:r>
            <a:r>
              <a:rPr lang="en-US" dirty="0"/>
              <a:t>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3399"/>
            </a:gs>
            <a:gs pos="6000">
              <a:srgbClr val="FF6633"/>
            </a:gs>
            <a:gs pos="50000">
              <a:srgbClr val="FFFF00"/>
            </a:gs>
            <a:gs pos="98000">
              <a:srgbClr val="00FFCC"/>
            </a:gs>
            <a:gs pos="100000">
              <a:srgbClr val="3366FF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64" descr="2b">
            <a:extLst>
              <a:ext uri="{FF2B5EF4-FFF2-40B4-BE49-F238E27FC236}">
                <a16:creationId xmlns="" xmlns:a16="http://schemas.microsoft.com/office/drawing/2014/main" id="{B724E79F-11BD-41BE-99CC-AE26027B3AE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004157" y="1505412"/>
            <a:ext cx="2024054" cy="28924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5" name="Picture 13" descr="Related image">
            <a:extLst>
              <a:ext uri="{FF2B5EF4-FFF2-40B4-BE49-F238E27FC236}">
                <a16:creationId xmlns="" xmlns:a16="http://schemas.microsoft.com/office/drawing/2014/main" id="{E5F76066-BF5B-460B-B96C-4FE5153F05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527" y="4082306"/>
            <a:ext cx="2585975" cy="2092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6" name="Picture 6" descr="GRANS024">
            <a:extLst>
              <a:ext uri="{FF2B5EF4-FFF2-40B4-BE49-F238E27FC236}">
                <a16:creationId xmlns="" xmlns:a16="http://schemas.microsoft.com/office/drawing/2014/main" id="{0A1AD3FD-B2D3-4560-8285-1C3A7223A2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31882" flipH="1">
            <a:off x="2405480" y="4532978"/>
            <a:ext cx="1446239" cy="13645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5" name="AutoShape 12">
            <a:extLst>
              <a:ext uri="{FF2B5EF4-FFF2-40B4-BE49-F238E27FC236}">
                <a16:creationId xmlns="" xmlns:a16="http://schemas.microsoft.com/office/drawing/2014/main" id="{DEE9B502-FD2C-44F8-98A8-7DC7311082A0}"/>
              </a:ext>
            </a:extLst>
          </p:cNvPr>
          <p:cNvSpPr>
            <a:spLocks noChangeArrowheads="1"/>
          </p:cNvSpPr>
          <p:nvPr/>
        </p:nvSpPr>
        <p:spPr bwMode="auto">
          <a:xfrm rot="21098611">
            <a:off x="1072761" y="1587146"/>
            <a:ext cx="6013130" cy="2531486"/>
          </a:xfrm>
          <a:prstGeom prst="cloudCallout">
            <a:avLst>
              <a:gd name="adj1" fmla="val -50167"/>
              <a:gd name="adj2" fmla="val 80569"/>
            </a:avLst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ts val="438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30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5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88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88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88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88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88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88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88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defTabSz="653887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endParaRPr lang="en-US" altLang="en-US" sz="3542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318" name="WordArt 20">
            <a:extLst>
              <a:ext uri="{FF2B5EF4-FFF2-40B4-BE49-F238E27FC236}">
                <a16:creationId xmlns="" xmlns:a16="http://schemas.microsoft.com/office/drawing/2014/main" id="{427A8E61-B47C-487E-948D-0681161F4A93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 rot="20587651">
            <a:off x="1745931" y="2055981"/>
            <a:ext cx="4823446" cy="13633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8574"/>
              </a:avLst>
            </a:prstTxWarp>
          </a:bodyPr>
          <a:lstStyle/>
          <a:p>
            <a:pPr defTabSz="65388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453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CC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/>
          <p:cNvSpPr txBox="1">
            <a:spLocks/>
          </p:cNvSpPr>
          <p:nvPr/>
        </p:nvSpPr>
        <p:spPr>
          <a:xfrm>
            <a:off x="685800" y="3657600"/>
            <a:ext cx="1981200" cy="76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533400" y="3429000"/>
            <a:ext cx="2971800" cy="762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sng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609600" y="1288530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Em</a:t>
            </a:r>
            <a:r>
              <a:rPr kumimoji="0" lang="en-US" sz="3200" b="0" i="0" strike="noStrike" kern="1200" cap="none" spc="0" normalizeH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strike="noStrike" kern="1200" cap="none" spc="0" normalizeH="0" noProof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đã</a:t>
            </a:r>
            <a:r>
              <a:rPr kumimoji="0" lang="en-US" sz="3200" b="0" i="0" strike="noStrike" kern="1200" cap="none" spc="0" normalizeH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strike="noStrike" kern="1200" cap="none" spc="0" normalizeH="0" noProof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kumimoji="0" lang="en-US" sz="3200" b="0" i="0" strike="noStrike" kern="1200" cap="none" spc="0" normalizeH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strike="noStrike" kern="1200" cap="none" spc="0" normalizeH="0" noProof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học</a:t>
            </a:r>
            <a:r>
              <a:rPr kumimoji="0" lang="en-US" sz="3200" b="0" i="0" strike="noStrike" kern="1200" cap="none" spc="0" normalizeH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strike="noStrike" kern="1200" cap="none" spc="0" normalizeH="0" noProof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những</a:t>
            </a:r>
            <a:r>
              <a:rPr kumimoji="0" lang="en-US" sz="3200" b="0" i="0" strike="noStrike" kern="1200" cap="none" spc="0" normalizeH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strike="noStrike" kern="1200" cap="none" spc="0" normalizeH="0" noProof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kiểu</a:t>
            </a:r>
            <a:r>
              <a:rPr kumimoji="0" lang="en-US" sz="3200" b="0" i="0" strike="noStrike" kern="1200" cap="none" spc="0" normalizeH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strike="noStrike" kern="1200" cap="none" spc="0" normalizeH="0" noProof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câu</a:t>
            </a:r>
            <a:r>
              <a:rPr kumimoji="0" lang="en-US" sz="3200" b="0" i="0" strike="noStrike" kern="1200" cap="none" spc="0" normalizeH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strike="noStrike" kern="1200" cap="none" spc="0" normalizeH="0" noProof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kể</a:t>
            </a:r>
            <a:r>
              <a:rPr kumimoji="0" lang="en-US" sz="3200" b="0" i="0" strike="noStrike" kern="1200" cap="none" spc="0" normalizeH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strike="noStrike" kern="1200" cap="none" spc="0" normalizeH="0" noProof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nào</a:t>
            </a:r>
            <a:r>
              <a:rPr kumimoji="0" lang="en-US" sz="3200" b="0" i="0" strike="noStrike" kern="1200" cap="none" spc="0" normalizeH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? Cho </a:t>
            </a:r>
            <a:r>
              <a:rPr kumimoji="0" lang="en-US" sz="3200" b="0" i="0" strike="noStrike" kern="1200" cap="none" spc="0" normalizeH="0" noProof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ví</a:t>
            </a:r>
            <a:r>
              <a:rPr kumimoji="0" lang="en-US" sz="3200" b="0" i="0" strike="noStrike" kern="1200" cap="none" spc="0" normalizeH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strike="noStrike" kern="1200" cap="none" spc="0" normalizeH="0" noProof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dụ</a:t>
            </a:r>
            <a:r>
              <a:rPr kumimoji="0" lang="en-US" sz="3200" b="0" i="0" strike="noStrike" kern="1200" cap="none" spc="0" normalizeH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strike="noStrike" kern="1200" cap="none" spc="0" normalizeH="0" noProof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về</a:t>
            </a:r>
            <a:r>
              <a:rPr kumimoji="0" lang="en-US" sz="3200" b="0" i="0" strike="noStrike" kern="1200" cap="none" spc="0" normalizeH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strike="noStrike" kern="1200" cap="none" spc="0" normalizeH="0" noProof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từng</a:t>
            </a:r>
            <a:r>
              <a:rPr kumimoji="0" lang="en-US" sz="3200" b="0" i="0" strike="noStrike" kern="1200" cap="none" spc="0" normalizeH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strike="noStrike" kern="1200" cap="none" spc="0" normalizeH="0" noProof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loại</a:t>
            </a:r>
            <a:r>
              <a:rPr kumimoji="0" lang="en-US" sz="3200" b="0" i="0" strike="noStrike" kern="1200" cap="none" spc="0" normalizeH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?</a:t>
            </a:r>
            <a:endParaRPr kumimoji="0" lang="en-US" sz="3200" b="0" i="0" strike="noStrike" kern="1200" cap="none" spc="0" normalizeH="0" baseline="0" noProof="0" dirty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2819400" y="2705100"/>
            <a:ext cx="3352800" cy="1447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2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Ai </a:t>
            </a:r>
            <a:r>
              <a:rPr lang="en-US" sz="32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Câu</a:t>
            </a:r>
            <a:r>
              <a:rPr kumimoji="0" lang="en-US" sz="3200" b="0" i="0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kể</a:t>
            </a:r>
            <a:r>
              <a:rPr kumimoji="0" lang="en-US" sz="3200" b="0" i="0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Ai </a:t>
            </a:r>
            <a:r>
              <a:rPr kumimoji="0" lang="en-US" sz="3200" b="0" i="0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thế</a:t>
            </a:r>
            <a:r>
              <a:rPr kumimoji="0" lang="en-US" sz="3200" b="0" i="0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nào</a:t>
            </a:r>
            <a:r>
              <a:rPr kumimoji="0" lang="en-US" sz="3200" b="0" i="0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?</a:t>
            </a:r>
            <a:endParaRPr kumimoji="0" lang="en-US" sz="3200" b="0" i="0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4" descr="hinh-nen-powerpoint-thien-nhien-6">
            <a:extLst>
              <a:ext uri="{FF2B5EF4-FFF2-40B4-BE49-F238E27FC236}">
                <a16:creationId xmlns="" xmlns:a16="http://schemas.microsoft.com/office/drawing/2014/main" id="{CF9AE1EE-4400-4308-BAE3-9C1D1A2A61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857215"/>
            <a:ext cx="9144000" cy="6000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1" name="Picture 25">
            <a:extLst>
              <a:ext uri="{FF2B5EF4-FFF2-40B4-BE49-F238E27FC236}">
                <a16:creationId xmlns="" xmlns:a16="http://schemas.microsoft.com/office/drawing/2014/main" id="{BA69B778-EFBE-4B67-873F-F72020472E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7071" y="3753099"/>
            <a:ext cx="2387317" cy="13701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Text Box 8" descr="Thu Dong Nam 50">
            <a:extLst>
              <a:ext uri="{FF2B5EF4-FFF2-40B4-BE49-F238E27FC236}">
                <a16:creationId xmlns="" xmlns:a16="http://schemas.microsoft.com/office/drawing/2014/main" id="{6BFC6D6F-4EC3-420E-A8FD-2F38F607BD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94229"/>
            <a:ext cx="8305800" cy="1406904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999999"/>
            </a:prstShdw>
          </a:effectLst>
        </p:spPr>
        <p:txBody>
          <a:bodyPr wrap="square" lIns="21699" tIns="10849" rIns="21699" bIns="10849">
            <a:spAutoFit/>
          </a:bodyPr>
          <a:lstStyle>
            <a:lvl1pPr defTabSz="512763">
              <a:spcBef>
                <a:spcPct val="20000"/>
              </a:spcBef>
              <a:buChar char="•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512763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512763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512763">
              <a:spcBef>
                <a:spcPct val="20000"/>
              </a:spcBef>
              <a:buChar char="–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512763">
              <a:spcBef>
                <a:spcPct val="20000"/>
              </a:spcBef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512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512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512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512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384571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altLang="vi-VN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 pitchFamily="34" charset="0"/>
              </a:rPr>
              <a:t>Thứ</a:t>
            </a:r>
            <a:r>
              <a:rPr kumimoji="0" lang="en-US" altLang="vi-VN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 pitchFamily="34" charset="0"/>
              </a:rPr>
              <a:t> </a:t>
            </a:r>
            <a:r>
              <a:rPr kumimoji="0" lang="en-US" altLang="vi-VN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 pitchFamily="34" charset="0"/>
              </a:rPr>
              <a:t>ba</a:t>
            </a:r>
            <a:r>
              <a:rPr kumimoji="0" lang="en-US" altLang="vi-VN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 pitchFamily="34" charset="0"/>
              </a:rPr>
              <a:t> </a:t>
            </a:r>
            <a:r>
              <a:rPr kumimoji="0" lang="en-US" altLang="vi-VN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 pitchFamily="34" charset="0"/>
              </a:rPr>
              <a:t>ngày</a:t>
            </a:r>
            <a:r>
              <a:rPr kumimoji="0" lang="en-US" altLang="vi-VN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 pitchFamily="34" charset="0"/>
              </a:rPr>
              <a:t> </a:t>
            </a:r>
            <a:r>
              <a:rPr lang="en-US" altLang="vi-VN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 pitchFamily="34" charset="0"/>
              </a:rPr>
              <a:t>28</a:t>
            </a:r>
            <a:r>
              <a:rPr kumimoji="0" lang="en-US" altLang="vi-VN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 pitchFamily="34" charset="0"/>
              </a:rPr>
              <a:t> </a:t>
            </a:r>
            <a:r>
              <a:rPr kumimoji="0" lang="en-US" altLang="vi-VN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 pitchFamily="34" charset="0"/>
              </a:rPr>
              <a:t>tháng</a:t>
            </a:r>
            <a:r>
              <a:rPr kumimoji="0" lang="en-US" altLang="vi-VN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 pitchFamily="34" charset="0"/>
              </a:rPr>
              <a:t> </a:t>
            </a:r>
            <a:r>
              <a:rPr kumimoji="0" lang="en-US" altLang="vi-VN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 pitchFamily="34" charset="0"/>
              </a:rPr>
              <a:t>2 </a:t>
            </a:r>
            <a:r>
              <a:rPr kumimoji="0" lang="en-US" altLang="vi-VN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 pitchFamily="34" charset="0"/>
              </a:rPr>
              <a:t>năm</a:t>
            </a:r>
            <a:r>
              <a:rPr kumimoji="0" lang="en-US" altLang="vi-VN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 pitchFamily="34" charset="0"/>
              </a:rPr>
              <a:t> </a:t>
            </a:r>
            <a:r>
              <a:rPr kumimoji="0" lang="en-US" altLang="vi-VN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 pitchFamily="34" charset="0"/>
              </a:rPr>
              <a:t>2023</a:t>
            </a:r>
            <a:endParaRPr kumimoji="0" lang="en-US" altLang="vi-VN" sz="3600" b="1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  <a:sym typeface="Arial" panose="020B0604020202020204" pitchFamily="34" charset="0"/>
            </a:endParaRPr>
          </a:p>
          <a:p>
            <a:pPr marL="0" marR="0" lvl="0" indent="0" algn="ctr" defTabSz="384571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altLang="vi-VN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 pitchFamily="34" charset="0"/>
              </a:rPr>
              <a:t>Luyện</a:t>
            </a:r>
            <a:r>
              <a:rPr kumimoji="0" lang="en-US" altLang="vi-VN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 pitchFamily="34" charset="0"/>
              </a:rPr>
              <a:t> từ </a:t>
            </a:r>
            <a:r>
              <a:rPr kumimoji="0" lang="en-US" altLang="vi-VN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 pitchFamily="34" charset="0"/>
              </a:rPr>
              <a:t>và</a:t>
            </a:r>
            <a:r>
              <a:rPr kumimoji="0" lang="en-US" altLang="vi-VN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 pitchFamily="34" charset="0"/>
              </a:rPr>
              <a:t> </a:t>
            </a:r>
            <a:r>
              <a:rPr kumimoji="0" lang="en-US" altLang="vi-VN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 pitchFamily="34" charset="0"/>
              </a:rPr>
              <a:t>câu</a:t>
            </a:r>
            <a:endParaRPr kumimoji="0" lang="en-US" altLang="vi-VN" sz="3600" b="1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  <a:sym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42DDB9E7-D812-42F3-ADE6-C182C473CAE6}"/>
              </a:ext>
            </a:extLst>
          </p:cNvPr>
          <p:cNvSpPr txBox="1"/>
          <p:nvPr/>
        </p:nvSpPr>
        <p:spPr>
          <a:xfrm>
            <a:off x="1397179" y="1920196"/>
            <a:ext cx="630147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385746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altLang="vi-VN" sz="5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/>
              </a:rPr>
              <a:t>CÂU KỂ AI LÀ GÌ? </a:t>
            </a:r>
          </a:p>
        </p:txBody>
      </p:sp>
    </p:spTree>
    <p:extLst>
      <p:ext uri="{BB962C8B-B14F-4D97-AF65-F5344CB8AC3E}">
        <p14:creationId xmlns:p14="http://schemas.microsoft.com/office/powerpoint/2010/main" val="232164683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520" y="152400"/>
            <a:ext cx="4691080" cy="685800"/>
          </a:xfrm>
        </p:spPr>
        <p:txBody>
          <a:bodyPr>
            <a:noAutofit/>
          </a:bodyPr>
          <a:lstStyle/>
          <a:p>
            <a:pPr marL="571500" indent="-571500" algn="l"/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I/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571500" indent="-571500" algn="l"/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3733800" y="3886200"/>
            <a:ext cx="1981200" cy="76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6019800" y="4572000"/>
            <a:ext cx="2286000" cy="76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1676400" y="4495800"/>
            <a:ext cx="1981200" cy="76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533400" y="2514600"/>
            <a:ext cx="2362200" cy="685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sng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3657600" y="2819400"/>
            <a:ext cx="2286000" cy="1524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28600" y="1199614"/>
            <a:ext cx="8382000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3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gái</a:t>
            </a: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: “</a:t>
            </a:r>
            <a:r>
              <a:rPr lang="en-US" sz="30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0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0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Diệu</a:t>
            </a:r>
            <a:r>
              <a:rPr lang="en-US" sz="30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Chi, </a:t>
            </a:r>
            <a:r>
              <a:rPr lang="en-US" sz="30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0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30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0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30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30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0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0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Diệu</a:t>
            </a:r>
            <a:r>
              <a:rPr lang="en-US" sz="30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Chi </a:t>
            </a:r>
            <a:r>
              <a:rPr lang="en-US" sz="30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0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0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0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cũ</a:t>
            </a:r>
            <a:r>
              <a:rPr lang="en-US" sz="30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0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30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Tiểu</a:t>
            </a:r>
            <a:r>
              <a:rPr lang="en-US" sz="30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0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0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0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0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0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30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0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0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họa</a:t>
            </a:r>
            <a:r>
              <a:rPr lang="en-US" sz="30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sĩ</a:t>
            </a:r>
            <a:r>
              <a:rPr lang="en-US" sz="30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30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đấy</a:t>
            </a: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quen</a:t>
            </a: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.” </a:t>
            </a:r>
            <a:r>
              <a:rPr lang="en-US" sz="3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vỗ</a:t>
            </a: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rào</a:t>
            </a: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rào</a:t>
            </a: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đón</a:t>
            </a: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chào</a:t>
            </a: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Diệu</a:t>
            </a: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Chi </a:t>
            </a:r>
            <a:r>
              <a:rPr lang="en-US" sz="3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bẽn</a:t>
            </a: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lẽn</a:t>
            </a: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gật</a:t>
            </a: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chào</a:t>
            </a: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/>
          </a:p>
        </p:txBody>
      </p:sp>
      <p:sp>
        <p:nvSpPr>
          <p:cNvPr id="13" name="Subtitle 2"/>
          <p:cNvSpPr txBox="1">
            <a:spLocks/>
          </p:cNvSpPr>
          <p:nvPr/>
        </p:nvSpPr>
        <p:spPr>
          <a:xfrm>
            <a:off x="0" y="4724400"/>
            <a:ext cx="8001000" cy="1295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Trong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đoạn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văn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có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mấy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câu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in </a:t>
            </a:r>
            <a:r>
              <a:rPr kumimoji="0" 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nghiêng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? 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Đó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là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những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câu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nào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3733800" y="3886200"/>
            <a:ext cx="1981200" cy="76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6019800" y="4572000"/>
            <a:ext cx="2286000" cy="76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1676400" y="4495800"/>
            <a:ext cx="1981200" cy="76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533400" y="2514600"/>
            <a:ext cx="2362200" cy="685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sng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3657600" y="2819400"/>
            <a:ext cx="2286000" cy="1524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81000" y="990600"/>
            <a:ext cx="85344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gái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: “</a:t>
            </a:r>
            <a:r>
              <a:rPr lang="en-US" sz="36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6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Diệu</a:t>
            </a:r>
            <a:r>
              <a:rPr lang="en-US" sz="36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Chi, </a:t>
            </a:r>
            <a:r>
              <a:rPr lang="en-US" sz="36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6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36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36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36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6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Diệu</a:t>
            </a:r>
            <a:r>
              <a:rPr lang="en-US" sz="36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Chi </a:t>
            </a:r>
            <a:r>
              <a:rPr lang="en-US" sz="36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6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6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cũ</a:t>
            </a:r>
            <a:r>
              <a:rPr lang="en-US" sz="36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36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Tiểu</a:t>
            </a:r>
            <a:r>
              <a:rPr lang="en-US" sz="36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6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6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6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6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36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họa</a:t>
            </a:r>
            <a:r>
              <a:rPr lang="en-US" sz="36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sĩ</a:t>
            </a:r>
            <a:r>
              <a:rPr lang="en-US" sz="36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36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đấy</a:t>
            </a:r>
            <a:r>
              <a:rPr lang="en-US" sz="36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quen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.” </a:t>
            </a:r>
            <a:r>
              <a:rPr lang="en-US" sz="3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vỗ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rào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rào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đón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chào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Diệu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Chi </a:t>
            </a:r>
            <a:r>
              <a:rPr lang="en-US" sz="3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bẽn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lẽn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gật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chào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/>
          </a:p>
        </p:txBody>
      </p:sp>
      <p:cxnSp>
        <p:nvCxnSpPr>
          <p:cNvPr id="24" name="Straight Connector 23"/>
          <p:cNvCxnSpPr/>
          <p:nvPr/>
        </p:nvCxnSpPr>
        <p:spPr>
          <a:xfrm>
            <a:off x="4114800" y="2057400"/>
            <a:ext cx="47244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57200" y="2590800"/>
            <a:ext cx="19812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2743200" y="2590800"/>
            <a:ext cx="6096000" cy="158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57200" y="3200400"/>
            <a:ext cx="5486400" cy="158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6172200" y="3200400"/>
            <a:ext cx="2667000" cy="1588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457200" y="3733800"/>
            <a:ext cx="3048000" cy="1588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286000"/>
            <a:ext cx="7620000" cy="2286000"/>
          </a:xfrm>
        </p:spPr>
        <p:txBody>
          <a:bodyPr>
            <a:noAutofit/>
          </a:bodyPr>
          <a:lstStyle/>
          <a:p>
            <a:pPr algn="l"/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Diệu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Chi</a:t>
            </a:r>
          </a:p>
          <a:p>
            <a:pPr algn="l"/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Diệu</a:t>
            </a:r>
            <a:r>
              <a:rPr lang="en-US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Chi, </a:t>
            </a:r>
            <a:r>
              <a:rPr lang="en-US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/>
            <a:r>
              <a:rPr lang="en-US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Diệu</a:t>
            </a:r>
            <a:r>
              <a:rPr lang="en-US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Chi </a:t>
            </a:r>
            <a:r>
              <a:rPr lang="en-US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cũ</a:t>
            </a:r>
            <a:r>
              <a:rPr lang="en-US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Tiểu</a:t>
            </a:r>
            <a:r>
              <a:rPr lang="en-US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US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US" u="sng" dirty="0">
              <a:solidFill>
                <a:srgbClr val="FF0000"/>
              </a:solidFill>
            </a:endParaRPr>
          </a:p>
          <a:p>
            <a:pPr marL="514350" indent="-514350" algn="l"/>
            <a:endParaRPr lang="en-US" sz="3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3733800" y="3886200"/>
            <a:ext cx="1981200" cy="76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914400" y="4648200"/>
            <a:ext cx="6096000" cy="11430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Diệu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Chi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+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1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Bạn</a:t>
            </a:r>
            <a:r>
              <a:rPr kumimoji="0" lang="en-US" sz="3200" b="0" i="1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1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ấy</a:t>
            </a:r>
            <a:r>
              <a:rPr kumimoji="0" lang="en-US" sz="3200" b="0" i="1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1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là</a:t>
            </a:r>
            <a:r>
              <a:rPr kumimoji="0" lang="en-US" sz="3200" b="0" i="1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1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một</a:t>
            </a:r>
            <a:r>
              <a:rPr kumimoji="0" lang="en-US" sz="3200" b="0" i="1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1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họa</a:t>
            </a:r>
            <a:r>
              <a:rPr kumimoji="0" lang="en-US" sz="3200" b="0" i="1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1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sĩ</a:t>
            </a:r>
            <a:r>
              <a:rPr kumimoji="0" lang="en-US" sz="3200" b="0" i="1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1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nhỏ</a:t>
            </a:r>
            <a:r>
              <a:rPr kumimoji="0" lang="en-US" sz="3200" b="0" i="1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1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ấy</a:t>
            </a:r>
            <a:endParaRPr kumimoji="0" lang="en-US" sz="3200" b="0" i="1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609600" y="2362200"/>
            <a:ext cx="2362200" cy="685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sng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685800" y="609600"/>
            <a:ext cx="8001000" cy="1600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-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Trong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ba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câu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in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nghiêng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câu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nào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dùng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để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giới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thiệu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về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bạn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Diệu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Chi?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Câu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nào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nêu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nhận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định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về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bạn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Diệu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Chi?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sng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3733800" y="3886200"/>
            <a:ext cx="1981200" cy="76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609600" y="2209800"/>
            <a:ext cx="8153400" cy="289560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 fontScale="92500"/>
          </a:bodyPr>
          <a:lstStyle/>
          <a:p>
            <a:r>
              <a:rPr lang="en-US" sz="4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40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0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Diệu</a:t>
            </a:r>
            <a:r>
              <a:rPr lang="en-US" sz="40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Chi, </a:t>
            </a:r>
            <a:r>
              <a:rPr lang="en-US" sz="40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40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40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40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40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40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40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Diệu</a:t>
            </a:r>
            <a:r>
              <a:rPr lang="en-US" sz="40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Chi  </a:t>
            </a:r>
            <a:r>
              <a:rPr lang="en-US" sz="40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40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40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cũ</a:t>
            </a:r>
            <a:r>
              <a:rPr lang="en-US" sz="40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en-US" sz="40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40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Tiểu</a:t>
            </a:r>
            <a:r>
              <a:rPr lang="en-US" sz="40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40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40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40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+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1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Bạn</a:t>
            </a:r>
            <a:r>
              <a:rPr kumimoji="0" lang="en-US" sz="4000" b="0" i="1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1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ấy</a:t>
            </a:r>
            <a:r>
              <a:rPr kumimoji="0" lang="en-US" sz="4000" b="0" i="1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 </a:t>
            </a:r>
            <a:r>
              <a:rPr kumimoji="0" lang="en-US" sz="4000" b="0" i="1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là</a:t>
            </a:r>
            <a:r>
              <a:rPr kumimoji="0" lang="en-US" sz="4000" b="0" i="1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1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một</a:t>
            </a:r>
            <a:r>
              <a:rPr kumimoji="0" lang="en-US" sz="4000" b="0" i="1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1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họa</a:t>
            </a:r>
            <a:r>
              <a:rPr kumimoji="0" lang="en-US" sz="4000" b="0" i="1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1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sĩ</a:t>
            </a:r>
            <a:r>
              <a:rPr kumimoji="0" lang="en-US" sz="4000" b="0" i="1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1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nhỏ</a:t>
            </a:r>
            <a:r>
              <a:rPr kumimoji="0" lang="en-US" sz="4000" b="0" i="1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kumimoji="0" lang="en-US" sz="4000" b="0" i="1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ấy</a:t>
            </a:r>
            <a:r>
              <a:rPr kumimoji="0" lang="en-US" sz="4000" b="0" i="1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.</a:t>
            </a:r>
            <a:endParaRPr kumimoji="0" lang="en-US" sz="4000" b="0" i="1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609600" y="2362200"/>
            <a:ext cx="2362200" cy="685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sng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609600" y="990600"/>
            <a:ext cx="8534400" cy="1295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phận</a:t>
            </a: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Ai?_</a:t>
            </a:r>
            <a:r>
              <a:rPr lang="en-US" sz="3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gạch</a:t>
            </a: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3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gạch</a:t>
            </a: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     </a:t>
            </a:r>
            <a:r>
              <a:rPr lang="en-US" sz="3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phận</a:t>
            </a: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0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0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?_ </a:t>
            </a:r>
            <a:r>
              <a:rPr lang="en-US" sz="3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gạch</a:t>
            </a: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gạch</a:t>
            </a: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1066800" y="2819400"/>
            <a:ext cx="7620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2057400" y="2819400"/>
            <a:ext cx="6324600" cy="1588"/>
          </a:xfrm>
          <a:prstGeom prst="line">
            <a:avLst/>
          </a:prstGeom>
          <a:ln w="88900" cap="flat" cmpd="dbl">
            <a:solidFill>
              <a:srgbClr val="008000"/>
            </a:solidFill>
            <a:prstDash val="solid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1066800" y="3429000"/>
            <a:ext cx="25908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3886200" y="3429000"/>
            <a:ext cx="3657600" cy="1588"/>
          </a:xfrm>
          <a:prstGeom prst="line">
            <a:avLst/>
          </a:prstGeom>
          <a:ln w="88900" cmpd="dbl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685800" y="4038600"/>
            <a:ext cx="5867400" cy="1588"/>
          </a:xfrm>
          <a:prstGeom prst="line">
            <a:avLst/>
          </a:prstGeom>
          <a:ln w="88900" cmpd="dbl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990600" y="4800600"/>
            <a:ext cx="14478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2667000" y="4800600"/>
            <a:ext cx="4191000" cy="1588"/>
          </a:xfrm>
          <a:prstGeom prst="line">
            <a:avLst/>
          </a:prstGeom>
          <a:ln w="88900" cmpd="dbl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533400"/>
            <a:ext cx="7696200" cy="1143000"/>
          </a:xfrm>
        </p:spPr>
        <p:txBody>
          <a:bodyPr>
            <a:noAutofit/>
          </a:bodyPr>
          <a:lstStyle/>
          <a:p>
            <a:pPr algn="l">
              <a:buFontTx/>
              <a:buChar char="-"/>
            </a:pP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kiểu</a:t>
            </a: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: Ai </a:t>
            </a:r>
            <a:r>
              <a:rPr lang="en-US" sz="3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? Ai </a:t>
            </a:r>
            <a:r>
              <a:rPr lang="en-US" sz="3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? Ai </a:t>
            </a:r>
            <a:r>
              <a:rPr lang="en-US" sz="3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Giống</a:t>
            </a: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514350" indent="-514350" algn="l"/>
            <a:endParaRPr lang="en-US" sz="3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3733800" y="3886200"/>
            <a:ext cx="1981200" cy="76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762000" y="3581400"/>
            <a:ext cx="2362200" cy="685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sng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838200" y="3886200"/>
            <a:ext cx="7315200" cy="1676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sng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609600" y="1828800"/>
          <a:ext cx="8077200" cy="293803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924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6924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6924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584048">
                <a:tc>
                  <a:txBody>
                    <a:bodyPr/>
                    <a:lstStyle/>
                    <a:p>
                      <a:pPr algn="ctr"/>
                      <a:r>
                        <a:rPr lang="en-US" sz="2500" dirty="0" err="1">
                          <a:latin typeface="Times New Roman" pitchFamily="18" charset="0"/>
                          <a:cs typeface="Times New Roman" pitchFamily="18" charset="0"/>
                        </a:rPr>
                        <a:t>Câu</a:t>
                      </a:r>
                      <a:r>
                        <a:rPr lang="en-US" sz="25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5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kể</a:t>
                      </a:r>
                      <a:endParaRPr lang="en-US" sz="25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dirty="0" err="1">
                          <a:latin typeface="Times New Roman" pitchFamily="18" charset="0"/>
                          <a:cs typeface="Times New Roman" pitchFamily="18" charset="0"/>
                        </a:rPr>
                        <a:t>Chủ</a:t>
                      </a:r>
                      <a:r>
                        <a:rPr lang="en-US" sz="25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500" dirty="0" err="1">
                          <a:latin typeface="Times New Roman" pitchFamily="18" charset="0"/>
                          <a:cs typeface="Times New Roman" pitchFamily="18" charset="0"/>
                        </a:rPr>
                        <a:t>ngữ</a:t>
                      </a:r>
                      <a:endParaRPr lang="en-US" sz="25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dirty="0" err="1">
                          <a:latin typeface="Times New Roman" pitchFamily="18" charset="0"/>
                          <a:cs typeface="Times New Roman" pitchFamily="18" charset="0"/>
                        </a:rPr>
                        <a:t>Vị</a:t>
                      </a:r>
                      <a:r>
                        <a:rPr lang="en-US" sz="25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500" dirty="0" err="1">
                          <a:latin typeface="Times New Roman" pitchFamily="18" charset="0"/>
                          <a:cs typeface="Times New Roman" pitchFamily="18" charset="0"/>
                        </a:rPr>
                        <a:t>ngữ</a:t>
                      </a:r>
                      <a:endParaRPr lang="en-US" sz="25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11352">
                <a:tc>
                  <a:txBody>
                    <a:bodyPr/>
                    <a:lstStyle/>
                    <a:p>
                      <a:r>
                        <a:rPr lang="en-US" sz="2500" dirty="0">
                          <a:latin typeface="Times New Roman" pitchFamily="18" charset="0"/>
                          <a:cs typeface="Times New Roman" pitchFamily="18" charset="0"/>
                        </a:rPr>
                        <a:t>Ai </a:t>
                      </a:r>
                      <a:r>
                        <a:rPr lang="en-US" sz="2500" dirty="0" err="1">
                          <a:latin typeface="Times New Roman" pitchFamily="18" charset="0"/>
                          <a:cs typeface="Times New Roman" pitchFamily="18" charset="0"/>
                        </a:rPr>
                        <a:t>làm</a:t>
                      </a:r>
                      <a:r>
                        <a:rPr lang="en-US" sz="25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5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gì</a:t>
                      </a:r>
                      <a:r>
                        <a:rPr lang="en-US" sz="2500" baseline="0" dirty="0"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  <a:endParaRPr lang="en-US" sz="25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821317">
                <a:tc>
                  <a:txBody>
                    <a:bodyPr/>
                    <a:lstStyle/>
                    <a:p>
                      <a:r>
                        <a:rPr lang="en-US" sz="2500" dirty="0">
                          <a:latin typeface="Times New Roman" pitchFamily="18" charset="0"/>
                          <a:cs typeface="Times New Roman" pitchFamily="18" charset="0"/>
                        </a:rPr>
                        <a:t>Ai </a:t>
                      </a:r>
                      <a:r>
                        <a:rPr lang="en-US" sz="2500" dirty="0" err="1">
                          <a:latin typeface="Times New Roman" pitchFamily="18" charset="0"/>
                          <a:cs typeface="Times New Roman" pitchFamily="18" charset="0"/>
                        </a:rPr>
                        <a:t>thế</a:t>
                      </a:r>
                      <a:r>
                        <a:rPr lang="en-US" sz="25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5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nào</a:t>
                      </a:r>
                      <a:r>
                        <a:rPr lang="en-US" sz="2500" baseline="0" dirty="0"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  <a:endParaRPr lang="en-US" sz="25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821317">
                <a:tc>
                  <a:txBody>
                    <a:bodyPr/>
                    <a:lstStyle/>
                    <a:p>
                      <a:r>
                        <a:rPr lang="en-US" sz="2500" dirty="0">
                          <a:latin typeface="Times New Roman" pitchFamily="18" charset="0"/>
                          <a:cs typeface="Times New Roman" pitchFamily="18" charset="0"/>
                        </a:rPr>
                        <a:t>Ai </a:t>
                      </a:r>
                      <a:r>
                        <a:rPr lang="en-US" sz="2500" dirty="0" err="1">
                          <a:latin typeface="Times New Roman" pitchFamily="18" charset="0"/>
                          <a:cs typeface="Times New Roman" pitchFamily="18" charset="0"/>
                        </a:rPr>
                        <a:t>là</a:t>
                      </a:r>
                      <a:r>
                        <a:rPr lang="en-US" sz="25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5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gì</a:t>
                      </a:r>
                      <a:r>
                        <a:rPr lang="en-US" sz="2500" baseline="0" dirty="0"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  <a:endParaRPr lang="en-US" sz="25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1" name="Subtitle 2"/>
          <p:cNvSpPr txBox="1">
            <a:spLocks/>
          </p:cNvSpPr>
          <p:nvPr/>
        </p:nvSpPr>
        <p:spPr>
          <a:xfrm>
            <a:off x="3352800" y="2590800"/>
            <a:ext cx="2667000" cy="533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400" baseline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(con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)?</a:t>
            </a:r>
            <a:endParaRPr kumimoji="0" lang="en-US" sz="2400" b="0" i="0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Subtitle 2"/>
          <p:cNvSpPr txBox="1">
            <a:spLocks/>
          </p:cNvSpPr>
          <p:nvPr/>
        </p:nvSpPr>
        <p:spPr>
          <a:xfrm>
            <a:off x="3429000" y="3276600"/>
            <a:ext cx="2590800" cy="533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400" baseline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(con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)?</a:t>
            </a:r>
            <a:endParaRPr kumimoji="0" lang="en-US" sz="2400" b="0" i="0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Subtitle 2"/>
          <p:cNvSpPr txBox="1">
            <a:spLocks/>
          </p:cNvSpPr>
          <p:nvPr/>
        </p:nvSpPr>
        <p:spPr>
          <a:xfrm>
            <a:off x="3352800" y="4038600"/>
            <a:ext cx="2590800" cy="533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400" baseline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(con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)?</a:t>
            </a:r>
            <a:endParaRPr kumimoji="0" lang="en-US" sz="2400" b="0" i="0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Subtitle 2"/>
          <p:cNvSpPr txBox="1">
            <a:spLocks/>
          </p:cNvSpPr>
          <p:nvPr/>
        </p:nvSpPr>
        <p:spPr>
          <a:xfrm>
            <a:off x="6096000" y="2514600"/>
            <a:ext cx="2438400" cy="533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200" dirty="0" err="1">
                <a:solidFill>
                  <a:srgbClr val="FF0000"/>
                </a:solidFill>
              </a:rPr>
              <a:t>Làm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gì</a:t>
            </a:r>
            <a:r>
              <a:rPr lang="en-US" sz="3200" dirty="0">
                <a:solidFill>
                  <a:srgbClr val="FF0000"/>
                </a:solidFill>
              </a:rPr>
              <a:t>?</a:t>
            </a:r>
            <a:endParaRPr kumimoji="0" lang="en-US" sz="3200" b="0" i="0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Subtitle 2"/>
          <p:cNvSpPr txBox="1">
            <a:spLocks/>
          </p:cNvSpPr>
          <p:nvPr/>
        </p:nvSpPr>
        <p:spPr>
          <a:xfrm>
            <a:off x="6019800" y="3276600"/>
            <a:ext cx="2438400" cy="533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200" dirty="0" err="1">
                <a:solidFill>
                  <a:srgbClr val="FF0000"/>
                </a:solidFill>
              </a:rPr>
              <a:t>Thế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nào</a:t>
            </a:r>
            <a:r>
              <a:rPr lang="en-US" sz="3200" dirty="0">
                <a:solidFill>
                  <a:srgbClr val="FF0000"/>
                </a:solidFill>
              </a:rPr>
              <a:t>?</a:t>
            </a:r>
            <a:endParaRPr kumimoji="0" lang="en-US" sz="3200" b="0" i="0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Subtitle 2"/>
          <p:cNvSpPr txBox="1">
            <a:spLocks/>
          </p:cNvSpPr>
          <p:nvPr/>
        </p:nvSpPr>
        <p:spPr>
          <a:xfrm>
            <a:off x="6096000" y="4038600"/>
            <a:ext cx="2438400" cy="533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200" dirty="0" err="1">
                <a:solidFill>
                  <a:srgbClr val="FF0000"/>
                </a:solidFill>
              </a:rPr>
              <a:t>Là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gì</a:t>
            </a:r>
            <a:r>
              <a:rPr lang="en-US" sz="3200" dirty="0">
                <a:solidFill>
                  <a:srgbClr val="FF0000"/>
                </a:solidFill>
              </a:rPr>
              <a:t>?</a:t>
            </a:r>
            <a:endParaRPr kumimoji="0" lang="en-US" sz="3200" b="0" i="0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1">
          <a:blip xmlns:r="http://schemas.openxmlformats.org/officeDocument/2006/relationships" r:embed="rId1"/>
          <a:srcRect/>
          <a:tile tx="0" ty="0" sx="100000" sy="100000" flip="none" algn="tl"/>
        </a:blipFill>
        <a:ln w="57150" cap="flat" cmpd="thinThick" algn="ctr">
          <a:solidFill>
            <a:srgbClr val="FF33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1">
          <a:blip xmlns:r="http://schemas.openxmlformats.org/officeDocument/2006/relationships" r:embed="rId1"/>
          <a:srcRect/>
          <a:tile tx="0" ty="0" sx="100000" sy="100000" flip="none" algn="tl"/>
        </a:blipFill>
        <a:ln w="57150" cap="flat" cmpd="thinThick" algn="ctr">
          <a:solidFill>
            <a:srgbClr val="FF33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846</TotalTime>
  <Words>1031</Words>
  <Application>Microsoft Office PowerPoint</Application>
  <PresentationFormat>On-screen Show (4:3)</PresentationFormat>
  <Paragraphs>75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Office Theme</vt:lpstr>
      <vt:lpstr>Default Design</vt:lpstr>
      <vt:lpstr>Concourse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Chúc các con học tốt!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CHÀO CÁC THẦY CÔ VỀ DỰ GIỜ</dc:title>
  <dc:creator>USER</dc:creator>
  <cp:lastModifiedBy>Windows User</cp:lastModifiedBy>
  <cp:revision>81</cp:revision>
  <dcterms:created xsi:type="dcterms:W3CDTF">2016-02-27T07:49:46Z</dcterms:created>
  <dcterms:modified xsi:type="dcterms:W3CDTF">2023-02-28T02:56:02Z</dcterms:modified>
</cp:coreProperties>
</file>