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661" r:id="rId2"/>
  </p:sldMasterIdLst>
  <p:notesMasterIdLst>
    <p:notesMasterId r:id="rId29"/>
  </p:notesMasterIdLst>
  <p:sldIdLst>
    <p:sldId id="305" r:id="rId3"/>
    <p:sldId id="258" r:id="rId4"/>
    <p:sldId id="307" r:id="rId5"/>
    <p:sldId id="257" r:id="rId6"/>
    <p:sldId id="314" r:id="rId7"/>
    <p:sldId id="292" r:id="rId8"/>
    <p:sldId id="319" r:id="rId9"/>
    <p:sldId id="321" r:id="rId10"/>
    <p:sldId id="322" r:id="rId11"/>
    <p:sldId id="262" r:id="rId12"/>
    <p:sldId id="323" r:id="rId13"/>
    <p:sldId id="324" r:id="rId14"/>
    <p:sldId id="285" r:id="rId15"/>
    <p:sldId id="286" r:id="rId16"/>
    <p:sldId id="287" r:id="rId17"/>
    <p:sldId id="288" r:id="rId18"/>
    <p:sldId id="289" r:id="rId19"/>
    <p:sldId id="290" r:id="rId20"/>
    <p:sldId id="291" r:id="rId21"/>
    <p:sldId id="326" r:id="rId22"/>
    <p:sldId id="293" r:id="rId23"/>
    <p:sldId id="294" r:id="rId24"/>
    <p:sldId id="295" r:id="rId25"/>
    <p:sldId id="296" r:id="rId26"/>
    <p:sldId id="297" r:id="rId27"/>
    <p:sldId id="325" r:id="rId28"/>
  </p:sldIdLst>
  <p:sldSz cx="12192000" cy="6858000"/>
  <p:notesSz cx="6858000" cy="9144000"/>
  <p:embeddedFontLst>
    <p:embeddedFont>
      <p:font typeface="Tahoma" pitchFamily="34" charset="0"/>
      <p:regular r:id="rId30"/>
      <p:bold r:id="rId31"/>
    </p:embeddedFont>
    <p:embeddedFont>
      <p:font typeface="HP001 4 hàng" pitchFamily="34" charset="0"/>
      <p:regular r:id="rId32"/>
      <p:bold r:id="rId33"/>
    </p:embeddedFont>
    <p:embeddedFont>
      <p:font typeface="VNI-Times" pitchFamily="2" charset="0"/>
      <p:regular r:id="rId34"/>
      <p:bold r:id="rId35"/>
      <p:italic r:id="rId36"/>
      <p:boldItalic r:id="rId37"/>
    </p:embeddedFont>
    <p:embeddedFont>
      <p:font typeface="Calibri" pitchFamily="34" charset="0"/>
      <p:regular r:id="rId38"/>
      <p:bold r:id="rId39"/>
      <p:italic r:id="rId40"/>
      <p:boldItalic r:id="rId41"/>
    </p:embeddedFont>
    <p:embeddedFont>
      <p:font typeface="Calibri Light" pitchFamily="34" charset="0"/>
      <p:regular r:id="rId42"/>
      <p:italic r:id="rId43"/>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5050"/>
    <a:srgbClr val="0000FF"/>
    <a:srgbClr val="66FF99"/>
    <a:srgbClr val="7AF0C3"/>
    <a:srgbClr val="5FFFD5"/>
    <a:srgbClr val="9FF5F1"/>
    <a:srgbClr val="66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autoAdjust="0"/>
    <p:restoredTop sz="94660"/>
  </p:normalViewPr>
  <p:slideViewPr>
    <p:cSldViewPr>
      <p:cViewPr varScale="1">
        <p:scale>
          <a:sx n="54" d="100"/>
          <a:sy n="54" d="100"/>
        </p:scale>
        <p:origin x="-109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5.wmf"/><Relationship Id="rId7" Type="http://schemas.openxmlformats.org/officeDocument/2006/relationships/image" Target="../media/image10.wmf"/><Relationship Id="rId2" Type="http://schemas.openxmlformats.org/officeDocument/2006/relationships/image" Target="../media/image12.wmf"/><Relationship Id="rId1" Type="http://schemas.openxmlformats.org/officeDocument/2006/relationships/image" Target="../media/image6.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DD076CA8-54A6-44CC-BC4E-A60BFA669EA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a:extLst>
              <a:ext uri="{FF2B5EF4-FFF2-40B4-BE49-F238E27FC236}">
                <a16:creationId xmlns:a16="http://schemas.microsoft.com/office/drawing/2014/main" xmlns="" id="{411645B4-F98D-4F0F-B099-63D911CA815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52" name="Rectangle 4">
            <a:extLst>
              <a:ext uri="{FF2B5EF4-FFF2-40B4-BE49-F238E27FC236}">
                <a16:creationId xmlns:a16="http://schemas.microsoft.com/office/drawing/2014/main" xmlns="" id="{0C03D851-4269-4330-BD57-34D3F95314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xmlns="" id="{EACA90E6-587D-4DD7-9FE8-BCFA4C26BC3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xmlns="" id="{15C8CEB5-DECB-47DB-93EE-A531B03AC30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a:extLst>
              <a:ext uri="{FF2B5EF4-FFF2-40B4-BE49-F238E27FC236}">
                <a16:creationId xmlns:a16="http://schemas.microsoft.com/office/drawing/2014/main" xmlns="" id="{0BCED5C2-D286-418B-BD85-4635E1B130B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E248FA-8FB9-4536-BAE1-BDCDEBFC1C96}" type="slidenum">
              <a:rPr lang="en-US" altLang="en-US"/>
              <a:pPr/>
              <a:t>‹#›</a:t>
            </a:fld>
            <a:endParaRPr lang="en-US" altLang="en-US"/>
          </a:p>
        </p:txBody>
      </p:sp>
    </p:spTree>
    <p:extLst>
      <p:ext uri="{BB962C8B-B14F-4D97-AF65-F5344CB8AC3E}">
        <p14:creationId xmlns:p14="http://schemas.microsoft.com/office/powerpoint/2010/main" val="2184579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E248FA-8FB9-4536-BAE1-BDCDEBFC1C96}" type="slidenum">
              <a:rPr lang="en-US" altLang="en-US" smtClean="0"/>
              <a:pPr/>
              <a:t>7</a:t>
            </a:fld>
            <a:endParaRPr lang="en-US" altLang="en-US"/>
          </a:p>
        </p:txBody>
      </p:sp>
    </p:spTree>
    <p:extLst>
      <p:ext uri="{BB962C8B-B14F-4D97-AF65-F5344CB8AC3E}">
        <p14:creationId xmlns:p14="http://schemas.microsoft.com/office/powerpoint/2010/main" val="142432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A93219A6-B71B-4D29-80C9-D84BD4D266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86B835E-4FF5-4802-AEDC-AFFAA386E5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99E88B9-0AD2-49EB-9958-16424D307103}"/>
              </a:ext>
            </a:extLst>
          </p:cNvPr>
          <p:cNvSpPr>
            <a:spLocks noGrp="1" noChangeArrowheads="1"/>
          </p:cNvSpPr>
          <p:nvPr>
            <p:ph type="sldNum" sz="quarter" idx="12"/>
          </p:nvPr>
        </p:nvSpPr>
        <p:spPr>
          <a:ln/>
        </p:spPr>
        <p:txBody>
          <a:bodyPr/>
          <a:lstStyle>
            <a:lvl1pPr>
              <a:defRPr/>
            </a:lvl1pPr>
          </a:lstStyle>
          <a:p>
            <a:fld id="{7E2C40BD-0D02-474E-B056-84343A36AB44}" type="slidenum">
              <a:rPr lang="en-US" altLang="en-US"/>
              <a:pPr/>
              <a:t>‹#›</a:t>
            </a:fld>
            <a:endParaRPr lang="en-US" altLang="en-US"/>
          </a:p>
        </p:txBody>
      </p:sp>
    </p:spTree>
    <p:extLst>
      <p:ext uri="{BB962C8B-B14F-4D97-AF65-F5344CB8AC3E}">
        <p14:creationId xmlns:p14="http://schemas.microsoft.com/office/powerpoint/2010/main" val="310463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36AB394-46C1-4206-9726-9FD1AB70EA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5BA0550-790E-4B81-BEE5-69108427C4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0D10FA2-9087-4C6B-8707-DE83167C28CA}"/>
              </a:ext>
            </a:extLst>
          </p:cNvPr>
          <p:cNvSpPr>
            <a:spLocks noGrp="1" noChangeArrowheads="1"/>
          </p:cNvSpPr>
          <p:nvPr>
            <p:ph type="sldNum" sz="quarter" idx="12"/>
          </p:nvPr>
        </p:nvSpPr>
        <p:spPr>
          <a:ln/>
        </p:spPr>
        <p:txBody>
          <a:bodyPr/>
          <a:lstStyle>
            <a:lvl1pPr>
              <a:defRPr/>
            </a:lvl1pPr>
          </a:lstStyle>
          <a:p>
            <a:fld id="{37B7A105-C6F7-4C5A-B366-611127FBA9A0}" type="slidenum">
              <a:rPr lang="en-US" altLang="en-US"/>
              <a:pPr/>
              <a:t>‹#›</a:t>
            </a:fld>
            <a:endParaRPr lang="en-US" altLang="en-US"/>
          </a:p>
        </p:txBody>
      </p:sp>
    </p:spTree>
    <p:extLst>
      <p:ext uri="{BB962C8B-B14F-4D97-AF65-F5344CB8AC3E}">
        <p14:creationId xmlns:p14="http://schemas.microsoft.com/office/powerpoint/2010/main" val="408929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3A20110-EBF3-4988-848C-F5EE43ADBC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8A60528-1AFC-4B1C-AFF7-AEE41584D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468A230-30D9-4D4E-867B-D7BECFC4E79E}"/>
              </a:ext>
            </a:extLst>
          </p:cNvPr>
          <p:cNvSpPr>
            <a:spLocks noGrp="1" noChangeArrowheads="1"/>
          </p:cNvSpPr>
          <p:nvPr>
            <p:ph type="sldNum" sz="quarter" idx="12"/>
          </p:nvPr>
        </p:nvSpPr>
        <p:spPr>
          <a:ln/>
        </p:spPr>
        <p:txBody>
          <a:bodyPr/>
          <a:lstStyle>
            <a:lvl1pPr>
              <a:defRPr/>
            </a:lvl1pPr>
          </a:lstStyle>
          <a:p>
            <a:fld id="{16CC2CA3-6381-49B4-B69A-BD75944705A4}" type="slidenum">
              <a:rPr lang="en-US" altLang="en-US"/>
              <a:pPr/>
              <a:t>‹#›</a:t>
            </a:fld>
            <a:endParaRPr lang="en-US" altLang="en-US"/>
          </a:p>
        </p:txBody>
      </p:sp>
    </p:spTree>
    <p:extLst>
      <p:ext uri="{BB962C8B-B14F-4D97-AF65-F5344CB8AC3E}">
        <p14:creationId xmlns:p14="http://schemas.microsoft.com/office/powerpoint/2010/main" val="24691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81907BF0-BE2C-48CC-B5B7-4F4D0AFA7F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7B3C60FB-00A2-4B1B-A984-18B6A02823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2BFED644-E974-4E8E-A269-BF4950BBD11C}"/>
              </a:ext>
            </a:extLst>
          </p:cNvPr>
          <p:cNvSpPr>
            <a:spLocks noGrp="1" noChangeArrowheads="1"/>
          </p:cNvSpPr>
          <p:nvPr>
            <p:ph type="sldNum" sz="quarter" idx="12"/>
          </p:nvPr>
        </p:nvSpPr>
        <p:spPr>
          <a:ln/>
        </p:spPr>
        <p:txBody>
          <a:bodyPr/>
          <a:lstStyle>
            <a:lvl1pPr>
              <a:defRPr/>
            </a:lvl1pPr>
          </a:lstStyle>
          <a:p>
            <a:fld id="{FB618404-E49D-46A8-B098-F9970F7DF99A}" type="slidenum">
              <a:rPr lang="en-US" altLang="en-US"/>
              <a:pPr/>
              <a:t>‹#›</a:t>
            </a:fld>
            <a:endParaRPr lang="en-US" altLang="en-US"/>
          </a:p>
        </p:txBody>
      </p:sp>
    </p:spTree>
    <p:extLst>
      <p:ext uri="{BB962C8B-B14F-4D97-AF65-F5344CB8AC3E}">
        <p14:creationId xmlns:p14="http://schemas.microsoft.com/office/powerpoint/2010/main" val="178140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438EC4FF-6380-4799-86F1-FE3BB4590B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C6AEC4D-A030-4229-B347-8D2251B582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EDD8152-2E6F-4E3D-A1BC-5D6928EB1253}"/>
              </a:ext>
            </a:extLst>
          </p:cNvPr>
          <p:cNvSpPr>
            <a:spLocks noGrp="1"/>
          </p:cNvSpPr>
          <p:nvPr>
            <p:ph type="sldNum" sz="quarter" idx="12"/>
          </p:nvPr>
        </p:nvSpPr>
        <p:spPr/>
        <p:txBody>
          <a:bodyPr/>
          <a:lstStyle>
            <a:lvl1pPr>
              <a:defRPr/>
            </a:lvl1pPr>
          </a:lstStyle>
          <a:p>
            <a:pPr>
              <a:defRPr/>
            </a:pPr>
            <a:fld id="{82F5B582-5133-4B44-83DD-97957333C692}" type="slidenum">
              <a:rPr lang="en-US" altLang="en-US"/>
              <a:pPr>
                <a:defRPr/>
              </a:pPr>
              <a:t>‹#›</a:t>
            </a:fld>
            <a:endParaRPr lang="en-US" altLang="en-US"/>
          </a:p>
        </p:txBody>
      </p:sp>
    </p:spTree>
    <p:extLst>
      <p:ext uri="{BB962C8B-B14F-4D97-AF65-F5344CB8AC3E}">
        <p14:creationId xmlns:p14="http://schemas.microsoft.com/office/powerpoint/2010/main" val="29960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710FDCE-AE73-4B14-92EB-D7E7EC761B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76B0940-B053-4EB1-81AA-91895C5DA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FBEC766-4D15-4620-9028-AC0B595CA61E}"/>
              </a:ext>
            </a:extLst>
          </p:cNvPr>
          <p:cNvSpPr>
            <a:spLocks noGrp="1"/>
          </p:cNvSpPr>
          <p:nvPr>
            <p:ph type="sldNum" sz="quarter" idx="12"/>
          </p:nvPr>
        </p:nvSpPr>
        <p:spPr/>
        <p:txBody>
          <a:bodyPr/>
          <a:lstStyle>
            <a:lvl1pPr>
              <a:defRPr/>
            </a:lvl1pPr>
          </a:lstStyle>
          <a:p>
            <a:pPr>
              <a:defRPr/>
            </a:pPr>
            <a:fld id="{F5E38FE5-F508-4F2A-A990-052C80C5CDCE}" type="slidenum">
              <a:rPr lang="en-US" altLang="en-US"/>
              <a:pPr>
                <a:defRPr/>
              </a:pPr>
              <a:t>‹#›</a:t>
            </a:fld>
            <a:endParaRPr lang="en-US" altLang="en-US"/>
          </a:p>
        </p:txBody>
      </p:sp>
    </p:spTree>
    <p:extLst>
      <p:ext uri="{BB962C8B-B14F-4D97-AF65-F5344CB8AC3E}">
        <p14:creationId xmlns:p14="http://schemas.microsoft.com/office/powerpoint/2010/main" val="253909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2D7325D-5F29-4F71-B698-AE2046B309E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94C7F37-9109-4BEF-900D-8ED9DEDE7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F63014A-CA89-4D2F-91A4-D1D837F694E0}"/>
              </a:ext>
            </a:extLst>
          </p:cNvPr>
          <p:cNvSpPr>
            <a:spLocks noGrp="1"/>
          </p:cNvSpPr>
          <p:nvPr>
            <p:ph type="sldNum" sz="quarter" idx="12"/>
          </p:nvPr>
        </p:nvSpPr>
        <p:spPr/>
        <p:txBody>
          <a:bodyPr/>
          <a:lstStyle>
            <a:lvl1pPr>
              <a:defRPr/>
            </a:lvl1pPr>
          </a:lstStyle>
          <a:p>
            <a:pPr>
              <a:defRPr/>
            </a:pPr>
            <a:fld id="{647CD7EC-B9DF-4998-8600-9B72AF92DDAA}" type="slidenum">
              <a:rPr lang="en-US" altLang="en-US"/>
              <a:pPr>
                <a:defRPr/>
              </a:pPr>
              <a:t>‹#›</a:t>
            </a:fld>
            <a:endParaRPr lang="en-US" altLang="en-US"/>
          </a:p>
        </p:txBody>
      </p:sp>
    </p:spTree>
    <p:extLst>
      <p:ext uri="{BB962C8B-B14F-4D97-AF65-F5344CB8AC3E}">
        <p14:creationId xmlns:p14="http://schemas.microsoft.com/office/powerpoint/2010/main" val="278081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0EC05A68-E76D-4895-B868-0BC55BBB0B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1111C4A-2971-41B5-B6E4-FEEEDB614E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C2E92C5-54B6-410A-9438-3237186C3488}"/>
              </a:ext>
            </a:extLst>
          </p:cNvPr>
          <p:cNvSpPr>
            <a:spLocks noGrp="1"/>
          </p:cNvSpPr>
          <p:nvPr>
            <p:ph type="sldNum" sz="quarter" idx="12"/>
          </p:nvPr>
        </p:nvSpPr>
        <p:spPr/>
        <p:txBody>
          <a:bodyPr/>
          <a:lstStyle>
            <a:lvl1pPr>
              <a:defRPr/>
            </a:lvl1pPr>
          </a:lstStyle>
          <a:p>
            <a:pPr>
              <a:defRPr/>
            </a:pPr>
            <a:fld id="{E5F54F1A-E357-4ACC-9864-4708D259ABF7}" type="slidenum">
              <a:rPr lang="en-US" altLang="en-US"/>
              <a:pPr>
                <a:defRPr/>
              </a:pPr>
              <a:t>‹#›</a:t>
            </a:fld>
            <a:endParaRPr lang="en-US" altLang="en-US"/>
          </a:p>
        </p:txBody>
      </p:sp>
    </p:spTree>
    <p:extLst>
      <p:ext uri="{BB962C8B-B14F-4D97-AF65-F5344CB8AC3E}">
        <p14:creationId xmlns:p14="http://schemas.microsoft.com/office/powerpoint/2010/main" val="116892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3C72C5D9-3791-4D67-9E49-C866728B861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511B2FC3-3972-49DD-B953-4AF7EE2B29D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15E3AA88-989E-4B20-8A6B-5109D054A9A0}"/>
              </a:ext>
            </a:extLst>
          </p:cNvPr>
          <p:cNvSpPr>
            <a:spLocks noGrp="1"/>
          </p:cNvSpPr>
          <p:nvPr>
            <p:ph type="sldNum" sz="quarter" idx="12"/>
          </p:nvPr>
        </p:nvSpPr>
        <p:spPr/>
        <p:txBody>
          <a:bodyPr/>
          <a:lstStyle>
            <a:lvl1pPr>
              <a:defRPr/>
            </a:lvl1pPr>
          </a:lstStyle>
          <a:p>
            <a:pPr>
              <a:defRPr/>
            </a:pPr>
            <a:fld id="{5BB60B3B-EA49-46FE-B266-B2E21A5B37C7}" type="slidenum">
              <a:rPr lang="en-US" altLang="en-US"/>
              <a:pPr>
                <a:defRPr/>
              </a:pPr>
              <a:t>‹#›</a:t>
            </a:fld>
            <a:endParaRPr lang="en-US" altLang="en-US"/>
          </a:p>
        </p:txBody>
      </p:sp>
    </p:spTree>
    <p:extLst>
      <p:ext uri="{BB962C8B-B14F-4D97-AF65-F5344CB8AC3E}">
        <p14:creationId xmlns:p14="http://schemas.microsoft.com/office/powerpoint/2010/main" val="3217772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0FC26A60-E064-441D-AE5B-7291FF373B6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0A8C35A9-AE89-41BF-BD34-F74D5A457E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E8972AE-C24E-4150-AA94-1B3EE38D235E}"/>
              </a:ext>
            </a:extLst>
          </p:cNvPr>
          <p:cNvSpPr>
            <a:spLocks noGrp="1"/>
          </p:cNvSpPr>
          <p:nvPr>
            <p:ph type="sldNum" sz="quarter" idx="12"/>
          </p:nvPr>
        </p:nvSpPr>
        <p:spPr/>
        <p:txBody>
          <a:bodyPr/>
          <a:lstStyle>
            <a:lvl1pPr>
              <a:defRPr/>
            </a:lvl1pPr>
          </a:lstStyle>
          <a:p>
            <a:pPr>
              <a:defRPr/>
            </a:pPr>
            <a:fld id="{F70C8F53-2497-45FB-8531-08DE779C084E}" type="slidenum">
              <a:rPr lang="en-US" altLang="en-US"/>
              <a:pPr>
                <a:defRPr/>
              </a:pPr>
              <a:t>‹#›</a:t>
            </a:fld>
            <a:endParaRPr lang="en-US" altLang="en-US"/>
          </a:p>
        </p:txBody>
      </p:sp>
    </p:spTree>
    <p:extLst>
      <p:ext uri="{BB962C8B-B14F-4D97-AF65-F5344CB8AC3E}">
        <p14:creationId xmlns:p14="http://schemas.microsoft.com/office/powerpoint/2010/main" val="372453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7EB8A8B-DBA2-4B74-99B2-1152FECECC1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5DEB9D74-6592-4645-A876-678627485C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066BE4AE-1C46-48A2-BA82-F1C02B54DD2C}"/>
              </a:ext>
            </a:extLst>
          </p:cNvPr>
          <p:cNvSpPr>
            <a:spLocks noGrp="1"/>
          </p:cNvSpPr>
          <p:nvPr>
            <p:ph type="sldNum" sz="quarter" idx="12"/>
          </p:nvPr>
        </p:nvSpPr>
        <p:spPr/>
        <p:txBody>
          <a:bodyPr/>
          <a:lstStyle>
            <a:lvl1pPr>
              <a:defRPr/>
            </a:lvl1pPr>
          </a:lstStyle>
          <a:p>
            <a:pPr>
              <a:defRPr/>
            </a:pPr>
            <a:fld id="{4D66CA69-4D42-4709-8C1C-FD678899493E}" type="slidenum">
              <a:rPr lang="en-US" altLang="en-US"/>
              <a:pPr>
                <a:defRPr/>
              </a:pPr>
              <a:t>‹#›</a:t>
            </a:fld>
            <a:endParaRPr lang="en-US" altLang="en-US"/>
          </a:p>
        </p:txBody>
      </p:sp>
    </p:spTree>
    <p:extLst>
      <p:ext uri="{BB962C8B-B14F-4D97-AF65-F5344CB8AC3E}">
        <p14:creationId xmlns:p14="http://schemas.microsoft.com/office/powerpoint/2010/main" val="242848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515FB66-01AE-4CC5-821C-3D51CFE526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606C651-A169-45EA-84F3-FBC05DD306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A216C6A-93DA-471E-AD07-1EC3606337AC}"/>
              </a:ext>
            </a:extLst>
          </p:cNvPr>
          <p:cNvSpPr>
            <a:spLocks noGrp="1" noChangeArrowheads="1"/>
          </p:cNvSpPr>
          <p:nvPr>
            <p:ph type="sldNum" sz="quarter" idx="12"/>
          </p:nvPr>
        </p:nvSpPr>
        <p:spPr>
          <a:ln/>
        </p:spPr>
        <p:txBody>
          <a:bodyPr/>
          <a:lstStyle>
            <a:lvl1pPr>
              <a:defRPr/>
            </a:lvl1pPr>
          </a:lstStyle>
          <a:p>
            <a:fld id="{E7AF6EBA-01F0-4884-B61F-897AC6500459}" type="slidenum">
              <a:rPr lang="en-US" altLang="en-US"/>
              <a:pPr/>
              <a:t>‹#›</a:t>
            </a:fld>
            <a:endParaRPr lang="en-US" altLang="en-US"/>
          </a:p>
        </p:txBody>
      </p:sp>
    </p:spTree>
    <p:extLst>
      <p:ext uri="{BB962C8B-B14F-4D97-AF65-F5344CB8AC3E}">
        <p14:creationId xmlns:p14="http://schemas.microsoft.com/office/powerpoint/2010/main" val="120270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7EEEAF70-ECB5-4A35-A5DC-57F3FDA4465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B2F15C19-2845-4986-8C26-B6309A58D0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7BDB8C7-D9EC-410D-B020-8D8C075E4DDF}"/>
              </a:ext>
            </a:extLst>
          </p:cNvPr>
          <p:cNvSpPr>
            <a:spLocks noGrp="1"/>
          </p:cNvSpPr>
          <p:nvPr>
            <p:ph type="sldNum" sz="quarter" idx="12"/>
          </p:nvPr>
        </p:nvSpPr>
        <p:spPr/>
        <p:txBody>
          <a:bodyPr/>
          <a:lstStyle>
            <a:lvl1pPr>
              <a:defRPr/>
            </a:lvl1pPr>
          </a:lstStyle>
          <a:p>
            <a:pPr>
              <a:defRPr/>
            </a:pPr>
            <a:fld id="{63A1BF59-F2B0-4440-8351-4DC17DBCD16E}" type="slidenum">
              <a:rPr lang="en-US" altLang="en-US"/>
              <a:pPr>
                <a:defRPr/>
              </a:pPr>
              <a:t>‹#›</a:t>
            </a:fld>
            <a:endParaRPr lang="en-US" altLang="en-US"/>
          </a:p>
        </p:txBody>
      </p:sp>
    </p:spTree>
    <p:extLst>
      <p:ext uri="{BB962C8B-B14F-4D97-AF65-F5344CB8AC3E}">
        <p14:creationId xmlns:p14="http://schemas.microsoft.com/office/powerpoint/2010/main" val="1620887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BFC2F7F8-1F03-4FC1-BE3A-A14839B4F78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4CD6ECC-0FF7-4285-9BD0-9EBFF0A87F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52E82AB-1898-469A-9C8A-0E8B02B448DB}"/>
              </a:ext>
            </a:extLst>
          </p:cNvPr>
          <p:cNvSpPr>
            <a:spLocks noGrp="1"/>
          </p:cNvSpPr>
          <p:nvPr>
            <p:ph type="sldNum" sz="quarter" idx="12"/>
          </p:nvPr>
        </p:nvSpPr>
        <p:spPr/>
        <p:txBody>
          <a:bodyPr/>
          <a:lstStyle>
            <a:lvl1pPr>
              <a:defRPr/>
            </a:lvl1pPr>
          </a:lstStyle>
          <a:p>
            <a:pPr>
              <a:defRPr/>
            </a:pPr>
            <a:fld id="{F7046A6A-1A27-42BA-AB8D-096A2E832C57}" type="slidenum">
              <a:rPr lang="en-US" altLang="en-US"/>
              <a:pPr>
                <a:defRPr/>
              </a:pPr>
              <a:t>‹#›</a:t>
            </a:fld>
            <a:endParaRPr lang="en-US" altLang="en-US"/>
          </a:p>
        </p:txBody>
      </p:sp>
    </p:spTree>
    <p:extLst>
      <p:ext uri="{BB962C8B-B14F-4D97-AF65-F5344CB8AC3E}">
        <p14:creationId xmlns:p14="http://schemas.microsoft.com/office/powerpoint/2010/main" val="155679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218ED6D-F9F1-4BCA-8057-E008D440D6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5AAEABD-3DE4-4BCA-A324-B5A9E1623E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1BC0EC1-8A51-427F-ACCB-896757B960BF}"/>
              </a:ext>
            </a:extLst>
          </p:cNvPr>
          <p:cNvSpPr>
            <a:spLocks noGrp="1"/>
          </p:cNvSpPr>
          <p:nvPr>
            <p:ph type="sldNum" sz="quarter" idx="12"/>
          </p:nvPr>
        </p:nvSpPr>
        <p:spPr/>
        <p:txBody>
          <a:bodyPr/>
          <a:lstStyle>
            <a:lvl1pPr>
              <a:defRPr/>
            </a:lvl1pPr>
          </a:lstStyle>
          <a:p>
            <a:pPr>
              <a:defRPr/>
            </a:pPr>
            <a:fld id="{691659C1-B6AE-4B44-89EC-2C3B5FD9AF2D}" type="slidenum">
              <a:rPr lang="en-US" altLang="en-US"/>
              <a:pPr>
                <a:defRPr/>
              </a:pPr>
              <a:t>‹#›</a:t>
            </a:fld>
            <a:endParaRPr lang="en-US" altLang="en-US"/>
          </a:p>
        </p:txBody>
      </p:sp>
    </p:spTree>
    <p:extLst>
      <p:ext uri="{BB962C8B-B14F-4D97-AF65-F5344CB8AC3E}">
        <p14:creationId xmlns:p14="http://schemas.microsoft.com/office/powerpoint/2010/main" val="3838910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8E29ED8-5D2D-4B07-837F-F1E602F0FC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F8B0D07-48AE-4E56-98D9-1A89D734E9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9666A17-C422-44DA-B716-11048E56E000}"/>
              </a:ext>
            </a:extLst>
          </p:cNvPr>
          <p:cNvSpPr>
            <a:spLocks noGrp="1"/>
          </p:cNvSpPr>
          <p:nvPr>
            <p:ph type="sldNum" sz="quarter" idx="12"/>
          </p:nvPr>
        </p:nvSpPr>
        <p:spPr/>
        <p:txBody>
          <a:bodyPr/>
          <a:lstStyle>
            <a:lvl1pPr>
              <a:defRPr/>
            </a:lvl1pPr>
          </a:lstStyle>
          <a:p>
            <a:pPr>
              <a:defRPr/>
            </a:pPr>
            <a:fld id="{E119E0E6-24C6-4D19-AFCA-B257CC7B62D2}" type="slidenum">
              <a:rPr lang="en-US" altLang="en-US"/>
              <a:pPr>
                <a:defRPr/>
              </a:pPr>
              <a:t>‹#›</a:t>
            </a:fld>
            <a:endParaRPr lang="en-US" altLang="en-US"/>
          </a:p>
        </p:txBody>
      </p:sp>
    </p:spTree>
    <p:extLst>
      <p:ext uri="{BB962C8B-B14F-4D97-AF65-F5344CB8AC3E}">
        <p14:creationId xmlns:p14="http://schemas.microsoft.com/office/powerpoint/2010/main" val="49329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7E36ABE-0ED1-4741-A7D3-677AB6A08CC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B51E16BF-8A68-4FC9-A450-E82C9A344A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E3022EC-5B0A-4364-83C1-52606BCCAA2E}"/>
              </a:ext>
            </a:extLst>
          </p:cNvPr>
          <p:cNvSpPr>
            <a:spLocks noGrp="1"/>
          </p:cNvSpPr>
          <p:nvPr>
            <p:ph type="sldNum" sz="quarter" idx="12"/>
          </p:nvPr>
        </p:nvSpPr>
        <p:spPr/>
        <p:txBody>
          <a:bodyPr/>
          <a:lstStyle>
            <a:lvl1pPr>
              <a:defRPr/>
            </a:lvl1pPr>
          </a:lstStyle>
          <a:p>
            <a:pPr>
              <a:defRPr/>
            </a:pPr>
            <a:fld id="{A2C586A1-F0A3-4091-B3DE-7F02FBABACDE}" type="slidenum">
              <a:rPr lang="en-US" altLang="en-US"/>
              <a:pPr>
                <a:defRPr/>
              </a:pPr>
              <a:t>‹#›</a:t>
            </a:fld>
            <a:endParaRPr lang="en-US" altLang="en-US"/>
          </a:p>
        </p:txBody>
      </p:sp>
    </p:spTree>
    <p:extLst>
      <p:ext uri="{BB962C8B-B14F-4D97-AF65-F5344CB8AC3E}">
        <p14:creationId xmlns:p14="http://schemas.microsoft.com/office/powerpoint/2010/main" val="408421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66B578D-5017-4220-BE77-AFBEA2EA14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AEF6CB5-656D-4050-B957-A83008A8D3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764EAB8-B5F1-4250-9E23-9C94C95F5DB6}"/>
              </a:ext>
            </a:extLst>
          </p:cNvPr>
          <p:cNvSpPr>
            <a:spLocks noGrp="1" noChangeArrowheads="1"/>
          </p:cNvSpPr>
          <p:nvPr>
            <p:ph type="sldNum" sz="quarter" idx="12"/>
          </p:nvPr>
        </p:nvSpPr>
        <p:spPr>
          <a:ln/>
        </p:spPr>
        <p:txBody>
          <a:bodyPr/>
          <a:lstStyle>
            <a:lvl1pPr>
              <a:defRPr/>
            </a:lvl1pPr>
          </a:lstStyle>
          <a:p>
            <a:fld id="{EE819DD3-AA11-4CFE-9806-486646D1453A}" type="slidenum">
              <a:rPr lang="en-US" altLang="en-US"/>
              <a:pPr/>
              <a:t>‹#›</a:t>
            </a:fld>
            <a:endParaRPr lang="en-US" altLang="en-US"/>
          </a:p>
        </p:txBody>
      </p:sp>
    </p:spTree>
    <p:extLst>
      <p:ext uri="{BB962C8B-B14F-4D97-AF65-F5344CB8AC3E}">
        <p14:creationId xmlns:p14="http://schemas.microsoft.com/office/powerpoint/2010/main" val="62588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3BF59E53-C8CE-4273-A208-F7A3653A06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9832620-8638-4246-838C-FB46D889D6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8B7BC1BB-2BE5-4F4D-A1CB-6F58D5D512BF}"/>
              </a:ext>
            </a:extLst>
          </p:cNvPr>
          <p:cNvSpPr>
            <a:spLocks noGrp="1" noChangeArrowheads="1"/>
          </p:cNvSpPr>
          <p:nvPr>
            <p:ph type="sldNum" sz="quarter" idx="12"/>
          </p:nvPr>
        </p:nvSpPr>
        <p:spPr>
          <a:ln/>
        </p:spPr>
        <p:txBody>
          <a:bodyPr/>
          <a:lstStyle>
            <a:lvl1pPr>
              <a:defRPr/>
            </a:lvl1pPr>
          </a:lstStyle>
          <a:p>
            <a:fld id="{2BBFF44B-42C2-42C5-9D12-FF17004B241A}" type="slidenum">
              <a:rPr lang="en-US" altLang="en-US"/>
              <a:pPr/>
              <a:t>‹#›</a:t>
            </a:fld>
            <a:endParaRPr lang="en-US" altLang="en-US"/>
          </a:p>
        </p:txBody>
      </p:sp>
    </p:spTree>
    <p:extLst>
      <p:ext uri="{BB962C8B-B14F-4D97-AF65-F5344CB8AC3E}">
        <p14:creationId xmlns:p14="http://schemas.microsoft.com/office/powerpoint/2010/main" val="2100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066F61D-25D3-4B11-AAC9-C4C57147F3E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AC594D5-B22C-40DA-9413-114CF4817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57C380BD-FCE6-4181-B082-2BC18D19BFC5}"/>
              </a:ext>
            </a:extLst>
          </p:cNvPr>
          <p:cNvSpPr>
            <a:spLocks noGrp="1" noChangeArrowheads="1"/>
          </p:cNvSpPr>
          <p:nvPr>
            <p:ph type="sldNum" sz="quarter" idx="12"/>
          </p:nvPr>
        </p:nvSpPr>
        <p:spPr>
          <a:ln/>
        </p:spPr>
        <p:txBody>
          <a:bodyPr/>
          <a:lstStyle>
            <a:lvl1pPr>
              <a:defRPr/>
            </a:lvl1pPr>
          </a:lstStyle>
          <a:p>
            <a:fld id="{30C1B106-FEBB-4B63-A5A5-03F3091AE307}" type="slidenum">
              <a:rPr lang="en-US" altLang="en-US"/>
              <a:pPr/>
              <a:t>‹#›</a:t>
            </a:fld>
            <a:endParaRPr lang="en-US" altLang="en-US"/>
          </a:p>
        </p:txBody>
      </p:sp>
    </p:spTree>
    <p:extLst>
      <p:ext uri="{BB962C8B-B14F-4D97-AF65-F5344CB8AC3E}">
        <p14:creationId xmlns:p14="http://schemas.microsoft.com/office/powerpoint/2010/main" val="35972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5CE8153-C714-4428-9913-2946276EDC3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0830966-FEA6-4091-8876-57951642C2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BF635AE-A5E6-410E-A8A9-00951DCE6BC6}"/>
              </a:ext>
            </a:extLst>
          </p:cNvPr>
          <p:cNvSpPr>
            <a:spLocks noGrp="1" noChangeArrowheads="1"/>
          </p:cNvSpPr>
          <p:nvPr>
            <p:ph type="sldNum" sz="quarter" idx="12"/>
          </p:nvPr>
        </p:nvSpPr>
        <p:spPr>
          <a:ln/>
        </p:spPr>
        <p:txBody>
          <a:bodyPr/>
          <a:lstStyle>
            <a:lvl1pPr>
              <a:defRPr/>
            </a:lvl1pPr>
          </a:lstStyle>
          <a:p>
            <a:fld id="{5B00C9CA-2E67-4F09-88F9-E4A2C8F93482}" type="slidenum">
              <a:rPr lang="en-US" altLang="en-US"/>
              <a:pPr/>
              <a:t>‹#›</a:t>
            </a:fld>
            <a:endParaRPr lang="en-US" altLang="en-US"/>
          </a:p>
        </p:txBody>
      </p:sp>
    </p:spTree>
    <p:extLst>
      <p:ext uri="{BB962C8B-B14F-4D97-AF65-F5344CB8AC3E}">
        <p14:creationId xmlns:p14="http://schemas.microsoft.com/office/powerpoint/2010/main" val="162260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2CDE74F-9280-4AFC-B7D1-8EE2596D248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04C0900-9587-4168-82B3-C7842C4D50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FB46FBFF-E731-4F48-902F-7522E9DBD3A9}"/>
              </a:ext>
            </a:extLst>
          </p:cNvPr>
          <p:cNvSpPr>
            <a:spLocks noGrp="1" noChangeArrowheads="1"/>
          </p:cNvSpPr>
          <p:nvPr>
            <p:ph type="sldNum" sz="quarter" idx="12"/>
          </p:nvPr>
        </p:nvSpPr>
        <p:spPr>
          <a:ln/>
        </p:spPr>
        <p:txBody>
          <a:bodyPr/>
          <a:lstStyle>
            <a:lvl1pPr>
              <a:defRPr/>
            </a:lvl1pPr>
          </a:lstStyle>
          <a:p>
            <a:fld id="{C64D3789-ACE5-466E-AA9A-68CA120EC100}" type="slidenum">
              <a:rPr lang="en-US" altLang="en-US"/>
              <a:pPr/>
              <a:t>‹#›</a:t>
            </a:fld>
            <a:endParaRPr lang="en-US" altLang="en-US"/>
          </a:p>
        </p:txBody>
      </p:sp>
    </p:spTree>
    <p:extLst>
      <p:ext uri="{BB962C8B-B14F-4D97-AF65-F5344CB8AC3E}">
        <p14:creationId xmlns:p14="http://schemas.microsoft.com/office/powerpoint/2010/main" val="166528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CBD2E06-3B61-469E-AAB4-48669196E1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264DFF3-CC99-459C-860A-991E19C5A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6AFD0F2-DBF8-4B4F-8133-FD7A8672DBF9}"/>
              </a:ext>
            </a:extLst>
          </p:cNvPr>
          <p:cNvSpPr>
            <a:spLocks noGrp="1" noChangeArrowheads="1"/>
          </p:cNvSpPr>
          <p:nvPr>
            <p:ph type="sldNum" sz="quarter" idx="12"/>
          </p:nvPr>
        </p:nvSpPr>
        <p:spPr>
          <a:ln/>
        </p:spPr>
        <p:txBody>
          <a:bodyPr/>
          <a:lstStyle>
            <a:lvl1pPr>
              <a:defRPr/>
            </a:lvl1pPr>
          </a:lstStyle>
          <a:p>
            <a:fld id="{03212B88-C19A-4132-96BE-84AE879B84DF}" type="slidenum">
              <a:rPr lang="en-US" altLang="en-US"/>
              <a:pPr/>
              <a:t>‹#›</a:t>
            </a:fld>
            <a:endParaRPr lang="en-US" altLang="en-US"/>
          </a:p>
        </p:txBody>
      </p:sp>
    </p:spTree>
    <p:extLst>
      <p:ext uri="{BB962C8B-B14F-4D97-AF65-F5344CB8AC3E}">
        <p14:creationId xmlns:p14="http://schemas.microsoft.com/office/powerpoint/2010/main" val="252656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9E3293F-15E8-4A30-8201-CCB7162A5E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A4658AA-5458-460E-BCCF-3C0072688F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83A280AC-766E-42A0-89F1-C9AAAC0D8A22}"/>
              </a:ext>
            </a:extLst>
          </p:cNvPr>
          <p:cNvSpPr>
            <a:spLocks noGrp="1" noChangeArrowheads="1"/>
          </p:cNvSpPr>
          <p:nvPr>
            <p:ph type="sldNum" sz="quarter" idx="12"/>
          </p:nvPr>
        </p:nvSpPr>
        <p:spPr>
          <a:ln/>
        </p:spPr>
        <p:txBody>
          <a:bodyPr/>
          <a:lstStyle>
            <a:lvl1pPr>
              <a:defRPr/>
            </a:lvl1pPr>
          </a:lstStyle>
          <a:p>
            <a:fld id="{FE345CB7-9F63-47D8-BCAB-26C0537F2904}" type="slidenum">
              <a:rPr lang="en-US" altLang="en-US"/>
              <a:pPr/>
              <a:t>‹#›</a:t>
            </a:fld>
            <a:endParaRPr lang="en-US" altLang="en-US"/>
          </a:p>
        </p:txBody>
      </p:sp>
    </p:spTree>
    <p:extLst>
      <p:ext uri="{BB962C8B-B14F-4D97-AF65-F5344CB8AC3E}">
        <p14:creationId xmlns:p14="http://schemas.microsoft.com/office/powerpoint/2010/main" val="215404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D899E88-4483-4024-9C65-9DBB71E33D0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98AE90EF-9659-499D-AD24-57D29D3F595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07E3C941-CE4C-401D-922E-9E8CC98AC172}"/>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xmlns="" id="{6D049B3E-0225-41B2-85AB-F54841E8C63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xmlns="" id="{AAB3A6F8-C5D2-453B-8752-27C909CAA83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1BB82CE-8B34-44A6-8659-C374F5362AA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EF7E209-7CCB-4DA3-9D15-DDCE12676BB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EF8D75D4-932C-4E9B-9D6F-4FAFBCDE4A0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8E47ECE-607E-4E3D-9F95-2860972F3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C1D33490-25CF-4088-B847-6BD9A833F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2A8B331C-D511-4617-8D44-8EB84BA71DD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CE915D2-842C-4665-9472-3A3BCC139CBA}" type="slidenum">
              <a:rPr lang="en-US" altLang="en-US"/>
              <a:pPr>
                <a:defRPr/>
              </a:pPr>
              <a:t>‹#›</a:t>
            </a:fld>
            <a:endParaRPr lang="en-US" altLang="en-US"/>
          </a:p>
        </p:txBody>
      </p:sp>
    </p:spTree>
    <p:extLst>
      <p:ext uri="{BB962C8B-B14F-4D97-AF65-F5344CB8AC3E}">
        <p14:creationId xmlns:p14="http://schemas.microsoft.com/office/powerpoint/2010/main" val="32555318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audio" Target="../media/audio1.wav"/><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27.bin"/><Relationship Id="rId5" Type="http://schemas.openxmlformats.org/officeDocument/2006/relationships/image" Target="../media/image17.wmf"/><Relationship Id="rId10" Type="http://schemas.openxmlformats.org/officeDocument/2006/relationships/image" Target="../media/image20.png"/><Relationship Id="rId4" Type="http://schemas.openxmlformats.org/officeDocument/2006/relationships/oleObject" Target="../embeddings/oleObject26.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30.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slide" Target="slide18.xml"/><Relationship Id="rId3" Type="http://schemas.openxmlformats.org/officeDocument/2006/relationships/image" Target="../media/image22.gif"/><Relationship Id="rId7" Type="http://schemas.openxmlformats.org/officeDocument/2006/relationships/image" Target="../media/image26.png"/><Relationship Id="rId12" Type="http://schemas.openxmlformats.org/officeDocument/2006/relationships/slide" Target="slide20.xml"/><Relationship Id="rId2" Type="http://schemas.openxmlformats.org/officeDocument/2006/relationships/slideLayout" Target="../slideLayouts/slideLayout19.xml"/><Relationship Id="rId16" Type="http://schemas.openxmlformats.org/officeDocument/2006/relationships/image" Target="../media/image20.png"/><Relationship Id="rId1" Type="http://schemas.openxmlformats.org/officeDocument/2006/relationships/audio" Target="file:///G:\LOC%20MOC\GA%20&#272;T-%20TOAN%20L&#212;C\LA%20PLAYA%20(ROMANCE%20GUITAR)%201.MP3" TargetMode="External"/><Relationship Id="rId6" Type="http://schemas.openxmlformats.org/officeDocument/2006/relationships/image" Target="../media/image25.gif"/><Relationship Id="rId11" Type="http://schemas.openxmlformats.org/officeDocument/2006/relationships/slide" Target="slide16.xml"/><Relationship Id="rId5" Type="http://schemas.openxmlformats.org/officeDocument/2006/relationships/image" Target="../media/image24.gif"/><Relationship Id="rId15" Type="http://schemas.openxmlformats.org/officeDocument/2006/relationships/image" Target="../media/image28.png"/><Relationship Id="rId10" Type="http://schemas.openxmlformats.org/officeDocument/2006/relationships/slide" Target="slide22.xml"/><Relationship Id="rId4" Type="http://schemas.openxmlformats.org/officeDocument/2006/relationships/image" Target="../media/image23.gif"/><Relationship Id="rId9" Type="http://schemas.openxmlformats.org/officeDocument/2006/relationships/slide" Target="slide24.xml"/><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3.wav"/><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3.wav"/><Relationship Id="rId1" Type="http://schemas.openxmlformats.org/officeDocument/2006/relationships/slideLayout" Target="../slideLayouts/slideLayout18.xml"/><Relationship Id="rId5" Type="http://schemas.openxmlformats.org/officeDocument/2006/relationships/slide" Target="slide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9.xml"/><Relationship Id="rId1" Type="http://schemas.openxmlformats.org/officeDocument/2006/relationships/vmlDrawing" Target="../drawings/vmlDrawing9.vml"/><Relationship Id="rId5" Type="http://schemas.openxmlformats.org/officeDocument/2006/relationships/image" Target="../media/image20.png"/><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3.xml"/><Relationship Id="rId2" Type="http://schemas.openxmlformats.org/officeDocument/2006/relationships/slideLayout" Target="../slideLayouts/slideLayout19.xml"/><Relationship Id="rId1" Type="http://schemas.openxmlformats.org/officeDocument/2006/relationships/vmlDrawing" Target="../drawings/vmlDrawing10.vml"/><Relationship Id="rId6" Type="http://schemas.openxmlformats.org/officeDocument/2006/relationships/image" Target="../media/image23.gif"/><Relationship Id="rId5" Type="http://schemas.openxmlformats.org/officeDocument/2006/relationships/image" Target="../media/image30.w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3.wav"/><Relationship Id="rId1" Type="http://schemas.openxmlformats.org/officeDocument/2006/relationships/slideLayout" Target="../slideLayouts/slideLayout19.xml"/><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9.xml"/><Relationship Id="rId1" Type="http://schemas.openxmlformats.org/officeDocument/2006/relationships/vmlDrawing" Target="../drawings/vmlDrawing11.vml"/><Relationship Id="rId5" Type="http://schemas.openxmlformats.org/officeDocument/2006/relationships/image" Target="../media/image20.png"/><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3.wav"/><Relationship Id="rId7" Type="http://schemas.openxmlformats.org/officeDocument/2006/relationships/image" Target="../media/image32.wmf"/><Relationship Id="rId2" Type="http://schemas.openxmlformats.org/officeDocument/2006/relationships/slideLayout" Target="../slideLayouts/slideLayout19.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openxmlformats.org/officeDocument/2006/relationships/image" Target="../media/image31.wmf"/><Relationship Id="rId10" Type="http://schemas.openxmlformats.org/officeDocument/2006/relationships/slide" Target="slide13.xml"/><Relationship Id="rId4" Type="http://schemas.openxmlformats.org/officeDocument/2006/relationships/oleObject" Target="../embeddings/oleObject35.bin"/><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9.xml"/><Relationship Id="rId1" Type="http://schemas.openxmlformats.org/officeDocument/2006/relationships/vmlDrawing" Target="../drawings/vmlDrawing13.vml"/><Relationship Id="rId5" Type="http://schemas.openxmlformats.org/officeDocument/2006/relationships/image" Target="../media/image20.png"/><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oleObject" Target="../embeddings/oleObject40.bin"/><Relationship Id="rId2" Type="http://schemas.openxmlformats.org/officeDocument/2006/relationships/slideLayout" Target="../slideLayouts/slideLayout19.xml"/><Relationship Id="rId1" Type="http://schemas.openxmlformats.org/officeDocument/2006/relationships/vmlDrawing" Target="../drawings/vmlDrawing14.vml"/><Relationship Id="rId6" Type="http://schemas.openxmlformats.org/officeDocument/2006/relationships/oleObject" Target="../embeddings/oleObject39.bin"/><Relationship Id="rId5" Type="http://schemas.openxmlformats.org/officeDocument/2006/relationships/image" Target="../media/image33.wmf"/><Relationship Id="rId4" Type="http://schemas.openxmlformats.org/officeDocument/2006/relationships/oleObject" Target="../embeddings/oleObject38.bin"/><Relationship Id="rId9" Type="http://schemas.openxmlformats.org/officeDocument/2006/relationships/slide" Target="slide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wmf"/><Relationship Id="rId18" Type="http://schemas.openxmlformats.org/officeDocument/2006/relationships/oleObject" Target="../embeddings/oleObject9.bin"/><Relationship Id="rId3" Type="http://schemas.openxmlformats.org/officeDocument/2006/relationships/image" Target="../media/image2.jpeg"/><Relationship Id="rId7" Type="http://schemas.openxmlformats.org/officeDocument/2006/relationships/image" Target="../media/image6.wmf"/><Relationship Id="rId12" Type="http://schemas.openxmlformats.org/officeDocument/2006/relationships/oleObject" Target="../embeddings/oleObject6.bin"/><Relationship Id="rId17" Type="http://schemas.openxmlformats.org/officeDocument/2006/relationships/image" Target="../media/image11.wmf"/><Relationship Id="rId2" Type="http://schemas.openxmlformats.org/officeDocument/2006/relationships/slideLayout" Target="../slideLayouts/slideLayout12.xml"/><Relationship Id="rId16" Type="http://schemas.openxmlformats.org/officeDocument/2006/relationships/oleObject" Target="../embeddings/oleObject8.bin"/><Relationship Id="rId20" Type="http://schemas.openxmlformats.org/officeDocument/2006/relationships/image" Target="../media/image3.wm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5.bin"/><Relationship Id="rId19" Type="http://schemas.openxmlformats.org/officeDocument/2006/relationships/oleObject" Target="../embeddings/oleObject10.bin"/><Relationship Id="rId4" Type="http://schemas.openxmlformats.org/officeDocument/2006/relationships/oleObject" Target="../embeddings/oleObject2.bin"/><Relationship Id="rId9" Type="http://schemas.openxmlformats.org/officeDocument/2006/relationships/image" Target="../media/image7.wmf"/><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18" Type="http://schemas.openxmlformats.org/officeDocument/2006/relationships/image" Target="../media/image9.wmf"/><Relationship Id="rId3" Type="http://schemas.openxmlformats.org/officeDocument/2006/relationships/notesSlide" Target="../notesSlides/notesSlide1.xml"/><Relationship Id="rId21" Type="http://schemas.openxmlformats.org/officeDocument/2006/relationships/oleObject" Target="../embeddings/oleObject20.bin"/><Relationship Id="rId7" Type="http://schemas.openxmlformats.org/officeDocument/2006/relationships/oleObject" Target="../embeddings/oleObject12.bin"/><Relationship Id="rId12" Type="http://schemas.openxmlformats.org/officeDocument/2006/relationships/oleObject" Target="../embeddings/oleObject15.bin"/><Relationship Id="rId17" Type="http://schemas.openxmlformats.org/officeDocument/2006/relationships/oleObject" Target="../embeddings/oleObject18.bin"/><Relationship Id="rId2" Type="http://schemas.openxmlformats.org/officeDocument/2006/relationships/slideLayout" Target="../slideLayouts/slideLayout1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image" Target="../media/image5.wmf"/><Relationship Id="rId24" Type="http://schemas.openxmlformats.org/officeDocument/2006/relationships/image" Target="../media/image13.wmf"/><Relationship Id="rId5" Type="http://schemas.openxmlformats.org/officeDocument/2006/relationships/oleObject" Target="../embeddings/oleObject11.bin"/><Relationship Id="rId15" Type="http://schemas.openxmlformats.org/officeDocument/2006/relationships/oleObject" Target="../embeddings/oleObject17.bin"/><Relationship Id="rId23" Type="http://schemas.openxmlformats.org/officeDocument/2006/relationships/oleObject" Target="../embeddings/oleObject21.bin"/><Relationship Id="rId10" Type="http://schemas.openxmlformats.org/officeDocument/2006/relationships/oleObject" Target="../embeddings/oleObject14.bin"/><Relationship Id="rId19" Type="http://schemas.openxmlformats.org/officeDocument/2006/relationships/oleObject" Target="../embeddings/oleObject19.bin"/><Relationship Id="rId4" Type="http://schemas.openxmlformats.org/officeDocument/2006/relationships/image" Target="../media/image2.jpeg"/><Relationship Id="rId9" Type="http://schemas.openxmlformats.org/officeDocument/2006/relationships/image" Target="../media/image12.wmf"/><Relationship Id="rId14" Type="http://schemas.openxmlformats.org/officeDocument/2006/relationships/image" Target="../media/image7.wmf"/><Relationship Id="rId22"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14.w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4 Points 1">
            <a:extLst>
              <a:ext uri="{FF2B5EF4-FFF2-40B4-BE49-F238E27FC236}">
                <a16:creationId xmlns:a16="http://schemas.microsoft.com/office/drawing/2014/main" xmlns="" id="{30A9E96D-E35B-4ADE-BF28-2EE9400550B9}"/>
              </a:ext>
            </a:extLst>
          </p:cNvPr>
          <p:cNvSpPr/>
          <p:nvPr/>
        </p:nvSpPr>
        <p:spPr>
          <a:xfrm>
            <a:off x="3505200" y="631825"/>
            <a:ext cx="6400800" cy="2819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3" name="Picture 4" descr="hinh-nen-powerpoint-thien-nhien-6">
            <a:extLst>
              <a:ext uri="{FF2B5EF4-FFF2-40B4-BE49-F238E27FC236}">
                <a16:creationId xmlns:a16="http://schemas.microsoft.com/office/drawing/2014/main" xmlns="" id="{7717D856-FD80-421F-86FA-D662B50C1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4 Points 2">
            <a:extLst>
              <a:ext uri="{FF2B5EF4-FFF2-40B4-BE49-F238E27FC236}">
                <a16:creationId xmlns:a16="http://schemas.microsoft.com/office/drawing/2014/main" xmlns="" id="{30548BE0-A7AC-4F67-BB64-612CFEF08C8B}"/>
              </a:ext>
            </a:extLst>
          </p:cNvPr>
          <p:cNvSpPr/>
          <p:nvPr/>
        </p:nvSpPr>
        <p:spPr>
          <a:xfrm>
            <a:off x="1676400" y="-144463"/>
            <a:ext cx="7620000" cy="304800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KHỞI ĐỘNG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1">
            <a:extLst>
              <a:ext uri="{FF2B5EF4-FFF2-40B4-BE49-F238E27FC236}">
                <a16:creationId xmlns:a16="http://schemas.microsoft.com/office/drawing/2014/main" xmlns="" id="{5322576E-1F66-40E1-AACB-0269CFC00412}"/>
              </a:ext>
            </a:extLst>
          </p:cNvPr>
          <p:cNvGrpSpPr>
            <a:grpSpLocks/>
          </p:cNvGrpSpPr>
          <p:nvPr/>
        </p:nvGrpSpPr>
        <p:grpSpPr bwMode="auto">
          <a:xfrm>
            <a:off x="-1524000" y="1349793"/>
            <a:ext cx="8001000" cy="2895600"/>
            <a:chOff x="-593" y="740"/>
            <a:chExt cx="5040" cy="1824"/>
          </a:xfrm>
        </p:grpSpPr>
        <p:sp>
          <p:nvSpPr>
            <p:cNvPr id="13320" name="Rectangle 3">
              <a:extLst>
                <a:ext uri="{FF2B5EF4-FFF2-40B4-BE49-F238E27FC236}">
                  <a16:creationId xmlns:a16="http://schemas.microsoft.com/office/drawing/2014/main" xmlns="" id="{FA596183-EE98-415F-9048-2158AED15700}"/>
                </a:ext>
              </a:extLst>
            </p:cNvPr>
            <p:cNvSpPr>
              <a:spLocks noChangeArrowheads="1"/>
            </p:cNvSpPr>
            <p:nvPr/>
          </p:nvSpPr>
          <p:spPr bwMode="auto">
            <a:xfrm>
              <a:off x="-593" y="740"/>
              <a:ext cx="5040"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t>
              </a:r>
              <a:r>
                <a:rPr lang="en-US" altLang="en-US" sz="2400" b="1" u="sng">
                  <a:latin typeface="VNI-Times" pitchFamily="2" charset="0"/>
                </a:rPr>
                <a:t>Baøi giaûi</a:t>
              </a: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Ñoaïn ñöôøng anh Haûi ñaõ ñi laø :</a:t>
              </a:r>
              <a:br>
                <a:rPr lang="en-US" altLang="en-US" sz="2400" b="1">
                  <a:latin typeface="VNI-Times" pitchFamily="2" charset="0"/>
                </a:rPr>
              </a:br>
              <a:r>
                <a:rPr lang="en-US" altLang="en-US" sz="2400" b="1">
                  <a:latin typeface="VNI-Times" pitchFamily="2" charset="0"/>
                </a:rPr>
                <a:t>    </a:t>
              </a:r>
              <a:r>
                <a:rPr lang="en-US" altLang="en-US" sz="800" b="1">
                  <a:latin typeface="VNI-Times" pitchFamily="2" charset="0"/>
                </a:rPr>
                <a:t/>
              </a:r>
              <a:br>
                <a:rPr lang="en-US" altLang="en-US" sz="800" b="1">
                  <a:latin typeface="VNI-Times" pitchFamily="2" charset="0"/>
                </a:rPr>
              </a:br>
              <a:r>
                <a:rPr lang="en-US" altLang="en-US" sz="2400" b="1">
                  <a:latin typeface="VNI-Times" pitchFamily="2" charset="0"/>
                </a:rPr>
                <a:t>                            15 x        = 10 (km)</a:t>
              </a:r>
              <a:br>
                <a:rPr lang="en-US" altLang="en-US" sz="2400" b="1">
                  <a:latin typeface="VNI-Times" pitchFamily="2" charset="0"/>
                </a:rPr>
              </a:br>
              <a:r>
                <a:rPr lang="en-US" altLang="en-US" sz="800" b="1">
                  <a:latin typeface="VNI-Times" pitchFamily="2" charset="0"/>
                </a:rPr>
                <a:t/>
              </a:r>
              <a:br>
                <a:rPr lang="en-US" altLang="en-US" sz="800" b="1">
                  <a:latin typeface="VNI-Times" pitchFamily="2" charset="0"/>
                </a:rPr>
              </a:br>
              <a:r>
                <a:rPr lang="en-US" altLang="en-US" sz="800" b="1">
                  <a:latin typeface="VNI-Times" pitchFamily="2" charset="0"/>
                </a:rPr>
                <a:t>                                                          </a:t>
              </a:r>
              <a:r>
                <a:rPr lang="en-US" altLang="en-US" sz="2400" b="1">
                  <a:latin typeface="VNI-Times" pitchFamily="2" charset="0"/>
                </a:rPr>
                <a:t>Ñoaïn ñöôøng anh Haûi coøn phaûi ñi nöõa laø:</a:t>
              </a:r>
              <a:br>
                <a:rPr lang="en-US" altLang="en-US" sz="2400" b="1">
                  <a:latin typeface="VNI-Times" pitchFamily="2" charset="0"/>
                </a:rPr>
              </a:br>
              <a:r>
                <a:rPr lang="en-US" altLang="en-US" sz="2400" b="1">
                  <a:latin typeface="VNI-Times" pitchFamily="2" charset="0"/>
                </a:rPr>
                <a:t>                           15 - 10 = 5 (km)</a:t>
              </a:r>
              <a:br>
                <a:rPr lang="en-US" altLang="en-US" sz="2400" b="1">
                  <a:latin typeface="VNI-Times" pitchFamily="2" charset="0"/>
                </a:rPr>
              </a:br>
              <a:r>
                <a:rPr lang="en-US" altLang="en-US" sz="2400" b="1">
                  <a:latin typeface="VNI-Times" pitchFamily="2" charset="0"/>
                </a:rPr>
                <a:t>                                                            </a:t>
              </a:r>
              <a:r>
                <a:rPr lang="en-US" altLang="en-US" sz="2400" b="1" u="sng">
                  <a:latin typeface="VNI-Times" pitchFamily="2" charset="0"/>
                </a:rPr>
                <a:t>Ñaùp soá</a:t>
              </a:r>
              <a:r>
                <a:rPr lang="en-US" altLang="en-US" sz="2400" b="1">
                  <a:latin typeface="VNI-Times" pitchFamily="2" charset="0"/>
                </a:rPr>
                <a:t> : 5 km.</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endParaRPr lang="en-US" altLang="en-US" sz="2400" b="1">
                <a:latin typeface="VNI-Times" pitchFamily="2" charset="0"/>
              </a:endParaRPr>
            </a:p>
          </p:txBody>
        </p:sp>
        <p:graphicFrame>
          <p:nvGraphicFramePr>
            <p:cNvPr id="13321" name="Object 6">
              <a:extLst>
                <a:ext uri="{FF2B5EF4-FFF2-40B4-BE49-F238E27FC236}">
                  <a16:creationId xmlns:a16="http://schemas.microsoft.com/office/drawing/2014/main" xmlns="" id="{2B02DFEF-F96E-45F1-AD76-77D2E8FEA2E0}"/>
                </a:ext>
              </a:extLst>
            </p:cNvPr>
            <p:cNvGraphicFramePr>
              <a:graphicFrameLocks noChangeAspect="1"/>
            </p:cNvGraphicFramePr>
            <p:nvPr>
              <p:extLst>
                <p:ext uri="{D42A27DB-BD31-4B8C-83A1-F6EECF244321}">
                  <p14:modId xmlns:p14="http://schemas.microsoft.com/office/powerpoint/2010/main" val="1003119552"/>
                </p:ext>
              </p:extLst>
            </p:nvPr>
          </p:nvGraphicFramePr>
          <p:xfrm>
            <a:off x="1246" y="1454"/>
            <a:ext cx="218" cy="564"/>
          </p:xfrm>
          <a:graphic>
            <a:graphicData uri="http://schemas.openxmlformats.org/presentationml/2006/ole">
              <mc:AlternateContent xmlns:mc="http://schemas.openxmlformats.org/markup-compatibility/2006">
                <mc:Choice xmlns:v="urn:schemas-microsoft-com:vml" Requires="v">
                  <p:oleObj spid="_x0000_s13352" name="Equation" r:id="rId4" imgW="152334" imgH="393529" progId="Equation.3">
                    <p:embed/>
                  </p:oleObj>
                </mc:Choice>
                <mc:Fallback>
                  <p:oleObj name="Equation" r:id="rId4" imgW="152334" imgH="39352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 y="1454"/>
                          <a:ext cx="218"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15">
            <a:extLst>
              <a:ext uri="{FF2B5EF4-FFF2-40B4-BE49-F238E27FC236}">
                <a16:creationId xmlns:a16="http://schemas.microsoft.com/office/drawing/2014/main" xmlns="" id="{E877A1E2-CA76-4D6E-9131-47CCB71385A0}"/>
              </a:ext>
            </a:extLst>
          </p:cNvPr>
          <p:cNvGrpSpPr>
            <a:grpSpLocks/>
          </p:cNvGrpSpPr>
          <p:nvPr/>
        </p:nvGrpSpPr>
        <p:grpSpPr bwMode="auto">
          <a:xfrm>
            <a:off x="5489367" y="1892718"/>
            <a:ext cx="7239000" cy="2971800"/>
            <a:chOff x="885" y="2409"/>
            <a:chExt cx="4560" cy="1872"/>
          </a:xfrm>
        </p:grpSpPr>
        <p:sp>
          <p:nvSpPr>
            <p:cNvPr id="13316" name="Rectangle 10">
              <a:extLst>
                <a:ext uri="{FF2B5EF4-FFF2-40B4-BE49-F238E27FC236}">
                  <a16:creationId xmlns:a16="http://schemas.microsoft.com/office/drawing/2014/main" xmlns="" id="{FE42E615-E812-4BC9-A32B-C74CAD82695E}"/>
                </a:ext>
              </a:extLst>
            </p:cNvPr>
            <p:cNvSpPr>
              <a:spLocks noChangeArrowheads="1"/>
            </p:cNvSpPr>
            <p:nvPr/>
          </p:nvSpPr>
          <p:spPr bwMode="auto">
            <a:xfrm>
              <a:off x="2496" y="2928"/>
              <a:ext cx="2832" cy="288"/>
            </a:xfrm>
            <a:prstGeom prst="rect">
              <a:avLst/>
            </a:prstGeom>
            <a:solidFill>
              <a:schemeClr val="bg1"/>
            </a:solidFill>
            <a:ln w="381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 quaõng ñöôøng)</a:t>
              </a:r>
            </a:p>
          </p:txBody>
        </p:sp>
        <p:sp>
          <p:nvSpPr>
            <p:cNvPr id="13317" name="Rectangle 4">
              <a:extLst>
                <a:ext uri="{FF2B5EF4-FFF2-40B4-BE49-F238E27FC236}">
                  <a16:creationId xmlns:a16="http://schemas.microsoft.com/office/drawing/2014/main" xmlns="" id="{10CBE344-F78E-42F3-8FCD-C00DA08E9D18}"/>
                </a:ext>
              </a:extLst>
            </p:cNvPr>
            <p:cNvSpPr>
              <a:spLocks noChangeArrowheads="1"/>
            </p:cNvSpPr>
            <p:nvPr/>
          </p:nvSpPr>
          <p:spPr bwMode="auto">
            <a:xfrm>
              <a:off x="885" y="2409"/>
              <a:ext cx="4560" cy="18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
              </a:r>
              <a:br>
                <a:rPr lang="en-US" altLang="en-US" sz="2400" b="1">
                  <a:latin typeface="VNI-Times" pitchFamily="2" charset="0"/>
                </a:rPr>
              </a:br>
              <a:r>
                <a:rPr lang="vi-VN" altLang="en-US" sz="2400" b="1">
                  <a:latin typeface="VNI-Times" pitchFamily="2" charset="0"/>
                </a:rPr>
                <a:t>         </a:t>
              </a: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t>
              </a:r>
              <a:r>
                <a:rPr lang="en-US" altLang="en-US" sz="2400" b="1" u="sng">
                  <a:latin typeface="VNI-Times" pitchFamily="2" charset="0"/>
                </a:rPr>
                <a:t>Baøi giaûi</a:t>
              </a:r>
              <a:r>
                <a:rPr lang="en-US" altLang="en-US" sz="2400" b="1">
                  <a:latin typeface="VNI-Times" pitchFamily="2" charset="0"/>
                </a:rPr>
                <a:t>  (</a:t>
              </a:r>
              <a:r>
                <a:rPr lang="en-US" altLang="en-US" sz="2400" b="1">
                  <a:solidFill>
                    <a:srgbClr val="FF0000"/>
                  </a:solidFill>
                  <a:latin typeface="VNI-Times" pitchFamily="2" charset="0"/>
                </a:rPr>
                <a:t>caùch khaùc</a:t>
              </a:r>
              <a:r>
                <a:rPr lang="en-US" altLang="en-US" sz="2400" b="1">
                  <a:latin typeface="VNI-Times" pitchFamily="2" charset="0"/>
                </a:rPr>
                <a:t>)</a:t>
              </a:r>
              <a:br>
                <a:rPr lang="en-US" altLang="en-US" sz="2400" b="1">
                  <a:latin typeface="VNI-Times" pitchFamily="2" charset="0"/>
                </a:rPr>
              </a:br>
              <a:r>
                <a:rPr lang="en-US" altLang="en-US" sz="2400" b="1">
                  <a:latin typeface="VNI-Times" pitchFamily="2" charset="0"/>
                </a:rPr>
                <a:t>Soá phaàn quaõng ñöôøng anh Haûi coøn phaûi ñi nöõa laø: </a:t>
              </a:r>
              <a:br>
                <a:rPr lang="en-US" altLang="en-US" sz="2400" b="1">
                  <a:latin typeface="VNI-Times" pitchFamily="2" charset="0"/>
                </a:rPr>
              </a:br>
              <a:r>
                <a:rPr lang="en-US" altLang="en-US" sz="2400" b="1">
                  <a:latin typeface="VNI-Times" pitchFamily="2" charset="0"/>
                </a:rPr>
                <a:t> </a:t>
              </a:r>
              <a:br>
                <a:rPr lang="en-US" altLang="en-US" sz="2400" b="1">
                  <a:latin typeface="VNI-Times" pitchFamily="2" charset="0"/>
                </a:rPr>
              </a:br>
              <a:r>
                <a:rPr lang="en-US" altLang="en-US" sz="800" b="1">
                  <a:latin typeface="VNI-Times" pitchFamily="2" charset="0"/>
                </a:rPr>
                <a:t/>
              </a:r>
              <a:br>
                <a:rPr lang="en-US" altLang="en-US" sz="800" b="1">
                  <a:latin typeface="VNI-Times" pitchFamily="2" charset="0"/>
                </a:rPr>
              </a:br>
              <a:r>
                <a:rPr lang="en-US" altLang="en-US" sz="800" b="1">
                  <a:latin typeface="VNI-Times" pitchFamily="2" charset="0"/>
                </a:rPr>
                <a:t/>
              </a:r>
              <a:br>
                <a:rPr lang="en-US" altLang="en-US" sz="800" b="1">
                  <a:latin typeface="VNI-Times" pitchFamily="2" charset="0"/>
                </a:rPr>
              </a:br>
              <a:r>
                <a:rPr lang="en-US" altLang="en-US" sz="800" b="1">
                  <a:latin typeface="VNI-Times" pitchFamily="2" charset="0"/>
                </a:rPr>
                <a:t/>
              </a:r>
              <a:br>
                <a:rPr lang="en-US" altLang="en-US" sz="800" b="1">
                  <a:latin typeface="VNI-Times" pitchFamily="2" charset="0"/>
                </a:rPr>
              </a:br>
              <a:r>
                <a:rPr lang="en-US" altLang="en-US" sz="800" b="1">
                  <a:latin typeface="VNI-Times" pitchFamily="2" charset="0"/>
                </a:rPr>
                <a:t/>
              </a:r>
              <a:br>
                <a:rPr lang="en-US" altLang="en-US" sz="800" b="1">
                  <a:latin typeface="VNI-Times" pitchFamily="2" charset="0"/>
                </a:rPr>
              </a:br>
              <a:r>
                <a:rPr lang="en-US" altLang="en-US" sz="2400" b="1">
                  <a:latin typeface="VNI-Times" pitchFamily="2" charset="0"/>
                </a:rPr>
                <a:t>Ñoaïn ñöôøng anh Haûi coøn phaûi ñi nöõa laø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15 x      = 5 (km)</a:t>
              </a:r>
              <a:br>
                <a:rPr lang="en-US" altLang="en-US" sz="2400" b="1">
                  <a:latin typeface="VNI-Times" pitchFamily="2" charset="0"/>
                </a:rPr>
              </a:br>
              <a:r>
                <a:rPr lang="en-US" altLang="en-US" sz="2400" b="1">
                  <a:latin typeface="VNI-Times" pitchFamily="2" charset="0"/>
                </a:rPr>
                <a:t>                       </a:t>
              </a:r>
              <a:r>
                <a:rPr lang="en-US" altLang="en-US" sz="2400" b="1" u="sng">
                  <a:latin typeface="VNI-Times" pitchFamily="2" charset="0"/>
                </a:rPr>
                <a:t>Ñaùp soá</a:t>
              </a:r>
              <a:r>
                <a:rPr lang="en-US" altLang="en-US" sz="2400" b="1">
                  <a:latin typeface="VNI-Times" pitchFamily="2" charset="0"/>
                </a:rPr>
                <a:t> : 5 km.</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r>
                <a:rPr lang="en-US" altLang="en-US" sz="2400" b="1">
                  <a:latin typeface="VNI-Times" pitchFamily="2" charset="0"/>
                </a:rPr>
                <a:t/>
              </a:r>
              <a:br>
                <a:rPr lang="en-US" altLang="en-US" sz="2400" b="1">
                  <a:latin typeface="VNI-Times" pitchFamily="2" charset="0"/>
                </a:rPr>
              </a:br>
              <a:endParaRPr lang="en-US" altLang="en-US" sz="2400" b="1">
                <a:latin typeface="VNI-Times" pitchFamily="2" charset="0"/>
              </a:endParaRPr>
            </a:p>
          </p:txBody>
        </p:sp>
        <p:graphicFrame>
          <p:nvGraphicFramePr>
            <p:cNvPr id="13318" name="Object 8">
              <a:extLst>
                <a:ext uri="{FF2B5EF4-FFF2-40B4-BE49-F238E27FC236}">
                  <a16:creationId xmlns:a16="http://schemas.microsoft.com/office/drawing/2014/main" xmlns="" id="{04DF4913-E43D-41A3-8BEA-0523C63D0520}"/>
                </a:ext>
              </a:extLst>
            </p:cNvPr>
            <p:cNvGraphicFramePr>
              <a:graphicFrameLocks noChangeAspect="1"/>
            </p:cNvGraphicFramePr>
            <p:nvPr/>
          </p:nvGraphicFramePr>
          <p:xfrm>
            <a:off x="1866" y="3644"/>
            <a:ext cx="198" cy="556"/>
          </p:xfrm>
          <a:graphic>
            <a:graphicData uri="http://schemas.openxmlformats.org/presentationml/2006/ole">
              <mc:AlternateContent xmlns:mc="http://schemas.openxmlformats.org/markup-compatibility/2006">
                <mc:Choice xmlns:v="urn:schemas-microsoft-com:vml" Requires="v">
                  <p:oleObj spid="_x0000_s13353" name="Equation" r:id="rId6" imgW="139639" imgH="393529" progId="Equation.3">
                    <p:embed/>
                  </p:oleObj>
                </mc:Choice>
                <mc:Fallback>
                  <p:oleObj name="Equation" r:id="rId6" imgW="139639" imgH="39352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 y="3644"/>
                          <a:ext cx="198" cy="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13">
              <a:extLst>
                <a:ext uri="{FF2B5EF4-FFF2-40B4-BE49-F238E27FC236}">
                  <a16:creationId xmlns:a16="http://schemas.microsoft.com/office/drawing/2014/main" xmlns="" id="{284BF71E-9E0F-434D-A83A-6B1283153292}"/>
                </a:ext>
              </a:extLst>
            </p:cNvPr>
            <p:cNvGraphicFramePr>
              <a:graphicFrameLocks noChangeAspect="1"/>
            </p:cNvGraphicFramePr>
            <p:nvPr/>
          </p:nvGraphicFramePr>
          <p:xfrm>
            <a:off x="1427" y="2797"/>
            <a:ext cx="1056" cy="548"/>
          </p:xfrm>
          <a:graphic>
            <a:graphicData uri="http://schemas.openxmlformats.org/presentationml/2006/ole">
              <mc:AlternateContent xmlns:mc="http://schemas.openxmlformats.org/markup-compatibility/2006">
                <mc:Choice xmlns:v="urn:schemas-microsoft-com:vml" Requires="v">
                  <p:oleObj spid="_x0000_s13354" name="Equation" r:id="rId8" imgW="647419" imgH="393529" progId="Equation.3">
                    <p:embed/>
                  </p:oleObj>
                </mc:Choice>
                <mc:Fallback>
                  <p:oleObj name="Equation" r:id="rId8" imgW="647419" imgH="393529"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7" y="2797"/>
                          <a:ext cx="1056" cy="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cxnSp>
        <p:nvCxnSpPr>
          <p:cNvPr id="10" name="Straight Connector 9">
            <a:extLst>
              <a:ext uri="{FF2B5EF4-FFF2-40B4-BE49-F238E27FC236}">
                <a16:creationId xmlns:a16="http://schemas.microsoft.com/office/drawing/2014/main" xmlns="" id="{E700445E-674B-4A9C-BBBA-09E9C874FB36}"/>
              </a:ext>
            </a:extLst>
          </p:cNvPr>
          <p:cNvCxnSpPr>
            <a:cxnSpLocks/>
          </p:cNvCxnSpPr>
          <p:nvPr/>
        </p:nvCxnSpPr>
        <p:spPr>
          <a:xfrm>
            <a:off x="5489367" y="489368"/>
            <a:ext cx="0" cy="4375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xmlns="" id="{5A2F597A-A622-4528-BBBB-3CE406DC39B1}"/>
              </a:ext>
            </a:extLst>
          </p:cNvPr>
          <p:cNvSpPr>
            <a:spLocks noChangeArrowheads="1"/>
          </p:cNvSpPr>
          <p:nvPr/>
        </p:nvSpPr>
        <p:spPr bwMode="auto">
          <a:xfrm>
            <a:off x="36512" y="154782"/>
            <a:ext cx="5018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n-US" altLang="en-US" u="sng">
                <a:solidFill>
                  <a:srgbClr val="0000FF"/>
                </a:solidFill>
                <a:latin typeface="Tahoma" panose="020B0604030504040204" pitchFamily="34" charset="0"/>
              </a:rPr>
              <a:t>Bài 3:</a:t>
            </a:r>
            <a:r>
              <a:rPr lang="en-US" altLang="en-US">
                <a:solidFill>
                  <a:srgbClr val="0000FF"/>
                </a:solidFill>
                <a:latin typeface="Tahoma" panose="020B0604030504040204" pitchFamily="34" charset="0"/>
              </a:rPr>
              <a:t> </a:t>
            </a:r>
            <a:r>
              <a:rPr lang="en-US" altLang="en-US" i="1">
                <a:solidFill>
                  <a:srgbClr val="0000FF"/>
                </a:solidFill>
                <a:latin typeface="Tahoma" panose="020B0604030504040204" pitchFamily="34" charset="0"/>
                <a:sym typeface="Wingdings" panose="05000000000000000000" pitchFamily="2" charset="2"/>
              </a:rPr>
              <a:t>( SGK trang 139 – dưới)</a:t>
            </a:r>
          </a:p>
        </p:txBody>
      </p:sp>
      <p:pic>
        <p:nvPicPr>
          <p:cNvPr id="18" name="Picture 14" descr="Trẻ Em, Mầm Non, Em Nhỏ, Trẻ Con, Tải hình PNG 65 - Free.Vector6.com">
            <a:extLst>
              <a:ext uri="{FF2B5EF4-FFF2-40B4-BE49-F238E27FC236}">
                <a16:creationId xmlns:a16="http://schemas.microsoft.com/office/drawing/2014/main" xmlns="" id="{00A0E0F6-54C0-4AB9-8FC4-2C8FB2301E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189" y="3657600"/>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A48938E4-634F-4D0C-A229-E80B226C2CA1}"/>
              </a:ext>
            </a:extLst>
          </p:cNvPr>
          <p:cNvSpPr txBox="1">
            <a:spLocks noChangeArrowheads="1"/>
          </p:cNvSpPr>
          <p:nvPr/>
        </p:nvSpPr>
        <p:spPr>
          <a:xfrm>
            <a:off x="-76200" y="-609600"/>
            <a:ext cx="123444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eaLnBrk="1" hangingPunct="1">
              <a:buFontTx/>
              <a:buNone/>
            </a:pPr>
            <a:r>
              <a:rPr lang="en-US" altLang="en-US" kern="0"/>
              <a:t> </a:t>
            </a:r>
          </a:p>
          <a:p>
            <a:pPr algn="just" eaLnBrk="1" hangingPunct="1">
              <a:buFontTx/>
              <a:buNone/>
            </a:pPr>
            <a:r>
              <a:rPr lang="en-US" altLang="en-US" b="1" kern="0">
                <a:solidFill>
                  <a:srgbClr val="FF0000"/>
                </a:solidFill>
              </a:rPr>
              <a:t>Bài 4 </a:t>
            </a:r>
            <a:endParaRPr lang="vi-VN" altLang="en-US" b="1" kern="0">
              <a:solidFill>
                <a:srgbClr val="FF0000"/>
              </a:solidFill>
            </a:endParaRPr>
          </a:p>
          <a:p>
            <a:pPr algn="just" eaLnBrk="1" hangingPunct="1">
              <a:buFontTx/>
              <a:buNone/>
            </a:pPr>
            <a:r>
              <a:rPr lang="vi-VN" altLang="en-US" kern="0"/>
              <a:t>   </a:t>
            </a:r>
            <a:r>
              <a:rPr lang="en-US" altLang="en-US" kern="0"/>
              <a:t>     Có một kho chứa xăng. </a:t>
            </a:r>
            <a:r>
              <a:rPr lang="en-US" altLang="en-US" kern="0">
                <a:solidFill>
                  <a:srgbClr val="7030A0"/>
                </a:solidFill>
              </a:rPr>
              <a:t>Lần đầu </a:t>
            </a:r>
            <a:r>
              <a:rPr lang="en-US" altLang="en-US" kern="0"/>
              <a:t>người ta </a:t>
            </a:r>
            <a:r>
              <a:rPr lang="en-US" altLang="en-US" kern="0">
                <a:solidFill>
                  <a:srgbClr val="7030A0"/>
                </a:solidFill>
              </a:rPr>
              <a:t>lấy ra 32850 </a:t>
            </a:r>
            <a:r>
              <a:rPr lang="en-US" altLang="en-US" i="1" kern="0">
                <a:solidFill>
                  <a:srgbClr val="7030A0"/>
                </a:solidFill>
                <a:latin typeface="+mn-lt"/>
              </a:rPr>
              <a:t>l</a:t>
            </a:r>
            <a:r>
              <a:rPr lang="en-US" altLang="en-US" kern="0">
                <a:solidFill>
                  <a:srgbClr val="7030A0"/>
                </a:solidFill>
              </a:rPr>
              <a:t> </a:t>
            </a:r>
            <a:r>
              <a:rPr lang="en-US" altLang="en-US" kern="0"/>
              <a:t>xăng, </a:t>
            </a:r>
            <a:r>
              <a:rPr lang="en-US" altLang="en-US" kern="0">
                <a:solidFill>
                  <a:srgbClr val="7030A0"/>
                </a:solidFill>
              </a:rPr>
              <a:t>lần sau </a:t>
            </a:r>
            <a:r>
              <a:rPr lang="en-US" altLang="en-US" kern="0"/>
              <a:t>lấy ra </a:t>
            </a:r>
            <a:r>
              <a:rPr lang="en-US" altLang="en-US" kern="0">
                <a:solidFill>
                  <a:srgbClr val="7030A0"/>
                </a:solidFill>
              </a:rPr>
              <a:t>bằng      lần đầu</a:t>
            </a:r>
            <a:r>
              <a:rPr lang="en-US" altLang="en-US" kern="0"/>
              <a:t> thì trong kho </a:t>
            </a:r>
            <a:r>
              <a:rPr lang="en-US" altLang="en-US" kern="0">
                <a:solidFill>
                  <a:srgbClr val="7030A0"/>
                </a:solidFill>
              </a:rPr>
              <a:t>còn lại 56 200</a:t>
            </a:r>
            <a:r>
              <a:rPr lang="en-US" altLang="en-US" i="1" kern="0">
                <a:solidFill>
                  <a:srgbClr val="7030A0"/>
                </a:solidFill>
                <a:latin typeface="+mn-lt"/>
              </a:rPr>
              <a:t> l </a:t>
            </a:r>
            <a:r>
              <a:rPr lang="en-US" altLang="en-US" kern="0"/>
              <a:t>xăng. Hỏi lúc đầu trong kho có bao nhiêu lít xăng?</a:t>
            </a:r>
          </a:p>
        </p:txBody>
      </p:sp>
      <p:graphicFrame>
        <p:nvGraphicFramePr>
          <p:cNvPr id="3" name="Object 6">
            <a:extLst>
              <a:ext uri="{FF2B5EF4-FFF2-40B4-BE49-F238E27FC236}">
                <a16:creationId xmlns:a16="http://schemas.microsoft.com/office/drawing/2014/main" xmlns="" id="{C341F81B-9BDD-4D2F-B4A6-8B97AA2CC04F}"/>
              </a:ext>
            </a:extLst>
          </p:cNvPr>
          <p:cNvGraphicFramePr>
            <a:graphicFrameLocks noChangeAspect="1"/>
          </p:cNvGraphicFramePr>
          <p:nvPr>
            <p:extLst>
              <p:ext uri="{D42A27DB-BD31-4B8C-83A1-F6EECF244321}">
                <p14:modId xmlns:p14="http://schemas.microsoft.com/office/powerpoint/2010/main" val="4060146755"/>
              </p:ext>
            </p:extLst>
          </p:nvPr>
        </p:nvGraphicFramePr>
        <p:xfrm>
          <a:off x="3962400" y="914399"/>
          <a:ext cx="465575" cy="830764"/>
        </p:xfrm>
        <a:graphic>
          <a:graphicData uri="http://schemas.openxmlformats.org/presentationml/2006/ole">
            <mc:AlternateContent xmlns:mc="http://schemas.openxmlformats.org/markup-compatibility/2006">
              <mc:Choice xmlns:v="urn:schemas-microsoft-com:vml" Requires="v">
                <p:oleObj spid="_x0000_s55314" name="Equation" r:id="rId3" imgW="139639" imgH="393529" progId="Equation.3">
                  <p:embed/>
                </p:oleObj>
              </mc:Choice>
              <mc:Fallback>
                <p:oleObj name="Equation" r:id="rId3" imgW="139639" imgH="393529" progId="Equation.3">
                  <p:embed/>
                  <p:pic>
                    <p:nvPicPr>
                      <p:cNvPr id="14339" name="Object 6">
                        <a:extLst>
                          <a:ext uri="{FF2B5EF4-FFF2-40B4-BE49-F238E27FC236}">
                            <a16:creationId xmlns:a16="http://schemas.microsoft.com/office/drawing/2014/main" xmlns="" id="{01E6B675-144A-44FF-B60A-EB267344A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914399"/>
                        <a:ext cx="465575" cy="830764"/>
                      </a:xfrm>
                      <a:prstGeom prst="rect">
                        <a:avLst/>
                      </a:prstGeom>
                      <a:noFill/>
                      <a:ln>
                        <a:noFill/>
                      </a:ln>
                    </p:spPr>
                  </p:pic>
                </p:oleObj>
              </mc:Fallback>
            </mc:AlternateContent>
          </a:graphicData>
        </a:graphic>
      </p:graphicFrame>
      <p:sp>
        <p:nvSpPr>
          <p:cNvPr id="4" name="Rectangle 2">
            <a:extLst>
              <a:ext uri="{FF2B5EF4-FFF2-40B4-BE49-F238E27FC236}">
                <a16:creationId xmlns:a16="http://schemas.microsoft.com/office/drawing/2014/main" xmlns="" id="{31459C48-CACB-4154-ACD7-52D860574040}"/>
              </a:ext>
            </a:extLst>
          </p:cNvPr>
          <p:cNvSpPr txBox="1">
            <a:spLocks noChangeArrowheads="1"/>
          </p:cNvSpPr>
          <p:nvPr/>
        </p:nvSpPr>
        <p:spPr>
          <a:xfrm>
            <a:off x="381000" y="2057400"/>
            <a:ext cx="8534400" cy="2971801"/>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altLang="en-US" sz="2800" b="1" kern="0">
                <a:latin typeface="+mj-lt"/>
              </a:rPr>
              <a:t/>
            </a:r>
            <a:br>
              <a:rPr lang="en-US" altLang="en-US" sz="2800" b="1" kern="0">
                <a:latin typeface="+mj-lt"/>
              </a:rPr>
            </a:br>
            <a:r>
              <a:rPr lang="en-US" altLang="en-US" sz="2800" b="1" kern="0">
                <a:latin typeface="+mj-lt"/>
              </a:rPr>
              <a:t>      </a:t>
            </a:r>
            <a:r>
              <a:rPr lang="vi-VN" altLang="en-US" sz="2800" b="1" kern="0">
                <a:latin typeface="+mj-lt"/>
              </a:rPr>
              <a:t>           </a:t>
            </a:r>
            <a:r>
              <a:rPr lang="en-US" altLang="en-US" sz="2800" b="1" kern="0">
                <a:solidFill>
                  <a:srgbClr val="FF0000"/>
                </a:solidFill>
                <a:latin typeface="+mj-lt"/>
              </a:rPr>
              <a:t>Tóm tắt</a:t>
            </a:r>
          </a:p>
          <a:p>
            <a:pPr algn="l"/>
            <a:r>
              <a:rPr lang="en-US" altLang="en-US" sz="2800" b="1" kern="0">
                <a:latin typeface="+mj-lt"/>
              </a:rPr>
              <a:t/>
            </a:r>
            <a:br>
              <a:rPr lang="en-US" altLang="en-US" sz="2800" b="1" kern="0">
                <a:latin typeface="+mj-lt"/>
              </a:rPr>
            </a:br>
            <a:r>
              <a:rPr lang="en-US" altLang="en-US" sz="2800" b="1" kern="0">
                <a:solidFill>
                  <a:schemeClr val="tx1"/>
                </a:solidFill>
                <a:latin typeface="+mj-lt"/>
              </a:rPr>
              <a:t>Lần đầu lấy:  32 850 lít</a:t>
            </a:r>
            <a:br>
              <a:rPr lang="en-US" altLang="en-US" sz="2800" b="1" kern="0">
                <a:solidFill>
                  <a:schemeClr val="tx1"/>
                </a:solidFill>
                <a:latin typeface="+mj-lt"/>
              </a:rPr>
            </a:br>
            <a:r>
              <a:rPr lang="en-US" altLang="en-US" sz="2800" b="1" kern="0">
                <a:solidFill>
                  <a:schemeClr val="tx1"/>
                </a:solidFill>
                <a:latin typeface="+mj-lt"/>
              </a:rPr>
              <a:t/>
            </a:r>
            <a:br>
              <a:rPr lang="en-US" altLang="en-US" sz="2800" b="1" kern="0">
                <a:solidFill>
                  <a:schemeClr val="tx1"/>
                </a:solidFill>
                <a:latin typeface="+mj-lt"/>
              </a:rPr>
            </a:br>
            <a:r>
              <a:rPr lang="en-US" altLang="en-US" sz="2800" b="1" kern="0">
                <a:solidFill>
                  <a:schemeClr val="tx1"/>
                </a:solidFill>
                <a:latin typeface="+mj-lt"/>
              </a:rPr>
              <a:t>Lần sau lấy:      của 32 850 lít</a:t>
            </a:r>
            <a:br>
              <a:rPr lang="en-US" altLang="en-US" sz="2800" b="1" kern="0">
                <a:solidFill>
                  <a:schemeClr val="tx1"/>
                </a:solidFill>
                <a:latin typeface="+mj-lt"/>
              </a:rPr>
            </a:br>
            <a:r>
              <a:rPr lang="en-US" altLang="en-US" sz="2800" b="1" kern="0">
                <a:solidFill>
                  <a:schemeClr val="tx1"/>
                </a:solidFill>
                <a:latin typeface="+mj-lt"/>
              </a:rPr>
              <a:t>   </a:t>
            </a:r>
            <a:br>
              <a:rPr lang="en-US" altLang="en-US" sz="2800" b="1" kern="0">
                <a:solidFill>
                  <a:schemeClr val="tx1"/>
                </a:solidFill>
                <a:latin typeface="+mj-lt"/>
              </a:rPr>
            </a:br>
            <a:r>
              <a:rPr lang="en-US" altLang="en-US" sz="2800" b="1" kern="0">
                <a:solidFill>
                  <a:schemeClr val="tx1"/>
                </a:solidFill>
                <a:latin typeface="+mj-lt"/>
              </a:rPr>
              <a:t>Còn lại:  56 200 lít</a:t>
            </a:r>
          </a:p>
        </p:txBody>
      </p:sp>
      <p:graphicFrame>
        <p:nvGraphicFramePr>
          <p:cNvPr id="5" name="Object 5">
            <a:extLst>
              <a:ext uri="{FF2B5EF4-FFF2-40B4-BE49-F238E27FC236}">
                <a16:creationId xmlns:a16="http://schemas.microsoft.com/office/drawing/2014/main" xmlns="" id="{CBC05871-FE4F-4A3A-926E-44508AB45AC7}"/>
              </a:ext>
            </a:extLst>
          </p:cNvPr>
          <p:cNvGraphicFramePr>
            <a:graphicFrameLocks noChangeAspect="1"/>
          </p:cNvGraphicFramePr>
          <p:nvPr>
            <p:extLst>
              <p:ext uri="{D42A27DB-BD31-4B8C-83A1-F6EECF244321}">
                <p14:modId xmlns:p14="http://schemas.microsoft.com/office/powerpoint/2010/main" val="1157485961"/>
              </p:ext>
            </p:extLst>
          </p:nvPr>
        </p:nvGraphicFramePr>
        <p:xfrm>
          <a:off x="2427120" y="3969546"/>
          <a:ext cx="352425" cy="990600"/>
        </p:xfrm>
        <a:graphic>
          <a:graphicData uri="http://schemas.openxmlformats.org/presentationml/2006/ole">
            <mc:AlternateContent xmlns:mc="http://schemas.openxmlformats.org/markup-compatibility/2006">
              <mc:Choice xmlns:v="urn:schemas-microsoft-com:vml" Requires="v">
                <p:oleObj spid="_x0000_s55315" name="Equation" r:id="rId5" imgW="139639" imgH="393529" progId="Equation.3">
                  <p:embed/>
                </p:oleObj>
              </mc:Choice>
              <mc:Fallback>
                <p:oleObj name="Equation" r:id="rId5" imgW="139639" imgH="393529" progId="Equation.3">
                  <p:embed/>
                  <p:pic>
                    <p:nvPicPr>
                      <p:cNvPr id="15365" name="Object 5">
                        <a:extLst>
                          <a:ext uri="{FF2B5EF4-FFF2-40B4-BE49-F238E27FC236}">
                            <a16:creationId xmlns:a16="http://schemas.microsoft.com/office/drawing/2014/main" xmlns="" id="{522DE7ED-E67C-4D39-A8C4-EBD7BB27B1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7120" y="3969546"/>
                        <a:ext cx="3524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reeform 9">
            <a:extLst>
              <a:ext uri="{FF2B5EF4-FFF2-40B4-BE49-F238E27FC236}">
                <a16:creationId xmlns:a16="http://schemas.microsoft.com/office/drawing/2014/main" xmlns="" id="{4D573C27-D1D1-4D80-B5FB-7740A8825E31}"/>
              </a:ext>
            </a:extLst>
          </p:cNvPr>
          <p:cNvSpPr>
            <a:spLocks/>
          </p:cNvSpPr>
          <p:nvPr/>
        </p:nvSpPr>
        <p:spPr bwMode="auto">
          <a:xfrm>
            <a:off x="5178091" y="3634918"/>
            <a:ext cx="457200" cy="1752600"/>
          </a:xfrm>
          <a:custGeom>
            <a:avLst/>
            <a:gdLst>
              <a:gd name="T0" fmla="*/ 0 w 288"/>
              <a:gd name="T1" fmla="*/ 0 h 1104"/>
              <a:gd name="T2" fmla="*/ 2147483646 w 288"/>
              <a:gd name="T3" fmla="*/ 2147483646 h 1104"/>
              <a:gd name="T4" fmla="*/ 2147483646 w 288"/>
              <a:gd name="T5" fmla="*/ 2147483646 h 1104"/>
              <a:gd name="T6" fmla="*/ 2147483646 w 288"/>
              <a:gd name="T7" fmla="*/ 2147483646 h 1104"/>
              <a:gd name="T8" fmla="*/ 2147483646 w 288"/>
              <a:gd name="T9" fmla="*/ 2147483646 h 1104"/>
              <a:gd name="T10" fmla="*/ 2147483646 w 288"/>
              <a:gd name="T11" fmla="*/ 2147483646 h 1104"/>
              <a:gd name="T12" fmla="*/ 2147483646 w 288"/>
              <a:gd name="T13" fmla="*/ 2147483646 h 1104"/>
              <a:gd name="T14" fmla="*/ 0 60000 65536"/>
              <a:gd name="T15" fmla="*/ 0 60000 65536"/>
              <a:gd name="T16" fmla="*/ 0 60000 65536"/>
              <a:gd name="T17" fmla="*/ 0 60000 65536"/>
              <a:gd name="T18" fmla="*/ 0 60000 65536"/>
              <a:gd name="T19" fmla="*/ 0 60000 65536"/>
              <a:gd name="T20" fmla="*/ 0 60000 65536"/>
              <a:gd name="T21" fmla="*/ 0 w 288"/>
              <a:gd name="T22" fmla="*/ 0 h 1104"/>
              <a:gd name="T23" fmla="*/ 288 w 288"/>
              <a:gd name="T24" fmla="*/ 1104 h 1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1104">
                <a:moveTo>
                  <a:pt x="0" y="0"/>
                </a:moveTo>
                <a:cubicBezTo>
                  <a:pt x="56" y="8"/>
                  <a:pt x="112" y="16"/>
                  <a:pt x="144" y="96"/>
                </a:cubicBezTo>
                <a:cubicBezTo>
                  <a:pt x="176" y="176"/>
                  <a:pt x="168" y="408"/>
                  <a:pt x="192" y="480"/>
                </a:cubicBezTo>
                <a:cubicBezTo>
                  <a:pt x="216" y="552"/>
                  <a:pt x="288" y="512"/>
                  <a:pt x="288" y="528"/>
                </a:cubicBezTo>
                <a:cubicBezTo>
                  <a:pt x="288" y="544"/>
                  <a:pt x="208" y="504"/>
                  <a:pt x="192" y="576"/>
                </a:cubicBezTo>
                <a:cubicBezTo>
                  <a:pt x="176" y="648"/>
                  <a:pt x="208" y="872"/>
                  <a:pt x="192" y="960"/>
                </a:cubicBezTo>
                <a:cubicBezTo>
                  <a:pt x="176" y="1048"/>
                  <a:pt x="136" y="1076"/>
                  <a:pt x="96" y="110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Rectangle 10">
            <a:extLst>
              <a:ext uri="{FF2B5EF4-FFF2-40B4-BE49-F238E27FC236}">
                <a16:creationId xmlns:a16="http://schemas.microsoft.com/office/drawing/2014/main" xmlns="" id="{46E5873B-0DFF-4530-9DDF-A9E967370A32}"/>
              </a:ext>
            </a:extLst>
          </p:cNvPr>
          <p:cNvSpPr>
            <a:spLocks noChangeArrowheads="1"/>
          </p:cNvSpPr>
          <p:nvPr/>
        </p:nvSpPr>
        <p:spPr bwMode="auto">
          <a:xfrm>
            <a:off x="5638800" y="4021934"/>
            <a:ext cx="152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VNI-Times" pitchFamily="2" charset="0"/>
              </a:rPr>
              <a:t>?  lít xaêng</a:t>
            </a:r>
          </a:p>
        </p:txBody>
      </p:sp>
      <p:pic>
        <p:nvPicPr>
          <p:cNvPr id="8" name="Picture 14" descr="Trẻ Em, Mầm Non, Em Nhỏ, Trẻ Con, Tải hình PNG 65 - Free.Vector6.com">
            <a:extLst>
              <a:ext uri="{FF2B5EF4-FFF2-40B4-BE49-F238E27FC236}">
                <a16:creationId xmlns:a16="http://schemas.microsoft.com/office/drawing/2014/main" xmlns="" id="{E9FE5016-30DD-47C8-AEA7-82279FE23A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3891" y="3461084"/>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18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708973F1-3261-4A63-8C19-512C09D83000}"/>
              </a:ext>
            </a:extLst>
          </p:cNvPr>
          <p:cNvSpPr txBox="1">
            <a:spLocks noChangeArrowheads="1"/>
          </p:cNvSpPr>
          <p:nvPr/>
        </p:nvSpPr>
        <p:spPr>
          <a:xfrm>
            <a:off x="12032" y="-381000"/>
            <a:ext cx="8534400" cy="2971801"/>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altLang="en-US" sz="2400" b="1" kern="0">
                <a:latin typeface="+mj-lt"/>
              </a:rPr>
              <a:t/>
            </a:r>
            <a:br>
              <a:rPr lang="en-US" altLang="en-US" sz="2400" b="1" kern="0">
                <a:latin typeface="+mj-lt"/>
              </a:rPr>
            </a:br>
            <a:r>
              <a:rPr lang="en-US" altLang="en-US" sz="2400" b="1" kern="0">
                <a:latin typeface="+mj-lt"/>
              </a:rPr>
              <a:t>Bài 4:     </a:t>
            </a:r>
            <a:r>
              <a:rPr lang="en-US" altLang="en-US" sz="2400" b="1" kern="0">
                <a:solidFill>
                  <a:srgbClr val="FF0000"/>
                </a:solidFill>
                <a:latin typeface="+mj-lt"/>
              </a:rPr>
              <a:t>Tóm tắt</a:t>
            </a:r>
          </a:p>
          <a:p>
            <a:pPr algn="l"/>
            <a:r>
              <a:rPr lang="en-US" altLang="en-US" sz="2400" b="1" kern="0">
                <a:latin typeface="+mj-lt"/>
              </a:rPr>
              <a:t/>
            </a:r>
            <a:br>
              <a:rPr lang="en-US" altLang="en-US" sz="2400" b="1" kern="0">
                <a:latin typeface="+mj-lt"/>
              </a:rPr>
            </a:br>
            <a:r>
              <a:rPr lang="en-US" altLang="en-US" sz="2400" b="1" kern="0">
                <a:solidFill>
                  <a:schemeClr val="tx1"/>
                </a:solidFill>
                <a:latin typeface="+mj-lt"/>
              </a:rPr>
              <a:t>Lần đầu lấy:  32 850 lít</a:t>
            </a:r>
            <a:br>
              <a:rPr lang="en-US" altLang="en-US" sz="2400" b="1" kern="0">
                <a:solidFill>
                  <a:schemeClr val="tx1"/>
                </a:solidFill>
                <a:latin typeface="+mj-lt"/>
              </a:rPr>
            </a:br>
            <a:r>
              <a:rPr lang="en-US" altLang="en-US" sz="2400" b="1" kern="0">
                <a:solidFill>
                  <a:schemeClr val="tx1"/>
                </a:solidFill>
                <a:latin typeface="+mj-lt"/>
              </a:rPr>
              <a:t/>
            </a:r>
            <a:br>
              <a:rPr lang="en-US" altLang="en-US" sz="2400" b="1" kern="0">
                <a:solidFill>
                  <a:schemeClr val="tx1"/>
                </a:solidFill>
                <a:latin typeface="+mj-lt"/>
              </a:rPr>
            </a:br>
            <a:r>
              <a:rPr lang="en-US" altLang="en-US" sz="2400" b="1" kern="0">
                <a:solidFill>
                  <a:schemeClr val="tx1"/>
                </a:solidFill>
                <a:latin typeface="+mj-lt"/>
              </a:rPr>
              <a:t>Lần sau lấy:      của 32 850 lít</a:t>
            </a:r>
            <a:br>
              <a:rPr lang="en-US" altLang="en-US" sz="2400" b="1" kern="0">
                <a:solidFill>
                  <a:schemeClr val="tx1"/>
                </a:solidFill>
                <a:latin typeface="+mj-lt"/>
              </a:rPr>
            </a:br>
            <a:r>
              <a:rPr lang="en-US" altLang="en-US" sz="2400" b="1" kern="0">
                <a:solidFill>
                  <a:schemeClr val="tx1"/>
                </a:solidFill>
                <a:latin typeface="+mj-lt"/>
              </a:rPr>
              <a:t>   </a:t>
            </a:r>
            <a:br>
              <a:rPr lang="en-US" altLang="en-US" sz="2400" b="1" kern="0">
                <a:solidFill>
                  <a:schemeClr val="tx1"/>
                </a:solidFill>
                <a:latin typeface="+mj-lt"/>
              </a:rPr>
            </a:br>
            <a:r>
              <a:rPr lang="en-US" altLang="en-US" sz="2400" b="1" kern="0">
                <a:solidFill>
                  <a:schemeClr val="tx1"/>
                </a:solidFill>
                <a:latin typeface="+mj-lt"/>
              </a:rPr>
              <a:t>Còn lại:  56 200 lít</a:t>
            </a:r>
          </a:p>
        </p:txBody>
      </p:sp>
      <p:graphicFrame>
        <p:nvGraphicFramePr>
          <p:cNvPr id="6" name="Object 5">
            <a:extLst>
              <a:ext uri="{FF2B5EF4-FFF2-40B4-BE49-F238E27FC236}">
                <a16:creationId xmlns:a16="http://schemas.microsoft.com/office/drawing/2014/main" xmlns="" id="{1AB640B6-A764-4899-8EFA-E273C6FC2A3D}"/>
              </a:ext>
            </a:extLst>
          </p:cNvPr>
          <p:cNvGraphicFramePr>
            <a:graphicFrameLocks noChangeAspect="1"/>
          </p:cNvGraphicFramePr>
          <p:nvPr>
            <p:extLst>
              <p:ext uri="{D42A27DB-BD31-4B8C-83A1-F6EECF244321}">
                <p14:modId xmlns:p14="http://schemas.microsoft.com/office/powerpoint/2010/main" val="3947929160"/>
              </p:ext>
            </p:extLst>
          </p:nvPr>
        </p:nvGraphicFramePr>
        <p:xfrm>
          <a:off x="1870410" y="1126083"/>
          <a:ext cx="352425" cy="990600"/>
        </p:xfrm>
        <a:graphic>
          <a:graphicData uri="http://schemas.openxmlformats.org/presentationml/2006/ole">
            <mc:AlternateContent xmlns:mc="http://schemas.openxmlformats.org/markup-compatibility/2006">
              <mc:Choice xmlns:v="urn:schemas-microsoft-com:vml" Requires="v">
                <p:oleObj spid="_x0000_s56330" name="Equation" r:id="rId4" imgW="139639" imgH="393529" progId="Equation.3">
                  <p:embed/>
                </p:oleObj>
              </mc:Choice>
              <mc:Fallback>
                <p:oleObj name="Equation" r:id="rId4" imgW="139639" imgH="393529" progId="Equation.3">
                  <p:embed/>
                  <p:pic>
                    <p:nvPicPr>
                      <p:cNvPr id="5" name="Object 5">
                        <a:extLst>
                          <a:ext uri="{FF2B5EF4-FFF2-40B4-BE49-F238E27FC236}">
                            <a16:creationId xmlns:a16="http://schemas.microsoft.com/office/drawing/2014/main" xmlns="" id="{CBC05871-FE4F-4A3A-926E-44508AB45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0410" y="1126083"/>
                        <a:ext cx="3524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reeform 9">
            <a:extLst>
              <a:ext uri="{FF2B5EF4-FFF2-40B4-BE49-F238E27FC236}">
                <a16:creationId xmlns:a16="http://schemas.microsoft.com/office/drawing/2014/main" xmlns="" id="{C7C41ABB-2931-476F-84ED-81C17B425D86}"/>
              </a:ext>
            </a:extLst>
          </p:cNvPr>
          <p:cNvSpPr>
            <a:spLocks/>
          </p:cNvSpPr>
          <p:nvPr/>
        </p:nvSpPr>
        <p:spPr bwMode="auto">
          <a:xfrm>
            <a:off x="3852613" y="745083"/>
            <a:ext cx="457200" cy="1752600"/>
          </a:xfrm>
          <a:custGeom>
            <a:avLst/>
            <a:gdLst>
              <a:gd name="T0" fmla="*/ 0 w 288"/>
              <a:gd name="T1" fmla="*/ 0 h 1104"/>
              <a:gd name="T2" fmla="*/ 2147483646 w 288"/>
              <a:gd name="T3" fmla="*/ 2147483646 h 1104"/>
              <a:gd name="T4" fmla="*/ 2147483646 w 288"/>
              <a:gd name="T5" fmla="*/ 2147483646 h 1104"/>
              <a:gd name="T6" fmla="*/ 2147483646 w 288"/>
              <a:gd name="T7" fmla="*/ 2147483646 h 1104"/>
              <a:gd name="T8" fmla="*/ 2147483646 w 288"/>
              <a:gd name="T9" fmla="*/ 2147483646 h 1104"/>
              <a:gd name="T10" fmla="*/ 2147483646 w 288"/>
              <a:gd name="T11" fmla="*/ 2147483646 h 1104"/>
              <a:gd name="T12" fmla="*/ 2147483646 w 288"/>
              <a:gd name="T13" fmla="*/ 2147483646 h 1104"/>
              <a:gd name="T14" fmla="*/ 0 60000 65536"/>
              <a:gd name="T15" fmla="*/ 0 60000 65536"/>
              <a:gd name="T16" fmla="*/ 0 60000 65536"/>
              <a:gd name="T17" fmla="*/ 0 60000 65536"/>
              <a:gd name="T18" fmla="*/ 0 60000 65536"/>
              <a:gd name="T19" fmla="*/ 0 60000 65536"/>
              <a:gd name="T20" fmla="*/ 0 60000 65536"/>
              <a:gd name="T21" fmla="*/ 0 w 288"/>
              <a:gd name="T22" fmla="*/ 0 h 1104"/>
              <a:gd name="T23" fmla="*/ 288 w 288"/>
              <a:gd name="T24" fmla="*/ 1104 h 1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1104">
                <a:moveTo>
                  <a:pt x="0" y="0"/>
                </a:moveTo>
                <a:cubicBezTo>
                  <a:pt x="56" y="8"/>
                  <a:pt x="112" y="16"/>
                  <a:pt x="144" y="96"/>
                </a:cubicBezTo>
                <a:cubicBezTo>
                  <a:pt x="176" y="176"/>
                  <a:pt x="168" y="408"/>
                  <a:pt x="192" y="480"/>
                </a:cubicBezTo>
                <a:cubicBezTo>
                  <a:pt x="216" y="552"/>
                  <a:pt x="288" y="512"/>
                  <a:pt x="288" y="528"/>
                </a:cubicBezTo>
                <a:cubicBezTo>
                  <a:pt x="288" y="544"/>
                  <a:pt x="208" y="504"/>
                  <a:pt x="192" y="576"/>
                </a:cubicBezTo>
                <a:cubicBezTo>
                  <a:pt x="176" y="648"/>
                  <a:pt x="208" y="872"/>
                  <a:pt x="192" y="960"/>
                </a:cubicBezTo>
                <a:cubicBezTo>
                  <a:pt x="176" y="1048"/>
                  <a:pt x="136" y="1076"/>
                  <a:pt x="96" y="110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Rectangle 10">
            <a:extLst>
              <a:ext uri="{FF2B5EF4-FFF2-40B4-BE49-F238E27FC236}">
                <a16:creationId xmlns:a16="http://schemas.microsoft.com/office/drawing/2014/main" xmlns="" id="{191DAC76-3A3D-41B8-8513-D686E0908ABD}"/>
              </a:ext>
            </a:extLst>
          </p:cNvPr>
          <p:cNvSpPr>
            <a:spLocks noChangeArrowheads="1"/>
          </p:cNvSpPr>
          <p:nvPr/>
        </p:nvSpPr>
        <p:spPr bwMode="auto">
          <a:xfrm>
            <a:off x="4539416" y="1399927"/>
            <a:ext cx="1524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VNI-Times" pitchFamily="2" charset="0"/>
              </a:rPr>
              <a:t>?  lít xaêng</a:t>
            </a:r>
          </a:p>
        </p:txBody>
      </p:sp>
      <p:sp>
        <p:nvSpPr>
          <p:cNvPr id="9" name="Rectangle 3">
            <a:extLst>
              <a:ext uri="{FF2B5EF4-FFF2-40B4-BE49-F238E27FC236}">
                <a16:creationId xmlns:a16="http://schemas.microsoft.com/office/drawing/2014/main" xmlns="" id="{C2076D40-5A24-49EC-A509-D7FEE229BD43}"/>
              </a:ext>
            </a:extLst>
          </p:cNvPr>
          <p:cNvSpPr>
            <a:spLocks noChangeArrowheads="1"/>
          </p:cNvSpPr>
          <p:nvPr/>
        </p:nvSpPr>
        <p:spPr bwMode="auto">
          <a:xfrm>
            <a:off x="304800" y="2885827"/>
            <a:ext cx="5105400" cy="322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mj-lt"/>
              </a:rPr>
              <a:t/>
            </a:r>
            <a:br>
              <a:rPr lang="en-US" altLang="en-US" sz="2400" b="1">
                <a:latin typeface="+mj-lt"/>
              </a:rPr>
            </a:br>
            <a:r>
              <a:rPr lang="en-US" altLang="en-US" sz="2400" b="1">
                <a:solidFill>
                  <a:srgbClr val="FF0000"/>
                </a:solidFill>
                <a:latin typeface="+mj-lt"/>
              </a:rPr>
              <a:t>                    Bài giải</a:t>
            </a:r>
            <a:r>
              <a:rPr lang="en-US" altLang="en-US" sz="2400" b="1">
                <a:latin typeface="+mj-lt"/>
              </a:rPr>
              <a:t/>
            </a:r>
            <a:br>
              <a:rPr lang="en-US" altLang="en-US" sz="2400" b="1">
                <a:latin typeface="+mj-lt"/>
              </a:rPr>
            </a:br>
            <a:r>
              <a:rPr lang="en-US" altLang="en-US" sz="2400" b="1">
                <a:latin typeface="+mj-lt"/>
              </a:rPr>
              <a:t>Lần sau lấy ra số lít xăng là :</a:t>
            </a:r>
            <a:br>
              <a:rPr lang="en-US" altLang="en-US" sz="2400" b="1">
                <a:latin typeface="+mj-lt"/>
              </a:rPr>
            </a:br>
            <a:r>
              <a:rPr lang="en-US" altLang="en-US" sz="2400" b="1">
                <a:latin typeface="+mj-lt"/>
              </a:rPr>
              <a:t>       32 850 : 3 = 10 950 ( </a:t>
            </a:r>
            <a:r>
              <a:rPr lang="en-US" altLang="en-US" sz="2400" b="1" i="1">
                <a:latin typeface="+mj-lt"/>
              </a:rPr>
              <a:t>l</a:t>
            </a:r>
            <a:r>
              <a:rPr lang="en-US" altLang="en-US" sz="2400" b="1">
                <a:latin typeface="+mj-lt"/>
              </a:rPr>
              <a:t> )</a:t>
            </a:r>
            <a:br>
              <a:rPr lang="en-US" altLang="en-US" sz="2400" b="1">
                <a:latin typeface="+mj-lt"/>
              </a:rPr>
            </a:br>
            <a:r>
              <a:rPr lang="en-US" altLang="en-US" sz="2400" b="1">
                <a:latin typeface="+mj-lt"/>
              </a:rPr>
              <a:t>Cả hai lần lấy ra số lít xăng là :</a:t>
            </a:r>
            <a:br>
              <a:rPr lang="en-US" altLang="en-US" sz="2400" b="1">
                <a:latin typeface="+mj-lt"/>
              </a:rPr>
            </a:br>
            <a:r>
              <a:rPr lang="en-US" altLang="en-US" sz="2400" b="1">
                <a:latin typeface="+mj-lt"/>
              </a:rPr>
              <a:t>      32 850 + 10 950 = 43 800  ( </a:t>
            </a:r>
            <a:r>
              <a:rPr lang="en-US" altLang="en-US" sz="2400" b="1" i="1">
                <a:latin typeface="+mj-lt"/>
              </a:rPr>
              <a:t>l</a:t>
            </a:r>
            <a:r>
              <a:rPr lang="en-US" altLang="en-US" sz="2400" b="1">
                <a:latin typeface="+mj-lt"/>
              </a:rPr>
              <a:t> )</a:t>
            </a:r>
            <a:br>
              <a:rPr lang="en-US" altLang="en-US" sz="2400" b="1">
                <a:latin typeface="+mj-lt"/>
              </a:rPr>
            </a:br>
            <a:r>
              <a:rPr lang="en-US" altLang="en-US" sz="2400" b="1">
                <a:latin typeface="+mj-lt"/>
              </a:rPr>
              <a:t>Lúc đầu trong kho có số lít xăng là :</a:t>
            </a:r>
            <a:br>
              <a:rPr lang="en-US" altLang="en-US" sz="2400" b="1">
                <a:latin typeface="+mj-lt"/>
              </a:rPr>
            </a:br>
            <a:r>
              <a:rPr lang="en-US" altLang="en-US" sz="2400" b="1">
                <a:latin typeface="+mj-lt"/>
              </a:rPr>
              <a:t>      56 200 + 43 800 = 100 000 ( </a:t>
            </a:r>
            <a:r>
              <a:rPr lang="en-US" altLang="en-US" sz="2400" b="1" i="1">
                <a:latin typeface="+mj-lt"/>
              </a:rPr>
              <a:t>l</a:t>
            </a:r>
            <a:r>
              <a:rPr lang="en-US" altLang="en-US" sz="2400" b="1">
                <a:latin typeface="+mj-lt"/>
              </a:rPr>
              <a:t> )</a:t>
            </a:r>
            <a:br>
              <a:rPr lang="en-US" altLang="en-US" sz="2400" b="1">
                <a:latin typeface="+mj-lt"/>
              </a:rPr>
            </a:br>
            <a:r>
              <a:rPr lang="en-US" altLang="en-US" sz="2400" b="1">
                <a:latin typeface="+mj-lt"/>
              </a:rPr>
              <a:t>                       </a:t>
            </a:r>
            <a:r>
              <a:rPr lang="en-US" altLang="en-US" sz="900" b="1">
                <a:latin typeface="+mj-lt"/>
              </a:rPr>
              <a:t/>
            </a:r>
            <a:br>
              <a:rPr lang="en-US" altLang="en-US" sz="900" b="1">
                <a:latin typeface="+mj-lt"/>
              </a:rPr>
            </a:br>
            <a:r>
              <a:rPr lang="en-US" altLang="en-US" sz="900" b="1">
                <a:latin typeface="+mj-lt"/>
              </a:rPr>
              <a:t>                                              </a:t>
            </a:r>
            <a:r>
              <a:rPr lang="en-US" altLang="en-US" sz="2400" b="1" u="sng">
                <a:latin typeface="+mj-lt"/>
              </a:rPr>
              <a:t>Đáp số</a:t>
            </a:r>
            <a:r>
              <a:rPr lang="en-US" altLang="en-US" sz="2400" b="1">
                <a:latin typeface="+mj-lt"/>
              </a:rPr>
              <a:t>: 100 000 lít xăng.</a:t>
            </a:r>
            <a:endParaRPr lang="en-US" altLang="en-US" sz="2800" b="1">
              <a:latin typeface="+mj-lt"/>
            </a:endParaRPr>
          </a:p>
        </p:txBody>
      </p:sp>
      <p:grpSp>
        <p:nvGrpSpPr>
          <p:cNvPr id="10" name="Group 8">
            <a:extLst>
              <a:ext uri="{FF2B5EF4-FFF2-40B4-BE49-F238E27FC236}">
                <a16:creationId xmlns:a16="http://schemas.microsoft.com/office/drawing/2014/main" xmlns="" id="{43F5A085-EAC7-4132-9DDF-D0D5A6731792}"/>
              </a:ext>
            </a:extLst>
          </p:cNvPr>
          <p:cNvGrpSpPr>
            <a:grpSpLocks/>
          </p:cNvGrpSpPr>
          <p:nvPr/>
        </p:nvGrpSpPr>
        <p:grpSpPr bwMode="auto">
          <a:xfrm>
            <a:off x="5791200" y="2895601"/>
            <a:ext cx="6934200" cy="3429000"/>
            <a:chOff x="2544" y="1776"/>
            <a:chExt cx="4368" cy="2160"/>
          </a:xfrm>
        </p:grpSpPr>
        <p:sp>
          <p:nvSpPr>
            <p:cNvPr id="11" name="Rectangle 4">
              <a:extLst>
                <a:ext uri="{FF2B5EF4-FFF2-40B4-BE49-F238E27FC236}">
                  <a16:creationId xmlns:a16="http://schemas.microsoft.com/office/drawing/2014/main" xmlns="" id="{8A88D656-893A-40EE-AAEC-4B62B87A7244}"/>
                </a:ext>
              </a:extLst>
            </p:cNvPr>
            <p:cNvSpPr>
              <a:spLocks noChangeArrowheads="1"/>
            </p:cNvSpPr>
            <p:nvPr/>
          </p:nvSpPr>
          <p:spPr bwMode="auto">
            <a:xfrm>
              <a:off x="2832" y="1824"/>
              <a:ext cx="4080" cy="16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mn-lt"/>
                </a:rPr>
                <a:t>               </a:t>
              </a:r>
              <a:r>
                <a:rPr lang="vi-VN" altLang="en-US" sz="2400" b="1">
                  <a:latin typeface="+mn-lt"/>
                </a:rPr>
                <a:t>        </a:t>
              </a:r>
              <a:r>
                <a:rPr lang="en-US" altLang="en-US" sz="2400" b="1">
                  <a:solidFill>
                    <a:srgbClr val="FF0000"/>
                  </a:solidFill>
                  <a:latin typeface="+mn-lt"/>
                </a:rPr>
                <a:t>Bài giải</a:t>
              </a:r>
              <a:r>
                <a:rPr lang="en-US" altLang="en-US" sz="2400" b="1">
                  <a:latin typeface="+mn-lt"/>
                </a:rPr>
                <a:t/>
              </a:r>
              <a:br>
                <a:rPr lang="en-US" altLang="en-US" sz="2400" b="1">
                  <a:latin typeface="+mn-lt"/>
                </a:rPr>
              </a:br>
              <a:r>
                <a:rPr lang="en-US" altLang="en-US" sz="2400" b="1">
                  <a:latin typeface="+mn-lt"/>
                </a:rPr>
                <a:t>Lần sau lấy ra số lít xăng là :</a:t>
              </a:r>
              <a:br>
                <a:rPr lang="en-US" altLang="en-US" sz="2400" b="1">
                  <a:latin typeface="+mn-lt"/>
                </a:rPr>
              </a:br>
              <a:r>
                <a:rPr lang="en-US" altLang="en-US" sz="2400" b="1">
                  <a:latin typeface="+mn-lt"/>
                </a:rPr>
                <a:t>     32 850 : 3 = 10 950  ( </a:t>
              </a:r>
              <a:r>
                <a:rPr lang="en-US" altLang="en-US" sz="2400" b="1" i="1">
                  <a:latin typeface="+mn-lt"/>
                </a:rPr>
                <a:t>l</a:t>
              </a:r>
              <a:r>
                <a:rPr lang="en-US" altLang="en-US" sz="2400" b="1">
                  <a:latin typeface="+mn-lt"/>
                </a:rPr>
                <a:t> )</a:t>
              </a:r>
              <a:br>
                <a:rPr lang="en-US" altLang="en-US" sz="2400" b="1">
                  <a:latin typeface="+mn-lt"/>
                </a:rPr>
              </a:br>
              <a:r>
                <a:rPr lang="en-US" altLang="en-US" sz="2400" b="1">
                  <a:latin typeface="+mn-lt"/>
                </a:rPr>
                <a:t>Lúc đầu trong kho có số lít xăng là :</a:t>
              </a:r>
              <a:br>
                <a:rPr lang="en-US" altLang="en-US" sz="2400" b="1">
                  <a:latin typeface="+mn-lt"/>
                </a:rPr>
              </a:br>
              <a:r>
                <a:rPr lang="en-US" altLang="en-US" sz="2400" b="1">
                  <a:latin typeface="+mn-lt"/>
                </a:rPr>
                <a:t>    32 850 + 10 950 + 56 200 = 100 000 (</a:t>
              </a:r>
              <a:r>
                <a:rPr lang="en-US" altLang="en-US" sz="2400" b="1" i="1">
                  <a:latin typeface="+mn-lt"/>
                </a:rPr>
                <a:t> l </a:t>
              </a:r>
              <a:r>
                <a:rPr lang="en-US" altLang="en-US" sz="2400" b="1">
                  <a:latin typeface="+mn-lt"/>
                </a:rPr>
                <a:t>) </a:t>
              </a:r>
              <a:br>
                <a:rPr lang="en-US" altLang="en-US" sz="2400" b="1">
                  <a:latin typeface="+mn-lt"/>
                </a:rPr>
              </a:br>
              <a:r>
                <a:rPr lang="en-US" altLang="en-US" sz="900" b="1">
                  <a:latin typeface="+mn-lt"/>
                </a:rPr>
                <a:t/>
              </a:r>
              <a:br>
                <a:rPr lang="en-US" altLang="en-US" sz="900" b="1">
                  <a:latin typeface="+mn-lt"/>
                </a:rPr>
              </a:br>
              <a:r>
                <a:rPr lang="en-US" altLang="en-US" sz="900" b="1">
                  <a:latin typeface="+mn-lt"/>
                </a:rPr>
                <a:t>                                                           </a:t>
              </a:r>
            </a:p>
            <a:p>
              <a:pPr>
                <a:spcBef>
                  <a:spcPct val="0"/>
                </a:spcBef>
                <a:buFontTx/>
                <a:buNone/>
              </a:pPr>
              <a:r>
                <a:rPr lang="en-US" altLang="en-US" sz="2400" b="1" u="sng">
                  <a:latin typeface="+mn-lt"/>
                </a:rPr>
                <a:t>Đáp số:</a:t>
              </a:r>
              <a:r>
                <a:rPr lang="en-US" altLang="en-US" sz="2400" b="1">
                  <a:latin typeface="+mn-lt"/>
                </a:rPr>
                <a:t>: 100 000 lít xăng.</a:t>
              </a:r>
              <a:endParaRPr lang="en-US" altLang="en-US" sz="2800" b="1">
                <a:latin typeface="+mn-lt"/>
              </a:endParaRPr>
            </a:p>
          </p:txBody>
        </p:sp>
        <p:sp>
          <p:nvSpPr>
            <p:cNvPr id="12" name="Line 6">
              <a:extLst>
                <a:ext uri="{FF2B5EF4-FFF2-40B4-BE49-F238E27FC236}">
                  <a16:creationId xmlns:a16="http://schemas.microsoft.com/office/drawing/2014/main" xmlns="" id="{394C1095-1C78-4C47-B973-D3F58E52D32C}"/>
                </a:ext>
              </a:extLst>
            </p:cNvPr>
            <p:cNvSpPr>
              <a:spLocks noChangeShapeType="1"/>
            </p:cNvSpPr>
            <p:nvPr/>
          </p:nvSpPr>
          <p:spPr bwMode="auto">
            <a:xfrm>
              <a:off x="2544" y="1776"/>
              <a:ext cx="0" cy="216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grpSp>
    </p:spTree>
    <p:extLst>
      <p:ext uri="{BB962C8B-B14F-4D97-AF65-F5344CB8AC3E}">
        <p14:creationId xmlns:p14="http://schemas.microsoft.com/office/powerpoint/2010/main" val="32489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Tin.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T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a:extLst>
              <a:ext uri="{FF2B5EF4-FFF2-40B4-BE49-F238E27FC236}">
                <a16:creationId xmlns:a16="http://schemas.microsoft.com/office/drawing/2014/main" xmlns="" id="{C986CA7E-0718-4375-A808-B3FEECB8E8ED}"/>
              </a:ext>
            </a:extLst>
          </p:cNvPr>
          <p:cNvSpPr>
            <a:spLocks noChangeArrowheads="1"/>
          </p:cNvSpPr>
          <p:nvPr/>
        </p:nvSpPr>
        <p:spPr bwMode="auto">
          <a:xfrm>
            <a:off x="1828800" y="457200"/>
            <a:ext cx="8839200" cy="1676400"/>
          </a:xfrm>
          <a:prstGeom prst="ellipse">
            <a:avLst/>
          </a:prstGeom>
          <a:noFill/>
          <a:ln w="38100">
            <a:no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normalizeH="0" baseline="0" noProof="0">
                <a:ln w="12700">
                  <a:solidFill>
                    <a:schemeClr val="tx1"/>
                  </a:solidFill>
                  <a:prstDash val="solid"/>
                </a:ln>
                <a:solidFill>
                  <a:srgbClr val="FF9900"/>
                </a:solidFill>
                <a:effectLst>
                  <a:outerShdw dist="38100" dir="2640000" algn="bl" rotWithShape="0">
                    <a:schemeClr val="accent1"/>
                  </a:outerShdw>
                </a:effectLst>
                <a:uLnTx/>
                <a:uFillTx/>
                <a:latin typeface="VNI-Times" panose="020B0604020202020204" pitchFamily="2" charset="0"/>
                <a:ea typeface="+mn-ea"/>
                <a:cs typeface="+mn-cs"/>
              </a:rPr>
              <a:t>TROØ CHÔI LAÄT OÂ SOÁ</a:t>
            </a:r>
          </a:p>
        </p:txBody>
      </p:sp>
      <p:pic>
        <p:nvPicPr>
          <p:cNvPr id="11267" name="Picture 3" descr="4">
            <a:extLst>
              <a:ext uri="{FF2B5EF4-FFF2-40B4-BE49-F238E27FC236}">
                <a16:creationId xmlns:a16="http://schemas.microsoft.com/office/drawing/2014/main" xmlns="" id="{FF05C97D-40AC-445C-B102-F88EA3D3796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2470150"/>
            <a:ext cx="11176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Bellcoll">
            <a:extLst>
              <a:ext uri="{FF2B5EF4-FFF2-40B4-BE49-F238E27FC236}">
                <a16:creationId xmlns:a16="http://schemas.microsoft.com/office/drawing/2014/main" xmlns="" id="{C80D388B-A381-4CD7-8A53-6E5300233E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2470150"/>
            <a:ext cx="101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Froc1">
            <a:extLst>
              <a:ext uri="{FF2B5EF4-FFF2-40B4-BE49-F238E27FC236}">
                <a16:creationId xmlns:a16="http://schemas.microsoft.com/office/drawing/2014/main" xmlns="" id="{5AD5DCFF-8E02-4F56-8CDD-4EF5FDF374F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23200" y="254635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fireworks_big_burst_md_wht">
            <a:extLst>
              <a:ext uri="{FF2B5EF4-FFF2-40B4-BE49-F238E27FC236}">
                <a16:creationId xmlns:a16="http://schemas.microsoft.com/office/drawing/2014/main" xmlns="" id="{1BB13E07-8E46-4251-BC05-32D8E59D2F0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99200" y="2546350"/>
            <a:ext cx="132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PRESENTS">
            <a:extLst>
              <a:ext uri="{FF2B5EF4-FFF2-40B4-BE49-F238E27FC236}">
                <a16:creationId xmlns:a16="http://schemas.microsoft.com/office/drawing/2014/main" xmlns="" id="{EB17D82E-A009-42E9-BA68-37CA22755B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0400" y="2393950"/>
            <a:ext cx="101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BirdTakeGift">
            <a:extLst>
              <a:ext uri="{FF2B5EF4-FFF2-40B4-BE49-F238E27FC236}">
                <a16:creationId xmlns:a16="http://schemas.microsoft.com/office/drawing/2014/main" xmlns="" id="{432B78D5-C98B-4059-BBAE-EAFD0899B0D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9347200" y="2470150"/>
            <a:ext cx="13208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26">
            <a:hlinkClick r:id="rId9" action="ppaction://hlinksldjump" highlightClick="1"/>
            <a:extLst>
              <a:ext uri="{FF2B5EF4-FFF2-40B4-BE49-F238E27FC236}">
                <a16:creationId xmlns:a16="http://schemas.microsoft.com/office/drawing/2014/main" xmlns="" id="{8150EF0A-0EC2-41DB-BB92-AAEBC39EDB3A}"/>
              </a:ext>
            </a:extLst>
          </p:cNvPr>
          <p:cNvSpPr>
            <a:spLocks noChangeArrowheads="1"/>
          </p:cNvSpPr>
          <p:nvPr/>
        </p:nvSpPr>
        <p:spPr bwMode="auto">
          <a:xfrm>
            <a:off x="9347200" y="3460750"/>
            <a:ext cx="1422400" cy="9906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5050"/>
                </a:solidFill>
                <a:effectLst/>
                <a:uLnTx/>
                <a:uFillTx/>
                <a:latin typeface="Tahoma" panose="020B0604030504040204" pitchFamily="34" charset="0"/>
                <a:ea typeface="+mn-ea"/>
                <a:cs typeface="+mn-cs"/>
              </a:rPr>
              <a:t>6</a:t>
            </a:r>
          </a:p>
        </p:txBody>
      </p:sp>
      <p:sp>
        <p:nvSpPr>
          <p:cNvPr id="11274" name="AutoShape 27">
            <a:hlinkClick r:id="rId10" action="ppaction://hlinksldjump" highlightClick="1"/>
            <a:extLst>
              <a:ext uri="{FF2B5EF4-FFF2-40B4-BE49-F238E27FC236}">
                <a16:creationId xmlns:a16="http://schemas.microsoft.com/office/drawing/2014/main" xmlns="" id="{D40285B0-1516-47FB-B012-C8260DBEB9F7}"/>
              </a:ext>
            </a:extLst>
          </p:cNvPr>
          <p:cNvSpPr>
            <a:spLocks noChangeArrowheads="1"/>
          </p:cNvSpPr>
          <p:nvPr/>
        </p:nvSpPr>
        <p:spPr bwMode="auto">
          <a:xfrm>
            <a:off x="7823200" y="3460750"/>
            <a:ext cx="1422400" cy="9906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5050"/>
                </a:solidFill>
                <a:effectLst/>
                <a:uLnTx/>
                <a:uFillTx/>
                <a:latin typeface="Tahoma" panose="020B0604030504040204" pitchFamily="34" charset="0"/>
                <a:ea typeface="+mn-ea"/>
                <a:cs typeface="+mn-cs"/>
              </a:rPr>
              <a:t>5</a:t>
            </a:r>
          </a:p>
        </p:txBody>
      </p:sp>
      <p:sp>
        <p:nvSpPr>
          <p:cNvPr id="11275" name="AutoShape 28">
            <a:hlinkClick r:id="rId11" action="ppaction://hlinksldjump" highlightClick="1"/>
            <a:extLst>
              <a:ext uri="{FF2B5EF4-FFF2-40B4-BE49-F238E27FC236}">
                <a16:creationId xmlns:a16="http://schemas.microsoft.com/office/drawing/2014/main" xmlns="" id="{179C1EC1-BBB3-4A30-89AE-B82DEFF7A7A3}"/>
              </a:ext>
            </a:extLst>
          </p:cNvPr>
          <p:cNvSpPr>
            <a:spLocks noChangeArrowheads="1"/>
          </p:cNvSpPr>
          <p:nvPr/>
        </p:nvSpPr>
        <p:spPr bwMode="auto">
          <a:xfrm>
            <a:off x="6299200" y="3460750"/>
            <a:ext cx="1422400" cy="9906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5050"/>
                </a:solidFill>
                <a:effectLst/>
                <a:uLnTx/>
                <a:uFillTx/>
                <a:latin typeface="Tahoma" panose="020B0604030504040204" pitchFamily="34" charset="0"/>
                <a:ea typeface="+mn-ea"/>
                <a:cs typeface="+mn-cs"/>
              </a:rPr>
              <a:t>4</a:t>
            </a:r>
          </a:p>
        </p:txBody>
      </p:sp>
      <p:sp>
        <p:nvSpPr>
          <p:cNvPr id="11276" name="AutoShape 29">
            <a:hlinkClick r:id="rId12" action="ppaction://hlinksldjump" highlightClick="1"/>
            <a:extLst>
              <a:ext uri="{FF2B5EF4-FFF2-40B4-BE49-F238E27FC236}">
                <a16:creationId xmlns:a16="http://schemas.microsoft.com/office/drawing/2014/main" xmlns="" id="{001A0F18-0F7A-4278-85C5-F56845579F46}"/>
              </a:ext>
            </a:extLst>
          </p:cNvPr>
          <p:cNvSpPr>
            <a:spLocks noChangeArrowheads="1"/>
          </p:cNvSpPr>
          <p:nvPr/>
        </p:nvSpPr>
        <p:spPr bwMode="auto">
          <a:xfrm>
            <a:off x="4775200" y="3460750"/>
            <a:ext cx="1422400" cy="9906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5050"/>
                </a:solidFill>
                <a:effectLst/>
                <a:uLnTx/>
                <a:uFillTx/>
                <a:latin typeface="Tahoma" panose="020B0604030504040204" pitchFamily="34" charset="0"/>
                <a:ea typeface="+mn-ea"/>
                <a:cs typeface="+mn-cs"/>
              </a:rPr>
              <a:t>3</a:t>
            </a:r>
          </a:p>
        </p:txBody>
      </p:sp>
      <p:sp>
        <p:nvSpPr>
          <p:cNvPr id="11277" name="AutoShape 30">
            <a:hlinkClick r:id="rId13" action="ppaction://hlinksldjump" highlightClick="1"/>
            <a:extLst>
              <a:ext uri="{FF2B5EF4-FFF2-40B4-BE49-F238E27FC236}">
                <a16:creationId xmlns:a16="http://schemas.microsoft.com/office/drawing/2014/main" xmlns="" id="{26C50B80-093C-4A8E-8565-E27B964F03C1}"/>
              </a:ext>
            </a:extLst>
          </p:cNvPr>
          <p:cNvSpPr>
            <a:spLocks noChangeArrowheads="1"/>
          </p:cNvSpPr>
          <p:nvPr/>
        </p:nvSpPr>
        <p:spPr bwMode="auto">
          <a:xfrm>
            <a:off x="3251200" y="3460750"/>
            <a:ext cx="1422400" cy="9906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5050"/>
                </a:solidFill>
                <a:effectLst/>
                <a:uLnTx/>
                <a:uFillTx/>
                <a:latin typeface="Tahoma" panose="020B0604030504040204" pitchFamily="34" charset="0"/>
                <a:ea typeface="+mn-ea"/>
                <a:cs typeface="+mn-cs"/>
              </a:rPr>
              <a:t>2</a:t>
            </a:r>
          </a:p>
        </p:txBody>
      </p:sp>
      <p:sp>
        <p:nvSpPr>
          <p:cNvPr id="11278" name="AutoShape 31">
            <a:hlinkClick r:id="rId14" action="ppaction://hlinksldjump" highlightClick="1"/>
            <a:extLst>
              <a:ext uri="{FF2B5EF4-FFF2-40B4-BE49-F238E27FC236}">
                <a16:creationId xmlns:a16="http://schemas.microsoft.com/office/drawing/2014/main" xmlns="" id="{9C7CE36A-4541-44C4-8777-7A31259FFD59}"/>
              </a:ext>
            </a:extLst>
          </p:cNvPr>
          <p:cNvSpPr>
            <a:spLocks noChangeArrowheads="1"/>
          </p:cNvSpPr>
          <p:nvPr/>
        </p:nvSpPr>
        <p:spPr bwMode="auto">
          <a:xfrm>
            <a:off x="1727200" y="3460750"/>
            <a:ext cx="1422400" cy="9906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5050"/>
                </a:solidFill>
                <a:effectLst/>
                <a:uLnTx/>
                <a:uFillTx/>
                <a:latin typeface="Tahoma" panose="020B0604030504040204" pitchFamily="34" charset="0"/>
                <a:ea typeface="+mn-ea"/>
                <a:cs typeface="+mn-cs"/>
              </a:rPr>
              <a:t>1</a:t>
            </a:r>
          </a:p>
        </p:txBody>
      </p:sp>
      <p:pic>
        <p:nvPicPr>
          <p:cNvPr id="25632" name="LA PLAYA (ROMANCE GUITAR) 1.MP3">
            <a:hlinkClick r:id="" action="ppaction://media"/>
            <a:extLst>
              <a:ext uri="{FF2B5EF4-FFF2-40B4-BE49-F238E27FC236}">
                <a16:creationId xmlns:a16="http://schemas.microsoft.com/office/drawing/2014/main" xmlns="" id="{EE00C13C-12B9-4857-9887-019F8EB2593E}"/>
              </a:ext>
            </a:extLst>
          </p:cNvPr>
          <p:cNvPicPr>
            <a:picLocks noRot="1" noChangeAspect="1" noChangeArrowheads="1"/>
          </p:cNvPicPr>
          <p:nvPr>
            <a:audioFile r:link="rId1"/>
          </p:nvPr>
        </p:nvPicPr>
        <p:blipFill>
          <a:blip r:embed="rId15">
            <a:extLst>
              <a:ext uri="{28A0092B-C50C-407E-A947-70E740481C1C}">
                <a14:useLocalDpi xmlns:a14="http://schemas.microsoft.com/office/drawing/2010/main" val="0"/>
              </a:ext>
            </a:extLst>
          </a:blip>
          <a:srcRect/>
          <a:stretch>
            <a:fillRect/>
          </a:stretch>
        </p:blipFill>
        <p:spPr bwMode="auto">
          <a:xfrm>
            <a:off x="11480800" y="64008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Trẻ Em, Mầm Non, Em Nhỏ, Trẻ Con, Tải hình PNG 65 - Free.Vector6.com">
            <a:hlinkClick r:id="" action="ppaction://hlinkshowjump?jump=lastslide"/>
            <a:extLst>
              <a:ext uri="{FF2B5EF4-FFF2-40B4-BE49-F238E27FC236}">
                <a16:creationId xmlns:a16="http://schemas.microsoft.com/office/drawing/2014/main" xmlns="" id="{77E6C389-8D59-499C-8066-2690F4559E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30358" y="3725111"/>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0133" fill="hold"/>
                                        <p:tgtEl>
                                          <p:spTgt spid="256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63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5">
            <a:extLst>
              <a:ext uri="{FF2B5EF4-FFF2-40B4-BE49-F238E27FC236}">
                <a16:creationId xmlns:a16="http://schemas.microsoft.com/office/drawing/2014/main" xmlns="" id="{191518C5-DD77-4EDF-8909-2ED6F8FBC674}"/>
              </a:ext>
            </a:extLst>
          </p:cNvPr>
          <p:cNvSpPr>
            <a:spLocks noChangeArrowheads="1"/>
          </p:cNvSpPr>
          <p:nvPr/>
        </p:nvSpPr>
        <p:spPr bwMode="auto">
          <a:xfrm rot="-5418390">
            <a:off x="1803400" y="838200"/>
            <a:ext cx="1066800" cy="1828800"/>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1</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292" name="AutoShape 6">
            <a:extLst>
              <a:ext uri="{FF2B5EF4-FFF2-40B4-BE49-F238E27FC236}">
                <a16:creationId xmlns:a16="http://schemas.microsoft.com/office/drawing/2014/main" xmlns="" id="{FDFC8A0D-7925-4B3B-8DB1-08E57CC5A1A6}"/>
              </a:ext>
            </a:extLst>
          </p:cNvPr>
          <p:cNvSpPr>
            <a:spLocks noChangeArrowheads="1"/>
          </p:cNvSpPr>
          <p:nvPr/>
        </p:nvSpPr>
        <p:spPr bwMode="auto">
          <a:xfrm>
            <a:off x="3454400" y="1905000"/>
            <a:ext cx="8128000" cy="3352800"/>
          </a:xfrm>
          <a:prstGeom prst="roundRect">
            <a:avLst>
              <a:gd name="adj" fmla="val 16667"/>
            </a:avLst>
          </a:prstGeom>
          <a:solidFill>
            <a:srgbClr val="66FFFF"/>
          </a:solidFill>
          <a:ln w="9525">
            <a:solidFill>
              <a:srgbClr val="FF0066"/>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rPr>
              <a:t>Neâu phaân soá töông öùng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pSp>
        <p:nvGrpSpPr>
          <p:cNvPr id="12293" name="Group 20">
            <a:extLst>
              <a:ext uri="{FF2B5EF4-FFF2-40B4-BE49-F238E27FC236}">
                <a16:creationId xmlns:a16="http://schemas.microsoft.com/office/drawing/2014/main" xmlns="" id="{3CF3B6FA-21DB-4A2B-8B36-36ABAE828BA8}"/>
              </a:ext>
            </a:extLst>
          </p:cNvPr>
          <p:cNvGrpSpPr>
            <a:grpSpLocks/>
          </p:cNvGrpSpPr>
          <p:nvPr/>
        </p:nvGrpSpPr>
        <p:grpSpPr bwMode="auto">
          <a:xfrm>
            <a:off x="5283200" y="4038600"/>
            <a:ext cx="5080000" cy="533400"/>
            <a:chOff x="1968" y="1920"/>
            <a:chExt cx="2400" cy="336"/>
          </a:xfrm>
        </p:grpSpPr>
        <p:grpSp>
          <p:nvGrpSpPr>
            <p:cNvPr id="12296" name="Group 15">
              <a:extLst>
                <a:ext uri="{FF2B5EF4-FFF2-40B4-BE49-F238E27FC236}">
                  <a16:creationId xmlns:a16="http://schemas.microsoft.com/office/drawing/2014/main" xmlns="" id="{2BB53CC1-A642-4545-ACAD-45202A841204}"/>
                </a:ext>
              </a:extLst>
            </p:cNvPr>
            <p:cNvGrpSpPr>
              <a:grpSpLocks/>
            </p:cNvGrpSpPr>
            <p:nvPr/>
          </p:nvGrpSpPr>
          <p:grpSpPr bwMode="auto">
            <a:xfrm>
              <a:off x="1968" y="2064"/>
              <a:ext cx="2400" cy="192"/>
              <a:chOff x="1584" y="2880"/>
              <a:chExt cx="2400" cy="192"/>
            </a:xfrm>
          </p:grpSpPr>
          <p:sp>
            <p:nvSpPr>
              <p:cNvPr id="12299" name="Line 8">
                <a:extLst>
                  <a:ext uri="{FF2B5EF4-FFF2-40B4-BE49-F238E27FC236}">
                    <a16:creationId xmlns:a16="http://schemas.microsoft.com/office/drawing/2014/main" xmlns="" id="{182A4C41-479E-483B-8672-BD3C569316FA}"/>
                  </a:ext>
                </a:extLst>
              </p:cNvPr>
              <p:cNvSpPr>
                <a:spLocks noChangeShapeType="1"/>
              </p:cNvSpPr>
              <p:nvPr/>
            </p:nvSpPr>
            <p:spPr bwMode="auto">
              <a:xfrm>
                <a:off x="1584" y="2976"/>
                <a:ext cx="2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300" name="Line 9">
                <a:extLst>
                  <a:ext uri="{FF2B5EF4-FFF2-40B4-BE49-F238E27FC236}">
                    <a16:creationId xmlns:a16="http://schemas.microsoft.com/office/drawing/2014/main" xmlns="" id="{6ED20CAE-BD24-4EA3-A455-880A00DFE53F}"/>
                  </a:ext>
                </a:extLst>
              </p:cNvPr>
              <p:cNvSpPr>
                <a:spLocks noChangeShapeType="1"/>
              </p:cNvSpPr>
              <p:nvPr/>
            </p:nvSpPr>
            <p:spPr bwMode="auto">
              <a:xfrm>
                <a:off x="158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301" name="Line 10">
                <a:extLst>
                  <a:ext uri="{FF2B5EF4-FFF2-40B4-BE49-F238E27FC236}">
                    <a16:creationId xmlns:a16="http://schemas.microsoft.com/office/drawing/2014/main" xmlns="" id="{423A92DD-BDB4-473E-86BE-DFB7A27AFCE4}"/>
                  </a:ext>
                </a:extLst>
              </p:cNvPr>
              <p:cNvSpPr>
                <a:spLocks noChangeShapeType="1"/>
              </p:cNvSpPr>
              <p:nvPr/>
            </p:nvSpPr>
            <p:spPr bwMode="auto">
              <a:xfrm>
                <a:off x="206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302" name="Line 11">
                <a:extLst>
                  <a:ext uri="{FF2B5EF4-FFF2-40B4-BE49-F238E27FC236}">
                    <a16:creationId xmlns:a16="http://schemas.microsoft.com/office/drawing/2014/main" xmlns="" id="{C4A59531-8FC6-48A5-8C0C-3DF34C472612}"/>
                  </a:ext>
                </a:extLst>
              </p:cNvPr>
              <p:cNvSpPr>
                <a:spLocks noChangeShapeType="1"/>
              </p:cNvSpPr>
              <p:nvPr/>
            </p:nvSpPr>
            <p:spPr bwMode="auto">
              <a:xfrm>
                <a:off x="254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303" name="Line 12">
                <a:extLst>
                  <a:ext uri="{FF2B5EF4-FFF2-40B4-BE49-F238E27FC236}">
                    <a16:creationId xmlns:a16="http://schemas.microsoft.com/office/drawing/2014/main" xmlns="" id="{00EF58DB-EE77-47AE-834B-7E41FE9E89E3}"/>
                  </a:ext>
                </a:extLst>
              </p:cNvPr>
              <p:cNvSpPr>
                <a:spLocks noChangeShapeType="1"/>
              </p:cNvSpPr>
              <p:nvPr/>
            </p:nvSpPr>
            <p:spPr bwMode="auto">
              <a:xfrm>
                <a:off x="302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304" name="Line 13">
                <a:extLst>
                  <a:ext uri="{FF2B5EF4-FFF2-40B4-BE49-F238E27FC236}">
                    <a16:creationId xmlns:a16="http://schemas.microsoft.com/office/drawing/2014/main" xmlns="" id="{DD894FCD-BFFD-4641-91B4-86370D525CBC}"/>
                  </a:ext>
                </a:extLst>
              </p:cNvPr>
              <p:cNvSpPr>
                <a:spLocks noChangeShapeType="1"/>
              </p:cNvSpPr>
              <p:nvPr/>
            </p:nvSpPr>
            <p:spPr bwMode="auto">
              <a:xfrm>
                <a:off x="398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305" name="Line 14">
                <a:extLst>
                  <a:ext uri="{FF2B5EF4-FFF2-40B4-BE49-F238E27FC236}">
                    <a16:creationId xmlns:a16="http://schemas.microsoft.com/office/drawing/2014/main" xmlns="" id="{15DC5007-CFFD-4B6C-9875-7BB29C608D64}"/>
                  </a:ext>
                </a:extLst>
              </p:cNvPr>
              <p:cNvSpPr>
                <a:spLocks noChangeShapeType="1"/>
              </p:cNvSpPr>
              <p:nvPr/>
            </p:nvSpPr>
            <p:spPr bwMode="auto">
              <a:xfrm>
                <a:off x="350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12297" name="Freeform 16">
              <a:extLst>
                <a:ext uri="{FF2B5EF4-FFF2-40B4-BE49-F238E27FC236}">
                  <a16:creationId xmlns:a16="http://schemas.microsoft.com/office/drawing/2014/main" xmlns="" id="{EF3B9467-9C61-4460-8440-38142A1F31B8}"/>
                </a:ext>
              </a:extLst>
            </p:cNvPr>
            <p:cNvSpPr>
              <a:spLocks/>
            </p:cNvSpPr>
            <p:nvPr/>
          </p:nvSpPr>
          <p:spPr bwMode="auto">
            <a:xfrm>
              <a:off x="1968" y="1920"/>
              <a:ext cx="1440" cy="240"/>
            </a:xfrm>
            <a:custGeom>
              <a:avLst/>
              <a:gdLst>
                <a:gd name="T0" fmla="*/ 0 w 1440"/>
                <a:gd name="T1" fmla="*/ 240 h 240"/>
                <a:gd name="T2" fmla="*/ 768 w 1440"/>
                <a:gd name="T3" fmla="*/ 0 h 240"/>
                <a:gd name="T4" fmla="*/ 1440 w 1440"/>
                <a:gd name="T5" fmla="*/ 240 h 240"/>
                <a:gd name="T6" fmla="*/ 0 60000 65536"/>
                <a:gd name="T7" fmla="*/ 0 60000 65536"/>
                <a:gd name="T8" fmla="*/ 0 60000 65536"/>
                <a:gd name="T9" fmla="*/ 0 w 1440"/>
                <a:gd name="T10" fmla="*/ 0 h 240"/>
                <a:gd name="T11" fmla="*/ 1440 w 1440"/>
                <a:gd name="T12" fmla="*/ 240 h 240"/>
              </a:gdLst>
              <a:ahLst/>
              <a:cxnLst>
                <a:cxn ang="T6">
                  <a:pos x="T0" y="T1"/>
                </a:cxn>
                <a:cxn ang="T7">
                  <a:pos x="T2" y="T3"/>
                </a:cxn>
                <a:cxn ang="T8">
                  <a:pos x="T4" y="T5"/>
                </a:cxn>
              </a:cxnLst>
              <a:rect l="T9" t="T10" r="T11" b="T12"/>
              <a:pathLst>
                <a:path w="1440" h="240">
                  <a:moveTo>
                    <a:pt x="0" y="240"/>
                  </a:moveTo>
                  <a:cubicBezTo>
                    <a:pt x="264" y="120"/>
                    <a:pt x="528" y="0"/>
                    <a:pt x="768" y="0"/>
                  </a:cubicBezTo>
                  <a:cubicBezTo>
                    <a:pt x="1008" y="0"/>
                    <a:pt x="1224" y="120"/>
                    <a:pt x="1440" y="240"/>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298" name="Freeform 17">
              <a:extLst>
                <a:ext uri="{FF2B5EF4-FFF2-40B4-BE49-F238E27FC236}">
                  <a16:creationId xmlns:a16="http://schemas.microsoft.com/office/drawing/2014/main" xmlns="" id="{2AA74BD7-9CB1-4826-BAB9-CD75255E4FAC}"/>
                </a:ext>
              </a:extLst>
            </p:cNvPr>
            <p:cNvSpPr>
              <a:spLocks/>
            </p:cNvSpPr>
            <p:nvPr/>
          </p:nvSpPr>
          <p:spPr bwMode="auto">
            <a:xfrm>
              <a:off x="3408" y="1944"/>
              <a:ext cx="960" cy="216"/>
            </a:xfrm>
            <a:custGeom>
              <a:avLst/>
              <a:gdLst>
                <a:gd name="T0" fmla="*/ 0 w 960"/>
                <a:gd name="T1" fmla="*/ 216 h 216"/>
                <a:gd name="T2" fmla="*/ 336 w 960"/>
                <a:gd name="T3" fmla="*/ 24 h 216"/>
                <a:gd name="T4" fmla="*/ 720 w 960"/>
                <a:gd name="T5" fmla="*/ 72 h 216"/>
                <a:gd name="T6" fmla="*/ 960 w 960"/>
                <a:gd name="T7" fmla="*/ 216 h 216"/>
                <a:gd name="T8" fmla="*/ 0 60000 65536"/>
                <a:gd name="T9" fmla="*/ 0 60000 65536"/>
                <a:gd name="T10" fmla="*/ 0 60000 65536"/>
                <a:gd name="T11" fmla="*/ 0 60000 65536"/>
                <a:gd name="T12" fmla="*/ 0 w 960"/>
                <a:gd name="T13" fmla="*/ 0 h 216"/>
                <a:gd name="T14" fmla="*/ 960 w 960"/>
                <a:gd name="T15" fmla="*/ 216 h 216"/>
              </a:gdLst>
              <a:ahLst/>
              <a:cxnLst>
                <a:cxn ang="T8">
                  <a:pos x="T0" y="T1"/>
                </a:cxn>
                <a:cxn ang="T9">
                  <a:pos x="T2" y="T3"/>
                </a:cxn>
                <a:cxn ang="T10">
                  <a:pos x="T4" y="T5"/>
                </a:cxn>
                <a:cxn ang="T11">
                  <a:pos x="T6" y="T7"/>
                </a:cxn>
              </a:cxnLst>
              <a:rect l="T12" t="T13" r="T14" b="T15"/>
              <a:pathLst>
                <a:path w="960" h="216">
                  <a:moveTo>
                    <a:pt x="0" y="216"/>
                  </a:moveTo>
                  <a:cubicBezTo>
                    <a:pt x="108" y="132"/>
                    <a:pt x="216" y="48"/>
                    <a:pt x="336" y="24"/>
                  </a:cubicBezTo>
                  <a:cubicBezTo>
                    <a:pt x="456" y="0"/>
                    <a:pt x="616" y="40"/>
                    <a:pt x="720" y="72"/>
                  </a:cubicBezTo>
                  <a:cubicBezTo>
                    <a:pt x="824" y="104"/>
                    <a:pt x="892" y="160"/>
                    <a:pt x="960" y="216"/>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12294" name="Rectangle 18">
            <a:extLst>
              <a:ext uri="{FF2B5EF4-FFF2-40B4-BE49-F238E27FC236}">
                <a16:creationId xmlns:a16="http://schemas.microsoft.com/office/drawing/2014/main" xmlns="" id="{61696A8C-3C9D-4761-AD90-9159082C5BE2}"/>
              </a:ext>
            </a:extLst>
          </p:cNvPr>
          <p:cNvSpPr>
            <a:spLocks noChangeArrowheads="1"/>
          </p:cNvSpPr>
          <p:nvPr/>
        </p:nvSpPr>
        <p:spPr bwMode="auto">
          <a:xfrm>
            <a:off x="6502400" y="3352800"/>
            <a:ext cx="812800" cy="5334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2295" name="Rectangle 19">
            <a:extLst>
              <a:ext uri="{FF2B5EF4-FFF2-40B4-BE49-F238E27FC236}">
                <a16:creationId xmlns:a16="http://schemas.microsoft.com/office/drawing/2014/main" xmlns="" id="{6CE85084-4CC8-4B3F-B636-D607C84740EE}"/>
              </a:ext>
            </a:extLst>
          </p:cNvPr>
          <p:cNvSpPr>
            <a:spLocks noChangeArrowheads="1"/>
          </p:cNvSpPr>
          <p:nvPr/>
        </p:nvSpPr>
        <p:spPr bwMode="auto">
          <a:xfrm>
            <a:off x="9042400" y="3505200"/>
            <a:ext cx="609600" cy="4572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pic>
        <p:nvPicPr>
          <p:cNvPr id="18" name="Picture 14" descr="Trẻ Em, Mầm Non, Em Nhỏ, Trẻ Con, Tải hình PNG 65 - Free.Vector6.com">
            <a:extLst>
              <a:ext uri="{FF2B5EF4-FFF2-40B4-BE49-F238E27FC236}">
                <a16:creationId xmlns:a16="http://schemas.microsoft.com/office/drawing/2014/main" xmlns="" id="{E9D6CF36-A832-41AD-AB20-26B2B7198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20" y="3619500"/>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623D02B2-1052-4552-8E18-3E6BE7E32582}"/>
              </a:ext>
            </a:extLst>
          </p:cNvPr>
          <p:cNvSpPr>
            <a:spLocks noGrp="1"/>
          </p:cNvSpPr>
          <p:nvPr>
            <p:ph type="title"/>
          </p:nvPr>
        </p:nvSpPr>
        <p:spPr/>
        <p:txBody>
          <a:bodyPr/>
          <a:lstStyle/>
          <a:p>
            <a:endParaRPr lang="en-US" altLang="en-US" sz="2400" b="1"/>
          </a:p>
        </p:txBody>
      </p:sp>
      <p:sp>
        <p:nvSpPr>
          <p:cNvPr id="13315" name="AutoShape 3">
            <a:extLst>
              <a:ext uri="{FF2B5EF4-FFF2-40B4-BE49-F238E27FC236}">
                <a16:creationId xmlns:a16="http://schemas.microsoft.com/office/drawing/2014/main" xmlns="" id="{997786C8-2B52-486C-AD61-89B5613D68C6}"/>
              </a:ext>
            </a:extLst>
          </p:cNvPr>
          <p:cNvSpPr>
            <a:spLocks noChangeArrowheads="1"/>
          </p:cNvSpPr>
          <p:nvPr/>
        </p:nvSpPr>
        <p:spPr bwMode="auto">
          <a:xfrm rot="-5418390">
            <a:off x="1803400" y="-152400"/>
            <a:ext cx="1066800" cy="1828800"/>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1</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16" name="AutoShape 4">
            <a:extLst>
              <a:ext uri="{FF2B5EF4-FFF2-40B4-BE49-F238E27FC236}">
                <a16:creationId xmlns:a16="http://schemas.microsoft.com/office/drawing/2014/main" xmlns="" id="{3BA23707-E077-42CE-9E02-6DE4E88825DF}"/>
              </a:ext>
            </a:extLst>
          </p:cNvPr>
          <p:cNvSpPr>
            <a:spLocks noChangeArrowheads="1"/>
          </p:cNvSpPr>
          <p:nvPr/>
        </p:nvSpPr>
        <p:spPr bwMode="auto">
          <a:xfrm>
            <a:off x="3454400" y="914400"/>
            <a:ext cx="8128000" cy="3352800"/>
          </a:xfrm>
          <a:prstGeom prst="roundRect">
            <a:avLst>
              <a:gd name="adj" fmla="val 16667"/>
            </a:avLst>
          </a:prstGeom>
          <a:solidFill>
            <a:srgbClr val="66FFFF"/>
          </a:solidFill>
          <a:ln w="9525">
            <a:solidFill>
              <a:srgbClr val="FF0066"/>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rPr>
              <a:t>Neâu phaân soá töông öùng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pSp>
        <p:nvGrpSpPr>
          <p:cNvPr id="13317" name="Group 5">
            <a:extLst>
              <a:ext uri="{FF2B5EF4-FFF2-40B4-BE49-F238E27FC236}">
                <a16:creationId xmlns:a16="http://schemas.microsoft.com/office/drawing/2014/main" xmlns="" id="{D63433CF-579D-40B2-BFF9-326E4C75C2AA}"/>
              </a:ext>
            </a:extLst>
          </p:cNvPr>
          <p:cNvGrpSpPr>
            <a:grpSpLocks/>
          </p:cNvGrpSpPr>
          <p:nvPr/>
        </p:nvGrpSpPr>
        <p:grpSpPr bwMode="auto">
          <a:xfrm>
            <a:off x="5283200" y="3048000"/>
            <a:ext cx="5080000" cy="533400"/>
            <a:chOff x="1968" y="1920"/>
            <a:chExt cx="2400" cy="336"/>
          </a:xfrm>
        </p:grpSpPr>
        <p:grpSp>
          <p:nvGrpSpPr>
            <p:cNvPr id="13328" name="Group 6">
              <a:extLst>
                <a:ext uri="{FF2B5EF4-FFF2-40B4-BE49-F238E27FC236}">
                  <a16:creationId xmlns:a16="http://schemas.microsoft.com/office/drawing/2014/main" xmlns="" id="{B1C7C596-6DBC-4A58-861D-C336F78C99FB}"/>
                </a:ext>
              </a:extLst>
            </p:cNvPr>
            <p:cNvGrpSpPr>
              <a:grpSpLocks/>
            </p:cNvGrpSpPr>
            <p:nvPr/>
          </p:nvGrpSpPr>
          <p:grpSpPr bwMode="auto">
            <a:xfrm>
              <a:off x="1968" y="2064"/>
              <a:ext cx="2400" cy="192"/>
              <a:chOff x="1584" y="2880"/>
              <a:chExt cx="2400" cy="192"/>
            </a:xfrm>
          </p:grpSpPr>
          <p:sp>
            <p:nvSpPr>
              <p:cNvPr id="13331" name="Line 7">
                <a:extLst>
                  <a:ext uri="{FF2B5EF4-FFF2-40B4-BE49-F238E27FC236}">
                    <a16:creationId xmlns:a16="http://schemas.microsoft.com/office/drawing/2014/main" xmlns="" id="{735562F6-3E8B-4673-A5B1-5DFDDB2EDE20}"/>
                  </a:ext>
                </a:extLst>
              </p:cNvPr>
              <p:cNvSpPr>
                <a:spLocks noChangeShapeType="1"/>
              </p:cNvSpPr>
              <p:nvPr/>
            </p:nvSpPr>
            <p:spPr bwMode="auto">
              <a:xfrm>
                <a:off x="1584" y="2976"/>
                <a:ext cx="2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32" name="Line 8">
                <a:extLst>
                  <a:ext uri="{FF2B5EF4-FFF2-40B4-BE49-F238E27FC236}">
                    <a16:creationId xmlns:a16="http://schemas.microsoft.com/office/drawing/2014/main" xmlns="" id="{8E29A4D1-D552-4C66-A5D6-56C20DEE8896}"/>
                  </a:ext>
                </a:extLst>
              </p:cNvPr>
              <p:cNvSpPr>
                <a:spLocks noChangeShapeType="1"/>
              </p:cNvSpPr>
              <p:nvPr/>
            </p:nvSpPr>
            <p:spPr bwMode="auto">
              <a:xfrm>
                <a:off x="158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33" name="Line 9">
                <a:extLst>
                  <a:ext uri="{FF2B5EF4-FFF2-40B4-BE49-F238E27FC236}">
                    <a16:creationId xmlns:a16="http://schemas.microsoft.com/office/drawing/2014/main" xmlns="" id="{C46956C5-4E0B-4CE5-8D45-A56EE4BCA561}"/>
                  </a:ext>
                </a:extLst>
              </p:cNvPr>
              <p:cNvSpPr>
                <a:spLocks noChangeShapeType="1"/>
              </p:cNvSpPr>
              <p:nvPr/>
            </p:nvSpPr>
            <p:spPr bwMode="auto">
              <a:xfrm>
                <a:off x="206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34" name="Line 10">
                <a:extLst>
                  <a:ext uri="{FF2B5EF4-FFF2-40B4-BE49-F238E27FC236}">
                    <a16:creationId xmlns:a16="http://schemas.microsoft.com/office/drawing/2014/main" xmlns="" id="{93B8F4A3-D54C-4FCA-B9FF-29BED679E2C3}"/>
                  </a:ext>
                </a:extLst>
              </p:cNvPr>
              <p:cNvSpPr>
                <a:spLocks noChangeShapeType="1"/>
              </p:cNvSpPr>
              <p:nvPr/>
            </p:nvSpPr>
            <p:spPr bwMode="auto">
              <a:xfrm>
                <a:off x="254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35" name="Line 11">
                <a:extLst>
                  <a:ext uri="{FF2B5EF4-FFF2-40B4-BE49-F238E27FC236}">
                    <a16:creationId xmlns:a16="http://schemas.microsoft.com/office/drawing/2014/main" xmlns="" id="{6C06323E-2B83-4183-B464-015CAE29DFF4}"/>
                  </a:ext>
                </a:extLst>
              </p:cNvPr>
              <p:cNvSpPr>
                <a:spLocks noChangeShapeType="1"/>
              </p:cNvSpPr>
              <p:nvPr/>
            </p:nvSpPr>
            <p:spPr bwMode="auto">
              <a:xfrm>
                <a:off x="302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36" name="Line 12">
                <a:extLst>
                  <a:ext uri="{FF2B5EF4-FFF2-40B4-BE49-F238E27FC236}">
                    <a16:creationId xmlns:a16="http://schemas.microsoft.com/office/drawing/2014/main" xmlns="" id="{F94C356A-315B-4C2D-A999-97C1C6486922}"/>
                  </a:ext>
                </a:extLst>
              </p:cNvPr>
              <p:cNvSpPr>
                <a:spLocks noChangeShapeType="1"/>
              </p:cNvSpPr>
              <p:nvPr/>
            </p:nvSpPr>
            <p:spPr bwMode="auto">
              <a:xfrm>
                <a:off x="398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37" name="Line 13">
                <a:extLst>
                  <a:ext uri="{FF2B5EF4-FFF2-40B4-BE49-F238E27FC236}">
                    <a16:creationId xmlns:a16="http://schemas.microsoft.com/office/drawing/2014/main" xmlns="" id="{EBD2493E-ADAF-4CFB-96A6-F82051AE9960}"/>
                  </a:ext>
                </a:extLst>
              </p:cNvPr>
              <p:cNvSpPr>
                <a:spLocks noChangeShapeType="1"/>
              </p:cNvSpPr>
              <p:nvPr/>
            </p:nvSpPr>
            <p:spPr bwMode="auto">
              <a:xfrm>
                <a:off x="3504" y="2880"/>
                <a:ext cx="0" cy="19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13329" name="Freeform 14">
              <a:extLst>
                <a:ext uri="{FF2B5EF4-FFF2-40B4-BE49-F238E27FC236}">
                  <a16:creationId xmlns:a16="http://schemas.microsoft.com/office/drawing/2014/main" xmlns="" id="{B1BEC5D4-37F7-4A34-8B0E-9BCE56622A0F}"/>
                </a:ext>
              </a:extLst>
            </p:cNvPr>
            <p:cNvSpPr>
              <a:spLocks/>
            </p:cNvSpPr>
            <p:nvPr/>
          </p:nvSpPr>
          <p:spPr bwMode="auto">
            <a:xfrm>
              <a:off x="1968" y="1920"/>
              <a:ext cx="1440" cy="240"/>
            </a:xfrm>
            <a:custGeom>
              <a:avLst/>
              <a:gdLst>
                <a:gd name="T0" fmla="*/ 0 w 1440"/>
                <a:gd name="T1" fmla="*/ 240 h 240"/>
                <a:gd name="T2" fmla="*/ 768 w 1440"/>
                <a:gd name="T3" fmla="*/ 0 h 240"/>
                <a:gd name="T4" fmla="*/ 1440 w 1440"/>
                <a:gd name="T5" fmla="*/ 240 h 240"/>
                <a:gd name="T6" fmla="*/ 0 60000 65536"/>
                <a:gd name="T7" fmla="*/ 0 60000 65536"/>
                <a:gd name="T8" fmla="*/ 0 60000 65536"/>
                <a:gd name="T9" fmla="*/ 0 w 1440"/>
                <a:gd name="T10" fmla="*/ 0 h 240"/>
                <a:gd name="T11" fmla="*/ 1440 w 1440"/>
                <a:gd name="T12" fmla="*/ 240 h 240"/>
              </a:gdLst>
              <a:ahLst/>
              <a:cxnLst>
                <a:cxn ang="T6">
                  <a:pos x="T0" y="T1"/>
                </a:cxn>
                <a:cxn ang="T7">
                  <a:pos x="T2" y="T3"/>
                </a:cxn>
                <a:cxn ang="T8">
                  <a:pos x="T4" y="T5"/>
                </a:cxn>
              </a:cxnLst>
              <a:rect l="T9" t="T10" r="T11" b="T12"/>
              <a:pathLst>
                <a:path w="1440" h="240">
                  <a:moveTo>
                    <a:pt x="0" y="240"/>
                  </a:moveTo>
                  <a:cubicBezTo>
                    <a:pt x="264" y="120"/>
                    <a:pt x="528" y="0"/>
                    <a:pt x="768" y="0"/>
                  </a:cubicBezTo>
                  <a:cubicBezTo>
                    <a:pt x="1008" y="0"/>
                    <a:pt x="1224" y="120"/>
                    <a:pt x="1440" y="240"/>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30" name="Freeform 15">
              <a:extLst>
                <a:ext uri="{FF2B5EF4-FFF2-40B4-BE49-F238E27FC236}">
                  <a16:creationId xmlns:a16="http://schemas.microsoft.com/office/drawing/2014/main" xmlns="" id="{2B179C86-9354-4373-A654-7D31CC7D7CCA}"/>
                </a:ext>
              </a:extLst>
            </p:cNvPr>
            <p:cNvSpPr>
              <a:spLocks/>
            </p:cNvSpPr>
            <p:nvPr/>
          </p:nvSpPr>
          <p:spPr bwMode="auto">
            <a:xfrm>
              <a:off x="3408" y="1944"/>
              <a:ext cx="960" cy="216"/>
            </a:xfrm>
            <a:custGeom>
              <a:avLst/>
              <a:gdLst>
                <a:gd name="T0" fmla="*/ 0 w 960"/>
                <a:gd name="T1" fmla="*/ 216 h 216"/>
                <a:gd name="T2" fmla="*/ 336 w 960"/>
                <a:gd name="T3" fmla="*/ 24 h 216"/>
                <a:gd name="T4" fmla="*/ 720 w 960"/>
                <a:gd name="T5" fmla="*/ 72 h 216"/>
                <a:gd name="T6" fmla="*/ 960 w 960"/>
                <a:gd name="T7" fmla="*/ 216 h 216"/>
                <a:gd name="T8" fmla="*/ 0 60000 65536"/>
                <a:gd name="T9" fmla="*/ 0 60000 65536"/>
                <a:gd name="T10" fmla="*/ 0 60000 65536"/>
                <a:gd name="T11" fmla="*/ 0 60000 65536"/>
                <a:gd name="T12" fmla="*/ 0 w 960"/>
                <a:gd name="T13" fmla="*/ 0 h 216"/>
                <a:gd name="T14" fmla="*/ 960 w 960"/>
                <a:gd name="T15" fmla="*/ 216 h 216"/>
              </a:gdLst>
              <a:ahLst/>
              <a:cxnLst>
                <a:cxn ang="T8">
                  <a:pos x="T0" y="T1"/>
                </a:cxn>
                <a:cxn ang="T9">
                  <a:pos x="T2" y="T3"/>
                </a:cxn>
                <a:cxn ang="T10">
                  <a:pos x="T4" y="T5"/>
                </a:cxn>
                <a:cxn ang="T11">
                  <a:pos x="T6" y="T7"/>
                </a:cxn>
              </a:cxnLst>
              <a:rect l="T12" t="T13" r="T14" b="T15"/>
              <a:pathLst>
                <a:path w="960" h="216">
                  <a:moveTo>
                    <a:pt x="0" y="216"/>
                  </a:moveTo>
                  <a:cubicBezTo>
                    <a:pt x="108" y="132"/>
                    <a:pt x="216" y="48"/>
                    <a:pt x="336" y="24"/>
                  </a:cubicBezTo>
                  <a:cubicBezTo>
                    <a:pt x="456" y="0"/>
                    <a:pt x="616" y="40"/>
                    <a:pt x="720" y="72"/>
                  </a:cubicBezTo>
                  <a:cubicBezTo>
                    <a:pt x="824" y="104"/>
                    <a:pt x="892" y="160"/>
                    <a:pt x="960" y="216"/>
                  </a:cubicBezTo>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13318" name="Rectangle 16">
            <a:extLst>
              <a:ext uri="{FF2B5EF4-FFF2-40B4-BE49-F238E27FC236}">
                <a16:creationId xmlns:a16="http://schemas.microsoft.com/office/drawing/2014/main" xmlns="" id="{EDB1DEAD-63EF-4A1A-850C-8F340C26757E}"/>
              </a:ext>
            </a:extLst>
          </p:cNvPr>
          <p:cNvSpPr>
            <a:spLocks noChangeArrowheads="1"/>
          </p:cNvSpPr>
          <p:nvPr/>
        </p:nvSpPr>
        <p:spPr bwMode="auto">
          <a:xfrm>
            <a:off x="6502400" y="2362200"/>
            <a:ext cx="812800" cy="5334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19" name="Rectangle 17">
            <a:extLst>
              <a:ext uri="{FF2B5EF4-FFF2-40B4-BE49-F238E27FC236}">
                <a16:creationId xmlns:a16="http://schemas.microsoft.com/office/drawing/2014/main" xmlns="" id="{AFCE9468-650D-4FA6-97E2-A1F1B2C76812}"/>
              </a:ext>
            </a:extLst>
          </p:cNvPr>
          <p:cNvSpPr>
            <a:spLocks noChangeArrowheads="1"/>
          </p:cNvSpPr>
          <p:nvPr/>
        </p:nvSpPr>
        <p:spPr bwMode="auto">
          <a:xfrm>
            <a:off x="9042400" y="2514600"/>
            <a:ext cx="609600" cy="4572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4" name="Group 18">
            <a:extLst>
              <a:ext uri="{FF2B5EF4-FFF2-40B4-BE49-F238E27FC236}">
                <a16:creationId xmlns:a16="http://schemas.microsoft.com/office/drawing/2014/main" xmlns="" id="{F074AD34-DA8C-43D7-A493-AC101E3D9B84}"/>
              </a:ext>
            </a:extLst>
          </p:cNvPr>
          <p:cNvGrpSpPr>
            <a:grpSpLocks/>
          </p:cNvGrpSpPr>
          <p:nvPr/>
        </p:nvGrpSpPr>
        <p:grpSpPr bwMode="auto">
          <a:xfrm>
            <a:off x="711200" y="1524000"/>
            <a:ext cx="9042400" cy="2355850"/>
            <a:chOff x="336" y="1008"/>
            <a:chExt cx="4272" cy="1484"/>
          </a:xfrm>
        </p:grpSpPr>
        <p:grpSp>
          <p:nvGrpSpPr>
            <p:cNvPr id="13322" name="Group 19">
              <a:extLst>
                <a:ext uri="{FF2B5EF4-FFF2-40B4-BE49-F238E27FC236}">
                  <a16:creationId xmlns:a16="http://schemas.microsoft.com/office/drawing/2014/main" xmlns="" id="{DE59BCF2-AB29-457F-B852-C9111FB3DC0A}"/>
                </a:ext>
              </a:extLst>
            </p:cNvPr>
            <p:cNvGrpSpPr>
              <a:grpSpLocks/>
            </p:cNvGrpSpPr>
            <p:nvPr/>
          </p:nvGrpSpPr>
          <p:grpSpPr bwMode="auto">
            <a:xfrm>
              <a:off x="3120" y="1392"/>
              <a:ext cx="1488" cy="576"/>
              <a:chOff x="2592" y="1392"/>
              <a:chExt cx="1488" cy="576"/>
            </a:xfrm>
          </p:grpSpPr>
          <p:sp>
            <p:nvSpPr>
              <p:cNvPr id="13324" name="Rectangle 20">
                <a:extLst>
                  <a:ext uri="{FF2B5EF4-FFF2-40B4-BE49-F238E27FC236}">
                    <a16:creationId xmlns:a16="http://schemas.microsoft.com/office/drawing/2014/main" xmlns="" id="{7A859AAA-E3F8-44AB-B886-CE8BA742E68B}"/>
                  </a:ext>
                </a:extLst>
              </p:cNvPr>
              <p:cNvSpPr>
                <a:spLocks noChangeArrowheads="1"/>
              </p:cNvSpPr>
              <p:nvPr/>
            </p:nvSpPr>
            <p:spPr bwMode="auto">
              <a:xfrm>
                <a:off x="2592" y="1392"/>
                <a:ext cx="336" cy="48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5</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25" name="Rectangle 21">
                <a:extLst>
                  <a:ext uri="{FF2B5EF4-FFF2-40B4-BE49-F238E27FC236}">
                    <a16:creationId xmlns:a16="http://schemas.microsoft.com/office/drawing/2014/main" xmlns="" id="{4CD8C1D4-7DDD-4953-9124-94806267D10D}"/>
                  </a:ext>
                </a:extLst>
              </p:cNvPr>
              <p:cNvSpPr>
                <a:spLocks noChangeArrowheads="1"/>
              </p:cNvSpPr>
              <p:nvPr/>
            </p:nvSpPr>
            <p:spPr bwMode="auto">
              <a:xfrm>
                <a:off x="3744" y="1488"/>
                <a:ext cx="336" cy="48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5</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26" name="Line 22">
                <a:extLst>
                  <a:ext uri="{FF2B5EF4-FFF2-40B4-BE49-F238E27FC236}">
                    <a16:creationId xmlns:a16="http://schemas.microsoft.com/office/drawing/2014/main" xmlns="" id="{43196A89-48D5-47CD-AC4B-84A4C89DCD73}"/>
                  </a:ext>
                </a:extLst>
              </p:cNvPr>
              <p:cNvSpPr>
                <a:spLocks noChangeShapeType="1"/>
              </p:cNvSpPr>
              <p:nvPr/>
            </p:nvSpPr>
            <p:spPr bwMode="auto">
              <a:xfrm>
                <a:off x="2640" y="1632"/>
                <a:ext cx="24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3327" name="Line 23">
                <a:extLst>
                  <a:ext uri="{FF2B5EF4-FFF2-40B4-BE49-F238E27FC236}">
                    <a16:creationId xmlns:a16="http://schemas.microsoft.com/office/drawing/2014/main" xmlns="" id="{78FD160B-4A55-4E88-8DB7-39FA194A3570}"/>
                  </a:ext>
                </a:extLst>
              </p:cNvPr>
              <p:cNvSpPr>
                <a:spLocks noChangeShapeType="1"/>
              </p:cNvSpPr>
              <p:nvPr/>
            </p:nvSpPr>
            <p:spPr bwMode="auto">
              <a:xfrm>
                <a:off x="3792" y="1728"/>
                <a:ext cx="24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pic>
          <p:nvPicPr>
            <p:cNvPr id="13323" name="Picture 24" descr="PRESENTS">
              <a:extLst>
                <a:ext uri="{FF2B5EF4-FFF2-40B4-BE49-F238E27FC236}">
                  <a16:creationId xmlns:a16="http://schemas.microsoft.com/office/drawing/2014/main" xmlns="" id="{8AC46FCD-AB6D-4998-B30F-A9364B2C9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6" y="1008"/>
              <a:ext cx="1104"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1" name="AutoShape 25">
            <a:hlinkClick r:id="rId4" action="ppaction://hlinksldjump" highlightClick="1"/>
            <a:extLst>
              <a:ext uri="{FF2B5EF4-FFF2-40B4-BE49-F238E27FC236}">
                <a16:creationId xmlns:a16="http://schemas.microsoft.com/office/drawing/2014/main" xmlns="" id="{930CFFA9-6A38-410E-81EC-0E7710A67C4E}"/>
              </a:ext>
            </a:extLst>
          </p:cNvPr>
          <p:cNvSpPr>
            <a:spLocks noChangeArrowheads="1"/>
          </p:cNvSpPr>
          <p:nvPr/>
        </p:nvSpPr>
        <p:spPr bwMode="auto">
          <a:xfrm>
            <a:off x="11480800" y="6324600"/>
            <a:ext cx="711200" cy="533400"/>
          </a:xfrm>
          <a:prstGeom prst="actionButtonBackPrevious">
            <a:avLst/>
          </a:prstGeom>
          <a:solidFill>
            <a:srgbClr val="9FF5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pic>
        <p:nvPicPr>
          <p:cNvPr id="26" name="Picture 14" descr="Trẻ Em, Mầm Non, Em Nhỏ, Trẻ Con, Tải hình PNG 65 - Free.Vector6.com">
            <a:extLst>
              <a:ext uri="{FF2B5EF4-FFF2-40B4-BE49-F238E27FC236}">
                <a16:creationId xmlns:a16="http://schemas.microsoft.com/office/drawing/2014/main" xmlns="" id="{9FA81B77-B3FE-4EEA-B946-50D9DCCDBA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09" y="3657600"/>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a:extLst>
              <a:ext uri="{FF2B5EF4-FFF2-40B4-BE49-F238E27FC236}">
                <a16:creationId xmlns:a16="http://schemas.microsoft.com/office/drawing/2014/main" xmlns="" id="{59C90FDB-8F6D-4EEE-B4BC-38EA00C9571F}"/>
              </a:ext>
            </a:extLst>
          </p:cNvPr>
          <p:cNvGrpSpPr>
            <a:grpSpLocks/>
          </p:cNvGrpSpPr>
          <p:nvPr/>
        </p:nvGrpSpPr>
        <p:grpSpPr bwMode="auto">
          <a:xfrm>
            <a:off x="1320800" y="533400"/>
            <a:ext cx="10160000" cy="4038600"/>
            <a:chOff x="672" y="720"/>
            <a:chExt cx="4800" cy="2544"/>
          </a:xfrm>
        </p:grpSpPr>
        <p:sp>
          <p:nvSpPr>
            <p:cNvPr id="14353" name="AutoShape 3">
              <a:extLst>
                <a:ext uri="{FF2B5EF4-FFF2-40B4-BE49-F238E27FC236}">
                  <a16:creationId xmlns:a16="http://schemas.microsoft.com/office/drawing/2014/main" xmlns="" id="{E712197D-A64C-4655-A803-93F82C3FF48E}"/>
                </a:ext>
              </a:extLst>
            </p:cNvPr>
            <p:cNvSpPr>
              <a:spLocks noChangeArrowheads="1"/>
            </p:cNvSpPr>
            <p:nvPr/>
          </p:nvSpPr>
          <p:spPr bwMode="auto">
            <a:xfrm rot="-5418390">
              <a:off x="768" y="624"/>
              <a:ext cx="672" cy="864"/>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4</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54" name="AutoShape 4">
              <a:extLst>
                <a:ext uri="{FF2B5EF4-FFF2-40B4-BE49-F238E27FC236}">
                  <a16:creationId xmlns:a16="http://schemas.microsoft.com/office/drawing/2014/main" xmlns="" id="{7935B068-6288-4E98-AC4B-AA03C2406B46}"/>
                </a:ext>
              </a:extLst>
            </p:cNvPr>
            <p:cNvSpPr>
              <a:spLocks noChangeArrowheads="1"/>
            </p:cNvSpPr>
            <p:nvPr/>
          </p:nvSpPr>
          <p:spPr bwMode="auto">
            <a:xfrm>
              <a:off x="1632" y="1152"/>
              <a:ext cx="3840" cy="2112"/>
            </a:xfrm>
            <a:prstGeom prst="roundRect">
              <a:avLst>
                <a:gd name="adj" fmla="val 16667"/>
              </a:avLst>
            </a:prstGeom>
            <a:solidFill>
              <a:srgbClr val="66FFFF"/>
            </a:solidFill>
            <a:ln w="9525">
              <a:solidFill>
                <a:srgbClr val="FF0066"/>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rPr>
                <a:t>Ñieàn soá thích hôïp vaøo oâ troáng.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pSp>
      <p:sp>
        <p:nvSpPr>
          <p:cNvPr id="14339" name="Rectangle 7">
            <a:extLst>
              <a:ext uri="{FF2B5EF4-FFF2-40B4-BE49-F238E27FC236}">
                <a16:creationId xmlns:a16="http://schemas.microsoft.com/office/drawing/2014/main" xmlns="" id="{8CA26160-5ACD-4052-A418-CFBD58BD4B86}"/>
              </a:ext>
            </a:extLst>
          </p:cNvPr>
          <p:cNvSpPr>
            <a:spLocks noChangeArrowheads="1"/>
          </p:cNvSpPr>
          <p:nvPr/>
        </p:nvSpPr>
        <p:spPr bwMode="auto">
          <a:xfrm>
            <a:off x="4572000" y="3238500"/>
            <a:ext cx="508000" cy="381000"/>
          </a:xfrm>
          <a:prstGeom prst="rect">
            <a:avLst/>
          </a:prstGeom>
          <a:solidFill>
            <a:srgbClr val="66FFFF"/>
          </a:solidFill>
          <a:ln w="57150">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a:t>
            </a:r>
            <a:endParaRPr kumimoji="0" lang="en-US" altLang="en-US" sz="2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40" name="Line 9">
            <a:extLst>
              <a:ext uri="{FF2B5EF4-FFF2-40B4-BE49-F238E27FC236}">
                <a16:creationId xmlns:a16="http://schemas.microsoft.com/office/drawing/2014/main" xmlns="" id="{595BE9AE-5ADB-44D1-88FF-266E0BEC537D}"/>
              </a:ext>
            </a:extLst>
          </p:cNvPr>
          <p:cNvSpPr>
            <a:spLocks noChangeShapeType="1"/>
          </p:cNvSpPr>
          <p:nvPr/>
        </p:nvSpPr>
        <p:spPr bwMode="auto">
          <a:xfrm>
            <a:off x="36576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14341" name="Group 13">
            <a:extLst>
              <a:ext uri="{FF2B5EF4-FFF2-40B4-BE49-F238E27FC236}">
                <a16:creationId xmlns:a16="http://schemas.microsoft.com/office/drawing/2014/main" xmlns="" id="{EB9E9BBA-0EED-40CE-8385-FB4C37117C95}"/>
              </a:ext>
            </a:extLst>
          </p:cNvPr>
          <p:cNvGrpSpPr>
            <a:grpSpLocks/>
          </p:cNvGrpSpPr>
          <p:nvPr/>
        </p:nvGrpSpPr>
        <p:grpSpPr bwMode="auto">
          <a:xfrm>
            <a:off x="3556000" y="2819400"/>
            <a:ext cx="2540000" cy="1219200"/>
            <a:chOff x="1680" y="1776"/>
            <a:chExt cx="1200" cy="768"/>
          </a:xfrm>
        </p:grpSpPr>
        <p:sp>
          <p:nvSpPr>
            <p:cNvPr id="14349" name="Rectangle 6">
              <a:extLst>
                <a:ext uri="{FF2B5EF4-FFF2-40B4-BE49-F238E27FC236}">
                  <a16:creationId xmlns:a16="http://schemas.microsoft.com/office/drawing/2014/main" xmlns="" id="{A88B8CBF-9218-4A7C-9A5E-5DAAB9472E67}"/>
                </a:ext>
              </a:extLst>
            </p:cNvPr>
            <p:cNvSpPr>
              <a:spLocks noChangeArrowheads="1"/>
            </p:cNvSpPr>
            <p:nvPr/>
          </p:nvSpPr>
          <p:spPr bwMode="auto">
            <a:xfrm>
              <a:off x="1680" y="1776"/>
              <a:ext cx="384" cy="768"/>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3</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50" name="Rectangle 8">
              <a:extLst>
                <a:ext uri="{FF2B5EF4-FFF2-40B4-BE49-F238E27FC236}">
                  <a16:creationId xmlns:a16="http://schemas.microsoft.com/office/drawing/2014/main" xmlns="" id="{B400B287-4EF1-4DB6-AA85-FB27840654B3}"/>
                </a:ext>
              </a:extLst>
            </p:cNvPr>
            <p:cNvSpPr>
              <a:spLocks noChangeArrowheads="1"/>
            </p:cNvSpPr>
            <p:nvPr/>
          </p:nvSpPr>
          <p:spPr bwMode="auto">
            <a:xfrm>
              <a:off x="2496" y="1776"/>
              <a:ext cx="384" cy="768"/>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51" name="Line 10">
              <a:extLst>
                <a:ext uri="{FF2B5EF4-FFF2-40B4-BE49-F238E27FC236}">
                  <a16:creationId xmlns:a16="http://schemas.microsoft.com/office/drawing/2014/main" xmlns="" id="{CA220FA0-347A-4324-8146-026E05F0DDFC}"/>
                </a:ext>
              </a:extLst>
            </p:cNvPr>
            <p:cNvSpPr>
              <a:spLocks noChangeShapeType="1"/>
            </p:cNvSpPr>
            <p:nvPr/>
          </p:nvSpPr>
          <p:spPr bwMode="auto">
            <a:xfrm>
              <a:off x="2544" y="2160"/>
              <a:ext cx="2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52" name="Rectangle 11">
              <a:extLst>
                <a:ext uri="{FF2B5EF4-FFF2-40B4-BE49-F238E27FC236}">
                  <a16:creationId xmlns:a16="http://schemas.microsoft.com/office/drawing/2014/main" xmlns="" id="{D47C5074-B529-4B55-85B3-67058F72E8C1}"/>
                </a:ext>
              </a:extLst>
            </p:cNvPr>
            <p:cNvSpPr>
              <a:spLocks noChangeArrowheads="1"/>
            </p:cNvSpPr>
            <p:nvPr/>
          </p:nvSpPr>
          <p:spPr bwMode="auto">
            <a:xfrm>
              <a:off x="2520" y="2208"/>
              <a:ext cx="336" cy="336"/>
            </a:xfrm>
            <a:prstGeom prst="rect">
              <a:avLst/>
            </a:prstGeom>
            <a:solidFill>
              <a:srgbClr val="66FFFF"/>
            </a:solidFill>
            <a:ln w="28575">
              <a:solidFill>
                <a:srgbClr val="FF0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14342" name="Rectangle 15">
            <a:extLst>
              <a:ext uri="{FF2B5EF4-FFF2-40B4-BE49-F238E27FC236}">
                <a16:creationId xmlns:a16="http://schemas.microsoft.com/office/drawing/2014/main" xmlns="" id="{C8E9C71C-2B67-420B-950E-43035AE89722}"/>
              </a:ext>
            </a:extLst>
          </p:cNvPr>
          <p:cNvSpPr>
            <a:spLocks noChangeArrowheads="1"/>
          </p:cNvSpPr>
          <p:nvPr/>
        </p:nvSpPr>
        <p:spPr bwMode="auto">
          <a:xfrm>
            <a:off x="8128000" y="2819400"/>
            <a:ext cx="812800" cy="12192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12</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43" name="Rectangle 16">
            <a:extLst>
              <a:ext uri="{FF2B5EF4-FFF2-40B4-BE49-F238E27FC236}">
                <a16:creationId xmlns:a16="http://schemas.microsoft.com/office/drawing/2014/main" xmlns="" id="{9C005047-CC76-41AA-ACB5-56D77237464D}"/>
              </a:ext>
            </a:extLst>
          </p:cNvPr>
          <p:cNvSpPr>
            <a:spLocks noChangeArrowheads="1"/>
          </p:cNvSpPr>
          <p:nvPr/>
        </p:nvSpPr>
        <p:spPr bwMode="auto">
          <a:xfrm>
            <a:off x="9855200" y="2819400"/>
            <a:ext cx="812800" cy="12192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44" name="Line 17">
            <a:extLst>
              <a:ext uri="{FF2B5EF4-FFF2-40B4-BE49-F238E27FC236}">
                <a16:creationId xmlns:a16="http://schemas.microsoft.com/office/drawing/2014/main" xmlns="" id="{3291D496-0B16-4569-87A6-668B56412E69}"/>
              </a:ext>
            </a:extLst>
          </p:cNvPr>
          <p:cNvSpPr>
            <a:spLocks noChangeShapeType="1"/>
          </p:cNvSpPr>
          <p:nvPr/>
        </p:nvSpPr>
        <p:spPr bwMode="auto">
          <a:xfrm>
            <a:off x="99568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45" name="Rectangle 18">
            <a:extLst>
              <a:ext uri="{FF2B5EF4-FFF2-40B4-BE49-F238E27FC236}">
                <a16:creationId xmlns:a16="http://schemas.microsoft.com/office/drawing/2014/main" xmlns="" id="{0313125A-7103-4867-92E7-A8EDC8CE8AFC}"/>
              </a:ext>
            </a:extLst>
          </p:cNvPr>
          <p:cNvSpPr>
            <a:spLocks noChangeArrowheads="1"/>
          </p:cNvSpPr>
          <p:nvPr/>
        </p:nvSpPr>
        <p:spPr bwMode="auto">
          <a:xfrm>
            <a:off x="9906000" y="2819400"/>
            <a:ext cx="711200" cy="533400"/>
          </a:xfrm>
          <a:prstGeom prst="rect">
            <a:avLst/>
          </a:prstGeom>
          <a:solidFill>
            <a:srgbClr val="66FFFF"/>
          </a:solidFill>
          <a:ln w="28575">
            <a:solidFill>
              <a:srgbClr val="FF0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46" name="Line 19">
            <a:extLst>
              <a:ext uri="{FF2B5EF4-FFF2-40B4-BE49-F238E27FC236}">
                <a16:creationId xmlns:a16="http://schemas.microsoft.com/office/drawing/2014/main" xmlns="" id="{5E8F95E0-4B39-4F70-BFF7-303172837F05}"/>
              </a:ext>
            </a:extLst>
          </p:cNvPr>
          <p:cNvSpPr>
            <a:spLocks noChangeShapeType="1"/>
          </p:cNvSpPr>
          <p:nvPr/>
        </p:nvSpPr>
        <p:spPr bwMode="auto">
          <a:xfrm>
            <a:off x="82296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47" name="Line 20">
            <a:extLst>
              <a:ext uri="{FF2B5EF4-FFF2-40B4-BE49-F238E27FC236}">
                <a16:creationId xmlns:a16="http://schemas.microsoft.com/office/drawing/2014/main" xmlns="" id="{17B452F2-FE50-4C99-A6AE-33E38503F2EC}"/>
              </a:ext>
            </a:extLst>
          </p:cNvPr>
          <p:cNvSpPr>
            <a:spLocks noChangeShapeType="1"/>
          </p:cNvSpPr>
          <p:nvPr/>
        </p:nvSpPr>
        <p:spPr bwMode="auto">
          <a:xfrm>
            <a:off x="36576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4348" name="Rectangle 21">
            <a:extLst>
              <a:ext uri="{FF2B5EF4-FFF2-40B4-BE49-F238E27FC236}">
                <a16:creationId xmlns:a16="http://schemas.microsoft.com/office/drawing/2014/main" xmlns="" id="{9E05966C-7ABB-4F0D-B1E6-0D2D8B01442B}"/>
              </a:ext>
            </a:extLst>
          </p:cNvPr>
          <p:cNvSpPr>
            <a:spLocks noChangeArrowheads="1"/>
          </p:cNvSpPr>
          <p:nvPr/>
        </p:nvSpPr>
        <p:spPr bwMode="auto">
          <a:xfrm>
            <a:off x="9042400" y="3257550"/>
            <a:ext cx="508000" cy="381000"/>
          </a:xfrm>
          <a:prstGeom prst="rect">
            <a:avLst/>
          </a:prstGeom>
          <a:solidFill>
            <a:srgbClr val="66FFFF"/>
          </a:solidFill>
          <a:ln w="38100">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a:t>
            </a:r>
            <a:endParaRPr kumimoji="0" lang="en-US" altLang="en-US" sz="2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pic>
        <p:nvPicPr>
          <p:cNvPr id="19" name="Picture 14" descr="Trẻ Em, Mầm Non, Em Nhỏ, Trẻ Con, Tải hình PNG 65 - Free.Vector6.com">
            <a:extLst>
              <a:ext uri="{FF2B5EF4-FFF2-40B4-BE49-F238E27FC236}">
                <a16:creationId xmlns:a16="http://schemas.microsoft.com/office/drawing/2014/main" xmlns="" id="{78E8ECB0-C935-4B13-8BF3-1B29D2E86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17" y="3742824"/>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xmlns="" id="{097F15CA-BDA5-40A3-87FC-0F14235058A9}"/>
              </a:ext>
            </a:extLst>
          </p:cNvPr>
          <p:cNvGrpSpPr>
            <a:grpSpLocks/>
          </p:cNvGrpSpPr>
          <p:nvPr/>
        </p:nvGrpSpPr>
        <p:grpSpPr bwMode="auto">
          <a:xfrm>
            <a:off x="1320800" y="533400"/>
            <a:ext cx="10160000" cy="4038600"/>
            <a:chOff x="672" y="720"/>
            <a:chExt cx="4800" cy="2544"/>
          </a:xfrm>
        </p:grpSpPr>
        <p:sp>
          <p:nvSpPr>
            <p:cNvPr id="15382" name="AutoShape 3">
              <a:extLst>
                <a:ext uri="{FF2B5EF4-FFF2-40B4-BE49-F238E27FC236}">
                  <a16:creationId xmlns:a16="http://schemas.microsoft.com/office/drawing/2014/main" xmlns="" id="{E4FAFFA2-ABE4-4359-A5F5-B9C6FE5BBB2F}"/>
                </a:ext>
              </a:extLst>
            </p:cNvPr>
            <p:cNvSpPr>
              <a:spLocks noChangeArrowheads="1"/>
            </p:cNvSpPr>
            <p:nvPr/>
          </p:nvSpPr>
          <p:spPr bwMode="auto">
            <a:xfrm rot="-5418390">
              <a:off x="768" y="624"/>
              <a:ext cx="672" cy="864"/>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4</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83" name="AutoShape 4">
              <a:extLst>
                <a:ext uri="{FF2B5EF4-FFF2-40B4-BE49-F238E27FC236}">
                  <a16:creationId xmlns:a16="http://schemas.microsoft.com/office/drawing/2014/main" xmlns="" id="{21C91554-6A61-4E37-AF83-F4EE80392178}"/>
                </a:ext>
              </a:extLst>
            </p:cNvPr>
            <p:cNvSpPr>
              <a:spLocks noChangeArrowheads="1"/>
            </p:cNvSpPr>
            <p:nvPr/>
          </p:nvSpPr>
          <p:spPr bwMode="auto">
            <a:xfrm>
              <a:off x="1632" y="1152"/>
              <a:ext cx="3840" cy="2112"/>
            </a:xfrm>
            <a:prstGeom prst="roundRect">
              <a:avLst>
                <a:gd name="adj" fmla="val 16667"/>
              </a:avLst>
            </a:prstGeom>
            <a:solidFill>
              <a:srgbClr val="66FFFF"/>
            </a:solidFill>
            <a:ln w="9525">
              <a:solidFill>
                <a:srgbClr val="FF0066"/>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rPr>
                <a:t>Ñieàn soá thích hôïp vaøo oâ troáng.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33CC"/>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pSp>
      <p:sp>
        <p:nvSpPr>
          <p:cNvPr id="15363" name="Rectangle 5">
            <a:extLst>
              <a:ext uri="{FF2B5EF4-FFF2-40B4-BE49-F238E27FC236}">
                <a16:creationId xmlns:a16="http://schemas.microsoft.com/office/drawing/2014/main" xmlns="" id="{016D9C47-EE28-4E2E-9A4A-672848000235}"/>
              </a:ext>
            </a:extLst>
          </p:cNvPr>
          <p:cNvSpPr>
            <a:spLocks noChangeArrowheads="1"/>
          </p:cNvSpPr>
          <p:nvPr/>
        </p:nvSpPr>
        <p:spPr bwMode="auto">
          <a:xfrm>
            <a:off x="4572000" y="3238500"/>
            <a:ext cx="508000" cy="381000"/>
          </a:xfrm>
          <a:prstGeom prst="rect">
            <a:avLst/>
          </a:prstGeom>
          <a:solidFill>
            <a:srgbClr val="66FFFF"/>
          </a:solidFill>
          <a:ln w="57150">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a:t>
            </a:r>
            <a:endParaRPr kumimoji="0" lang="en-US" altLang="en-US" sz="2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64" name="Line 6">
            <a:extLst>
              <a:ext uri="{FF2B5EF4-FFF2-40B4-BE49-F238E27FC236}">
                <a16:creationId xmlns:a16="http://schemas.microsoft.com/office/drawing/2014/main" xmlns="" id="{48BC67F8-43A7-4F09-A58B-D3511E745D40}"/>
              </a:ext>
            </a:extLst>
          </p:cNvPr>
          <p:cNvSpPr>
            <a:spLocks noChangeShapeType="1"/>
          </p:cNvSpPr>
          <p:nvPr/>
        </p:nvSpPr>
        <p:spPr bwMode="auto">
          <a:xfrm>
            <a:off x="36576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15365" name="Group 7">
            <a:extLst>
              <a:ext uri="{FF2B5EF4-FFF2-40B4-BE49-F238E27FC236}">
                <a16:creationId xmlns:a16="http://schemas.microsoft.com/office/drawing/2014/main" xmlns="" id="{AB4E7281-493F-4352-929A-84E01141C494}"/>
              </a:ext>
            </a:extLst>
          </p:cNvPr>
          <p:cNvGrpSpPr>
            <a:grpSpLocks/>
          </p:cNvGrpSpPr>
          <p:nvPr/>
        </p:nvGrpSpPr>
        <p:grpSpPr bwMode="auto">
          <a:xfrm>
            <a:off x="3556000" y="2819400"/>
            <a:ext cx="2540000" cy="1219200"/>
            <a:chOff x="1680" y="1776"/>
            <a:chExt cx="1200" cy="768"/>
          </a:xfrm>
        </p:grpSpPr>
        <p:sp>
          <p:nvSpPr>
            <p:cNvPr id="15378" name="Rectangle 8">
              <a:extLst>
                <a:ext uri="{FF2B5EF4-FFF2-40B4-BE49-F238E27FC236}">
                  <a16:creationId xmlns:a16="http://schemas.microsoft.com/office/drawing/2014/main" xmlns="" id="{13724C62-E393-45AD-83DE-866B3743B20E}"/>
                </a:ext>
              </a:extLst>
            </p:cNvPr>
            <p:cNvSpPr>
              <a:spLocks noChangeArrowheads="1"/>
            </p:cNvSpPr>
            <p:nvPr/>
          </p:nvSpPr>
          <p:spPr bwMode="auto">
            <a:xfrm>
              <a:off x="1680" y="1776"/>
              <a:ext cx="384" cy="768"/>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3</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79" name="Rectangle 9">
              <a:extLst>
                <a:ext uri="{FF2B5EF4-FFF2-40B4-BE49-F238E27FC236}">
                  <a16:creationId xmlns:a16="http://schemas.microsoft.com/office/drawing/2014/main" xmlns="" id="{E22716B4-4250-4EFA-8DBD-95F5E448E4F8}"/>
                </a:ext>
              </a:extLst>
            </p:cNvPr>
            <p:cNvSpPr>
              <a:spLocks noChangeArrowheads="1"/>
            </p:cNvSpPr>
            <p:nvPr/>
          </p:nvSpPr>
          <p:spPr bwMode="auto">
            <a:xfrm>
              <a:off x="2496" y="1776"/>
              <a:ext cx="384" cy="768"/>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80" name="Line 10">
              <a:extLst>
                <a:ext uri="{FF2B5EF4-FFF2-40B4-BE49-F238E27FC236}">
                  <a16:creationId xmlns:a16="http://schemas.microsoft.com/office/drawing/2014/main" xmlns="" id="{F362A057-80A0-4889-98F6-B07CA3CCD9FD}"/>
                </a:ext>
              </a:extLst>
            </p:cNvPr>
            <p:cNvSpPr>
              <a:spLocks noChangeShapeType="1"/>
            </p:cNvSpPr>
            <p:nvPr/>
          </p:nvSpPr>
          <p:spPr bwMode="auto">
            <a:xfrm>
              <a:off x="2544" y="2160"/>
              <a:ext cx="2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81" name="Rectangle 11">
              <a:extLst>
                <a:ext uri="{FF2B5EF4-FFF2-40B4-BE49-F238E27FC236}">
                  <a16:creationId xmlns:a16="http://schemas.microsoft.com/office/drawing/2014/main" xmlns="" id="{45D1FF85-4197-4A8C-BB39-02BF3B01D123}"/>
                </a:ext>
              </a:extLst>
            </p:cNvPr>
            <p:cNvSpPr>
              <a:spLocks noChangeArrowheads="1"/>
            </p:cNvSpPr>
            <p:nvPr/>
          </p:nvSpPr>
          <p:spPr bwMode="auto">
            <a:xfrm>
              <a:off x="2520" y="2208"/>
              <a:ext cx="336" cy="336"/>
            </a:xfrm>
            <a:prstGeom prst="rect">
              <a:avLst/>
            </a:prstGeom>
            <a:solidFill>
              <a:srgbClr val="66FFFF"/>
            </a:solidFill>
            <a:ln w="28575">
              <a:solidFill>
                <a:srgbClr val="FF0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15366" name="Rectangle 12">
            <a:extLst>
              <a:ext uri="{FF2B5EF4-FFF2-40B4-BE49-F238E27FC236}">
                <a16:creationId xmlns:a16="http://schemas.microsoft.com/office/drawing/2014/main" xmlns="" id="{38C5D77D-733E-4983-BFD7-247FE73792D1}"/>
              </a:ext>
            </a:extLst>
          </p:cNvPr>
          <p:cNvSpPr>
            <a:spLocks noChangeArrowheads="1"/>
          </p:cNvSpPr>
          <p:nvPr/>
        </p:nvSpPr>
        <p:spPr bwMode="auto">
          <a:xfrm>
            <a:off x="8128000" y="2819400"/>
            <a:ext cx="812800" cy="12192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12</a:t>
            </a: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67" name="Rectangle 13">
            <a:extLst>
              <a:ext uri="{FF2B5EF4-FFF2-40B4-BE49-F238E27FC236}">
                <a16:creationId xmlns:a16="http://schemas.microsoft.com/office/drawing/2014/main" xmlns="" id="{86D2F731-2A0F-4770-9C52-B586D429FCDE}"/>
              </a:ext>
            </a:extLst>
          </p:cNvPr>
          <p:cNvSpPr>
            <a:spLocks noChangeArrowheads="1"/>
          </p:cNvSpPr>
          <p:nvPr/>
        </p:nvSpPr>
        <p:spPr bwMode="auto">
          <a:xfrm>
            <a:off x="9855200" y="2819400"/>
            <a:ext cx="812800" cy="1219200"/>
          </a:xfrm>
          <a:prstGeom prst="rect">
            <a:avLst/>
          </a:prstGeom>
          <a:solidFill>
            <a:srgbClr val="66FFFF"/>
          </a:solidFill>
          <a:ln w="9525">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68" name="Line 14">
            <a:extLst>
              <a:ext uri="{FF2B5EF4-FFF2-40B4-BE49-F238E27FC236}">
                <a16:creationId xmlns:a16="http://schemas.microsoft.com/office/drawing/2014/main" xmlns="" id="{B594A5DC-A5F3-42E2-9797-65482E9AABF4}"/>
              </a:ext>
            </a:extLst>
          </p:cNvPr>
          <p:cNvSpPr>
            <a:spLocks noChangeShapeType="1"/>
          </p:cNvSpPr>
          <p:nvPr/>
        </p:nvSpPr>
        <p:spPr bwMode="auto">
          <a:xfrm>
            <a:off x="99568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69" name="Rectangle 15">
            <a:extLst>
              <a:ext uri="{FF2B5EF4-FFF2-40B4-BE49-F238E27FC236}">
                <a16:creationId xmlns:a16="http://schemas.microsoft.com/office/drawing/2014/main" xmlns="" id="{87C9CCDE-B563-499E-A31E-66A17FD43D02}"/>
              </a:ext>
            </a:extLst>
          </p:cNvPr>
          <p:cNvSpPr>
            <a:spLocks noChangeArrowheads="1"/>
          </p:cNvSpPr>
          <p:nvPr/>
        </p:nvSpPr>
        <p:spPr bwMode="auto">
          <a:xfrm>
            <a:off x="9906000" y="2819400"/>
            <a:ext cx="711200" cy="533400"/>
          </a:xfrm>
          <a:prstGeom prst="rect">
            <a:avLst/>
          </a:prstGeom>
          <a:solidFill>
            <a:srgbClr val="66FFFF"/>
          </a:solidFill>
          <a:ln w="28575">
            <a:solidFill>
              <a:srgbClr val="FF0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70" name="Line 16">
            <a:extLst>
              <a:ext uri="{FF2B5EF4-FFF2-40B4-BE49-F238E27FC236}">
                <a16:creationId xmlns:a16="http://schemas.microsoft.com/office/drawing/2014/main" xmlns="" id="{1E2271F6-9E77-4856-9ED6-B51C222BDD10}"/>
              </a:ext>
            </a:extLst>
          </p:cNvPr>
          <p:cNvSpPr>
            <a:spLocks noChangeShapeType="1"/>
          </p:cNvSpPr>
          <p:nvPr/>
        </p:nvSpPr>
        <p:spPr bwMode="auto">
          <a:xfrm>
            <a:off x="82296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71" name="Line 17">
            <a:extLst>
              <a:ext uri="{FF2B5EF4-FFF2-40B4-BE49-F238E27FC236}">
                <a16:creationId xmlns:a16="http://schemas.microsoft.com/office/drawing/2014/main" xmlns="" id="{01C07114-9057-4F1D-891B-ABE1D101BD8C}"/>
              </a:ext>
            </a:extLst>
          </p:cNvPr>
          <p:cNvSpPr>
            <a:spLocks noChangeShapeType="1"/>
          </p:cNvSpPr>
          <p:nvPr/>
        </p:nvSpPr>
        <p:spPr bwMode="auto">
          <a:xfrm>
            <a:off x="3657600" y="3429000"/>
            <a:ext cx="609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72" name="Rectangle 18">
            <a:extLst>
              <a:ext uri="{FF2B5EF4-FFF2-40B4-BE49-F238E27FC236}">
                <a16:creationId xmlns:a16="http://schemas.microsoft.com/office/drawing/2014/main" xmlns="" id="{0CCF1F19-6C36-4502-9DFA-1A1D26D6EE7A}"/>
              </a:ext>
            </a:extLst>
          </p:cNvPr>
          <p:cNvSpPr>
            <a:spLocks noChangeArrowheads="1"/>
          </p:cNvSpPr>
          <p:nvPr/>
        </p:nvSpPr>
        <p:spPr bwMode="auto">
          <a:xfrm>
            <a:off x="9042400" y="3257550"/>
            <a:ext cx="508000" cy="381000"/>
          </a:xfrm>
          <a:prstGeom prst="rect">
            <a:avLst/>
          </a:prstGeom>
          <a:solidFill>
            <a:srgbClr val="66FFFF"/>
          </a:solidFill>
          <a:ln w="38100">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a:t>
            </a:r>
            <a:endParaRPr kumimoji="0" lang="en-US" altLang="en-US" sz="2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4" name="Group 19">
            <a:extLst>
              <a:ext uri="{FF2B5EF4-FFF2-40B4-BE49-F238E27FC236}">
                <a16:creationId xmlns:a16="http://schemas.microsoft.com/office/drawing/2014/main" xmlns="" id="{D3F95CB3-87BB-4638-AD49-EC649114F0CE}"/>
              </a:ext>
            </a:extLst>
          </p:cNvPr>
          <p:cNvGrpSpPr>
            <a:grpSpLocks/>
          </p:cNvGrpSpPr>
          <p:nvPr/>
        </p:nvGrpSpPr>
        <p:grpSpPr bwMode="auto">
          <a:xfrm>
            <a:off x="-711200" y="1676400"/>
            <a:ext cx="11277600" cy="3352800"/>
            <a:chOff x="-336" y="1056"/>
            <a:chExt cx="5328" cy="2112"/>
          </a:xfrm>
        </p:grpSpPr>
        <p:pic>
          <p:nvPicPr>
            <p:cNvPr id="15375" name="Picture 20" descr="fireworks_big_burst_md_wht">
              <a:extLst>
                <a:ext uri="{FF2B5EF4-FFF2-40B4-BE49-F238E27FC236}">
                  <a16:creationId xmlns:a16="http://schemas.microsoft.com/office/drawing/2014/main" xmlns="" id="{C3707891-A8F7-44FC-A2A4-C7CE9C3D61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6" y="1056"/>
              <a:ext cx="187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Rectangle 21">
              <a:extLst>
                <a:ext uri="{FF2B5EF4-FFF2-40B4-BE49-F238E27FC236}">
                  <a16:creationId xmlns:a16="http://schemas.microsoft.com/office/drawing/2014/main" xmlns="" id="{41438341-0242-4769-8FB2-0C3E45ACBE46}"/>
                </a:ext>
              </a:extLst>
            </p:cNvPr>
            <p:cNvSpPr>
              <a:spLocks noChangeArrowheads="1"/>
            </p:cNvSpPr>
            <p:nvPr/>
          </p:nvSpPr>
          <p:spPr bwMode="auto">
            <a:xfrm>
              <a:off x="2592" y="2256"/>
              <a:ext cx="240" cy="240"/>
            </a:xfrm>
            <a:prstGeom prst="rect">
              <a:avLst/>
            </a:prstGeom>
            <a:solidFill>
              <a:srgbClr val="66FFFF"/>
            </a:solidFill>
            <a:ln w="38100">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6</a:t>
              </a:r>
              <a:endParaRPr kumimoji="0" lang="en-US" altLang="en-US" sz="2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5377" name="Rectangle 22">
              <a:extLst>
                <a:ext uri="{FF2B5EF4-FFF2-40B4-BE49-F238E27FC236}">
                  <a16:creationId xmlns:a16="http://schemas.microsoft.com/office/drawing/2014/main" xmlns="" id="{25697F35-364A-4528-8EFA-48382DACC202}"/>
                </a:ext>
              </a:extLst>
            </p:cNvPr>
            <p:cNvSpPr>
              <a:spLocks noChangeArrowheads="1"/>
            </p:cNvSpPr>
            <p:nvPr/>
          </p:nvSpPr>
          <p:spPr bwMode="auto">
            <a:xfrm>
              <a:off x="4752" y="1824"/>
              <a:ext cx="240" cy="240"/>
            </a:xfrm>
            <a:prstGeom prst="rect">
              <a:avLst/>
            </a:prstGeom>
            <a:solidFill>
              <a:srgbClr val="66FFFF"/>
            </a:solidFill>
            <a:ln w="38100">
              <a:solidFill>
                <a:srgbClr val="66FF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3</a:t>
              </a:r>
              <a:endParaRPr kumimoji="0" lang="en-US" altLang="en-US" sz="2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pic>
        <p:nvPicPr>
          <p:cNvPr id="24" name="Picture 14" descr="Trẻ Em, Mầm Non, Em Nhỏ, Trẻ Con, Tải hình PNG 65 - Free.Vector6.com">
            <a:extLst>
              <a:ext uri="{FF2B5EF4-FFF2-40B4-BE49-F238E27FC236}">
                <a16:creationId xmlns:a16="http://schemas.microsoft.com/office/drawing/2014/main" xmlns="" id="{FE0EBC9D-C0B8-4ACA-BD29-224F1DB1A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 y="3771900"/>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25">
            <a:hlinkClick r:id="rId5" action="ppaction://hlinksldjump" highlightClick="1"/>
            <a:extLst>
              <a:ext uri="{FF2B5EF4-FFF2-40B4-BE49-F238E27FC236}">
                <a16:creationId xmlns:a16="http://schemas.microsoft.com/office/drawing/2014/main" xmlns="" id="{C4F0D673-EB16-4879-9F98-8231C83F92EF}"/>
              </a:ext>
            </a:extLst>
          </p:cNvPr>
          <p:cNvSpPr>
            <a:spLocks noChangeArrowheads="1"/>
          </p:cNvSpPr>
          <p:nvPr/>
        </p:nvSpPr>
        <p:spPr bwMode="auto">
          <a:xfrm>
            <a:off x="11480800" y="6324600"/>
            <a:ext cx="711200" cy="533400"/>
          </a:xfrm>
          <a:prstGeom prst="actionButtonBackPrevious">
            <a:avLst/>
          </a:prstGeom>
          <a:solidFill>
            <a:srgbClr val="9FF5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xmlns="" id="{7975FA75-C46D-461D-9524-F3784ECA8685}"/>
              </a:ext>
            </a:extLst>
          </p:cNvPr>
          <p:cNvSpPr>
            <a:spLocks noChangeArrowheads="1"/>
          </p:cNvSpPr>
          <p:nvPr/>
        </p:nvSpPr>
        <p:spPr bwMode="auto">
          <a:xfrm rot="-5418390">
            <a:off x="1092200" y="-228600"/>
            <a:ext cx="1066800" cy="1828800"/>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2</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6387" name="AutoShape 3">
            <a:extLst>
              <a:ext uri="{FF2B5EF4-FFF2-40B4-BE49-F238E27FC236}">
                <a16:creationId xmlns:a16="http://schemas.microsoft.com/office/drawing/2014/main" xmlns="" id="{0E2B067B-8C38-4551-9EA4-2E26DC836465}"/>
              </a:ext>
            </a:extLst>
          </p:cNvPr>
          <p:cNvSpPr>
            <a:spLocks noChangeArrowheads="1"/>
          </p:cNvSpPr>
          <p:nvPr/>
        </p:nvSpPr>
        <p:spPr bwMode="auto">
          <a:xfrm>
            <a:off x="2743200" y="1066800"/>
            <a:ext cx="8839200" cy="3733800"/>
          </a:xfrm>
          <a:prstGeom prst="flowChartAlternateProcess">
            <a:avLst/>
          </a:prstGeom>
          <a:solidFill>
            <a:srgbClr val="5FFFD5"/>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Ñieàn daáu thích hôïp vaøo oâ troáng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  ( </a:t>
            </a:r>
            <a:r>
              <a:rPr kumimoji="0" lang="en-US" altLang="en-US" sz="3600" b="1" i="0" u="none" strike="noStrike" kern="1200" cap="none" spc="0" normalizeH="0" baseline="0" noProof="0">
                <a:ln>
                  <a:noFill/>
                </a:ln>
                <a:solidFill>
                  <a:srgbClr val="FF0000"/>
                </a:solidFill>
                <a:effectLst/>
                <a:uLnTx/>
                <a:uFillTx/>
                <a:latin typeface="VNI-Times" panose="020B0604020202020204" pitchFamily="2" charset="0"/>
                <a:ea typeface="+mn-ea"/>
                <a:cs typeface="+mn-cs"/>
              </a:rPr>
              <a:t>&gt; , &lt; , =</a:t>
            </a:r>
            <a:r>
              <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aphicFrame>
        <p:nvGraphicFramePr>
          <p:cNvPr id="16388" name="Object 4">
            <a:extLst>
              <a:ext uri="{FF2B5EF4-FFF2-40B4-BE49-F238E27FC236}">
                <a16:creationId xmlns:a16="http://schemas.microsoft.com/office/drawing/2014/main" xmlns="" id="{7C61B61D-5848-424F-B675-662A06238EDF}"/>
              </a:ext>
            </a:extLst>
          </p:cNvPr>
          <p:cNvGraphicFramePr>
            <a:graphicFrameLocks noChangeAspect="1"/>
          </p:cNvGraphicFramePr>
          <p:nvPr/>
        </p:nvGraphicFramePr>
        <p:xfrm>
          <a:off x="4919663" y="2841625"/>
          <a:ext cx="2497137" cy="1349375"/>
        </p:xfrm>
        <a:graphic>
          <a:graphicData uri="http://schemas.openxmlformats.org/presentationml/2006/ole">
            <mc:AlternateContent xmlns:mc="http://schemas.openxmlformats.org/markup-compatibility/2006">
              <mc:Choice xmlns:v="urn:schemas-microsoft-com:vml" Requires="v">
                <p:oleObj spid="_x0000_s57354" name="Equation" r:id="rId3" imgW="545863" imgH="393529" progId="Equation.3">
                  <p:embed/>
                </p:oleObj>
              </mc:Choice>
              <mc:Fallback>
                <p:oleObj name="Equation" r:id="rId3" imgW="545863" imgH="393529" progId="Equation.3">
                  <p:embed/>
                  <p:pic>
                    <p:nvPicPr>
                      <p:cNvPr id="16388" name="Object 4">
                        <a:extLst>
                          <a:ext uri="{FF2B5EF4-FFF2-40B4-BE49-F238E27FC236}">
                            <a16:creationId xmlns:a16="http://schemas.microsoft.com/office/drawing/2014/main" xmlns="" id="{7C61B61D-5848-424F-B675-662A06238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2841625"/>
                        <a:ext cx="2497137"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Rectangle 5">
            <a:extLst>
              <a:ext uri="{FF2B5EF4-FFF2-40B4-BE49-F238E27FC236}">
                <a16:creationId xmlns:a16="http://schemas.microsoft.com/office/drawing/2014/main" xmlns="" id="{35582C17-95DD-4F2F-90E6-EE6BDDB3DC3C}"/>
              </a:ext>
            </a:extLst>
          </p:cNvPr>
          <p:cNvSpPr>
            <a:spLocks noChangeArrowheads="1"/>
          </p:cNvSpPr>
          <p:nvPr/>
        </p:nvSpPr>
        <p:spPr bwMode="auto">
          <a:xfrm>
            <a:off x="5689600" y="3200400"/>
            <a:ext cx="914400" cy="609600"/>
          </a:xfrm>
          <a:prstGeom prst="rect">
            <a:avLst/>
          </a:prstGeom>
          <a:solidFill>
            <a:srgbClr val="5FFFD5"/>
          </a:solidFill>
          <a:ln w="12700">
            <a:solidFill>
              <a:srgbClr val="FF00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pic>
        <p:nvPicPr>
          <p:cNvPr id="6" name="Picture 14" descr="Trẻ Em, Mầm Non, Em Nhỏ, Trẻ Con, Tải hình PNG 65 - Free.Vector6.com">
            <a:extLst>
              <a:ext uri="{FF2B5EF4-FFF2-40B4-BE49-F238E27FC236}">
                <a16:creationId xmlns:a16="http://schemas.microsoft.com/office/drawing/2014/main" xmlns="" id="{E359F38E-5C16-46C8-AADE-8F732E5D4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3891" y="3461084"/>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xmlns="" id="{170EC2D5-BA6A-487B-B679-28E95E0E48B7}"/>
              </a:ext>
            </a:extLst>
          </p:cNvPr>
          <p:cNvSpPr>
            <a:spLocks noChangeArrowheads="1"/>
          </p:cNvSpPr>
          <p:nvPr/>
        </p:nvSpPr>
        <p:spPr bwMode="auto">
          <a:xfrm rot="-5418390">
            <a:off x="1092200" y="-228600"/>
            <a:ext cx="1066800" cy="1828800"/>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2</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7411" name="AutoShape 3">
            <a:extLst>
              <a:ext uri="{FF2B5EF4-FFF2-40B4-BE49-F238E27FC236}">
                <a16:creationId xmlns:a16="http://schemas.microsoft.com/office/drawing/2014/main" xmlns="" id="{3AEA2AEF-1BF9-454C-BB88-79C88F7CB6E3}"/>
              </a:ext>
            </a:extLst>
          </p:cNvPr>
          <p:cNvSpPr>
            <a:spLocks noChangeArrowheads="1"/>
          </p:cNvSpPr>
          <p:nvPr/>
        </p:nvSpPr>
        <p:spPr bwMode="auto">
          <a:xfrm>
            <a:off x="2743200" y="1066800"/>
            <a:ext cx="8839200" cy="3733800"/>
          </a:xfrm>
          <a:prstGeom prst="flowChartAlternateProcess">
            <a:avLst/>
          </a:prstGeom>
          <a:solidFill>
            <a:srgbClr val="5FFFD5"/>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Ñieàn daáu thích hôïp vaøo oâ troáng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  ( </a:t>
            </a:r>
            <a:r>
              <a:rPr kumimoji="0" lang="en-US" altLang="en-US" sz="3600" b="1" i="0" u="none" strike="noStrike" kern="1200" cap="none" spc="0" normalizeH="0" baseline="0" noProof="0">
                <a:ln>
                  <a:noFill/>
                </a:ln>
                <a:solidFill>
                  <a:srgbClr val="FF0000"/>
                </a:solidFill>
                <a:effectLst/>
                <a:uLnTx/>
                <a:uFillTx/>
                <a:latin typeface="VNI-Times" panose="020B0604020202020204" pitchFamily="2" charset="0"/>
                <a:ea typeface="+mn-ea"/>
                <a:cs typeface="+mn-cs"/>
              </a:rPr>
              <a:t>&gt; , &lt; , =</a:t>
            </a:r>
            <a:r>
              <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aphicFrame>
        <p:nvGraphicFramePr>
          <p:cNvPr id="17412" name="Object 4">
            <a:extLst>
              <a:ext uri="{FF2B5EF4-FFF2-40B4-BE49-F238E27FC236}">
                <a16:creationId xmlns:a16="http://schemas.microsoft.com/office/drawing/2014/main" xmlns="" id="{4151860B-AB27-4548-AA34-429BE81592EF}"/>
              </a:ext>
            </a:extLst>
          </p:cNvPr>
          <p:cNvGraphicFramePr>
            <a:graphicFrameLocks noChangeAspect="1"/>
          </p:cNvGraphicFramePr>
          <p:nvPr/>
        </p:nvGraphicFramePr>
        <p:xfrm>
          <a:off x="4919663" y="2841625"/>
          <a:ext cx="2497137" cy="1349375"/>
        </p:xfrm>
        <a:graphic>
          <a:graphicData uri="http://schemas.openxmlformats.org/presentationml/2006/ole">
            <mc:AlternateContent xmlns:mc="http://schemas.openxmlformats.org/markup-compatibility/2006">
              <mc:Choice xmlns:v="urn:schemas-microsoft-com:vml" Requires="v">
                <p:oleObj spid="_x0000_s58378" name="Equation" r:id="rId4" imgW="545863" imgH="393529" progId="Equation.3">
                  <p:embed/>
                </p:oleObj>
              </mc:Choice>
              <mc:Fallback>
                <p:oleObj name="Equation" r:id="rId4" imgW="545863" imgH="393529" progId="Equation.3">
                  <p:embed/>
                  <p:pic>
                    <p:nvPicPr>
                      <p:cNvPr id="17412" name="Object 4">
                        <a:extLst>
                          <a:ext uri="{FF2B5EF4-FFF2-40B4-BE49-F238E27FC236}">
                            <a16:creationId xmlns:a16="http://schemas.microsoft.com/office/drawing/2014/main" xmlns="" id="{4151860B-AB27-4548-AA34-429BE8159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663" y="2841625"/>
                        <a:ext cx="2497137"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Rectangle 5">
            <a:extLst>
              <a:ext uri="{FF2B5EF4-FFF2-40B4-BE49-F238E27FC236}">
                <a16:creationId xmlns:a16="http://schemas.microsoft.com/office/drawing/2014/main" xmlns="" id="{4BD5AF8B-598B-4E20-A249-F571AA90C8B1}"/>
              </a:ext>
            </a:extLst>
          </p:cNvPr>
          <p:cNvSpPr>
            <a:spLocks noChangeArrowheads="1"/>
          </p:cNvSpPr>
          <p:nvPr/>
        </p:nvSpPr>
        <p:spPr bwMode="auto">
          <a:xfrm>
            <a:off x="5689600" y="3200400"/>
            <a:ext cx="914400" cy="609600"/>
          </a:xfrm>
          <a:prstGeom prst="rect">
            <a:avLst/>
          </a:prstGeom>
          <a:solidFill>
            <a:srgbClr val="5FFFD5"/>
          </a:solidFill>
          <a:ln w="12700">
            <a:solidFill>
              <a:srgbClr val="FF00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2" name="Group 6">
            <a:extLst>
              <a:ext uri="{FF2B5EF4-FFF2-40B4-BE49-F238E27FC236}">
                <a16:creationId xmlns:a16="http://schemas.microsoft.com/office/drawing/2014/main" xmlns="" id="{2673914F-221B-4285-811E-5560D791E4C6}"/>
              </a:ext>
            </a:extLst>
          </p:cNvPr>
          <p:cNvGrpSpPr>
            <a:grpSpLocks/>
          </p:cNvGrpSpPr>
          <p:nvPr/>
        </p:nvGrpSpPr>
        <p:grpSpPr bwMode="auto">
          <a:xfrm>
            <a:off x="101600" y="1066800"/>
            <a:ext cx="6400800" cy="3962400"/>
            <a:chOff x="48" y="672"/>
            <a:chExt cx="3024" cy="2496"/>
          </a:xfrm>
        </p:grpSpPr>
        <p:sp>
          <p:nvSpPr>
            <p:cNvPr id="17416" name="Rectangle 7">
              <a:extLst>
                <a:ext uri="{FF2B5EF4-FFF2-40B4-BE49-F238E27FC236}">
                  <a16:creationId xmlns:a16="http://schemas.microsoft.com/office/drawing/2014/main" xmlns="" id="{8922EF34-DB61-4D38-A9A4-B52869AE5189}"/>
                </a:ext>
              </a:extLst>
            </p:cNvPr>
            <p:cNvSpPr>
              <a:spLocks noChangeArrowheads="1"/>
            </p:cNvSpPr>
            <p:nvPr/>
          </p:nvSpPr>
          <p:spPr bwMode="auto">
            <a:xfrm>
              <a:off x="2736" y="2029"/>
              <a:ext cx="336" cy="336"/>
            </a:xfrm>
            <a:prstGeom prst="rect">
              <a:avLst/>
            </a:prstGeom>
            <a:solidFill>
              <a:srgbClr val="5FFF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&gt;</a:t>
              </a:r>
              <a:endParaRPr kumimoji="0" lang="en-US" altLang="en-US" sz="44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pic>
          <p:nvPicPr>
            <p:cNvPr id="17417" name="Picture 8" descr="Bellcoll">
              <a:extLst>
                <a:ext uri="{FF2B5EF4-FFF2-40B4-BE49-F238E27FC236}">
                  <a16:creationId xmlns:a16="http://schemas.microsoft.com/office/drawing/2014/main" xmlns="" id="{3B4754C5-EF48-4B3E-9CA5-FECAA966FB0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 y="672"/>
              <a:ext cx="1200"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AutoShape 25">
            <a:hlinkClick r:id="rId7" action="ppaction://hlinksldjump" highlightClick="1"/>
            <a:extLst>
              <a:ext uri="{FF2B5EF4-FFF2-40B4-BE49-F238E27FC236}">
                <a16:creationId xmlns:a16="http://schemas.microsoft.com/office/drawing/2014/main" xmlns="" id="{EA2E2D82-2CEA-4C44-B755-652FE8AADD3A}"/>
              </a:ext>
            </a:extLst>
          </p:cNvPr>
          <p:cNvSpPr>
            <a:spLocks noChangeArrowheads="1"/>
          </p:cNvSpPr>
          <p:nvPr/>
        </p:nvSpPr>
        <p:spPr bwMode="auto">
          <a:xfrm>
            <a:off x="11480800" y="6324600"/>
            <a:ext cx="711200" cy="533400"/>
          </a:xfrm>
          <a:prstGeom prst="actionButtonBackPrevious">
            <a:avLst/>
          </a:prstGeom>
          <a:solidFill>
            <a:srgbClr val="9FF5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5">
            <a:extLst>
              <a:ext uri="{FF2B5EF4-FFF2-40B4-BE49-F238E27FC236}">
                <a16:creationId xmlns:a16="http://schemas.microsoft.com/office/drawing/2014/main" xmlns="" id="{6B5A03F9-9544-4014-9588-81A3D3DB189D}"/>
              </a:ext>
            </a:extLst>
          </p:cNvPr>
          <p:cNvSpPr txBox="1">
            <a:spLocks noChangeArrowheads="1"/>
          </p:cNvSpPr>
          <p:nvPr/>
        </p:nvSpPr>
        <p:spPr bwMode="auto">
          <a:xfrm>
            <a:off x="8077200" y="64770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vi-VN" sz="1800">
              <a:latin typeface="Arial" panose="020B0604020202020204" pitchFamily="34" charset="0"/>
            </a:endParaRPr>
          </a:p>
        </p:txBody>
      </p:sp>
      <p:sp>
        <p:nvSpPr>
          <p:cNvPr id="4189" name="Text Box 93">
            <a:extLst>
              <a:ext uri="{FF2B5EF4-FFF2-40B4-BE49-F238E27FC236}">
                <a16:creationId xmlns:a16="http://schemas.microsoft.com/office/drawing/2014/main" xmlns="" id="{0BA3E989-DCD2-48F1-AEEB-425AFB3BB2C8}"/>
              </a:ext>
            </a:extLst>
          </p:cNvPr>
          <p:cNvSpPr txBox="1">
            <a:spLocks noChangeArrowheads="1"/>
          </p:cNvSpPr>
          <p:nvPr/>
        </p:nvSpPr>
        <p:spPr bwMode="auto">
          <a:xfrm>
            <a:off x="1905000" y="457200"/>
            <a:ext cx="8382000" cy="1477328"/>
          </a:xfrm>
          <a:prstGeom prst="rect">
            <a:avLst/>
          </a:prstGeom>
          <a:solidFill>
            <a:schemeClr val="accent1">
              <a:lumMod val="75000"/>
            </a:schemeClr>
          </a:solid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vi-VN" sz="2800" dirty="0">
                <a:latin typeface="Times New Roman" panose="02020603050405020304" pitchFamily="18" charset="0"/>
              </a:rPr>
              <a:t>    </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Nêu</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hai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tính</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chất</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cơ</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bản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của</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phân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số</a:t>
            </a:r>
            <a:r>
              <a:rPr lang="en-US" altLang="vi-VN" sz="3600" b="1" dirty="0">
                <a:latin typeface="Times New Roman" panose="02020603050405020304" pitchFamily="18" charset="0"/>
              </a:rPr>
              <a:t>?</a:t>
            </a:r>
          </a:p>
          <a:p>
            <a:pPr eaLnBrk="1" hangingPunct="1">
              <a:spcBef>
                <a:spcPct val="50000"/>
              </a:spcBef>
              <a:defRPr/>
            </a:pPr>
            <a:endParaRPr lang="en-US" altLang="vi-VN" sz="3600" b="1" dirty="0">
              <a:latin typeface="Times New Roman" panose="02020603050405020304" pitchFamily="18" charset="0"/>
            </a:endParaRPr>
          </a:p>
        </p:txBody>
      </p:sp>
      <p:sp>
        <p:nvSpPr>
          <p:cNvPr id="16388" name="Text Box 96">
            <a:extLst>
              <a:ext uri="{FF2B5EF4-FFF2-40B4-BE49-F238E27FC236}">
                <a16:creationId xmlns:a16="http://schemas.microsoft.com/office/drawing/2014/main" xmlns="" id="{8D93E5C1-2FEA-4F8D-87DF-79AAFC757771}"/>
              </a:ext>
            </a:extLst>
          </p:cNvPr>
          <p:cNvSpPr txBox="1">
            <a:spLocks noChangeArrowheads="1"/>
          </p:cNvSpPr>
          <p:nvPr/>
        </p:nvSpPr>
        <p:spPr bwMode="auto">
          <a:xfrm>
            <a:off x="2286000" y="3124201"/>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vi-VN" sz="2800">
              <a:latin typeface="Arial" panose="020B0604020202020204" pitchFamily="34" charset="0"/>
            </a:endParaRPr>
          </a:p>
        </p:txBody>
      </p:sp>
      <p:sp>
        <p:nvSpPr>
          <p:cNvPr id="6" name="Text Box 93">
            <a:extLst>
              <a:ext uri="{FF2B5EF4-FFF2-40B4-BE49-F238E27FC236}">
                <a16:creationId xmlns:a16="http://schemas.microsoft.com/office/drawing/2014/main" xmlns="" id="{5B1AABED-60AE-4DDC-B234-C499B019A77A}"/>
              </a:ext>
            </a:extLst>
          </p:cNvPr>
          <p:cNvSpPr txBox="1">
            <a:spLocks noChangeArrowheads="1"/>
          </p:cNvSpPr>
          <p:nvPr/>
        </p:nvSpPr>
        <p:spPr bwMode="auto">
          <a:xfrm>
            <a:off x="1905000" y="1924050"/>
            <a:ext cx="8382000" cy="1477328"/>
          </a:xfrm>
          <a:prstGeom prst="rect">
            <a:avLst/>
          </a:prstGeom>
          <a:solidFill>
            <a:schemeClr val="accent1">
              <a:lumMod val="75000"/>
            </a:schemeClr>
          </a:solid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vi-VN" sz="2800" dirty="0">
                <a:latin typeface="Times New Roman" panose="02020603050405020304" pitchFamily="18" charset="0"/>
              </a:rPr>
              <a:t>    </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Muốn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rút</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gọn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phân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số</a:t>
            </a:r>
            <a:r>
              <a:rPr lang="en-US" altLang="vi-VN" sz="3600" b="1" dirty="0">
                <a:latin typeface="Times New Roman" panose="02020603050405020304" pitchFamily="18" charset="0"/>
              </a:rPr>
              <a:t> ta </a:t>
            </a:r>
            <a:r>
              <a:rPr lang="en-US" altLang="vi-VN" sz="3600" b="1" dirty="0" err="1">
                <a:latin typeface="Times New Roman" panose="02020603050405020304" pitchFamily="18" charset="0"/>
              </a:rPr>
              <a:t>làm</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thế</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nào</a:t>
            </a:r>
            <a:r>
              <a:rPr lang="en-US" altLang="vi-VN" sz="3600" b="1" dirty="0">
                <a:latin typeface="Times New Roman" panose="02020603050405020304" pitchFamily="18" charset="0"/>
              </a:rPr>
              <a:t>?</a:t>
            </a:r>
          </a:p>
          <a:p>
            <a:pPr eaLnBrk="1" hangingPunct="1">
              <a:spcBef>
                <a:spcPct val="50000"/>
              </a:spcBef>
              <a:defRPr/>
            </a:pPr>
            <a:endParaRPr lang="en-US" altLang="vi-VN" sz="3600" b="1" dirty="0">
              <a:latin typeface="Times New Roman" panose="02020603050405020304" pitchFamily="18" charset="0"/>
            </a:endParaRPr>
          </a:p>
        </p:txBody>
      </p:sp>
      <p:sp>
        <p:nvSpPr>
          <p:cNvPr id="7" name="Text Box 93">
            <a:extLst>
              <a:ext uri="{FF2B5EF4-FFF2-40B4-BE49-F238E27FC236}">
                <a16:creationId xmlns:a16="http://schemas.microsoft.com/office/drawing/2014/main" xmlns="" id="{8F5AD9CF-781D-4D10-9A16-BFF7488BCACB}"/>
              </a:ext>
            </a:extLst>
          </p:cNvPr>
          <p:cNvSpPr txBox="1">
            <a:spLocks noChangeArrowheads="1"/>
          </p:cNvSpPr>
          <p:nvPr/>
        </p:nvSpPr>
        <p:spPr bwMode="auto">
          <a:xfrm>
            <a:off x="1905000" y="3352800"/>
            <a:ext cx="8382000" cy="2031325"/>
          </a:xfrm>
          <a:prstGeom prst="rect">
            <a:avLst/>
          </a:prstGeom>
          <a:solidFill>
            <a:schemeClr val="accent1">
              <a:lumMod val="75000"/>
            </a:schemeClr>
          </a:solid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vi-VN" sz="2800" dirty="0">
                <a:latin typeface="Times New Roman" panose="02020603050405020304" pitchFamily="18" charset="0"/>
              </a:rPr>
              <a:t>    </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Phân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số</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như</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thế</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nào</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được</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gọi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là</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phân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số</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tối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giản</a:t>
            </a:r>
            <a:r>
              <a:rPr lang="en-US" altLang="vi-VN" sz="3600" b="1" dirty="0">
                <a:latin typeface="Times New Roman" panose="02020603050405020304" pitchFamily="18" charset="0"/>
              </a:rPr>
              <a:t>?</a:t>
            </a:r>
          </a:p>
          <a:p>
            <a:pPr eaLnBrk="1" hangingPunct="1">
              <a:spcBef>
                <a:spcPct val="50000"/>
              </a:spcBef>
              <a:defRPr/>
            </a:pPr>
            <a:endParaRPr lang="en-US" altLang="vi-VN" sz="3600" b="1" dirty="0">
              <a:latin typeface="Times New Roman" panose="02020603050405020304" pitchFamily="18" charset="0"/>
            </a:endParaRPr>
          </a:p>
        </p:txBody>
      </p:sp>
      <p:sp>
        <p:nvSpPr>
          <p:cNvPr id="8" name="Text Box 93">
            <a:extLst>
              <a:ext uri="{FF2B5EF4-FFF2-40B4-BE49-F238E27FC236}">
                <a16:creationId xmlns:a16="http://schemas.microsoft.com/office/drawing/2014/main" xmlns="" id="{C0DBDE32-1EA2-41C3-AA56-AF7B6115E8B7}"/>
              </a:ext>
            </a:extLst>
          </p:cNvPr>
          <p:cNvSpPr txBox="1">
            <a:spLocks noChangeArrowheads="1"/>
          </p:cNvSpPr>
          <p:nvPr/>
        </p:nvSpPr>
        <p:spPr bwMode="auto">
          <a:xfrm>
            <a:off x="1905000" y="4959310"/>
            <a:ext cx="8382000" cy="1200329"/>
          </a:xfrm>
          <a:prstGeom prst="rect">
            <a:avLst/>
          </a:prstGeom>
          <a:solidFill>
            <a:schemeClr val="accent1">
              <a:lumMod val="75000"/>
            </a:schemeClr>
          </a:solid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vi-VN" sz="2800" dirty="0">
                <a:latin typeface="Times New Roman" panose="02020603050405020304" pitchFamily="18" charset="0"/>
              </a:rPr>
              <a:t>    </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Muốn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tìm</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phân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số</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của</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một</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số</a:t>
            </a:r>
            <a:r>
              <a:rPr lang="en-US" altLang="vi-VN" sz="3600" b="1" dirty="0">
                <a:latin typeface="Times New Roman" panose="02020603050405020304" pitchFamily="18" charset="0"/>
              </a:rPr>
              <a:t> ta </a:t>
            </a:r>
            <a:r>
              <a:rPr lang="en-US" altLang="vi-VN" sz="3600" b="1" dirty="0" err="1">
                <a:latin typeface="Times New Roman" panose="02020603050405020304" pitchFamily="18" charset="0"/>
              </a:rPr>
              <a:t>làm</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gì</a:t>
            </a:r>
            <a:r>
              <a:rPr lang="en-US" altLang="vi-VN" sz="3600" b="1" dirty="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89"/>
                                        </p:tgtEl>
                                        <p:attrNameLst>
                                          <p:attrName>style.visibility</p:attrName>
                                        </p:attrNameLst>
                                      </p:cBhvr>
                                      <p:to>
                                        <p:strVal val="visible"/>
                                      </p:to>
                                    </p:set>
                                    <p:animEffect transition="in" filter="diamond(in)">
                                      <p:cBhvr>
                                        <p:cTn id="7" dur="500"/>
                                        <p:tgtEl>
                                          <p:spTgt spid="4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a:extLst>
              <a:ext uri="{FF2B5EF4-FFF2-40B4-BE49-F238E27FC236}">
                <a16:creationId xmlns:a16="http://schemas.microsoft.com/office/drawing/2014/main" xmlns="" id="{0817D7FF-359E-4315-870B-FA8AFFD87EF8}"/>
              </a:ext>
            </a:extLst>
          </p:cNvPr>
          <p:cNvGrpSpPr>
            <a:grpSpLocks/>
          </p:cNvGrpSpPr>
          <p:nvPr/>
        </p:nvGrpSpPr>
        <p:grpSpPr bwMode="auto">
          <a:xfrm>
            <a:off x="1320800" y="304800"/>
            <a:ext cx="10566400" cy="5334000"/>
            <a:chOff x="576" y="192"/>
            <a:chExt cx="4992" cy="3360"/>
          </a:xfrm>
        </p:grpSpPr>
        <p:sp>
          <p:nvSpPr>
            <p:cNvPr id="18435" name="AutoShape 2">
              <a:extLst>
                <a:ext uri="{FF2B5EF4-FFF2-40B4-BE49-F238E27FC236}">
                  <a16:creationId xmlns:a16="http://schemas.microsoft.com/office/drawing/2014/main" xmlns="" id="{E9346B36-5F2A-4D26-83F9-C7BC0754EA64}"/>
                </a:ext>
              </a:extLst>
            </p:cNvPr>
            <p:cNvSpPr>
              <a:spLocks noChangeArrowheads="1"/>
            </p:cNvSpPr>
            <p:nvPr/>
          </p:nvSpPr>
          <p:spPr bwMode="auto">
            <a:xfrm rot="-5418390">
              <a:off x="672" y="96"/>
              <a:ext cx="672" cy="864"/>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3</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8436" name="Rectangle 3">
              <a:extLst>
                <a:ext uri="{FF2B5EF4-FFF2-40B4-BE49-F238E27FC236}">
                  <a16:creationId xmlns:a16="http://schemas.microsoft.com/office/drawing/2014/main" xmlns="" id="{C07EF2C8-06B5-49F5-B659-622F0D534F55}"/>
                </a:ext>
              </a:extLst>
            </p:cNvPr>
            <p:cNvSpPr>
              <a:spLocks noChangeArrowheads="1"/>
            </p:cNvSpPr>
            <p:nvPr/>
          </p:nvSpPr>
          <p:spPr bwMode="auto">
            <a:xfrm>
              <a:off x="1584" y="768"/>
              <a:ext cx="3984" cy="2784"/>
            </a:xfrm>
            <a:prstGeom prst="rect">
              <a:avLst/>
            </a:prstGeom>
            <a:solidFill>
              <a:srgbClr val="66FF99"/>
            </a:solidFill>
            <a:ln w="9525">
              <a:solidFill>
                <a:srgbClr val="FF0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rPr>
                <a:t>    </a:t>
              </a:r>
              <a:r>
                <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rPr>
                <a:t>Ñieàn vaøo choã chaám sao cho thích hôïp.</a:t>
              </a:r>
              <a:endPar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rPr>
                <a:t>  </a:t>
              </a:r>
              <a:r>
                <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rPr>
                <a:t>Trong hai phaân soá cuøng maãu soá, phaân soá</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rPr>
                <a:t>naøo coù töû soá beù hôn thì  </a:t>
              </a:r>
              <a:r>
                <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rPr>
                <a:t>phaân soá naøo coù töû soá lôùn hôn thì  </a:t>
              </a:r>
              <a:r>
                <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rPr>
                <a:t> …………………</a:t>
              </a:r>
              <a:endPar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xmlns="" id="{FB7D919B-B61F-46D1-BB57-30FC43E9CA95}"/>
              </a:ext>
            </a:extLst>
          </p:cNvPr>
          <p:cNvGrpSpPr>
            <a:grpSpLocks/>
          </p:cNvGrpSpPr>
          <p:nvPr/>
        </p:nvGrpSpPr>
        <p:grpSpPr bwMode="auto">
          <a:xfrm>
            <a:off x="1320800" y="304800"/>
            <a:ext cx="10566400" cy="5334000"/>
            <a:chOff x="576" y="192"/>
            <a:chExt cx="4992" cy="3360"/>
          </a:xfrm>
        </p:grpSpPr>
        <p:sp>
          <p:nvSpPr>
            <p:cNvPr id="19465" name="AutoShape 3">
              <a:extLst>
                <a:ext uri="{FF2B5EF4-FFF2-40B4-BE49-F238E27FC236}">
                  <a16:creationId xmlns:a16="http://schemas.microsoft.com/office/drawing/2014/main" xmlns="" id="{BCD2672B-4BB5-4A58-A064-49141DD42386}"/>
                </a:ext>
              </a:extLst>
            </p:cNvPr>
            <p:cNvSpPr>
              <a:spLocks noChangeArrowheads="1"/>
            </p:cNvSpPr>
            <p:nvPr/>
          </p:nvSpPr>
          <p:spPr bwMode="auto">
            <a:xfrm rot="-5418390">
              <a:off x="672" y="96"/>
              <a:ext cx="672" cy="864"/>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3</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9466" name="Rectangle 4">
              <a:extLst>
                <a:ext uri="{FF2B5EF4-FFF2-40B4-BE49-F238E27FC236}">
                  <a16:creationId xmlns:a16="http://schemas.microsoft.com/office/drawing/2014/main" xmlns="" id="{FD0DA5FF-74A1-4F2A-82CB-5D741BA968BE}"/>
                </a:ext>
              </a:extLst>
            </p:cNvPr>
            <p:cNvSpPr>
              <a:spLocks noChangeArrowheads="1"/>
            </p:cNvSpPr>
            <p:nvPr/>
          </p:nvSpPr>
          <p:spPr bwMode="auto">
            <a:xfrm>
              <a:off x="1584" y="768"/>
              <a:ext cx="3984" cy="2784"/>
            </a:xfrm>
            <a:prstGeom prst="rect">
              <a:avLst/>
            </a:prstGeom>
            <a:solidFill>
              <a:srgbClr val="66FF99"/>
            </a:solidFill>
            <a:ln w="9525">
              <a:solidFill>
                <a:srgbClr val="FF0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rPr>
                <a:t>    </a:t>
              </a:r>
              <a:r>
                <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rPr>
                <a:t>Ñieàn vaøo choã chaám sao cho thích hôïp.</a:t>
              </a:r>
              <a:endPar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prstClr val="black"/>
                  </a:solidFill>
                  <a:effectLst/>
                  <a:uLnTx/>
                  <a:uFillTx/>
                  <a:latin typeface="VNI-Times" panose="020B0604020202020204" pitchFamily="2" charset="0"/>
                  <a:ea typeface="+mn-ea"/>
                  <a:cs typeface="+mn-cs"/>
                </a:rPr>
                <a:t>  </a:t>
              </a:r>
              <a:r>
                <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rPr>
                <a:t>Trong hai phaân soá cuøng maãu soá, phaân soá</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rPr>
                <a:t>naøo coù töû soá beù hôn thì  </a:t>
              </a:r>
              <a:r>
                <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rPr>
                <a:t>phaân soá naøo coù töû soá lôùn hôn thì  </a:t>
              </a:r>
              <a:r>
                <a:rPr kumimoji="0" lang="en-US" altLang="en-US" b="1" i="0" u="none" strike="noStrike" kern="1200" cap="none" spc="0" normalizeH="0" baseline="0" noProof="0">
                  <a:ln>
                    <a:noFill/>
                  </a:ln>
                  <a:solidFill>
                    <a:srgbClr val="FF0066"/>
                  </a:solidFill>
                  <a:effectLst/>
                  <a:uLnTx/>
                  <a:uFillTx/>
                  <a:latin typeface="VNI-Times" panose="020B0604020202020204" pitchFamily="2" charset="0"/>
                  <a:ea typeface="+mn-ea"/>
                  <a:cs typeface="+mn-cs"/>
                </a:rPr>
                <a:t> …………………</a:t>
              </a:r>
              <a:endPar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a:ln>
                  <a:noFill/>
                </a:ln>
                <a:solidFill>
                  <a:srgbClr val="0000FF"/>
                </a:solidFill>
                <a:effectLst/>
                <a:uLnTx/>
                <a:uFillTx/>
                <a:latin typeface="VNI-Times" panose="020B0604020202020204" pitchFamily="2" charset="0"/>
                <a:ea typeface="+mn-ea"/>
                <a:cs typeface="+mn-cs"/>
              </a:endParaRPr>
            </a:p>
          </p:txBody>
        </p:sp>
      </p:grpSp>
      <p:grpSp>
        <p:nvGrpSpPr>
          <p:cNvPr id="3" name="Group 5">
            <a:extLst>
              <a:ext uri="{FF2B5EF4-FFF2-40B4-BE49-F238E27FC236}">
                <a16:creationId xmlns:a16="http://schemas.microsoft.com/office/drawing/2014/main" xmlns="" id="{F2BDCB0A-F9E1-40DD-B5CB-4E517EA2FD78}"/>
              </a:ext>
            </a:extLst>
          </p:cNvPr>
          <p:cNvGrpSpPr>
            <a:grpSpLocks/>
          </p:cNvGrpSpPr>
          <p:nvPr/>
        </p:nvGrpSpPr>
        <p:grpSpPr bwMode="auto">
          <a:xfrm>
            <a:off x="77788" y="1524000"/>
            <a:ext cx="11056436" cy="3657600"/>
            <a:chOff x="16" y="1008"/>
            <a:chExt cx="3891" cy="2304"/>
          </a:xfrm>
        </p:grpSpPr>
        <p:grpSp>
          <p:nvGrpSpPr>
            <p:cNvPr id="19461" name="Group 6">
              <a:extLst>
                <a:ext uri="{FF2B5EF4-FFF2-40B4-BE49-F238E27FC236}">
                  <a16:creationId xmlns:a16="http://schemas.microsoft.com/office/drawing/2014/main" xmlns="" id="{19C88AB8-1E7A-46E7-851D-50059D0327C8}"/>
                </a:ext>
              </a:extLst>
            </p:cNvPr>
            <p:cNvGrpSpPr>
              <a:grpSpLocks/>
            </p:cNvGrpSpPr>
            <p:nvPr/>
          </p:nvGrpSpPr>
          <p:grpSpPr bwMode="auto">
            <a:xfrm>
              <a:off x="2538" y="2160"/>
              <a:ext cx="1369" cy="935"/>
              <a:chOff x="2538" y="2160"/>
              <a:chExt cx="1369" cy="935"/>
            </a:xfrm>
          </p:grpSpPr>
          <p:sp>
            <p:nvSpPr>
              <p:cNvPr id="19463" name="Rectangle 7">
                <a:extLst>
                  <a:ext uri="{FF2B5EF4-FFF2-40B4-BE49-F238E27FC236}">
                    <a16:creationId xmlns:a16="http://schemas.microsoft.com/office/drawing/2014/main" xmlns="" id="{BBD30EBC-9DAD-4E09-A5C7-8C210539EF82}"/>
                  </a:ext>
                </a:extLst>
              </p:cNvPr>
              <p:cNvSpPr>
                <a:spLocks noChangeArrowheads="1"/>
              </p:cNvSpPr>
              <p:nvPr/>
            </p:nvSpPr>
            <p:spPr bwMode="auto">
              <a:xfrm>
                <a:off x="2538" y="2160"/>
                <a:ext cx="1119" cy="384"/>
              </a:xfrm>
              <a:prstGeom prst="rect">
                <a:avLst/>
              </a:prstGeom>
              <a:solidFill>
                <a:srgbClr val="66FF99"/>
              </a:solidFill>
              <a:ln w="9525">
                <a:solidFill>
                  <a:srgbClr val="00FF99"/>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66"/>
                    </a:solidFill>
                    <a:effectLst/>
                    <a:uLnTx/>
                    <a:uFillTx/>
                    <a:latin typeface="VNI-Times" panose="020B0604020202020204" pitchFamily="2" charset="0"/>
                    <a:ea typeface="+mn-ea"/>
                    <a:cs typeface="+mn-cs"/>
                  </a:rPr>
                  <a:t>phaân soá ñoù beù hôn</a:t>
                </a:r>
                <a:r>
                  <a:rPr kumimoji="0" lang="en-US" altLang="en-US" sz="2400" b="1" i="0" u="none" strike="noStrike" kern="1200" cap="none" spc="0" normalizeH="0" baseline="0" noProof="0">
                    <a:ln>
                      <a:noFill/>
                    </a:ln>
                    <a:solidFill>
                      <a:srgbClr val="0000FF"/>
                    </a:solidFill>
                    <a:effectLst/>
                    <a:uLnTx/>
                    <a:uFillTx/>
                    <a:latin typeface="VNI-Times" panose="020B0604020202020204" pitchFamily="2" charset="0"/>
                    <a:ea typeface="+mn-ea"/>
                    <a:cs typeface="+mn-cs"/>
                  </a:rPr>
                  <a:t> ,</a:t>
                </a:r>
                <a:endParaRPr kumimoji="0" lang="en-US" altLang="en-US" sz="24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sp>
            <p:nvSpPr>
              <p:cNvPr id="19464" name="Rectangle 8">
                <a:extLst>
                  <a:ext uri="{FF2B5EF4-FFF2-40B4-BE49-F238E27FC236}">
                    <a16:creationId xmlns:a16="http://schemas.microsoft.com/office/drawing/2014/main" xmlns="" id="{CEB6B5F9-1744-4079-ACAC-AF9548F1FFED}"/>
                  </a:ext>
                </a:extLst>
              </p:cNvPr>
              <p:cNvSpPr>
                <a:spLocks noChangeArrowheads="1"/>
              </p:cNvSpPr>
              <p:nvPr/>
            </p:nvSpPr>
            <p:spPr bwMode="auto">
              <a:xfrm>
                <a:off x="3019" y="2615"/>
                <a:ext cx="888" cy="480"/>
              </a:xfrm>
              <a:prstGeom prst="rect">
                <a:avLst/>
              </a:prstGeom>
              <a:solidFill>
                <a:srgbClr val="66FF99"/>
              </a:solidFill>
              <a:ln w="9525">
                <a:solidFill>
                  <a:srgbClr val="00FF99"/>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66"/>
                    </a:solidFill>
                    <a:effectLst/>
                    <a:uLnTx/>
                    <a:uFillTx/>
                    <a:latin typeface="VNI-Times" panose="020B0604020202020204" pitchFamily="2" charset="0"/>
                    <a:ea typeface="+mn-ea"/>
                    <a:cs typeface="+mn-cs"/>
                  </a:rPr>
                  <a:t>phaân soá ñoù lôùn hôn</a:t>
                </a:r>
                <a:r>
                  <a:rPr kumimoji="0" lang="en-US" altLang="en-US" sz="2400" b="1" i="0" u="none" strike="noStrike" kern="1200" cap="none" spc="0" normalizeH="0" baseline="0" noProof="0">
                    <a:ln>
                      <a:noFill/>
                    </a:ln>
                    <a:solidFill>
                      <a:srgbClr val="0000FF"/>
                    </a:solidFill>
                    <a:effectLst/>
                    <a:uLnTx/>
                    <a:uFillTx/>
                    <a:latin typeface="VNI-Times" panose="020B0604020202020204" pitchFamily="2" charset="0"/>
                    <a:ea typeface="+mn-ea"/>
                    <a:cs typeface="+mn-cs"/>
                  </a:rPr>
                  <a:t> .</a:t>
                </a:r>
                <a:endParaRPr kumimoji="0" lang="en-US" altLang="en-US" sz="24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pSp>
        <p:pic>
          <p:nvPicPr>
            <p:cNvPr id="19462" name="Picture 9" descr="4">
              <a:extLst>
                <a:ext uri="{FF2B5EF4-FFF2-40B4-BE49-F238E27FC236}">
                  <a16:creationId xmlns:a16="http://schemas.microsoft.com/office/drawing/2014/main" xmlns="" id="{B4EBCA9C-ED92-4C09-8A9F-809E8870E8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 y="1008"/>
              <a:ext cx="1536"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25">
            <a:hlinkClick r:id="rId4" action="ppaction://hlinksldjump" highlightClick="1"/>
            <a:extLst>
              <a:ext uri="{FF2B5EF4-FFF2-40B4-BE49-F238E27FC236}">
                <a16:creationId xmlns:a16="http://schemas.microsoft.com/office/drawing/2014/main" xmlns="" id="{C9663D85-158E-4D8E-8CDE-D9540EC9BFD9}"/>
              </a:ext>
            </a:extLst>
          </p:cNvPr>
          <p:cNvSpPr>
            <a:spLocks noChangeArrowheads="1"/>
          </p:cNvSpPr>
          <p:nvPr/>
        </p:nvSpPr>
        <p:spPr bwMode="auto">
          <a:xfrm>
            <a:off x="11480800" y="6324600"/>
            <a:ext cx="711200" cy="533400"/>
          </a:xfrm>
          <a:prstGeom prst="actionButtonBackPrevious">
            <a:avLst/>
          </a:prstGeom>
          <a:solidFill>
            <a:srgbClr val="9FF5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xmlns="" id="{335B7E99-A4EC-48B5-81FC-7AF6D85E77B3}"/>
              </a:ext>
            </a:extLst>
          </p:cNvPr>
          <p:cNvSpPr>
            <a:spLocks noChangeArrowheads="1"/>
          </p:cNvSpPr>
          <p:nvPr/>
        </p:nvSpPr>
        <p:spPr bwMode="auto">
          <a:xfrm rot="-5418390">
            <a:off x="1498600" y="-228600"/>
            <a:ext cx="1066800" cy="1828800"/>
          </a:xfrm>
          <a:prstGeom prst="wedgeEllipseCallout">
            <a:avLst>
              <a:gd name="adj1" fmla="val -43750"/>
              <a:gd name="adj2" fmla="val 70000"/>
            </a:avLst>
          </a:prstGeom>
          <a:solidFill>
            <a:srgbClr val="66FFFF"/>
          </a:solidFill>
          <a:ln w="38100">
            <a:solidFill>
              <a:srgbClr val="FF0000"/>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5</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0483" name="AutoShape 3">
            <a:extLst>
              <a:ext uri="{FF2B5EF4-FFF2-40B4-BE49-F238E27FC236}">
                <a16:creationId xmlns:a16="http://schemas.microsoft.com/office/drawing/2014/main" xmlns="" id="{190CF7D5-E76E-4D85-AADB-BF0159855193}"/>
              </a:ext>
            </a:extLst>
          </p:cNvPr>
          <p:cNvSpPr>
            <a:spLocks noChangeArrowheads="1"/>
          </p:cNvSpPr>
          <p:nvPr/>
        </p:nvSpPr>
        <p:spPr bwMode="auto">
          <a:xfrm>
            <a:off x="3149600" y="990600"/>
            <a:ext cx="8534400" cy="3962400"/>
          </a:xfrm>
          <a:prstGeom prst="flowChartAlternateProcess">
            <a:avLst/>
          </a:prstGeom>
          <a:solidFill>
            <a:srgbClr val="CCFF99"/>
          </a:solidFill>
          <a:ln w="381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srgbClr val="0000FF"/>
                </a:solidFill>
                <a:effectLst/>
                <a:uLnTx/>
                <a:uFillTx/>
                <a:latin typeface="VNI-Times" panose="020B0604020202020204" pitchFamily="2" charset="0"/>
                <a:ea typeface="+mn-ea"/>
                <a:cs typeface="+mn-cs"/>
              </a:rPr>
              <a:t>Tính :</a:t>
            </a:r>
            <a:endParaRPr kumimoji="0" lang="en-US" altLang="en-US" sz="60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aphicFrame>
        <p:nvGraphicFramePr>
          <p:cNvPr id="20484" name="Object 4">
            <a:extLst>
              <a:ext uri="{FF2B5EF4-FFF2-40B4-BE49-F238E27FC236}">
                <a16:creationId xmlns:a16="http://schemas.microsoft.com/office/drawing/2014/main" xmlns="" id="{B3AE0409-7AB7-419E-8FB5-1B44E2E88C23}"/>
              </a:ext>
            </a:extLst>
          </p:cNvPr>
          <p:cNvGraphicFramePr>
            <a:graphicFrameLocks noChangeAspect="1"/>
          </p:cNvGraphicFramePr>
          <p:nvPr/>
        </p:nvGraphicFramePr>
        <p:xfrm>
          <a:off x="3962400" y="2667000"/>
          <a:ext cx="2946400" cy="1630363"/>
        </p:xfrm>
        <a:graphic>
          <a:graphicData uri="http://schemas.openxmlformats.org/presentationml/2006/ole">
            <mc:AlternateContent xmlns:mc="http://schemas.openxmlformats.org/markup-compatibility/2006">
              <mc:Choice xmlns:v="urn:schemas-microsoft-com:vml" Requires="v">
                <p:oleObj spid="_x0000_s59402" name="Equation" r:id="rId3" imgW="533169" imgH="393529" progId="Equation.3">
                  <p:embed/>
                </p:oleObj>
              </mc:Choice>
              <mc:Fallback>
                <p:oleObj name="Equation" r:id="rId3" imgW="533169" imgH="393529" progId="Equation.3">
                  <p:embed/>
                  <p:pic>
                    <p:nvPicPr>
                      <p:cNvPr id="20484" name="Object 4">
                        <a:extLst>
                          <a:ext uri="{FF2B5EF4-FFF2-40B4-BE49-F238E27FC236}">
                            <a16:creationId xmlns:a16="http://schemas.microsoft.com/office/drawing/2014/main" xmlns="" id="{B3AE0409-7AB7-419E-8FB5-1B44E2E88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667000"/>
                        <a:ext cx="2946400" cy="1630363"/>
                      </a:xfrm>
                      <a:prstGeom prst="rect">
                        <a:avLst/>
                      </a:prstGeom>
                      <a:solidFill>
                        <a:srgbClr val="CCFF99"/>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14" descr="Trẻ Em, Mầm Non, Em Nhỏ, Trẻ Con, Tải hình PNG 65 - Free.Vector6.com">
            <a:extLst>
              <a:ext uri="{FF2B5EF4-FFF2-40B4-BE49-F238E27FC236}">
                <a16:creationId xmlns:a16="http://schemas.microsoft.com/office/drawing/2014/main" xmlns="" id="{A98AF010-0CD1-43B1-BD3E-603CA450E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3891" y="3461084"/>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xmlns="" id="{FE7FCBC0-0C42-4AF2-9280-2142BFF65972}"/>
              </a:ext>
            </a:extLst>
          </p:cNvPr>
          <p:cNvSpPr>
            <a:spLocks noChangeArrowheads="1"/>
          </p:cNvSpPr>
          <p:nvPr/>
        </p:nvSpPr>
        <p:spPr bwMode="auto">
          <a:xfrm rot="-5418390">
            <a:off x="1498600" y="-228600"/>
            <a:ext cx="1066800" cy="1828800"/>
          </a:xfrm>
          <a:prstGeom prst="wedgeEllipseCallout">
            <a:avLst>
              <a:gd name="adj1" fmla="val -43750"/>
              <a:gd name="adj2" fmla="val 70000"/>
            </a:avLst>
          </a:prstGeom>
          <a:solidFill>
            <a:srgbClr val="66FFFF"/>
          </a:solidFill>
          <a:ln w="38100">
            <a:solidFill>
              <a:srgbClr val="FF0000"/>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5</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1507" name="AutoShape 3">
            <a:extLst>
              <a:ext uri="{FF2B5EF4-FFF2-40B4-BE49-F238E27FC236}">
                <a16:creationId xmlns:a16="http://schemas.microsoft.com/office/drawing/2014/main" xmlns="" id="{D877AC3D-FE67-4D09-A117-BD6205C61F4A}"/>
              </a:ext>
            </a:extLst>
          </p:cNvPr>
          <p:cNvSpPr>
            <a:spLocks noChangeArrowheads="1"/>
          </p:cNvSpPr>
          <p:nvPr/>
        </p:nvSpPr>
        <p:spPr bwMode="auto">
          <a:xfrm>
            <a:off x="3149600" y="990600"/>
            <a:ext cx="8534400" cy="3962400"/>
          </a:xfrm>
          <a:prstGeom prst="flowChartAlternateProcess">
            <a:avLst/>
          </a:prstGeom>
          <a:solidFill>
            <a:srgbClr val="CCFF99"/>
          </a:solidFill>
          <a:ln w="38100">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srgbClr val="0000FF"/>
                </a:solidFill>
                <a:effectLst/>
                <a:uLnTx/>
                <a:uFillTx/>
                <a:latin typeface="VNI-Times" panose="020B0604020202020204" pitchFamily="2" charset="0"/>
                <a:ea typeface="+mn-ea"/>
                <a:cs typeface="+mn-cs"/>
              </a:rPr>
              <a:t>Tính :</a:t>
            </a:r>
            <a:endParaRPr kumimoji="0" lang="en-US" altLang="en-US" sz="60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aphicFrame>
        <p:nvGraphicFramePr>
          <p:cNvPr id="21508" name="Object 4">
            <a:extLst>
              <a:ext uri="{FF2B5EF4-FFF2-40B4-BE49-F238E27FC236}">
                <a16:creationId xmlns:a16="http://schemas.microsoft.com/office/drawing/2014/main" xmlns="" id="{2E24C274-C2D5-4852-BB61-98EA02CF6BAC}"/>
              </a:ext>
            </a:extLst>
          </p:cNvPr>
          <p:cNvGraphicFramePr>
            <a:graphicFrameLocks noChangeAspect="1"/>
          </p:cNvGraphicFramePr>
          <p:nvPr/>
        </p:nvGraphicFramePr>
        <p:xfrm>
          <a:off x="3962400" y="2667000"/>
          <a:ext cx="2946400" cy="1630363"/>
        </p:xfrm>
        <a:graphic>
          <a:graphicData uri="http://schemas.openxmlformats.org/presentationml/2006/ole">
            <mc:AlternateContent xmlns:mc="http://schemas.openxmlformats.org/markup-compatibility/2006">
              <mc:Choice xmlns:v="urn:schemas-microsoft-com:vml" Requires="v">
                <p:oleObj spid="_x0000_s60434" name="Equation" r:id="rId4" imgW="533169" imgH="393529" progId="Equation.3">
                  <p:embed/>
                </p:oleObj>
              </mc:Choice>
              <mc:Fallback>
                <p:oleObj name="Equation" r:id="rId4" imgW="533169" imgH="393529" progId="Equation.3">
                  <p:embed/>
                  <p:pic>
                    <p:nvPicPr>
                      <p:cNvPr id="21508" name="Object 4">
                        <a:extLst>
                          <a:ext uri="{FF2B5EF4-FFF2-40B4-BE49-F238E27FC236}">
                            <a16:creationId xmlns:a16="http://schemas.microsoft.com/office/drawing/2014/main" xmlns="" id="{2E24C274-C2D5-4852-BB61-98EA02CF6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67000"/>
                        <a:ext cx="2946400" cy="1630363"/>
                      </a:xfrm>
                      <a:prstGeom prst="rect">
                        <a:avLst/>
                      </a:prstGeom>
                      <a:solidFill>
                        <a:srgbClr val="CCFF99"/>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a:extLst>
              <a:ext uri="{FF2B5EF4-FFF2-40B4-BE49-F238E27FC236}">
                <a16:creationId xmlns:a16="http://schemas.microsoft.com/office/drawing/2014/main" xmlns="" id="{C370490A-7ABA-46DB-97B6-003783E691D8}"/>
              </a:ext>
            </a:extLst>
          </p:cNvPr>
          <p:cNvGrpSpPr>
            <a:grpSpLocks/>
          </p:cNvGrpSpPr>
          <p:nvPr/>
        </p:nvGrpSpPr>
        <p:grpSpPr bwMode="auto">
          <a:xfrm>
            <a:off x="101600" y="1295400"/>
            <a:ext cx="11074400" cy="3733800"/>
            <a:chOff x="48" y="816"/>
            <a:chExt cx="5232" cy="2352"/>
          </a:xfrm>
        </p:grpSpPr>
        <p:graphicFrame>
          <p:nvGraphicFramePr>
            <p:cNvPr id="21515" name="Object 6">
              <a:extLst>
                <a:ext uri="{FF2B5EF4-FFF2-40B4-BE49-F238E27FC236}">
                  <a16:creationId xmlns:a16="http://schemas.microsoft.com/office/drawing/2014/main" xmlns="" id="{818B4A90-589E-4E74-86B0-9D8D81BEE773}"/>
                </a:ext>
              </a:extLst>
            </p:cNvPr>
            <p:cNvGraphicFramePr>
              <a:graphicFrameLocks noChangeAspect="1"/>
            </p:cNvGraphicFramePr>
            <p:nvPr/>
          </p:nvGraphicFramePr>
          <p:xfrm>
            <a:off x="3272" y="1680"/>
            <a:ext cx="2008" cy="1056"/>
          </p:xfrm>
          <a:graphic>
            <a:graphicData uri="http://schemas.openxmlformats.org/presentationml/2006/ole">
              <mc:AlternateContent xmlns:mc="http://schemas.openxmlformats.org/markup-compatibility/2006">
                <mc:Choice xmlns:v="urn:schemas-microsoft-com:vml" Requires="v">
                  <p:oleObj spid="_x0000_s60435" name="Equation" r:id="rId6" imgW="736280" imgH="393529" progId="Equation.3">
                    <p:embed/>
                  </p:oleObj>
                </mc:Choice>
                <mc:Fallback>
                  <p:oleObj name="Equation" r:id="rId6" imgW="736280" imgH="393529" progId="Equation.3">
                    <p:embed/>
                    <p:pic>
                      <p:nvPicPr>
                        <p:cNvPr id="21515" name="Object 6">
                          <a:extLst>
                            <a:ext uri="{FF2B5EF4-FFF2-40B4-BE49-F238E27FC236}">
                              <a16:creationId xmlns:a16="http://schemas.microsoft.com/office/drawing/2014/main" xmlns="" id="{818B4A90-589E-4E74-86B0-9D8D81BEE7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2" y="1680"/>
                          <a:ext cx="2008" cy="1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16" name="Picture 7" descr="Froc1">
              <a:extLst>
                <a:ext uri="{FF2B5EF4-FFF2-40B4-BE49-F238E27FC236}">
                  <a16:creationId xmlns:a16="http://schemas.microsoft.com/office/drawing/2014/main" xmlns="" id="{019E97AD-204C-4D59-BB1F-FEF6184D1D4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 y="816"/>
              <a:ext cx="139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xmlns="" id="{A512921A-B916-477E-A9F2-BD9C512F17BE}"/>
              </a:ext>
            </a:extLst>
          </p:cNvPr>
          <p:cNvCxnSpPr/>
          <p:nvPr/>
        </p:nvCxnSpPr>
        <p:spPr>
          <a:xfrm rot="5400000">
            <a:off x="7086600" y="2895600"/>
            <a:ext cx="3810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A79067F-E334-4817-88E2-CE09D29EF712}"/>
              </a:ext>
            </a:extLst>
          </p:cNvPr>
          <p:cNvCxnSpPr/>
          <p:nvPr/>
        </p:nvCxnSpPr>
        <p:spPr>
          <a:xfrm rot="5400000">
            <a:off x="8991600" y="3810000"/>
            <a:ext cx="3810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AC95849-B76F-41F8-8143-ED3DFCC33FC5}"/>
              </a:ext>
            </a:extLst>
          </p:cNvPr>
          <p:cNvCxnSpPr/>
          <p:nvPr/>
        </p:nvCxnSpPr>
        <p:spPr>
          <a:xfrm rot="5400000">
            <a:off x="8991600" y="2895600"/>
            <a:ext cx="3810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1A616C7-0123-467E-A281-176BE42DC3C9}"/>
              </a:ext>
            </a:extLst>
          </p:cNvPr>
          <p:cNvCxnSpPr/>
          <p:nvPr/>
        </p:nvCxnSpPr>
        <p:spPr>
          <a:xfrm rot="5400000">
            <a:off x="7086600" y="3810000"/>
            <a:ext cx="3810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4" descr="Trẻ Em, Mầm Non, Em Nhỏ, Trẻ Con, Tải hình PNG 65 - Free.Vector6.com">
            <a:extLst>
              <a:ext uri="{FF2B5EF4-FFF2-40B4-BE49-F238E27FC236}">
                <a16:creationId xmlns:a16="http://schemas.microsoft.com/office/drawing/2014/main" xmlns="" id="{46C43A4C-9374-44F8-871D-9AFBD5BE8B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513" y="3659981"/>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5">
            <a:hlinkClick r:id="rId10" action="ppaction://hlinksldjump" highlightClick="1"/>
            <a:extLst>
              <a:ext uri="{FF2B5EF4-FFF2-40B4-BE49-F238E27FC236}">
                <a16:creationId xmlns:a16="http://schemas.microsoft.com/office/drawing/2014/main" xmlns="" id="{46BF12FE-3241-4716-BAD5-432888646257}"/>
              </a:ext>
            </a:extLst>
          </p:cNvPr>
          <p:cNvSpPr>
            <a:spLocks noChangeArrowheads="1"/>
          </p:cNvSpPr>
          <p:nvPr/>
        </p:nvSpPr>
        <p:spPr bwMode="auto">
          <a:xfrm>
            <a:off x="11480800" y="6324600"/>
            <a:ext cx="711200" cy="533400"/>
          </a:xfrm>
          <a:prstGeom prst="actionButtonBackPrevious">
            <a:avLst/>
          </a:prstGeom>
          <a:solidFill>
            <a:srgbClr val="9FF5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Tay.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xmlns="" id="{47C255C2-6046-4911-BD8C-65269840EAAC}"/>
              </a:ext>
            </a:extLst>
          </p:cNvPr>
          <p:cNvSpPr>
            <a:spLocks noChangeArrowheads="1"/>
          </p:cNvSpPr>
          <p:nvPr/>
        </p:nvSpPr>
        <p:spPr bwMode="auto">
          <a:xfrm rot="-5418390">
            <a:off x="2514600" y="-228600"/>
            <a:ext cx="1066800" cy="1828800"/>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6</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2531" name="AutoShape 3">
            <a:extLst>
              <a:ext uri="{FF2B5EF4-FFF2-40B4-BE49-F238E27FC236}">
                <a16:creationId xmlns:a16="http://schemas.microsoft.com/office/drawing/2014/main" xmlns="" id="{2AADDCDB-120D-4F66-914E-163F99E7DA1B}"/>
              </a:ext>
            </a:extLst>
          </p:cNvPr>
          <p:cNvSpPr>
            <a:spLocks noChangeArrowheads="1"/>
          </p:cNvSpPr>
          <p:nvPr/>
        </p:nvSpPr>
        <p:spPr bwMode="auto">
          <a:xfrm>
            <a:off x="4165600" y="533400"/>
            <a:ext cx="7518400" cy="5334000"/>
          </a:xfrm>
          <a:prstGeom prst="irregularSeal1">
            <a:avLst/>
          </a:prstGeom>
          <a:solidFill>
            <a:schemeClr val="accent1"/>
          </a:solidFill>
          <a:ln w="9525">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Tìm       cuûa 12.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aphicFrame>
        <p:nvGraphicFramePr>
          <p:cNvPr id="22532" name="Object 4">
            <a:extLst>
              <a:ext uri="{FF2B5EF4-FFF2-40B4-BE49-F238E27FC236}">
                <a16:creationId xmlns:a16="http://schemas.microsoft.com/office/drawing/2014/main" xmlns="" id="{548F5CBA-62FF-4882-836C-C93D60DFF7BD}"/>
              </a:ext>
            </a:extLst>
          </p:cNvPr>
          <p:cNvGraphicFramePr>
            <a:graphicFrameLocks noChangeAspect="1"/>
          </p:cNvGraphicFramePr>
          <p:nvPr/>
        </p:nvGraphicFramePr>
        <p:xfrm>
          <a:off x="7315200" y="1676400"/>
          <a:ext cx="685800" cy="1338263"/>
        </p:xfrm>
        <a:graphic>
          <a:graphicData uri="http://schemas.openxmlformats.org/presentationml/2006/ole">
            <mc:AlternateContent xmlns:mc="http://schemas.openxmlformats.org/markup-compatibility/2006">
              <mc:Choice xmlns:v="urn:schemas-microsoft-com:vml" Requires="v">
                <p:oleObj spid="_x0000_s61450" name="Equation" r:id="rId3" imgW="152334" imgH="393529" progId="Equation.3">
                  <p:embed/>
                </p:oleObj>
              </mc:Choice>
              <mc:Fallback>
                <p:oleObj name="Equation" r:id="rId3" imgW="152334" imgH="393529" progId="Equation.3">
                  <p:embed/>
                  <p:pic>
                    <p:nvPicPr>
                      <p:cNvPr id="22532" name="Object 4">
                        <a:extLst>
                          <a:ext uri="{FF2B5EF4-FFF2-40B4-BE49-F238E27FC236}">
                            <a16:creationId xmlns:a16="http://schemas.microsoft.com/office/drawing/2014/main" xmlns="" id="{548F5CBA-62FF-4882-836C-C93D60DFF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76400"/>
                        <a:ext cx="685800" cy="133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14" descr="Trẻ Em, Mầm Non, Em Nhỏ, Trẻ Con, Tải hình PNG 65 - Free.Vector6.com">
            <a:extLst>
              <a:ext uri="{FF2B5EF4-FFF2-40B4-BE49-F238E27FC236}">
                <a16:creationId xmlns:a16="http://schemas.microsoft.com/office/drawing/2014/main" xmlns="" id="{A7464D9D-404C-40E2-A4EE-F22B250B3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59981"/>
            <a:ext cx="68802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xmlns="" id="{E6EFDCA9-326B-445B-BEF9-872E78929356}"/>
              </a:ext>
            </a:extLst>
          </p:cNvPr>
          <p:cNvSpPr>
            <a:spLocks noChangeArrowheads="1"/>
          </p:cNvSpPr>
          <p:nvPr/>
        </p:nvSpPr>
        <p:spPr bwMode="auto">
          <a:xfrm rot="-5418390">
            <a:off x="2514600" y="-228600"/>
            <a:ext cx="1066800" cy="1828800"/>
          </a:xfrm>
          <a:prstGeom prst="wedgeEllipseCallout">
            <a:avLst>
              <a:gd name="adj1" fmla="val -43750"/>
              <a:gd name="adj2" fmla="val 70000"/>
            </a:avLst>
          </a:prstGeom>
          <a:solidFill>
            <a:srgbClr val="66FFFF"/>
          </a:solidFill>
          <a:ln w="38100">
            <a:solidFill>
              <a:srgbClr val="FF0066"/>
            </a:solidFill>
            <a:miter lim="800000"/>
            <a:headEnd/>
            <a:tailEnd/>
          </a:ln>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6</a:t>
            </a:r>
            <a:endParaRPr kumimoji="0" lang="en-US" altLang="en-US" sz="60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3555" name="AutoShape 3">
            <a:extLst>
              <a:ext uri="{FF2B5EF4-FFF2-40B4-BE49-F238E27FC236}">
                <a16:creationId xmlns:a16="http://schemas.microsoft.com/office/drawing/2014/main" xmlns="" id="{586AEDBA-1557-4921-ABCC-5A9EE2FF5661}"/>
              </a:ext>
            </a:extLst>
          </p:cNvPr>
          <p:cNvSpPr>
            <a:spLocks noChangeArrowheads="1"/>
          </p:cNvSpPr>
          <p:nvPr/>
        </p:nvSpPr>
        <p:spPr bwMode="auto">
          <a:xfrm>
            <a:off x="4165600" y="533400"/>
            <a:ext cx="7518400" cy="5334000"/>
          </a:xfrm>
          <a:prstGeom prst="irregularSeal1">
            <a:avLst/>
          </a:prstGeom>
          <a:solidFill>
            <a:schemeClr val="accent1"/>
          </a:solidFill>
          <a:ln w="9525">
            <a:solidFill>
              <a:srgbClr val="0000FF"/>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Tìm       cuûa 12.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endParaRPr>
          </a:p>
        </p:txBody>
      </p:sp>
      <p:graphicFrame>
        <p:nvGraphicFramePr>
          <p:cNvPr id="23556" name="Object 4">
            <a:extLst>
              <a:ext uri="{FF2B5EF4-FFF2-40B4-BE49-F238E27FC236}">
                <a16:creationId xmlns:a16="http://schemas.microsoft.com/office/drawing/2014/main" xmlns="" id="{0BF92C04-1121-40D8-B576-E197A016D9A9}"/>
              </a:ext>
            </a:extLst>
          </p:cNvPr>
          <p:cNvGraphicFramePr>
            <a:graphicFrameLocks noChangeAspect="1"/>
          </p:cNvGraphicFramePr>
          <p:nvPr/>
        </p:nvGraphicFramePr>
        <p:xfrm>
          <a:off x="7315200" y="1676400"/>
          <a:ext cx="685800" cy="1338263"/>
        </p:xfrm>
        <a:graphic>
          <a:graphicData uri="http://schemas.openxmlformats.org/presentationml/2006/ole">
            <mc:AlternateContent xmlns:mc="http://schemas.openxmlformats.org/markup-compatibility/2006">
              <mc:Choice xmlns:v="urn:schemas-microsoft-com:vml" Requires="v">
                <p:oleObj spid="_x0000_s62490" name="Equation" r:id="rId4" imgW="152334" imgH="393529" progId="Equation.3">
                  <p:embed/>
                </p:oleObj>
              </mc:Choice>
              <mc:Fallback>
                <p:oleObj name="Equation" r:id="rId4" imgW="152334" imgH="393529" progId="Equation.3">
                  <p:embed/>
                  <p:pic>
                    <p:nvPicPr>
                      <p:cNvPr id="23556" name="Object 4">
                        <a:extLst>
                          <a:ext uri="{FF2B5EF4-FFF2-40B4-BE49-F238E27FC236}">
                            <a16:creationId xmlns:a16="http://schemas.microsoft.com/office/drawing/2014/main" xmlns="" id="{0BF92C04-1121-40D8-B576-E197A016D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676400"/>
                        <a:ext cx="685800" cy="133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a:extLst>
              <a:ext uri="{FF2B5EF4-FFF2-40B4-BE49-F238E27FC236}">
                <a16:creationId xmlns:a16="http://schemas.microsoft.com/office/drawing/2014/main" xmlns="" id="{29CC607D-5C34-4DEE-BBEF-DD380F98644A}"/>
              </a:ext>
            </a:extLst>
          </p:cNvPr>
          <p:cNvGrpSpPr>
            <a:grpSpLocks/>
          </p:cNvGrpSpPr>
          <p:nvPr/>
        </p:nvGrpSpPr>
        <p:grpSpPr bwMode="auto">
          <a:xfrm>
            <a:off x="-609600" y="1143000"/>
            <a:ext cx="12801600" cy="5638800"/>
            <a:chOff x="-288" y="720"/>
            <a:chExt cx="6048" cy="3552"/>
          </a:xfrm>
        </p:grpSpPr>
        <p:sp>
          <p:nvSpPr>
            <p:cNvPr id="23559" name="AutoShape 6">
              <a:extLst>
                <a:ext uri="{FF2B5EF4-FFF2-40B4-BE49-F238E27FC236}">
                  <a16:creationId xmlns:a16="http://schemas.microsoft.com/office/drawing/2014/main" xmlns="" id="{C2440000-D6BC-462B-8F4D-4DA9A9618C70}"/>
                </a:ext>
              </a:extLst>
            </p:cNvPr>
            <p:cNvSpPr>
              <a:spLocks noChangeArrowheads="1"/>
            </p:cNvSpPr>
            <p:nvPr/>
          </p:nvSpPr>
          <p:spPr bwMode="auto">
            <a:xfrm>
              <a:off x="864" y="1920"/>
              <a:ext cx="4896" cy="2352"/>
            </a:xfrm>
            <a:prstGeom prst="irregularSeal2">
              <a:avLst/>
            </a:prstGeom>
            <a:solidFill>
              <a:schemeClr val="accent1"/>
            </a:solidFill>
            <a:ln w="38100">
              <a:solidFill>
                <a:srgbClr val="FF000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VNI-Times" panose="020B0604020202020204" pitchFamily="2" charset="0"/>
                  <a:ea typeface="+mn-ea"/>
                  <a:cs typeface="+mn-cs"/>
                </a:rPr>
                <a:t>       cuûa 12 laø : 12 x       = 3</a:t>
              </a:r>
            </a:p>
          </p:txBody>
        </p:sp>
        <p:graphicFrame>
          <p:nvGraphicFramePr>
            <p:cNvPr id="23560" name="Object 7">
              <a:extLst>
                <a:ext uri="{FF2B5EF4-FFF2-40B4-BE49-F238E27FC236}">
                  <a16:creationId xmlns:a16="http://schemas.microsoft.com/office/drawing/2014/main" xmlns="" id="{CF1D4CE1-15C4-4FDD-8955-C71AB816AE16}"/>
                </a:ext>
              </a:extLst>
            </p:cNvPr>
            <p:cNvGraphicFramePr>
              <a:graphicFrameLocks noChangeAspect="1"/>
            </p:cNvGraphicFramePr>
            <p:nvPr/>
          </p:nvGraphicFramePr>
          <p:xfrm>
            <a:off x="2016" y="2757"/>
            <a:ext cx="324" cy="843"/>
          </p:xfrm>
          <a:graphic>
            <a:graphicData uri="http://schemas.openxmlformats.org/presentationml/2006/ole">
              <mc:AlternateContent xmlns:mc="http://schemas.openxmlformats.org/markup-compatibility/2006">
                <mc:Choice xmlns:v="urn:schemas-microsoft-com:vml" Requires="v">
                  <p:oleObj spid="_x0000_s62491" name="Equation" r:id="rId6" imgW="152334" imgH="393529" progId="Equation.3">
                    <p:embed/>
                  </p:oleObj>
                </mc:Choice>
                <mc:Fallback>
                  <p:oleObj name="Equation" r:id="rId6" imgW="152334" imgH="393529" progId="Equation.3">
                    <p:embed/>
                    <p:pic>
                      <p:nvPicPr>
                        <p:cNvPr id="23560" name="Object 7">
                          <a:extLst>
                            <a:ext uri="{FF2B5EF4-FFF2-40B4-BE49-F238E27FC236}">
                              <a16:creationId xmlns:a16="http://schemas.microsoft.com/office/drawing/2014/main" xmlns="" id="{CF1D4CE1-15C4-4FDD-8955-C71AB816A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2757"/>
                          <a:ext cx="324" cy="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1" name="Object 8">
              <a:extLst>
                <a:ext uri="{FF2B5EF4-FFF2-40B4-BE49-F238E27FC236}">
                  <a16:creationId xmlns:a16="http://schemas.microsoft.com/office/drawing/2014/main" xmlns="" id="{531E1F15-1E5F-4C6B-9B0D-C7456140664C}"/>
                </a:ext>
              </a:extLst>
            </p:cNvPr>
            <p:cNvGraphicFramePr>
              <a:graphicFrameLocks noChangeAspect="1"/>
            </p:cNvGraphicFramePr>
            <p:nvPr/>
          </p:nvGraphicFramePr>
          <p:xfrm>
            <a:off x="3636" y="2736"/>
            <a:ext cx="324" cy="843"/>
          </p:xfrm>
          <a:graphic>
            <a:graphicData uri="http://schemas.openxmlformats.org/presentationml/2006/ole">
              <mc:AlternateContent xmlns:mc="http://schemas.openxmlformats.org/markup-compatibility/2006">
                <mc:Choice xmlns:v="urn:schemas-microsoft-com:vml" Requires="v">
                  <p:oleObj spid="_x0000_s62492" name="Equation" r:id="rId7" imgW="152334" imgH="393529" progId="Equation.3">
                    <p:embed/>
                  </p:oleObj>
                </mc:Choice>
                <mc:Fallback>
                  <p:oleObj name="Equation" r:id="rId7" imgW="152334" imgH="393529" progId="Equation.3">
                    <p:embed/>
                    <p:pic>
                      <p:nvPicPr>
                        <p:cNvPr id="23561" name="Object 8">
                          <a:extLst>
                            <a:ext uri="{FF2B5EF4-FFF2-40B4-BE49-F238E27FC236}">
                              <a16:creationId xmlns:a16="http://schemas.microsoft.com/office/drawing/2014/main" xmlns="" id="{531E1F15-1E5F-4C6B-9B0D-C74561406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 y="2736"/>
                          <a:ext cx="324" cy="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62" name="Picture 9" descr="BirdTakeGift">
              <a:extLst>
                <a:ext uri="{FF2B5EF4-FFF2-40B4-BE49-F238E27FC236}">
                  <a16:creationId xmlns:a16="http://schemas.microsoft.com/office/drawing/2014/main" xmlns="" id="{94751259-29AF-4BF3-92D9-C6943582B59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288" y="720"/>
              <a:ext cx="259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25">
            <a:hlinkClick r:id="rId9" action="ppaction://hlinksldjump" highlightClick="1"/>
            <a:extLst>
              <a:ext uri="{FF2B5EF4-FFF2-40B4-BE49-F238E27FC236}">
                <a16:creationId xmlns:a16="http://schemas.microsoft.com/office/drawing/2014/main" xmlns="" id="{CFFD002E-F8A6-4DCF-886C-579BFAAE7732}"/>
              </a:ext>
            </a:extLst>
          </p:cNvPr>
          <p:cNvSpPr>
            <a:spLocks noChangeArrowheads="1"/>
          </p:cNvSpPr>
          <p:nvPr/>
        </p:nvSpPr>
        <p:spPr bwMode="auto">
          <a:xfrm>
            <a:off x="11480800" y="6324600"/>
            <a:ext cx="711200" cy="533400"/>
          </a:xfrm>
          <a:prstGeom prst="actionButtonBackPrevious">
            <a:avLst/>
          </a:prstGeom>
          <a:solidFill>
            <a:srgbClr val="9FF5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WordArt 4">
            <a:extLst>
              <a:ext uri="{FF2B5EF4-FFF2-40B4-BE49-F238E27FC236}">
                <a16:creationId xmlns:a16="http://schemas.microsoft.com/office/drawing/2014/main" xmlns="" id="{FE4D86C1-5AC3-4EF9-984C-600343FEA422}"/>
              </a:ext>
            </a:extLst>
          </p:cNvPr>
          <p:cNvSpPr>
            <a:spLocks noChangeArrowheads="1" noChangeShapeType="1" noTextEdit="1"/>
          </p:cNvSpPr>
          <p:nvPr/>
        </p:nvSpPr>
        <p:spPr bwMode="auto">
          <a:xfrm rot="333575">
            <a:off x="1333624" y="703376"/>
            <a:ext cx="8439150" cy="4344987"/>
          </a:xfrm>
          <a:prstGeom prst="rect">
            <a:avLst/>
          </a:prstGeom>
        </p:spPr>
        <p:txBody>
          <a:bodyPr wrap="none" fromWordArt="1">
            <a:prstTxWarp prst="textCascadeUp">
              <a:avLst>
                <a:gd name="adj" fmla="val 80653"/>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2400" kern="10">
                <a:ln w="9525">
                  <a:round/>
                  <a:headEnd/>
                  <a:tailEnd/>
                </a:ln>
                <a:gradFill rotWithShape="1">
                  <a:gsLst>
                    <a:gs pos="0">
                      <a:srgbClr val="FFE701"/>
                    </a:gs>
                    <a:gs pos="100000">
                      <a:srgbClr val="FE3E02"/>
                    </a:gs>
                  </a:gsLst>
                  <a:lin ang="5040000" scaled="1"/>
                </a:gradFill>
                <a:latin typeface="Times New Roman" panose="02020603050405020304" pitchFamily="18" charset="0"/>
                <a:cs typeface="Times New Roman" panose="02020603050405020304" pitchFamily="18" charset="0"/>
              </a:rPr>
              <a:t>Tạm biệt các em</a:t>
            </a:r>
          </a:p>
        </p:txBody>
      </p:sp>
    </p:spTree>
    <p:extLst>
      <p:ext uri="{BB962C8B-B14F-4D97-AF65-F5344CB8AC3E}">
        <p14:creationId xmlns:p14="http://schemas.microsoft.com/office/powerpoint/2010/main" val="421017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4 Points 1">
            <a:extLst>
              <a:ext uri="{FF2B5EF4-FFF2-40B4-BE49-F238E27FC236}">
                <a16:creationId xmlns:a16="http://schemas.microsoft.com/office/drawing/2014/main" xmlns="" id="{F07157EF-AE10-4E0B-8422-A8458978171B}"/>
              </a:ext>
            </a:extLst>
          </p:cNvPr>
          <p:cNvSpPr/>
          <p:nvPr/>
        </p:nvSpPr>
        <p:spPr>
          <a:xfrm>
            <a:off x="3505200" y="631825"/>
            <a:ext cx="6400800" cy="2819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1" name="Picture 4" descr="hinh-nen-powerpoint-thien-nhien-6">
            <a:extLst>
              <a:ext uri="{FF2B5EF4-FFF2-40B4-BE49-F238E27FC236}">
                <a16:creationId xmlns:a16="http://schemas.microsoft.com/office/drawing/2014/main" xmlns="" id="{7F8DAE1B-C5EF-4B1C-B423-45F2CF70C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4 Points 2">
            <a:extLst>
              <a:ext uri="{FF2B5EF4-FFF2-40B4-BE49-F238E27FC236}">
                <a16:creationId xmlns:a16="http://schemas.microsoft.com/office/drawing/2014/main" xmlns="" id="{5A7B4EA9-6E75-4AD1-86E1-5D3259A7CD91}"/>
              </a:ext>
            </a:extLst>
          </p:cNvPr>
          <p:cNvSpPr/>
          <p:nvPr/>
        </p:nvSpPr>
        <p:spPr>
          <a:xfrm>
            <a:off x="1676400" y="-144463"/>
            <a:ext cx="7620000" cy="304800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KHÁM PHÁ</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10">
            <a:extLst>
              <a:ext uri="{FF2B5EF4-FFF2-40B4-BE49-F238E27FC236}">
                <a16:creationId xmlns:a16="http://schemas.microsoft.com/office/drawing/2014/main" xmlns="" id="{29773963-6BC4-456D-943C-3F1F6DC146CB}"/>
              </a:ext>
            </a:extLst>
          </p:cNvPr>
          <p:cNvSpPr txBox="1">
            <a:spLocks noChangeArrowheads="1"/>
          </p:cNvSpPr>
          <p:nvPr/>
        </p:nvSpPr>
        <p:spPr bwMode="auto">
          <a:xfrm>
            <a:off x="1330325" y="1944688"/>
            <a:ext cx="9359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dirty="0" err="1">
                <a:solidFill>
                  <a:srgbClr val="FF0000"/>
                </a:solidFill>
                <a:latin typeface="HP001 4 hàng" panose="020B0603050302020204" pitchFamily="34" charset="0"/>
              </a:rPr>
              <a:t>Luyện</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tập</a:t>
            </a:r>
            <a:r>
              <a:rPr lang="en-US" altLang="en-US" sz="4400" b="1" dirty="0">
                <a:solidFill>
                  <a:srgbClr val="FF0000"/>
                </a:solidFill>
                <a:latin typeface="HP001 4 hàng" panose="020B0603050302020204" pitchFamily="34" charset="0"/>
              </a:rPr>
              <a:t> </a:t>
            </a:r>
            <a:r>
              <a:rPr lang="en-US" altLang="en-US" sz="4400" b="1" dirty="0" err="1">
                <a:solidFill>
                  <a:srgbClr val="FF0000"/>
                </a:solidFill>
                <a:latin typeface="HP001 4 hàng" panose="020B0603050302020204" pitchFamily="34" charset="0"/>
              </a:rPr>
              <a:t>chung</a:t>
            </a:r>
            <a:endParaRPr lang="en-US" altLang="en-US" sz="4400" b="1" dirty="0">
              <a:solidFill>
                <a:srgbClr val="FF0000"/>
              </a:solidFill>
              <a:latin typeface="HP001 4 hàng" panose="020B0603050302020204" pitchFamily="34" charset="0"/>
            </a:endParaRPr>
          </a:p>
        </p:txBody>
      </p:sp>
      <p:sp>
        <p:nvSpPr>
          <p:cNvPr id="9" name="TextBox 9">
            <a:extLst>
              <a:ext uri="{FF2B5EF4-FFF2-40B4-BE49-F238E27FC236}">
                <a16:creationId xmlns:a16="http://schemas.microsoft.com/office/drawing/2014/main" xmlns="" id="{93E6FD28-F26A-4253-9945-DBB75EE31946}"/>
              </a:ext>
            </a:extLst>
          </p:cNvPr>
          <p:cNvSpPr txBox="1">
            <a:spLocks noChangeArrowheads="1"/>
          </p:cNvSpPr>
          <p:nvPr/>
        </p:nvSpPr>
        <p:spPr bwMode="auto">
          <a:xfrm>
            <a:off x="2057400" y="140176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u="sng" dirty="0" err="1">
                <a:solidFill>
                  <a:srgbClr val="000000"/>
                </a:solidFill>
                <a:latin typeface="HP001 4 hàng" panose="020B0603050302020204" pitchFamily="34" charset="0"/>
              </a:rPr>
              <a:t>Toán</a:t>
            </a:r>
            <a:r>
              <a:rPr lang="en-US" altLang="en-US" sz="3600" b="1" dirty="0">
                <a:solidFill>
                  <a:srgbClr val="000000"/>
                </a:solidFill>
                <a:latin typeface="HP001 4 hàng" panose="020B0603050302020204" pitchFamily="34" charset="0"/>
              </a:rPr>
              <a:t>:</a:t>
            </a:r>
          </a:p>
        </p:txBody>
      </p:sp>
      <p:sp>
        <p:nvSpPr>
          <p:cNvPr id="10" name="Sun 9">
            <a:extLst>
              <a:ext uri="{FF2B5EF4-FFF2-40B4-BE49-F238E27FC236}">
                <a16:creationId xmlns:a16="http://schemas.microsoft.com/office/drawing/2014/main" xmlns="" id="{83A336B0-71A4-4AB8-B76C-3695671935C2}"/>
              </a:ext>
            </a:extLst>
          </p:cNvPr>
          <p:cNvSpPr/>
          <p:nvPr/>
        </p:nvSpPr>
        <p:spPr>
          <a:xfrm>
            <a:off x="8458200" y="2819400"/>
            <a:ext cx="3298825" cy="1873250"/>
          </a:xfrm>
          <a:prstGeom prst="sun">
            <a:avLst/>
          </a:prstGeom>
          <a:solidFill>
            <a:srgbClr val="FFFF00"/>
          </a:solidFill>
          <a:ln w="12700" cap="flat" cmpd="sng" algn="ctr">
            <a:solidFill>
              <a:sysClr val="windowText" lastClr="000000"/>
            </a:solidFill>
            <a:prstDash val="solid"/>
            <a:miter lim="800000"/>
          </a:ln>
          <a:effectLst/>
        </p:spPr>
        <p:txBody>
          <a:bodyPr anchor="ctr"/>
          <a:lstStyle/>
          <a:p>
            <a:pPr algn="ctr" defTabSz="457200" eaLnBrk="1" fontAlgn="auto" hangingPunct="1">
              <a:spcBef>
                <a:spcPts val="0"/>
              </a:spcBef>
              <a:spcAft>
                <a:spcPts val="0"/>
              </a:spcAft>
              <a:defRPr/>
            </a:pPr>
            <a:r>
              <a:rPr lang="en-US" sz="3200" kern="0">
                <a:solidFill>
                  <a:srgbClr val="000000"/>
                </a:solidFill>
                <a:latin typeface="Calibri Light" panose="020F0302020204030204"/>
              </a:rPr>
              <a:t>Trang 139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CB3224BE-859B-4EEC-8587-AC9CEE361E49}"/>
              </a:ext>
            </a:extLst>
          </p:cNvPr>
          <p:cNvSpPr>
            <a:spLocks noGrp="1" noChangeArrowheads="1"/>
          </p:cNvSpPr>
          <p:nvPr>
            <p:ph type="title"/>
          </p:nvPr>
        </p:nvSpPr>
        <p:spPr>
          <a:xfrm>
            <a:off x="381000" y="669342"/>
            <a:ext cx="7772400" cy="838200"/>
          </a:xfrm>
        </p:spPr>
        <p:txBody>
          <a:bodyPr/>
          <a:lstStyle/>
          <a:p>
            <a:pPr algn="l"/>
            <a:r>
              <a:rPr lang="en-US" altLang="en-US" sz="3200" b="1">
                <a:solidFill>
                  <a:schemeClr val="tx1"/>
                </a:solidFill>
                <a:latin typeface="+mj-lt"/>
              </a:rPr>
              <a:t>Bài 1: Cho các phân số sau:  </a:t>
            </a:r>
            <a:r>
              <a:rPr lang="en-US" altLang="en-US" sz="3200">
                <a:solidFill>
                  <a:schemeClr val="tx1"/>
                </a:solidFill>
                <a:latin typeface="+mj-lt"/>
              </a:rPr>
              <a:t> </a:t>
            </a:r>
          </a:p>
        </p:txBody>
      </p:sp>
      <p:graphicFrame>
        <p:nvGraphicFramePr>
          <p:cNvPr id="4099" name="Object 5">
            <a:extLst>
              <a:ext uri="{FF2B5EF4-FFF2-40B4-BE49-F238E27FC236}">
                <a16:creationId xmlns:a16="http://schemas.microsoft.com/office/drawing/2014/main" xmlns="" id="{5697B2F6-2D15-4342-86E2-611E509E7263}"/>
              </a:ext>
            </a:extLst>
          </p:cNvPr>
          <p:cNvGraphicFramePr>
            <a:graphicFrameLocks noChangeAspect="1"/>
          </p:cNvGraphicFramePr>
          <p:nvPr>
            <p:extLst>
              <p:ext uri="{D42A27DB-BD31-4B8C-83A1-F6EECF244321}">
                <p14:modId xmlns:p14="http://schemas.microsoft.com/office/powerpoint/2010/main" val="1056341698"/>
              </p:ext>
            </p:extLst>
          </p:nvPr>
        </p:nvGraphicFramePr>
        <p:xfrm>
          <a:off x="5486400" y="533400"/>
          <a:ext cx="3858065" cy="1110084"/>
        </p:xfrm>
        <a:graphic>
          <a:graphicData uri="http://schemas.openxmlformats.org/presentationml/2006/ole">
            <mc:AlternateContent xmlns:mc="http://schemas.openxmlformats.org/markup-compatibility/2006">
              <mc:Choice xmlns:v="urn:schemas-microsoft-com:vml" Requires="v">
                <p:oleObj spid="_x0000_s31754" name="Equation" r:id="rId4" imgW="1917700" imgH="558800" progId="Equation.3">
                  <p:embed/>
                </p:oleObj>
              </mc:Choice>
              <mc:Fallback>
                <p:oleObj name="Equation" r:id="rId4" imgW="1917700" imgH="558800" progId="Equation.3">
                  <p:embed/>
                  <p:pic>
                    <p:nvPicPr>
                      <p:cNvPr id="4099" name="Object 5">
                        <a:extLst>
                          <a:ext uri="{FF2B5EF4-FFF2-40B4-BE49-F238E27FC236}">
                            <a16:creationId xmlns:a16="http://schemas.microsoft.com/office/drawing/2014/main" xmlns="" id="{5697B2F6-2D15-4342-86E2-611E509E7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33400"/>
                        <a:ext cx="3858065" cy="1110084"/>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xmlns="" id="{623A07DE-7CD5-41D9-9C24-588AF9367202}"/>
              </a:ext>
            </a:extLst>
          </p:cNvPr>
          <p:cNvPicPr>
            <a:picLocks noChangeAspect="1"/>
          </p:cNvPicPr>
          <p:nvPr/>
        </p:nvPicPr>
        <p:blipFill>
          <a:blip r:embed="rId6"/>
          <a:stretch>
            <a:fillRect/>
          </a:stretch>
        </p:blipFill>
        <p:spPr>
          <a:xfrm>
            <a:off x="554255" y="2057400"/>
            <a:ext cx="11083489" cy="2042337"/>
          </a:xfrm>
          <a:prstGeom prst="rect">
            <a:avLst/>
          </a:prstGeom>
        </p:spPr>
      </p:pic>
    </p:spTree>
    <p:extLst>
      <p:ext uri="{BB962C8B-B14F-4D97-AF65-F5344CB8AC3E}">
        <p14:creationId xmlns:p14="http://schemas.microsoft.com/office/powerpoint/2010/main" val="302070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122" name="Object 3">
            <a:extLst>
              <a:ext uri="{FF2B5EF4-FFF2-40B4-BE49-F238E27FC236}">
                <a16:creationId xmlns:a16="http://schemas.microsoft.com/office/drawing/2014/main" xmlns="" id="{1D755540-D438-42B3-8F9D-E96A4CC489DE}"/>
              </a:ext>
            </a:extLst>
          </p:cNvPr>
          <p:cNvGraphicFramePr>
            <a:graphicFrameLocks noGrp="1" noChangeAspect="1"/>
          </p:cNvGraphicFramePr>
          <p:nvPr>
            <p:ph sz="quarter" idx="1"/>
            <p:extLst>
              <p:ext uri="{D42A27DB-BD31-4B8C-83A1-F6EECF244321}">
                <p14:modId xmlns:p14="http://schemas.microsoft.com/office/powerpoint/2010/main" val="2288060329"/>
              </p:ext>
            </p:extLst>
          </p:nvPr>
        </p:nvGraphicFramePr>
        <p:xfrm>
          <a:off x="704850" y="2541671"/>
          <a:ext cx="2971800" cy="1211716"/>
        </p:xfrm>
        <a:graphic>
          <a:graphicData uri="http://schemas.openxmlformats.org/presentationml/2006/ole">
            <mc:AlternateContent xmlns:mc="http://schemas.openxmlformats.org/markup-compatibility/2006">
              <mc:Choice xmlns:v="urn:schemas-microsoft-com:vml" Requires="v">
                <p:oleObj spid="_x0000_s5221" name="Equation" r:id="rId4" imgW="965160" imgH="393480" progId="Equation.3">
                  <p:embed/>
                </p:oleObj>
              </mc:Choice>
              <mc:Fallback>
                <p:oleObj name="Equation" r:id="rId4" imgW="96516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541671"/>
                        <a:ext cx="2971800" cy="1211716"/>
                      </a:xfrm>
                      <a:prstGeom prst="rect">
                        <a:avLst/>
                      </a:prstGeom>
                      <a:noFill/>
                      <a:ln>
                        <a:noFill/>
                      </a:ln>
                      <a:effectLst/>
                    </p:spPr>
                  </p:pic>
                </p:oleObj>
              </mc:Fallback>
            </mc:AlternateContent>
          </a:graphicData>
        </a:graphic>
      </p:graphicFrame>
      <p:graphicFrame>
        <p:nvGraphicFramePr>
          <p:cNvPr id="5123" name="Object 5">
            <a:extLst>
              <a:ext uri="{FF2B5EF4-FFF2-40B4-BE49-F238E27FC236}">
                <a16:creationId xmlns:a16="http://schemas.microsoft.com/office/drawing/2014/main" xmlns="" id="{0B6C6E83-4456-4B03-9522-FEC83637C521}"/>
              </a:ext>
            </a:extLst>
          </p:cNvPr>
          <p:cNvGraphicFramePr>
            <a:graphicFrameLocks noGrp="1" noChangeAspect="1"/>
          </p:cNvGraphicFramePr>
          <p:nvPr>
            <p:ph sz="quarter" idx="3"/>
            <p:extLst>
              <p:ext uri="{D42A27DB-BD31-4B8C-83A1-F6EECF244321}">
                <p14:modId xmlns:p14="http://schemas.microsoft.com/office/powerpoint/2010/main" val="961784132"/>
              </p:ext>
            </p:extLst>
          </p:nvPr>
        </p:nvGraphicFramePr>
        <p:xfrm>
          <a:off x="2190750" y="4581270"/>
          <a:ext cx="159204" cy="300719"/>
        </p:xfrm>
        <a:graphic>
          <a:graphicData uri="http://schemas.openxmlformats.org/presentationml/2006/ole">
            <mc:AlternateContent xmlns:mc="http://schemas.openxmlformats.org/markup-compatibility/2006">
              <mc:Choice xmlns:v="urn:schemas-microsoft-com:vml" Requires="v">
                <p:oleObj spid="_x0000_s5222"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50" y="4581270"/>
                        <a:ext cx="159204" cy="300719"/>
                      </a:xfrm>
                      <a:prstGeom prst="rect">
                        <a:avLst/>
                      </a:prstGeom>
                      <a:noFill/>
                      <a:ln>
                        <a:noFill/>
                      </a:ln>
                      <a:effectLst/>
                    </p:spPr>
                  </p:pic>
                </p:oleObj>
              </mc:Fallback>
            </mc:AlternateContent>
          </a:graphicData>
        </a:graphic>
      </p:graphicFrame>
      <p:graphicFrame>
        <p:nvGraphicFramePr>
          <p:cNvPr id="5124" name="Object 13">
            <a:extLst>
              <a:ext uri="{FF2B5EF4-FFF2-40B4-BE49-F238E27FC236}">
                <a16:creationId xmlns:a16="http://schemas.microsoft.com/office/drawing/2014/main" xmlns="" id="{4B5A61C6-125F-4B0E-99A9-664AFE38EC68}"/>
              </a:ext>
            </a:extLst>
          </p:cNvPr>
          <p:cNvGraphicFramePr>
            <a:graphicFrameLocks noGrp="1" noChangeAspect="1"/>
          </p:cNvGraphicFramePr>
          <p:nvPr>
            <p:ph sz="quarter" idx="4"/>
            <p:extLst>
              <p:ext uri="{D42A27DB-BD31-4B8C-83A1-F6EECF244321}">
                <p14:modId xmlns:p14="http://schemas.microsoft.com/office/powerpoint/2010/main" val="1214749111"/>
              </p:ext>
            </p:extLst>
          </p:nvPr>
        </p:nvGraphicFramePr>
        <p:xfrm>
          <a:off x="914400" y="1447800"/>
          <a:ext cx="377825" cy="1066800"/>
        </p:xfrm>
        <a:graphic>
          <a:graphicData uri="http://schemas.openxmlformats.org/presentationml/2006/ole">
            <mc:AlternateContent xmlns:mc="http://schemas.openxmlformats.org/markup-compatibility/2006">
              <mc:Choice xmlns:v="urn:schemas-microsoft-com:vml" Requires="v">
                <p:oleObj spid="_x0000_s5223" name="Equation" r:id="rId8" imgW="139639" imgH="393529" progId="Equation.3">
                  <p:embed/>
                </p:oleObj>
              </mc:Choice>
              <mc:Fallback>
                <p:oleObj name="Equation" r:id="rId8" imgW="139639" imgH="393529"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447800"/>
                        <a:ext cx="377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 name="Object 6">
            <a:extLst>
              <a:ext uri="{FF2B5EF4-FFF2-40B4-BE49-F238E27FC236}">
                <a16:creationId xmlns:a16="http://schemas.microsoft.com/office/drawing/2014/main" xmlns="" id="{F3B8E963-66E1-4B3F-9626-E471FA4C5467}"/>
              </a:ext>
            </a:extLst>
          </p:cNvPr>
          <p:cNvGraphicFramePr>
            <a:graphicFrameLocks noChangeAspect="1"/>
          </p:cNvGraphicFramePr>
          <p:nvPr>
            <p:extLst>
              <p:ext uri="{D42A27DB-BD31-4B8C-83A1-F6EECF244321}">
                <p14:modId xmlns:p14="http://schemas.microsoft.com/office/powerpoint/2010/main" val="337563429"/>
              </p:ext>
            </p:extLst>
          </p:nvPr>
        </p:nvGraphicFramePr>
        <p:xfrm>
          <a:off x="6644050" y="2494888"/>
          <a:ext cx="3011366" cy="1297308"/>
        </p:xfrm>
        <a:graphic>
          <a:graphicData uri="http://schemas.openxmlformats.org/presentationml/2006/ole">
            <mc:AlternateContent xmlns:mc="http://schemas.openxmlformats.org/markup-compatibility/2006">
              <mc:Choice xmlns:v="urn:schemas-microsoft-com:vml" Requires="v">
                <p:oleObj spid="_x0000_s5224" name="Equation" r:id="rId10" imgW="914400" imgH="393700" progId="Equation.3">
                  <p:embed/>
                </p:oleObj>
              </mc:Choice>
              <mc:Fallback>
                <p:oleObj name="Equation" r:id="rId10" imgW="914400" imgH="3937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4050" y="2494888"/>
                        <a:ext cx="3011366" cy="1297308"/>
                      </a:xfrm>
                      <a:prstGeom prst="rect">
                        <a:avLst/>
                      </a:prstGeom>
                      <a:noFill/>
                      <a:ln>
                        <a:noFill/>
                      </a:ln>
                    </p:spPr>
                  </p:pic>
                </p:oleObj>
              </mc:Fallback>
            </mc:AlternateContent>
          </a:graphicData>
        </a:graphic>
      </p:graphicFrame>
      <p:graphicFrame>
        <p:nvGraphicFramePr>
          <p:cNvPr id="5126" name="Object 7">
            <a:extLst>
              <a:ext uri="{FF2B5EF4-FFF2-40B4-BE49-F238E27FC236}">
                <a16:creationId xmlns:a16="http://schemas.microsoft.com/office/drawing/2014/main" xmlns="" id="{C6DDBCFE-C7F0-4D74-A6CD-80FD9B1CC127}"/>
              </a:ext>
            </a:extLst>
          </p:cNvPr>
          <p:cNvGraphicFramePr>
            <a:graphicFrameLocks noChangeAspect="1"/>
          </p:cNvGraphicFramePr>
          <p:nvPr>
            <p:extLst>
              <p:ext uri="{D42A27DB-BD31-4B8C-83A1-F6EECF244321}">
                <p14:modId xmlns:p14="http://schemas.microsoft.com/office/powerpoint/2010/main" val="470366941"/>
              </p:ext>
            </p:extLst>
          </p:nvPr>
        </p:nvGraphicFramePr>
        <p:xfrm>
          <a:off x="6678813" y="3810000"/>
          <a:ext cx="2826075" cy="1200662"/>
        </p:xfrm>
        <a:graphic>
          <a:graphicData uri="http://schemas.openxmlformats.org/presentationml/2006/ole">
            <mc:AlternateContent xmlns:mc="http://schemas.openxmlformats.org/markup-compatibility/2006">
              <mc:Choice xmlns:v="urn:schemas-microsoft-com:vml" Requires="v">
                <p:oleObj spid="_x0000_s5225" name="Equation" r:id="rId12" imgW="926698" imgH="393529" progId="Equation.3">
                  <p:embed/>
                </p:oleObj>
              </mc:Choice>
              <mc:Fallback>
                <p:oleObj name="Equation" r:id="rId12" imgW="926698" imgH="393529"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8813" y="3810000"/>
                        <a:ext cx="2826075" cy="1200662"/>
                      </a:xfrm>
                      <a:prstGeom prst="rect">
                        <a:avLst/>
                      </a:prstGeom>
                      <a:noFill/>
                      <a:ln>
                        <a:noFill/>
                      </a:ln>
                    </p:spPr>
                  </p:pic>
                </p:oleObj>
              </mc:Fallback>
            </mc:AlternateContent>
          </a:graphicData>
        </a:graphic>
      </p:graphicFrame>
      <p:graphicFrame>
        <p:nvGraphicFramePr>
          <p:cNvPr id="5127" name="Object 8">
            <a:extLst>
              <a:ext uri="{FF2B5EF4-FFF2-40B4-BE49-F238E27FC236}">
                <a16:creationId xmlns:a16="http://schemas.microsoft.com/office/drawing/2014/main" xmlns="" id="{B0CF0883-D742-4DB4-9FE1-6AECFA569459}"/>
              </a:ext>
            </a:extLst>
          </p:cNvPr>
          <p:cNvGraphicFramePr>
            <a:graphicFrameLocks noChangeAspect="1"/>
          </p:cNvGraphicFramePr>
          <p:nvPr>
            <p:extLst>
              <p:ext uri="{D42A27DB-BD31-4B8C-83A1-F6EECF244321}">
                <p14:modId xmlns:p14="http://schemas.microsoft.com/office/powerpoint/2010/main" val="3248657657"/>
              </p:ext>
            </p:extLst>
          </p:nvPr>
        </p:nvGraphicFramePr>
        <p:xfrm>
          <a:off x="810065" y="3932898"/>
          <a:ext cx="2865664" cy="1200661"/>
        </p:xfrm>
        <a:graphic>
          <a:graphicData uri="http://schemas.openxmlformats.org/presentationml/2006/ole">
            <mc:AlternateContent xmlns:mc="http://schemas.openxmlformats.org/markup-compatibility/2006">
              <mc:Choice xmlns:v="urn:schemas-microsoft-com:vml" Requires="v">
                <p:oleObj spid="_x0000_s5226" name="Equation" r:id="rId14" imgW="939600" imgH="393480" progId="Equation.3">
                  <p:embed/>
                </p:oleObj>
              </mc:Choice>
              <mc:Fallback>
                <p:oleObj name="Equation" r:id="rId14" imgW="939600" imgH="39348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065" y="3932898"/>
                        <a:ext cx="2865664" cy="1200661"/>
                      </a:xfrm>
                      <a:prstGeom prst="rect">
                        <a:avLst/>
                      </a:prstGeom>
                      <a:noFill/>
                      <a:ln>
                        <a:noFill/>
                      </a:ln>
                      <a:effectLst/>
                    </p:spPr>
                  </p:pic>
                </p:oleObj>
              </mc:Fallback>
            </mc:AlternateContent>
          </a:graphicData>
        </a:graphic>
      </p:graphicFrame>
      <p:sp>
        <p:nvSpPr>
          <p:cNvPr id="5128" name="Text Box 11">
            <a:extLst>
              <a:ext uri="{FF2B5EF4-FFF2-40B4-BE49-F238E27FC236}">
                <a16:creationId xmlns:a16="http://schemas.microsoft.com/office/drawing/2014/main" xmlns="" id="{13986C50-E3E2-497F-9189-58D42FE030E7}"/>
              </a:ext>
            </a:extLst>
          </p:cNvPr>
          <p:cNvSpPr txBox="1">
            <a:spLocks noChangeArrowheads="1"/>
          </p:cNvSpPr>
          <p:nvPr/>
        </p:nvSpPr>
        <p:spPr bwMode="auto">
          <a:xfrm>
            <a:off x="997252" y="341153"/>
            <a:ext cx="2165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rPr>
              <a:t>a) Rút gọn:</a:t>
            </a:r>
          </a:p>
        </p:txBody>
      </p:sp>
      <p:graphicFrame>
        <p:nvGraphicFramePr>
          <p:cNvPr id="5129" name="Object 14">
            <a:extLst>
              <a:ext uri="{FF2B5EF4-FFF2-40B4-BE49-F238E27FC236}">
                <a16:creationId xmlns:a16="http://schemas.microsoft.com/office/drawing/2014/main" xmlns="" id="{13360B03-B298-41C1-A38A-189405ACD5CB}"/>
              </a:ext>
            </a:extLst>
          </p:cNvPr>
          <p:cNvGraphicFramePr>
            <a:graphicFrameLocks noChangeAspect="1"/>
          </p:cNvGraphicFramePr>
          <p:nvPr>
            <p:extLst>
              <p:ext uri="{D42A27DB-BD31-4B8C-83A1-F6EECF244321}">
                <p14:modId xmlns:p14="http://schemas.microsoft.com/office/powerpoint/2010/main" val="2192911415"/>
              </p:ext>
            </p:extLst>
          </p:nvPr>
        </p:nvGraphicFramePr>
        <p:xfrm>
          <a:off x="6540561" y="1374054"/>
          <a:ext cx="412750" cy="1066800"/>
        </p:xfrm>
        <a:graphic>
          <a:graphicData uri="http://schemas.openxmlformats.org/presentationml/2006/ole">
            <mc:AlternateContent xmlns:mc="http://schemas.openxmlformats.org/markup-compatibility/2006">
              <mc:Choice xmlns:v="urn:schemas-microsoft-com:vml" Requires="v">
                <p:oleObj spid="_x0000_s5227" name="Equation" r:id="rId16" imgW="152334" imgH="393529" progId="Equation.3">
                  <p:embed/>
                </p:oleObj>
              </mc:Choice>
              <mc:Fallback>
                <p:oleObj name="Equation" r:id="rId16" imgW="152334" imgH="393529"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40561" y="1374054"/>
                        <a:ext cx="4127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0" name="Object 19">
            <a:extLst>
              <a:ext uri="{FF2B5EF4-FFF2-40B4-BE49-F238E27FC236}">
                <a16:creationId xmlns:a16="http://schemas.microsoft.com/office/drawing/2014/main" xmlns="" id="{0D2F44A6-2AD7-4AFD-9B89-3D9E8F015CAD}"/>
              </a:ext>
            </a:extLst>
          </p:cNvPr>
          <p:cNvGraphicFramePr>
            <a:graphicFrameLocks noGrp="1" noChangeAspect="1"/>
          </p:cNvGraphicFramePr>
          <p:nvPr>
            <p:ph sz="quarter" idx="2"/>
            <p:extLst>
              <p:ext uri="{D42A27DB-BD31-4B8C-83A1-F6EECF244321}">
                <p14:modId xmlns:p14="http://schemas.microsoft.com/office/powerpoint/2010/main" val="4293073622"/>
              </p:ext>
            </p:extLst>
          </p:nvPr>
        </p:nvGraphicFramePr>
        <p:xfrm>
          <a:off x="8091851" y="943817"/>
          <a:ext cx="1158875" cy="2192338"/>
        </p:xfrm>
        <a:graphic>
          <a:graphicData uri="http://schemas.openxmlformats.org/presentationml/2006/ole">
            <mc:AlternateContent xmlns:mc="http://schemas.openxmlformats.org/markup-compatibility/2006">
              <mc:Choice xmlns:v="urn:schemas-microsoft-com:vml" Requires="v">
                <p:oleObj spid="_x0000_s5228" name="Equation" r:id="rId18" imgW="114151" imgH="215619" progId="Equation.3">
                  <p:embed/>
                </p:oleObj>
              </mc:Choice>
              <mc:Fallback>
                <p:oleObj name="Equation" r:id="rId18" imgW="114151" imgH="215619"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1851" y="943817"/>
                        <a:ext cx="1158875"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12">
            <a:extLst>
              <a:ext uri="{FF2B5EF4-FFF2-40B4-BE49-F238E27FC236}">
                <a16:creationId xmlns:a16="http://schemas.microsoft.com/office/drawing/2014/main" xmlns="" id="{1985F8EC-55AA-409B-9F0B-3A549F80B67C}"/>
              </a:ext>
            </a:extLst>
          </p:cNvPr>
          <p:cNvSpPr>
            <a:spLocks noChangeArrowheads="1"/>
          </p:cNvSpPr>
          <p:nvPr/>
        </p:nvSpPr>
        <p:spPr bwMode="auto">
          <a:xfrm>
            <a:off x="1713277" y="1638996"/>
            <a:ext cx="3759200" cy="457200"/>
          </a:xfrm>
          <a:prstGeom prst="rect">
            <a:avLst/>
          </a:prstGeom>
          <a:solidFill>
            <a:schemeClr val="bg1"/>
          </a:solidFill>
          <a:ln w="38100">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3200" b="1">
                <a:latin typeface="VNI-Times" panose="020B0604020202020204" pitchFamily="2" charset="0"/>
              </a:rPr>
              <a:t> </a:t>
            </a:r>
            <a:r>
              <a:rPr lang="en-US" altLang="en-US" sz="3200" b="1">
                <a:solidFill>
                  <a:schemeClr val="tx2"/>
                </a:solidFill>
                <a:latin typeface="Times New Roman" panose="02020603050405020304" pitchFamily="18" charset="0"/>
                <a:cs typeface="Times New Roman" panose="02020603050405020304" pitchFamily="18" charset="0"/>
              </a:rPr>
              <a:t>là phân số tối giản</a:t>
            </a:r>
            <a:endParaRPr lang="en-US" altLang="en-US" sz="3200" b="1">
              <a:solidFill>
                <a:srgbClr val="FF0066"/>
              </a:solidFill>
              <a:latin typeface="Times New Roman" panose="02020603050405020304" pitchFamily="18" charset="0"/>
              <a:cs typeface="Times New Roman" panose="02020603050405020304" pitchFamily="18" charset="0"/>
            </a:endParaRPr>
          </a:p>
        </p:txBody>
      </p:sp>
      <p:sp>
        <p:nvSpPr>
          <p:cNvPr id="12" name="Rectangle 13">
            <a:extLst>
              <a:ext uri="{FF2B5EF4-FFF2-40B4-BE49-F238E27FC236}">
                <a16:creationId xmlns:a16="http://schemas.microsoft.com/office/drawing/2014/main" xmlns="" id="{361C7DC3-C0D8-41DD-BDF8-E3613D56F239}"/>
              </a:ext>
            </a:extLst>
          </p:cNvPr>
          <p:cNvSpPr>
            <a:spLocks noChangeArrowheads="1"/>
          </p:cNvSpPr>
          <p:nvPr/>
        </p:nvSpPr>
        <p:spPr bwMode="auto">
          <a:xfrm>
            <a:off x="7587026" y="1596158"/>
            <a:ext cx="3759200" cy="457200"/>
          </a:xfrm>
          <a:prstGeom prst="rect">
            <a:avLst/>
          </a:prstGeom>
          <a:solidFill>
            <a:schemeClr val="bg1"/>
          </a:solidFill>
          <a:ln w="38100">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3200" b="1">
                <a:latin typeface="Times New Roman" panose="02020603050405020304" pitchFamily="18" charset="0"/>
                <a:cs typeface="Times New Roman" panose="02020603050405020304" pitchFamily="18" charset="0"/>
              </a:rPr>
              <a:t> </a:t>
            </a:r>
            <a:r>
              <a:rPr lang="en-US" altLang="en-US" sz="3200" b="1">
                <a:solidFill>
                  <a:schemeClr val="tx2"/>
                </a:solidFill>
                <a:latin typeface="Times New Roman" panose="02020603050405020304" pitchFamily="18" charset="0"/>
                <a:cs typeface="Times New Roman" panose="02020603050405020304" pitchFamily="18" charset="0"/>
              </a:rPr>
              <a:t>là phân số tối giản</a:t>
            </a:r>
            <a:endParaRPr lang="en-US" altLang="en-US" sz="3200" b="1">
              <a:solidFill>
                <a:srgbClr val="FF0066"/>
              </a:solidFill>
              <a:latin typeface="Times New Roman" panose="02020603050405020304" pitchFamily="18" charset="0"/>
              <a:cs typeface="Times New Roman" panose="02020603050405020304" pitchFamily="18" charset="0"/>
            </a:endParaRPr>
          </a:p>
        </p:txBody>
      </p:sp>
      <p:sp>
        <p:nvSpPr>
          <p:cNvPr id="13" name="Line 11">
            <a:extLst>
              <a:ext uri="{FF2B5EF4-FFF2-40B4-BE49-F238E27FC236}">
                <a16:creationId xmlns:a16="http://schemas.microsoft.com/office/drawing/2014/main" xmlns="" id="{E1B68C29-E012-4BD7-8B4E-BA2636406D12}"/>
              </a:ext>
            </a:extLst>
          </p:cNvPr>
          <p:cNvSpPr>
            <a:spLocks noChangeShapeType="1"/>
          </p:cNvSpPr>
          <p:nvPr/>
        </p:nvSpPr>
        <p:spPr bwMode="auto">
          <a:xfrm>
            <a:off x="5989317" y="1471886"/>
            <a:ext cx="11073" cy="3914227"/>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4" name="Object 3">
            <a:extLst>
              <a:ext uri="{FF2B5EF4-FFF2-40B4-BE49-F238E27FC236}">
                <a16:creationId xmlns:a16="http://schemas.microsoft.com/office/drawing/2014/main" xmlns="" id="{5CE89CB0-0698-4677-BDA1-C59777731384}"/>
              </a:ext>
            </a:extLst>
          </p:cNvPr>
          <p:cNvGraphicFramePr>
            <a:graphicFrameLocks noChangeAspect="1"/>
          </p:cNvGraphicFramePr>
          <p:nvPr>
            <p:extLst>
              <p:ext uri="{D42A27DB-BD31-4B8C-83A1-F6EECF244321}">
                <p14:modId xmlns:p14="http://schemas.microsoft.com/office/powerpoint/2010/main" val="1581819138"/>
              </p:ext>
            </p:extLst>
          </p:nvPr>
        </p:nvGraphicFramePr>
        <p:xfrm>
          <a:off x="4080542" y="323568"/>
          <a:ext cx="4431712" cy="955014"/>
        </p:xfrm>
        <a:graphic>
          <a:graphicData uri="http://schemas.openxmlformats.org/presentationml/2006/ole">
            <mc:AlternateContent xmlns:mc="http://schemas.openxmlformats.org/markup-compatibility/2006">
              <mc:Choice xmlns:v="urn:schemas-microsoft-com:vml" Requires="v">
                <p:oleObj spid="_x0000_s5229" name="Equation" r:id="rId19" imgW="1917700" imgH="558800" progId="Equation.3">
                  <p:embed/>
                </p:oleObj>
              </mc:Choice>
              <mc:Fallback>
                <p:oleObj name="Equation" r:id="rId19" imgW="1917700" imgH="558800" progId="Equation.3">
                  <p:embed/>
                  <p:pic>
                    <p:nvPicPr>
                      <p:cNvPr id="4099" name="Object 3">
                        <a:extLst>
                          <a:ext uri="{FF2B5EF4-FFF2-40B4-BE49-F238E27FC236}">
                            <a16:creationId xmlns:a16="http://schemas.microsoft.com/office/drawing/2014/main" xmlns="" id="{41241A00-7DEC-4CED-A860-B4F8BCAB20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0542" y="323568"/>
                        <a:ext cx="4431712" cy="955014"/>
                      </a:xfrm>
                      <a:prstGeom prst="rect">
                        <a:avLst/>
                      </a:prstGeom>
                      <a:noFill/>
                      <a:ln>
                        <a:noFill/>
                      </a:ln>
                    </p:spPr>
                  </p:pic>
                </p:oleObj>
              </mc:Fallback>
            </mc:AlternateContent>
          </a:graphicData>
        </a:graphic>
      </p:graphicFrame>
      <p:sp>
        <p:nvSpPr>
          <p:cNvPr id="15" name="Oval 14">
            <a:extLst>
              <a:ext uri="{FF2B5EF4-FFF2-40B4-BE49-F238E27FC236}">
                <a16:creationId xmlns:a16="http://schemas.microsoft.com/office/drawing/2014/main" xmlns="" id="{710B18B6-271A-4FAE-BCED-71A869F821FB}"/>
              </a:ext>
            </a:extLst>
          </p:cNvPr>
          <p:cNvSpPr/>
          <p:nvPr/>
        </p:nvSpPr>
        <p:spPr bwMode="auto">
          <a:xfrm>
            <a:off x="704850" y="1374054"/>
            <a:ext cx="819150" cy="1211716"/>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xmlns="" id="{10D2C608-6C1A-4623-9C68-2F3E842E8894}"/>
              </a:ext>
            </a:extLst>
          </p:cNvPr>
          <p:cNvSpPr/>
          <p:nvPr/>
        </p:nvSpPr>
        <p:spPr bwMode="auto">
          <a:xfrm>
            <a:off x="9057051" y="2530297"/>
            <a:ext cx="819150" cy="1211716"/>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xmlns="" id="{BFB2F20E-1076-4A36-ACE7-BBC358FA2AF4}"/>
              </a:ext>
            </a:extLst>
          </p:cNvPr>
          <p:cNvSpPr/>
          <p:nvPr/>
        </p:nvSpPr>
        <p:spPr bwMode="auto">
          <a:xfrm>
            <a:off x="8856053" y="3835471"/>
            <a:ext cx="819150" cy="1211716"/>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Oval 17">
            <a:extLst>
              <a:ext uri="{FF2B5EF4-FFF2-40B4-BE49-F238E27FC236}">
                <a16:creationId xmlns:a16="http://schemas.microsoft.com/office/drawing/2014/main" xmlns="" id="{36204FDF-94A8-4504-85CD-1784FA08A085}"/>
              </a:ext>
            </a:extLst>
          </p:cNvPr>
          <p:cNvSpPr/>
          <p:nvPr/>
        </p:nvSpPr>
        <p:spPr bwMode="auto">
          <a:xfrm>
            <a:off x="6363186" y="1256155"/>
            <a:ext cx="819150" cy="1211716"/>
          </a:xfrm>
          <a:prstGeom prst="ellipse">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Oval 18">
            <a:extLst>
              <a:ext uri="{FF2B5EF4-FFF2-40B4-BE49-F238E27FC236}">
                <a16:creationId xmlns:a16="http://schemas.microsoft.com/office/drawing/2014/main" xmlns="" id="{4AAE3281-082A-4CB0-8EBC-9295A44DE4B9}"/>
              </a:ext>
            </a:extLst>
          </p:cNvPr>
          <p:cNvSpPr/>
          <p:nvPr/>
        </p:nvSpPr>
        <p:spPr bwMode="auto">
          <a:xfrm>
            <a:off x="3038898" y="2533083"/>
            <a:ext cx="819150" cy="1211716"/>
          </a:xfrm>
          <a:prstGeom prst="ellipse">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xmlns="" id="{8BD5957E-ECE2-4D99-9EEF-70677A457526}"/>
              </a:ext>
            </a:extLst>
          </p:cNvPr>
          <p:cNvSpPr/>
          <p:nvPr/>
        </p:nvSpPr>
        <p:spPr bwMode="auto">
          <a:xfrm>
            <a:off x="3109891" y="3927370"/>
            <a:ext cx="819150" cy="1211716"/>
          </a:xfrm>
          <a:prstGeom prst="ellipse">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129"/>
                                        </p:tgtEl>
                                        <p:attrNameLst>
                                          <p:attrName>style.visibility</p:attrName>
                                        </p:attrNameLst>
                                      </p:cBhvr>
                                      <p:to>
                                        <p:strVal val="visible"/>
                                      </p:to>
                                    </p:set>
                                    <p:anim calcmode="lin" valueType="num">
                                      <p:cBhvr additive="base">
                                        <p:cTn id="18" dur="500" fill="hold"/>
                                        <p:tgtEl>
                                          <p:spTgt spid="5129"/>
                                        </p:tgtEl>
                                        <p:attrNameLst>
                                          <p:attrName>ppt_x</p:attrName>
                                        </p:attrNameLst>
                                      </p:cBhvr>
                                      <p:tavLst>
                                        <p:tav tm="0">
                                          <p:val>
                                            <p:strVal val="#ppt_x"/>
                                          </p:val>
                                        </p:tav>
                                        <p:tav tm="100000">
                                          <p:val>
                                            <p:strVal val="#ppt_x"/>
                                          </p:val>
                                        </p:tav>
                                      </p:tavLst>
                                    </p:anim>
                                    <p:anim calcmode="lin" valueType="num">
                                      <p:cBhvr additive="base">
                                        <p:cTn id="19"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additive="base">
                                        <p:cTn id="29" dur="500" fill="hold"/>
                                        <p:tgtEl>
                                          <p:spTgt spid="5122"/>
                                        </p:tgtEl>
                                        <p:attrNameLst>
                                          <p:attrName>ppt_x</p:attrName>
                                        </p:attrNameLst>
                                      </p:cBhvr>
                                      <p:tavLst>
                                        <p:tav tm="0">
                                          <p:val>
                                            <p:strVal val="#ppt_x"/>
                                          </p:val>
                                        </p:tav>
                                        <p:tav tm="100000">
                                          <p:val>
                                            <p:strVal val="#ppt_x"/>
                                          </p:val>
                                        </p:tav>
                                      </p:tavLst>
                                    </p:anim>
                                    <p:anim calcmode="lin" valueType="num">
                                      <p:cBhvr additive="base">
                                        <p:cTn id="3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5"/>
                                        </p:tgtEl>
                                        <p:attrNameLst>
                                          <p:attrName>style.visibility</p:attrName>
                                        </p:attrNameLst>
                                      </p:cBhvr>
                                      <p:to>
                                        <p:strVal val="visible"/>
                                      </p:to>
                                    </p:set>
                                    <p:anim calcmode="lin" valueType="num">
                                      <p:cBhvr additive="base">
                                        <p:cTn id="35" dur="500" fill="hold"/>
                                        <p:tgtEl>
                                          <p:spTgt spid="5125"/>
                                        </p:tgtEl>
                                        <p:attrNameLst>
                                          <p:attrName>ppt_x</p:attrName>
                                        </p:attrNameLst>
                                      </p:cBhvr>
                                      <p:tavLst>
                                        <p:tav tm="0">
                                          <p:val>
                                            <p:strVal val="#ppt_x"/>
                                          </p:val>
                                        </p:tav>
                                        <p:tav tm="100000">
                                          <p:val>
                                            <p:strVal val="#ppt_x"/>
                                          </p:val>
                                        </p:tav>
                                      </p:tavLst>
                                    </p:anim>
                                    <p:anim calcmode="lin" valueType="num">
                                      <p:cBhvr additive="base">
                                        <p:cTn id="3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127"/>
                                        </p:tgtEl>
                                        <p:attrNameLst>
                                          <p:attrName>style.visibility</p:attrName>
                                        </p:attrNameLst>
                                      </p:cBhvr>
                                      <p:to>
                                        <p:strVal val="visible"/>
                                      </p:to>
                                    </p:set>
                                    <p:anim calcmode="lin" valueType="num">
                                      <p:cBhvr additive="base">
                                        <p:cTn id="41" dur="500" fill="hold"/>
                                        <p:tgtEl>
                                          <p:spTgt spid="5127"/>
                                        </p:tgtEl>
                                        <p:attrNameLst>
                                          <p:attrName>ppt_x</p:attrName>
                                        </p:attrNameLst>
                                      </p:cBhvr>
                                      <p:tavLst>
                                        <p:tav tm="0">
                                          <p:val>
                                            <p:strVal val="#ppt_x"/>
                                          </p:val>
                                        </p:tav>
                                        <p:tav tm="100000">
                                          <p:val>
                                            <p:strVal val="#ppt_x"/>
                                          </p:val>
                                        </p:tav>
                                      </p:tavLst>
                                    </p:anim>
                                    <p:anim calcmode="lin" valueType="num">
                                      <p:cBhvr additive="base">
                                        <p:cTn id="42"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126"/>
                                        </p:tgtEl>
                                        <p:attrNameLst>
                                          <p:attrName>style.visibility</p:attrName>
                                        </p:attrNameLst>
                                      </p:cBhvr>
                                      <p:to>
                                        <p:strVal val="visible"/>
                                      </p:to>
                                    </p:set>
                                    <p:anim calcmode="lin" valueType="num">
                                      <p:cBhvr additive="base">
                                        <p:cTn id="47" dur="500" fill="hold"/>
                                        <p:tgtEl>
                                          <p:spTgt spid="5126"/>
                                        </p:tgtEl>
                                        <p:attrNameLst>
                                          <p:attrName>ppt_x</p:attrName>
                                        </p:attrNameLst>
                                      </p:cBhvr>
                                      <p:tavLst>
                                        <p:tav tm="0">
                                          <p:val>
                                            <p:strVal val="#ppt_x"/>
                                          </p:val>
                                        </p:tav>
                                        <p:tav tm="100000">
                                          <p:val>
                                            <p:strVal val="#ppt_x"/>
                                          </p:val>
                                        </p:tav>
                                      </p:tavLst>
                                    </p:anim>
                                    <p:anim calcmode="lin" valueType="num">
                                      <p:cBhvr additive="base">
                                        <p:cTn id="4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5130" name="Object 19">
            <a:extLst>
              <a:ext uri="{FF2B5EF4-FFF2-40B4-BE49-F238E27FC236}">
                <a16:creationId xmlns:a16="http://schemas.microsoft.com/office/drawing/2014/main" xmlns="" id="{0D2F44A6-2AD7-4AFD-9B89-3D9E8F015CAD}"/>
              </a:ext>
            </a:extLst>
          </p:cNvPr>
          <p:cNvGraphicFramePr>
            <a:graphicFrameLocks noGrp="1" noChangeAspect="1"/>
          </p:cNvGraphicFramePr>
          <p:nvPr>
            <p:ph sz="quarter" idx="2"/>
            <p:extLst>
              <p:ext uri="{D42A27DB-BD31-4B8C-83A1-F6EECF244321}">
                <p14:modId xmlns:p14="http://schemas.microsoft.com/office/powerpoint/2010/main" val="585210817"/>
              </p:ext>
            </p:extLst>
          </p:nvPr>
        </p:nvGraphicFramePr>
        <p:xfrm>
          <a:off x="5883453" y="404885"/>
          <a:ext cx="1158875" cy="2192338"/>
        </p:xfrm>
        <a:graphic>
          <a:graphicData uri="http://schemas.openxmlformats.org/presentationml/2006/ole">
            <mc:AlternateContent xmlns:mc="http://schemas.openxmlformats.org/markup-compatibility/2006">
              <mc:Choice xmlns:v="urn:schemas-microsoft-com:vml" Requires="v">
                <p:oleObj spid="_x0000_s36987" name="Equation" r:id="rId5" imgW="114151" imgH="215619" progId="Equation.3">
                  <p:embed/>
                </p:oleObj>
              </mc:Choice>
              <mc:Fallback>
                <p:oleObj name="Equation" r:id="rId5" imgW="114151" imgH="215619" progId="Equation.3">
                  <p:embed/>
                  <p:pic>
                    <p:nvPicPr>
                      <p:cNvPr id="5130" name="Object 19">
                        <a:extLst>
                          <a:ext uri="{FF2B5EF4-FFF2-40B4-BE49-F238E27FC236}">
                            <a16:creationId xmlns:a16="http://schemas.microsoft.com/office/drawing/2014/main" xmlns="" id="{0D2F44A6-2AD7-4AFD-9B89-3D9E8F015C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453" y="404885"/>
                        <a:ext cx="1158875"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18">
            <a:extLst>
              <a:ext uri="{FF2B5EF4-FFF2-40B4-BE49-F238E27FC236}">
                <a16:creationId xmlns:a16="http://schemas.microsoft.com/office/drawing/2014/main" xmlns="" id="{01C05F72-69D9-4F28-9202-DDF92140D501}"/>
              </a:ext>
            </a:extLst>
          </p:cNvPr>
          <p:cNvSpPr txBox="1">
            <a:spLocks noChangeArrowheads="1"/>
          </p:cNvSpPr>
          <p:nvPr/>
        </p:nvSpPr>
        <p:spPr bwMode="auto">
          <a:xfrm>
            <a:off x="7036873" y="329625"/>
            <a:ext cx="5052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 Các phân số bằng nhau:</a:t>
            </a:r>
          </a:p>
        </p:txBody>
      </p:sp>
      <p:graphicFrame>
        <p:nvGraphicFramePr>
          <p:cNvPr id="24" name="Object 4">
            <a:extLst>
              <a:ext uri="{FF2B5EF4-FFF2-40B4-BE49-F238E27FC236}">
                <a16:creationId xmlns:a16="http://schemas.microsoft.com/office/drawing/2014/main" xmlns="" id="{40E2E289-3B5D-48B8-B13F-AA7B0BB40C3F}"/>
              </a:ext>
            </a:extLst>
          </p:cNvPr>
          <p:cNvGraphicFramePr>
            <a:graphicFrameLocks noGrp="1" noChangeAspect="1"/>
          </p:cNvGraphicFramePr>
          <p:nvPr>
            <p:ph sz="quarter" idx="3"/>
            <p:extLst>
              <p:ext uri="{D42A27DB-BD31-4B8C-83A1-F6EECF244321}">
                <p14:modId xmlns:p14="http://schemas.microsoft.com/office/powerpoint/2010/main" val="3183252128"/>
              </p:ext>
            </p:extLst>
          </p:nvPr>
        </p:nvGraphicFramePr>
        <p:xfrm>
          <a:off x="4464350" y="3750756"/>
          <a:ext cx="114300" cy="215900"/>
        </p:xfrm>
        <a:graphic>
          <a:graphicData uri="http://schemas.openxmlformats.org/presentationml/2006/ole">
            <mc:AlternateContent xmlns:mc="http://schemas.openxmlformats.org/markup-compatibility/2006">
              <mc:Choice xmlns:v="urn:schemas-microsoft-com:vml" Requires="v">
                <p:oleObj spid="_x0000_s36988" name="Equation" r:id="rId7" imgW="114151" imgH="215619" progId="Equation.3">
                  <p:embed/>
                </p:oleObj>
              </mc:Choice>
              <mc:Fallback>
                <p:oleObj name="Equation" r:id="rId7" imgW="114151" imgH="215619" progId="Equation.3">
                  <p:embed/>
                  <p:pic>
                    <p:nvPicPr>
                      <p:cNvPr id="24" name="Object 4">
                        <a:extLst>
                          <a:ext uri="{FF2B5EF4-FFF2-40B4-BE49-F238E27FC236}">
                            <a16:creationId xmlns:a16="http://schemas.microsoft.com/office/drawing/2014/main" xmlns="" id="{40E2E289-3B5D-48B8-B13F-AA7B0BB40C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350" y="3750756"/>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Text Box 9">
            <a:extLst>
              <a:ext uri="{FF2B5EF4-FFF2-40B4-BE49-F238E27FC236}">
                <a16:creationId xmlns:a16="http://schemas.microsoft.com/office/drawing/2014/main" xmlns="" id="{FC74CEB9-C923-4383-9170-75FFBC629CDF}"/>
              </a:ext>
            </a:extLst>
          </p:cNvPr>
          <p:cNvSpPr txBox="1">
            <a:spLocks noChangeArrowheads="1"/>
          </p:cNvSpPr>
          <p:nvPr/>
        </p:nvSpPr>
        <p:spPr bwMode="auto">
          <a:xfrm>
            <a:off x="196222" y="304800"/>
            <a:ext cx="2165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 Rút gọn:</a:t>
            </a:r>
          </a:p>
        </p:txBody>
      </p:sp>
      <p:sp>
        <p:nvSpPr>
          <p:cNvPr id="32" name="Text Box 13">
            <a:extLst>
              <a:ext uri="{FF2B5EF4-FFF2-40B4-BE49-F238E27FC236}">
                <a16:creationId xmlns:a16="http://schemas.microsoft.com/office/drawing/2014/main" xmlns="" id="{159D58C2-B394-4028-B805-6C0EC2D70542}"/>
              </a:ext>
            </a:extLst>
          </p:cNvPr>
          <p:cNvSpPr txBox="1">
            <a:spLocks noChangeArrowheads="1"/>
          </p:cNvSpPr>
          <p:nvPr/>
        </p:nvSpPr>
        <p:spPr bwMode="auto">
          <a:xfrm>
            <a:off x="3236912" y="73368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graphicFrame>
        <p:nvGraphicFramePr>
          <p:cNvPr id="35" name="Object 17">
            <a:extLst>
              <a:ext uri="{FF2B5EF4-FFF2-40B4-BE49-F238E27FC236}">
                <a16:creationId xmlns:a16="http://schemas.microsoft.com/office/drawing/2014/main" xmlns="" id="{AC53124A-C389-404D-8AB5-C8B93DE0C221}"/>
              </a:ext>
            </a:extLst>
          </p:cNvPr>
          <p:cNvGraphicFramePr>
            <a:graphicFrameLocks noChangeAspect="1"/>
          </p:cNvGraphicFramePr>
          <p:nvPr>
            <p:extLst>
              <p:ext uri="{D42A27DB-BD31-4B8C-83A1-F6EECF244321}">
                <p14:modId xmlns:p14="http://schemas.microsoft.com/office/powerpoint/2010/main" val="1315518534"/>
              </p:ext>
            </p:extLst>
          </p:nvPr>
        </p:nvGraphicFramePr>
        <p:xfrm>
          <a:off x="7941709" y="3236581"/>
          <a:ext cx="3316836" cy="1658418"/>
        </p:xfrm>
        <a:graphic>
          <a:graphicData uri="http://schemas.openxmlformats.org/presentationml/2006/ole">
            <mc:AlternateContent xmlns:mc="http://schemas.openxmlformats.org/markup-compatibility/2006">
              <mc:Choice xmlns:v="urn:schemas-microsoft-com:vml" Requires="v">
                <p:oleObj spid="_x0000_s36989" name="Equation" r:id="rId8" imgW="787058" imgH="393529" progId="Equation.3">
                  <p:embed/>
                </p:oleObj>
              </mc:Choice>
              <mc:Fallback>
                <p:oleObj name="Equation" r:id="rId8" imgW="787058" imgH="393529" progId="Equation.3">
                  <p:embed/>
                  <p:pic>
                    <p:nvPicPr>
                      <p:cNvPr id="35" name="Object 17">
                        <a:extLst>
                          <a:ext uri="{FF2B5EF4-FFF2-40B4-BE49-F238E27FC236}">
                            <a16:creationId xmlns:a16="http://schemas.microsoft.com/office/drawing/2014/main" xmlns="" id="{AC53124A-C389-404D-8AB5-C8B93DE0C2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1709" y="3236581"/>
                        <a:ext cx="3316836" cy="1658418"/>
                      </a:xfrm>
                      <a:prstGeom prst="rect">
                        <a:avLst/>
                      </a:prstGeom>
                      <a:solidFill>
                        <a:srgbClr val="FF9999"/>
                      </a:solidFill>
                      <a:ln>
                        <a:noFill/>
                      </a:ln>
                      <a:effectLst/>
                    </p:spPr>
                  </p:pic>
                </p:oleObj>
              </mc:Fallback>
            </mc:AlternateContent>
          </a:graphicData>
        </a:graphic>
      </p:graphicFrame>
      <p:sp>
        <p:nvSpPr>
          <p:cNvPr id="36" name="Line 11">
            <a:extLst>
              <a:ext uri="{FF2B5EF4-FFF2-40B4-BE49-F238E27FC236}">
                <a16:creationId xmlns:a16="http://schemas.microsoft.com/office/drawing/2014/main" xmlns="" id="{0F8A909B-65A9-4616-98F5-0634A908B162}"/>
              </a:ext>
            </a:extLst>
          </p:cNvPr>
          <p:cNvSpPr>
            <a:spLocks noChangeShapeType="1"/>
          </p:cNvSpPr>
          <p:nvPr/>
        </p:nvSpPr>
        <p:spPr bwMode="auto">
          <a:xfrm>
            <a:off x="6890054" y="356882"/>
            <a:ext cx="72160" cy="4899266"/>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aphicFrame>
        <p:nvGraphicFramePr>
          <p:cNvPr id="20" name="Object 3">
            <a:extLst>
              <a:ext uri="{FF2B5EF4-FFF2-40B4-BE49-F238E27FC236}">
                <a16:creationId xmlns:a16="http://schemas.microsoft.com/office/drawing/2014/main" xmlns="" id="{BD9D5FFF-54EC-46B6-8260-80C7273A2A4A}"/>
              </a:ext>
            </a:extLst>
          </p:cNvPr>
          <p:cNvGraphicFramePr>
            <a:graphicFrameLocks noGrp="1" noChangeAspect="1"/>
          </p:cNvGraphicFramePr>
          <p:nvPr>
            <p:ph sz="quarter" idx="1"/>
            <p:extLst>
              <p:ext uri="{D42A27DB-BD31-4B8C-83A1-F6EECF244321}">
                <p14:modId xmlns:p14="http://schemas.microsoft.com/office/powerpoint/2010/main" val="2208111788"/>
              </p:ext>
            </p:extLst>
          </p:nvPr>
        </p:nvGraphicFramePr>
        <p:xfrm>
          <a:off x="244045" y="2283292"/>
          <a:ext cx="2865664" cy="1168440"/>
        </p:xfrm>
        <a:graphic>
          <a:graphicData uri="http://schemas.openxmlformats.org/presentationml/2006/ole">
            <mc:AlternateContent xmlns:mc="http://schemas.openxmlformats.org/markup-compatibility/2006">
              <mc:Choice xmlns:v="urn:schemas-microsoft-com:vml" Requires="v">
                <p:oleObj spid="_x0000_s36990" name="Equation" r:id="rId10" imgW="965160" imgH="393480" progId="Equation.3">
                  <p:embed/>
                </p:oleObj>
              </mc:Choice>
              <mc:Fallback>
                <p:oleObj name="Equation" r:id="rId10" imgW="965160" imgH="393480" progId="Equation.3">
                  <p:embed/>
                  <p:pic>
                    <p:nvPicPr>
                      <p:cNvPr id="5122" name="Object 3">
                        <a:extLst>
                          <a:ext uri="{FF2B5EF4-FFF2-40B4-BE49-F238E27FC236}">
                            <a16:creationId xmlns:a16="http://schemas.microsoft.com/office/drawing/2014/main" xmlns="" id="{1D755540-D438-42B3-8F9D-E96A4CC489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045" y="2283292"/>
                        <a:ext cx="2865664" cy="1168440"/>
                      </a:xfrm>
                      <a:prstGeom prst="rect">
                        <a:avLst/>
                      </a:prstGeom>
                      <a:noFill/>
                      <a:ln>
                        <a:noFill/>
                      </a:ln>
                      <a:effectLst/>
                    </p:spPr>
                  </p:pic>
                </p:oleObj>
              </mc:Fallback>
            </mc:AlternateContent>
          </a:graphicData>
        </a:graphic>
      </p:graphicFrame>
      <p:graphicFrame>
        <p:nvGraphicFramePr>
          <p:cNvPr id="22" name="Object 5">
            <a:extLst>
              <a:ext uri="{FF2B5EF4-FFF2-40B4-BE49-F238E27FC236}">
                <a16:creationId xmlns:a16="http://schemas.microsoft.com/office/drawing/2014/main" xmlns="" id="{AC7DE76C-489A-4231-9D3B-2240DFE1047B}"/>
              </a:ext>
            </a:extLst>
          </p:cNvPr>
          <p:cNvGraphicFramePr>
            <a:graphicFrameLocks noChangeAspect="1"/>
          </p:cNvGraphicFramePr>
          <p:nvPr>
            <p:extLst>
              <p:ext uri="{D42A27DB-BD31-4B8C-83A1-F6EECF244321}">
                <p14:modId xmlns:p14="http://schemas.microsoft.com/office/powerpoint/2010/main" val="3886633867"/>
              </p:ext>
            </p:extLst>
          </p:nvPr>
        </p:nvGraphicFramePr>
        <p:xfrm>
          <a:off x="1729945" y="4322891"/>
          <a:ext cx="159204" cy="300719"/>
        </p:xfrm>
        <a:graphic>
          <a:graphicData uri="http://schemas.openxmlformats.org/presentationml/2006/ole">
            <mc:AlternateContent xmlns:mc="http://schemas.openxmlformats.org/markup-compatibility/2006">
              <mc:Choice xmlns:v="urn:schemas-microsoft-com:vml" Requires="v">
                <p:oleObj spid="_x0000_s36991" name="Equation" r:id="rId12" imgW="114151" imgH="215619" progId="Equation.3">
                  <p:embed/>
                </p:oleObj>
              </mc:Choice>
              <mc:Fallback>
                <p:oleObj name="Equation" r:id="rId12" imgW="114151" imgH="215619" progId="Equation.3">
                  <p:embed/>
                  <p:pic>
                    <p:nvPicPr>
                      <p:cNvPr id="5123" name="Object 5">
                        <a:extLst>
                          <a:ext uri="{FF2B5EF4-FFF2-40B4-BE49-F238E27FC236}">
                            <a16:creationId xmlns:a16="http://schemas.microsoft.com/office/drawing/2014/main" xmlns="" id="{0B6C6E83-4456-4B03-9522-FEC83637C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945" y="4322891"/>
                        <a:ext cx="159204" cy="300719"/>
                      </a:xfrm>
                      <a:prstGeom prst="rect">
                        <a:avLst/>
                      </a:prstGeom>
                      <a:noFill/>
                      <a:ln>
                        <a:noFill/>
                      </a:ln>
                      <a:effectLst/>
                    </p:spPr>
                  </p:pic>
                </p:oleObj>
              </mc:Fallback>
            </mc:AlternateContent>
          </a:graphicData>
        </a:graphic>
      </p:graphicFrame>
      <p:graphicFrame>
        <p:nvGraphicFramePr>
          <p:cNvPr id="31" name="Object 13">
            <a:extLst>
              <a:ext uri="{FF2B5EF4-FFF2-40B4-BE49-F238E27FC236}">
                <a16:creationId xmlns:a16="http://schemas.microsoft.com/office/drawing/2014/main" xmlns="" id="{C94821DA-2BC0-41E2-B171-995A68BC964A}"/>
              </a:ext>
            </a:extLst>
          </p:cNvPr>
          <p:cNvGraphicFramePr>
            <a:graphicFrameLocks noGrp="1" noChangeAspect="1"/>
          </p:cNvGraphicFramePr>
          <p:nvPr>
            <p:ph sz="quarter" idx="4"/>
            <p:extLst>
              <p:ext uri="{D42A27DB-BD31-4B8C-83A1-F6EECF244321}">
                <p14:modId xmlns:p14="http://schemas.microsoft.com/office/powerpoint/2010/main" val="556719714"/>
              </p:ext>
            </p:extLst>
          </p:nvPr>
        </p:nvGraphicFramePr>
        <p:xfrm>
          <a:off x="2521088" y="478631"/>
          <a:ext cx="377825" cy="1066800"/>
        </p:xfrm>
        <a:graphic>
          <a:graphicData uri="http://schemas.openxmlformats.org/presentationml/2006/ole">
            <mc:AlternateContent xmlns:mc="http://schemas.openxmlformats.org/markup-compatibility/2006">
              <mc:Choice xmlns:v="urn:schemas-microsoft-com:vml" Requires="v">
                <p:oleObj spid="_x0000_s36992" name="Equation" r:id="rId13" imgW="139639" imgH="393529" progId="Equation.3">
                  <p:embed/>
                </p:oleObj>
              </mc:Choice>
              <mc:Fallback>
                <p:oleObj name="Equation" r:id="rId13" imgW="139639" imgH="393529" progId="Equation.3">
                  <p:embed/>
                  <p:pic>
                    <p:nvPicPr>
                      <p:cNvPr id="5124" name="Object 13">
                        <a:extLst>
                          <a:ext uri="{FF2B5EF4-FFF2-40B4-BE49-F238E27FC236}">
                            <a16:creationId xmlns:a16="http://schemas.microsoft.com/office/drawing/2014/main" xmlns="" id="{4B5A61C6-125F-4B0E-99A9-664AFE38EC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1088" y="478631"/>
                        <a:ext cx="377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6">
            <a:extLst>
              <a:ext uri="{FF2B5EF4-FFF2-40B4-BE49-F238E27FC236}">
                <a16:creationId xmlns:a16="http://schemas.microsoft.com/office/drawing/2014/main" xmlns="" id="{ED16427E-7BF9-4435-9309-D793DFD0AB20}"/>
              </a:ext>
            </a:extLst>
          </p:cNvPr>
          <p:cNvGraphicFramePr>
            <a:graphicFrameLocks noChangeAspect="1"/>
          </p:cNvGraphicFramePr>
          <p:nvPr>
            <p:extLst>
              <p:ext uri="{D42A27DB-BD31-4B8C-83A1-F6EECF244321}">
                <p14:modId xmlns:p14="http://schemas.microsoft.com/office/powerpoint/2010/main" val="835838955"/>
              </p:ext>
            </p:extLst>
          </p:nvPr>
        </p:nvGraphicFramePr>
        <p:xfrm>
          <a:off x="3657600" y="2248301"/>
          <a:ext cx="3011366" cy="1297308"/>
        </p:xfrm>
        <a:graphic>
          <a:graphicData uri="http://schemas.openxmlformats.org/presentationml/2006/ole">
            <mc:AlternateContent xmlns:mc="http://schemas.openxmlformats.org/markup-compatibility/2006">
              <mc:Choice xmlns:v="urn:schemas-microsoft-com:vml" Requires="v">
                <p:oleObj spid="_x0000_s36993" name="Equation" r:id="rId15" imgW="914400" imgH="393700" progId="Equation.3">
                  <p:embed/>
                </p:oleObj>
              </mc:Choice>
              <mc:Fallback>
                <p:oleObj name="Equation" r:id="rId15" imgW="914400" imgH="393700" progId="Equation.3">
                  <p:embed/>
                  <p:pic>
                    <p:nvPicPr>
                      <p:cNvPr id="5125" name="Object 6">
                        <a:extLst>
                          <a:ext uri="{FF2B5EF4-FFF2-40B4-BE49-F238E27FC236}">
                            <a16:creationId xmlns:a16="http://schemas.microsoft.com/office/drawing/2014/main" xmlns="" id="{F3B8E963-66E1-4B3F-9626-E471FA4C54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7600" y="2248301"/>
                        <a:ext cx="3011366" cy="1297308"/>
                      </a:xfrm>
                      <a:prstGeom prst="rect">
                        <a:avLst/>
                      </a:prstGeom>
                      <a:noFill/>
                      <a:ln>
                        <a:noFill/>
                      </a:ln>
                    </p:spPr>
                  </p:pic>
                </p:oleObj>
              </mc:Fallback>
            </mc:AlternateContent>
          </a:graphicData>
        </a:graphic>
      </p:graphicFrame>
      <p:graphicFrame>
        <p:nvGraphicFramePr>
          <p:cNvPr id="37" name="Object 7">
            <a:extLst>
              <a:ext uri="{FF2B5EF4-FFF2-40B4-BE49-F238E27FC236}">
                <a16:creationId xmlns:a16="http://schemas.microsoft.com/office/drawing/2014/main" xmlns="" id="{7694B6CA-D554-4752-B269-D952639F4897}"/>
              </a:ext>
            </a:extLst>
          </p:cNvPr>
          <p:cNvGraphicFramePr>
            <a:graphicFrameLocks noChangeAspect="1"/>
          </p:cNvGraphicFramePr>
          <p:nvPr>
            <p:extLst>
              <p:ext uri="{D42A27DB-BD31-4B8C-83A1-F6EECF244321}">
                <p14:modId xmlns:p14="http://schemas.microsoft.com/office/powerpoint/2010/main" val="3932174736"/>
              </p:ext>
            </p:extLst>
          </p:nvPr>
        </p:nvGraphicFramePr>
        <p:xfrm>
          <a:off x="3692363" y="3563413"/>
          <a:ext cx="2826075" cy="1200662"/>
        </p:xfrm>
        <a:graphic>
          <a:graphicData uri="http://schemas.openxmlformats.org/presentationml/2006/ole">
            <mc:AlternateContent xmlns:mc="http://schemas.openxmlformats.org/markup-compatibility/2006">
              <mc:Choice xmlns:v="urn:schemas-microsoft-com:vml" Requires="v">
                <p:oleObj spid="_x0000_s36994" name="Equation" r:id="rId17" imgW="926698" imgH="393529" progId="Equation.3">
                  <p:embed/>
                </p:oleObj>
              </mc:Choice>
              <mc:Fallback>
                <p:oleObj name="Equation" r:id="rId17" imgW="926698" imgH="393529" progId="Equation.3">
                  <p:embed/>
                  <p:pic>
                    <p:nvPicPr>
                      <p:cNvPr id="5126" name="Object 7">
                        <a:extLst>
                          <a:ext uri="{FF2B5EF4-FFF2-40B4-BE49-F238E27FC236}">
                            <a16:creationId xmlns:a16="http://schemas.microsoft.com/office/drawing/2014/main" xmlns="" id="{C6DDBCFE-C7F0-4D74-A6CD-80FD9B1CC12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2363" y="3563413"/>
                        <a:ext cx="2826075" cy="1200662"/>
                      </a:xfrm>
                      <a:prstGeom prst="rect">
                        <a:avLst/>
                      </a:prstGeom>
                      <a:noFill/>
                      <a:ln>
                        <a:noFill/>
                      </a:ln>
                    </p:spPr>
                  </p:pic>
                </p:oleObj>
              </mc:Fallback>
            </mc:AlternateContent>
          </a:graphicData>
        </a:graphic>
      </p:graphicFrame>
      <p:graphicFrame>
        <p:nvGraphicFramePr>
          <p:cNvPr id="38" name="Object 8">
            <a:extLst>
              <a:ext uri="{FF2B5EF4-FFF2-40B4-BE49-F238E27FC236}">
                <a16:creationId xmlns:a16="http://schemas.microsoft.com/office/drawing/2014/main" xmlns="" id="{94A9913A-9E75-4440-A23E-D4C668E70B63}"/>
              </a:ext>
            </a:extLst>
          </p:cNvPr>
          <p:cNvGraphicFramePr>
            <a:graphicFrameLocks noChangeAspect="1"/>
          </p:cNvGraphicFramePr>
          <p:nvPr>
            <p:extLst>
              <p:ext uri="{D42A27DB-BD31-4B8C-83A1-F6EECF244321}">
                <p14:modId xmlns:p14="http://schemas.microsoft.com/office/powerpoint/2010/main" val="3575119614"/>
              </p:ext>
            </p:extLst>
          </p:nvPr>
        </p:nvGraphicFramePr>
        <p:xfrm>
          <a:off x="228600" y="3674519"/>
          <a:ext cx="2788763" cy="1168441"/>
        </p:xfrm>
        <a:graphic>
          <a:graphicData uri="http://schemas.openxmlformats.org/presentationml/2006/ole">
            <mc:AlternateContent xmlns:mc="http://schemas.openxmlformats.org/markup-compatibility/2006">
              <mc:Choice xmlns:v="urn:schemas-microsoft-com:vml" Requires="v">
                <p:oleObj spid="_x0000_s36995" name="Equation" r:id="rId19" imgW="939600" imgH="393480" progId="Equation.3">
                  <p:embed/>
                </p:oleObj>
              </mc:Choice>
              <mc:Fallback>
                <p:oleObj name="Equation" r:id="rId19" imgW="939600" imgH="393480" progId="Equation.3">
                  <p:embed/>
                  <p:pic>
                    <p:nvPicPr>
                      <p:cNvPr id="5127" name="Object 8">
                        <a:extLst>
                          <a:ext uri="{FF2B5EF4-FFF2-40B4-BE49-F238E27FC236}">
                            <a16:creationId xmlns:a16="http://schemas.microsoft.com/office/drawing/2014/main" xmlns="" id="{B0CF0883-D742-4DB4-9FE1-6AECFA56945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 y="3674519"/>
                        <a:ext cx="2788763" cy="1168441"/>
                      </a:xfrm>
                      <a:prstGeom prst="rect">
                        <a:avLst/>
                      </a:prstGeom>
                      <a:noFill/>
                      <a:ln>
                        <a:noFill/>
                      </a:ln>
                      <a:effectLst/>
                    </p:spPr>
                  </p:pic>
                </p:oleObj>
              </mc:Fallback>
            </mc:AlternateContent>
          </a:graphicData>
        </a:graphic>
      </p:graphicFrame>
      <p:graphicFrame>
        <p:nvGraphicFramePr>
          <p:cNvPr id="39" name="Object 14">
            <a:extLst>
              <a:ext uri="{FF2B5EF4-FFF2-40B4-BE49-F238E27FC236}">
                <a16:creationId xmlns:a16="http://schemas.microsoft.com/office/drawing/2014/main" xmlns="" id="{801EC718-1E43-448E-A67F-61D1CBA56E4C}"/>
              </a:ext>
            </a:extLst>
          </p:cNvPr>
          <p:cNvGraphicFramePr>
            <a:graphicFrameLocks noChangeAspect="1"/>
          </p:cNvGraphicFramePr>
          <p:nvPr>
            <p:extLst>
              <p:ext uri="{D42A27DB-BD31-4B8C-83A1-F6EECF244321}">
                <p14:modId xmlns:p14="http://schemas.microsoft.com/office/powerpoint/2010/main" val="3857680459"/>
              </p:ext>
            </p:extLst>
          </p:nvPr>
        </p:nvGraphicFramePr>
        <p:xfrm>
          <a:off x="3871358" y="506383"/>
          <a:ext cx="412750" cy="1066800"/>
        </p:xfrm>
        <a:graphic>
          <a:graphicData uri="http://schemas.openxmlformats.org/presentationml/2006/ole">
            <mc:AlternateContent xmlns:mc="http://schemas.openxmlformats.org/markup-compatibility/2006">
              <mc:Choice xmlns:v="urn:schemas-microsoft-com:vml" Requires="v">
                <p:oleObj spid="_x0000_s36996" name="Equation" r:id="rId21" imgW="152334" imgH="393529" progId="Equation.3">
                  <p:embed/>
                </p:oleObj>
              </mc:Choice>
              <mc:Fallback>
                <p:oleObj name="Equation" r:id="rId21" imgW="152334" imgH="393529" progId="Equation.3">
                  <p:embed/>
                  <p:pic>
                    <p:nvPicPr>
                      <p:cNvPr id="5129" name="Object 14">
                        <a:extLst>
                          <a:ext uri="{FF2B5EF4-FFF2-40B4-BE49-F238E27FC236}">
                            <a16:creationId xmlns:a16="http://schemas.microsoft.com/office/drawing/2014/main" xmlns="" id="{13360B03-B298-41C1-A38A-189405ACD5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1358" y="506383"/>
                        <a:ext cx="4127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 name="Oval 39">
            <a:extLst>
              <a:ext uri="{FF2B5EF4-FFF2-40B4-BE49-F238E27FC236}">
                <a16:creationId xmlns:a16="http://schemas.microsoft.com/office/drawing/2014/main" xmlns="" id="{80CFA876-C27D-45A6-B5D3-469A5550ECC0}"/>
              </a:ext>
            </a:extLst>
          </p:cNvPr>
          <p:cNvSpPr/>
          <p:nvPr/>
        </p:nvSpPr>
        <p:spPr bwMode="auto">
          <a:xfrm>
            <a:off x="2311538" y="404885"/>
            <a:ext cx="819150" cy="1211716"/>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xmlns="" id="{C140726F-D0A3-42E4-AFE5-8EAA3AD0EE22}"/>
              </a:ext>
            </a:extLst>
          </p:cNvPr>
          <p:cNvSpPr/>
          <p:nvPr/>
        </p:nvSpPr>
        <p:spPr bwMode="auto">
          <a:xfrm>
            <a:off x="6070601" y="2283710"/>
            <a:ext cx="819150" cy="1211716"/>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2" name="Oval 41">
            <a:extLst>
              <a:ext uri="{FF2B5EF4-FFF2-40B4-BE49-F238E27FC236}">
                <a16:creationId xmlns:a16="http://schemas.microsoft.com/office/drawing/2014/main" xmlns="" id="{E8EB6298-D2A8-4DAE-9025-3EDC122A06EE}"/>
              </a:ext>
            </a:extLst>
          </p:cNvPr>
          <p:cNvSpPr/>
          <p:nvPr/>
        </p:nvSpPr>
        <p:spPr bwMode="auto">
          <a:xfrm>
            <a:off x="5869603" y="3588884"/>
            <a:ext cx="819150" cy="1211716"/>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3" name="Oval 42">
            <a:extLst>
              <a:ext uri="{FF2B5EF4-FFF2-40B4-BE49-F238E27FC236}">
                <a16:creationId xmlns:a16="http://schemas.microsoft.com/office/drawing/2014/main" xmlns="" id="{FBBA4F27-EEEC-4773-9611-29E899924F65}"/>
              </a:ext>
            </a:extLst>
          </p:cNvPr>
          <p:cNvSpPr/>
          <p:nvPr/>
        </p:nvSpPr>
        <p:spPr bwMode="auto">
          <a:xfrm>
            <a:off x="3693983" y="388484"/>
            <a:ext cx="819150" cy="1211716"/>
          </a:xfrm>
          <a:prstGeom prst="ellipse">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xmlns="" id="{E262320F-E3CC-40C1-9AA3-08729AC25DAA}"/>
              </a:ext>
            </a:extLst>
          </p:cNvPr>
          <p:cNvSpPr/>
          <p:nvPr/>
        </p:nvSpPr>
        <p:spPr bwMode="auto">
          <a:xfrm>
            <a:off x="2578093" y="2274704"/>
            <a:ext cx="603776" cy="1211716"/>
          </a:xfrm>
          <a:prstGeom prst="ellipse">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Oval 44">
            <a:extLst>
              <a:ext uri="{FF2B5EF4-FFF2-40B4-BE49-F238E27FC236}">
                <a16:creationId xmlns:a16="http://schemas.microsoft.com/office/drawing/2014/main" xmlns="" id="{FCDBB32D-47B3-483A-ABA1-2E0999DE5E29}"/>
              </a:ext>
            </a:extLst>
          </p:cNvPr>
          <p:cNvSpPr/>
          <p:nvPr/>
        </p:nvSpPr>
        <p:spPr bwMode="auto">
          <a:xfrm>
            <a:off x="2438094" y="3644018"/>
            <a:ext cx="651429" cy="1211716"/>
          </a:xfrm>
          <a:prstGeom prst="ellipse">
            <a:avLst/>
          </a:pr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46" name="Object 16">
            <a:extLst>
              <a:ext uri="{FF2B5EF4-FFF2-40B4-BE49-F238E27FC236}">
                <a16:creationId xmlns:a16="http://schemas.microsoft.com/office/drawing/2014/main" xmlns="" id="{7CC70829-6153-4812-98C0-B81FC6501C17}"/>
              </a:ext>
            </a:extLst>
          </p:cNvPr>
          <p:cNvGraphicFramePr>
            <a:graphicFrameLocks noChangeAspect="1"/>
          </p:cNvGraphicFramePr>
          <p:nvPr>
            <p:extLst>
              <p:ext uri="{D42A27DB-BD31-4B8C-83A1-F6EECF244321}">
                <p14:modId xmlns:p14="http://schemas.microsoft.com/office/powerpoint/2010/main" val="1243189286"/>
              </p:ext>
            </p:extLst>
          </p:nvPr>
        </p:nvGraphicFramePr>
        <p:xfrm>
          <a:off x="7489357" y="1200266"/>
          <a:ext cx="4059392" cy="1557440"/>
        </p:xfrm>
        <a:graphic>
          <a:graphicData uri="http://schemas.openxmlformats.org/presentationml/2006/ole">
            <mc:AlternateContent xmlns:mc="http://schemas.openxmlformats.org/markup-compatibility/2006">
              <mc:Choice xmlns:v="urn:schemas-microsoft-com:vml" Requires="v">
                <p:oleObj spid="_x0000_s36997" name="Equation" r:id="rId23" imgW="761669" imgH="393529" progId="Equation.3">
                  <p:embed/>
                </p:oleObj>
              </mc:Choice>
              <mc:Fallback>
                <p:oleObj name="Equation" r:id="rId23" imgW="761669" imgH="393529" progId="Equation.3">
                  <p:embed/>
                  <p:pic>
                    <p:nvPicPr>
                      <p:cNvPr id="11269" name="Object 16">
                        <a:extLst>
                          <a:ext uri="{FF2B5EF4-FFF2-40B4-BE49-F238E27FC236}">
                            <a16:creationId xmlns:a16="http://schemas.microsoft.com/office/drawing/2014/main" xmlns="" id="{E69BD98F-54D7-4E55-B210-06A6E9FFA4C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89357" y="1200266"/>
                        <a:ext cx="4059392" cy="1557440"/>
                      </a:xfrm>
                      <a:prstGeom prst="rect">
                        <a:avLst/>
                      </a:prstGeom>
                      <a:solidFill>
                        <a:srgbClr val="12E83B"/>
                      </a:solidFill>
                      <a:ln>
                        <a:noFill/>
                      </a:ln>
                      <a:effectLst/>
                    </p:spPr>
                  </p:pic>
                </p:oleObj>
              </mc:Fallback>
            </mc:AlternateContent>
          </a:graphicData>
        </a:graphic>
      </p:graphicFrame>
    </p:spTree>
    <p:extLst>
      <p:ext uri="{BB962C8B-B14F-4D97-AF65-F5344CB8AC3E}">
        <p14:creationId xmlns:p14="http://schemas.microsoft.com/office/powerpoint/2010/main" val="142241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arn(inVertical)">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arn(inVertic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checkerboard(across)">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arn(inVertical)">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inVertical)">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circle(in)">
                                      <p:cBhvr>
                                        <p:cTn id="7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ình nền PowerPoint đẹp về Y tế và Động vật - Vương Quốc Đồ Ngủ">
            <a:extLst>
              <a:ext uri="{FF2B5EF4-FFF2-40B4-BE49-F238E27FC236}">
                <a16:creationId xmlns:a16="http://schemas.microsoft.com/office/drawing/2014/main" xmlns="" id="{7581E697-3A80-446A-975D-4827E7755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72"/>
            <a:ext cx="1043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54A8CFBB-7361-49F4-94BA-0D2473F61C54}"/>
              </a:ext>
            </a:extLst>
          </p:cNvPr>
          <p:cNvSpPr txBox="1">
            <a:spLocks/>
          </p:cNvSpPr>
          <p:nvPr/>
        </p:nvSpPr>
        <p:spPr bwMode="auto">
          <a:xfrm>
            <a:off x="152400" y="457200"/>
            <a:ext cx="1036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571500" indent="-571500" algn="just" eaLnBrk="1" hangingPunct="1">
              <a:buFont typeface="Wingdings" panose="05000000000000000000" pitchFamily="2" charset="2"/>
              <a:buNone/>
            </a:pPr>
            <a:r>
              <a:rPr lang="en-US" altLang="en-US" kern="0">
                <a:solidFill>
                  <a:srgbClr val="009900"/>
                </a:solidFill>
              </a:rPr>
              <a:t>Lớp 4A có 32 học sinh được chia đều làm 4 tổ. Hỏi:</a:t>
            </a:r>
          </a:p>
          <a:p>
            <a:pPr marL="571500" indent="-571500" algn="just" eaLnBrk="1" hangingPunct="1">
              <a:buFont typeface="Wingdings" panose="05000000000000000000" pitchFamily="2" charset="2"/>
              <a:buNone/>
            </a:pPr>
            <a:r>
              <a:rPr lang="en-US" altLang="en-US" kern="0"/>
              <a:t>a</a:t>
            </a:r>
            <a:r>
              <a:rPr lang="en-US" altLang="en-US" kern="0">
                <a:solidFill>
                  <a:srgbClr val="009900"/>
                </a:solidFill>
              </a:rPr>
              <a:t>. 3 tổ chiếm mấy phần số học sinh của lớp?</a:t>
            </a:r>
          </a:p>
          <a:p>
            <a:pPr marL="571500" indent="-571500" algn="just" eaLnBrk="1" hangingPunct="1">
              <a:buFont typeface="Wingdings" panose="05000000000000000000" pitchFamily="2" charset="2"/>
              <a:buNone/>
            </a:pPr>
            <a:r>
              <a:rPr lang="en-US" altLang="en-US" kern="0"/>
              <a:t>b</a:t>
            </a:r>
            <a:r>
              <a:rPr lang="en-US" altLang="en-US" kern="0">
                <a:solidFill>
                  <a:srgbClr val="009900"/>
                </a:solidFill>
              </a:rPr>
              <a:t>. 3 tổ có bao nhiêu học sinh?</a:t>
            </a:r>
          </a:p>
        </p:txBody>
      </p:sp>
      <p:sp>
        <p:nvSpPr>
          <p:cNvPr id="4" name="Rectangle 2">
            <a:extLst>
              <a:ext uri="{FF2B5EF4-FFF2-40B4-BE49-F238E27FC236}">
                <a16:creationId xmlns:a16="http://schemas.microsoft.com/office/drawing/2014/main" xmlns="" id="{8A57DA62-2499-45B0-87C5-B2DC3665E514}"/>
              </a:ext>
            </a:extLst>
          </p:cNvPr>
          <p:cNvSpPr>
            <a:spLocks noChangeArrowheads="1"/>
          </p:cNvSpPr>
          <p:nvPr/>
        </p:nvSpPr>
        <p:spPr bwMode="auto">
          <a:xfrm>
            <a:off x="152400" y="0"/>
            <a:ext cx="513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n-US" altLang="en-US" u="sng">
                <a:solidFill>
                  <a:srgbClr val="0000FF"/>
                </a:solidFill>
                <a:latin typeface="Tahoma" panose="020B0604030504040204" pitchFamily="34" charset="0"/>
              </a:rPr>
              <a:t>Bài 2:</a:t>
            </a:r>
            <a:r>
              <a:rPr lang="en-US" altLang="en-US">
                <a:solidFill>
                  <a:srgbClr val="0000FF"/>
                </a:solidFill>
                <a:latin typeface="Tahoma" panose="020B0604030504040204" pitchFamily="34" charset="0"/>
              </a:rPr>
              <a:t> </a:t>
            </a:r>
            <a:r>
              <a:rPr lang="en-US" altLang="en-US">
                <a:latin typeface="Tahoma" panose="020B0604030504040204" pitchFamily="34" charset="0"/>
              </a:rPr>
              <a:t> </a:t>
            </a:r>
            <a:r>
              <a:rPr lang="en-US" altLang="en-US" i="1">
                <a:solidFill>
                  <a:srgbClr val="0000FF"/>
                </a:solidFill>
                <a:latin typeface="Tahoma" panose="020B0604030504040204" pitchFamily="34" charset="0"/>
              </a:rPr>
              <a:t>( SGK trang 139 – dưới)</a:t>
            </a:r>
          </a:p>
        </p:txBody>
      </p:sp>
      <p:cxnSp>
        <p:nvCxnSpPr>
          <p:cNvPr id="5" name="Straight Connector 4">
            <a:extLst>
              <a:ext uri="{FF2B5EF4-FFF2-40B4-BE49-F238E27FC236}">
                <a16:creationId xmlns:a16="http://schemas.microsoft.com/office/drawing/2014/main" xmlns="" id="{2051CB1C-0267-4A49-A45F-49C147637AC5}"/>
              </a:ext>
            </a:extLst>
          </p:cNvPr>
          <p:cNvCxnSpPr>
            <a:cxnSpLocks/>
          </p:cNvCxnSpPr>
          <p:nvPr/>
        </p:nvCxnSpPr>
        <p:spPr>
          <a:xfrm>
            <a:off x="2209800" y="990600"/>
            <a:ext cx="21224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AA903168-9A6A-400E-83C5-A7D5505BA911}"/>
              </a:ext>
            </a:extLst>
          </p:cNvPr>
          <p:cNvCxnSpPr>
            <a:cxnSpLocks/>
          </p:cNvCxnSpPr>
          <p:nvPr/>
        </p:nvCxnSpPr>
        <p:spPr>
          <a:xfrm>
            <a:off x="7848600" y="998391"/>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FE905F5F-3A06-4613-AF4C-CEFC33EC6CC9}"/>
              </a:ext>
            </a:extLst>
          </p:cNvPr>
          <p:cNvCxnSpPr>
            <a:cxnSpLocks/>
          </p:cNvCxnSpPr>
          <p:nvPr/>
        </p:nvCxnSpPr>
        <p:spPr>
          <a:xfrm>
            <a:off x="694006" y="1541072"/>
            <a:ext cx="5251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12B4ACD-3516-484C-A72A-F196955B1F7D}"/>
              </a:ext>
            </a:extLst>
          </p:cNvPr>
          <p:cNvCxnSpPr>
            <a:cxnSpLocks/>
          </p:cNvCxnSpPr>
          <p:nvPr/>
        </p:nvCxnSpPr>
        <p:spPr>
          <a:xfrm>
            <a:off x="2697871" y="1622034"/>
            <a:ext cx="17106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3A945FD-4400-4DF2-9122-7C92FA7FDC3D}"/>
              </a:ext>
            </a:extLst>
          </p:cNvPr>
          <p:cNvCxnSpPr>
            <a:cxnSpLocks/>
          </p:cNvCxnSpPr>
          <p:nvPr/>
        </p:nvCxnSpPr>
        <p:spPr>
          <a:xfrm>
            <a:off x="694006" y="2143125"/>
            <a:ext cx="5251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79AA7F3-A2C7-45C1-810E-BB7C3A24C07F}"/>
              </a:ext>
            </a:extLst>
          </p:cNvPr>
          <p:cNvCxnSpPr>
            <a:cxnSpLocks/>
          </p:cNvCxnSpPr>
          <p:nvPr/>
        </p:nvCxnSpPr>
        <p:spPr>
          <a:xfrm>
            <a:off x="3913188" y="2163201"/>
            <a:ext cx="1565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4AABAF34-BA89-48A2-A61B-EB77117C955B}"/>
              </a:ext>
            </a:extLst>
          </p:cNvPr>
          <p:cNvSpPr>
            <a:spLocks noChangeArrowheads="1"/>
          </p:cNvSpPr>
          <p:nvPr/>
        </p:nvSpPr>
        <p:spPr bwMode="auto">
          <a:xfrm>
            <a:off x="4272522" y="2286000"/>
            <a:ext cx="1330814" cy="523220"/>
          </a:xfrm>
          <a:prstGeom prst="rect">
            <a:avLst/>
          </a:prstGeom>
          <a:solidFill>
            <a:schemeClr val="accent6">
              <a:lumMod val="40000"/>
              <a:lumOff val="60000"/>
            </a:schemeClr>
          </a:solidFill>
          <a:ln>
            <a:noFill/>
          </a:ln>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20000"/>
              </a:spcBef>
              <a:buClr>
                <a:schemeClr val="accent1"/>
              </a:buClr>
              <a:buFont typeface="Wingdings" panose="05000000000000000000" pitchFamily="2" charset="2"/>
              <a:buNone/>
            </a:pPr>
            <a:r>
              <a:rPr lang="en-US" altLang="en-US" u="sng">
                <a:latin typeface="Tahoma" panose="020B0604030504040204" pitchFamily="34" charset="0"/>
              </a:rPr>
              <a:t>Bài giải</a:t>
            </a:r>
            <a:endParaRPr lang="en-US" altLang="en-US">
              <a:latin typeface="Tahoma" panose="020B0604030504040204" pitchFamily="34" charset="0"/>
            </a:endParaRPr>
          </a:p>
        </p:txBody>
      </p:sp>
      <p:sp>
        <p:nvSpPr>
          <p:cNvPr id="12" name="Rectangle 6">
            <a:extLst>
              <a:ext uri="{FF2B5EF4-FFF2-40B4-BE49-F238E27FC236}">
                <a16:creationId xmlns:a16="http://schemas.microsoft.com/office/drawing/2014/main" xmlns="" id="{32C78CA8-C629-478D-BFC2-6F44C0D395CB}"/>
              </a:ext>
            </a:extLst>
          </p:cNvPr>
          <p:cNvSpPr>
            <a:spLocks noChangeArrowheads="1"/>
          </p:cNvSpPr>
          <p:nvPr/>
        </p:nvSpPr>
        <p:spPr bwMode="auto">
          <a:xfrm>
            <a:off x="2133600" y="2849697"/>
            <a:ext cx="7772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20000"/>
              </a:spcBef>
              <a:buClr>
                <a:schemeClr val="accent1"/>
              </a:buClr>
              <a:buFont typeface="Wingdings" panose="05000000000000000000" pitchFamily="2" charset="2"/>
              <a:buAutoNum type="alphaLcPeriod"/>
            </a:pPr>
            <a:r>
              <a:rPr lang="en-US" altLang="en-US">
                <a:latin typeface="Tahoma" panose="020B0604030504040204" pitchFamily="34" charset="0"/>
              </a:rPr>
              <a:t>Ba tổ chiếm       số học sinh của cả lớp.</a:t>
            </a:r>
          </a:p>
          <a:p>
            <a:pPr marL="0" indent="0" eaLnBrk="1" hangingPunct="1">
              <a:lnSpc>
                <a:spcPct val="100000"/>
              </a:lnSpc>
              <a:spcBef>
                <a:spcPct val="20000"/>
              </a:spcBef>
              <a:buClr>
                <a:schemeClr val="accent1"/>
              </a:buClr>
              <a:buNone/>
            </a:pPr>
            <a:endParaRPr lang="en-US" altLang="en-US">
              <a:latin typeface="Tahoma" panose="020B0604030504040204" pitchFamily="34" charset="0"/>
            </a:endParaRPr>
          </a:p>
          <a:p>
            <a:pPr eaLnBrk="1" hangingPunct="1">
              <a:lnSpc>
                <a:spcPct val="100000"/>
              </a:lnSpc>
              <a:spcBef>
                <a:spcPct val="20000"/>
              </a:spcBef>
              <a:buClr>
                <a:schemeClr val="accent1"/>
              </a:buClr>
              <a:buFont typeface="Wingdings" panose="05000000000000000000" pitchFamily="2" charset="2"/>
              <a:buNone/>
            </a:pPr>
            <a:r>
              <a:rPr lang="en-US" altLang="en-US">
                <a:latin typeface="Tahoma" panose="020B0604030504040204" pitchFamily="34" charset="0"/>
              </a:rPr>
              <a:t>b.  Ba tổ có số học sinh là:</a:t>
            </a:r>
          </a:p>
          <a:p>
            <a:pPr eaLnBrk="1" hangingPunct="1">
              <a:lnSpc>
                <a:spcPct val="100000"/>
              </a:lnSpc>
              <a:spcBef>
                <a:spcPct val="20000"/>
              </a:spcBef>
              <a:buClr>
                <a:schemeClr val="accent1"/>
              </a:buClr>
              <a:buFont typeface="Wingdings" panose="05000000000000000000" pitchFamily="2" charset="2"/>
              <a:buNone/>
            </a:pPr>
            <a:r>
              <a:rPr lang="en-US" altLang="en-US">
                <a:latin typeface="Tahoma" panose="020B0604030504040204" pitchFamily="34" charset="0"/>
              </a:rPr>
              <a:t>		</a:t>
            </a:r>
          </a:p>
          <a:p>
            <a:pPr eaLnBrk="1" hangingPunct="1">
              <a:lnSpc>
                <a:spcPct val="100000"/>
              </a:lnSpc>
              <a:spcBef>
                <a:spcPct val="20000"/>
              </a:spcBef>
              <a:buClr>
                <a:schemeClr val="accent1"/>
              </a:buClr>
              <a:buFont typeface="Wingdings" panose="05000000000000000000" pitchFamily="2" charset="2"/>
              <a:buNone/>
            </a:pPr>
            <a:r>
              <a:rPr lang="en-US" altLang="en-US">
                <a:latin typeface="Tahoma" panose="020B0604030504040204" pitchFamily="34" charset="0"/>
              </a:rPr>
              <a:t>		32    x         = 24 (học sinh)</a:t>
            </a:r>
          </a:p>
          <a:p>
            <a:pPr eaLnBrk="1" hangingPunct="1">
              <a:lnSpc>
                <a:spcPct val="100000"/>
              </a:lnSpc>
              <a:spcBef>
                <a:spcPct val="20000"/>
              </a:spcBef>
              <a:buClr>
                <a:schemeClr val="accent1"/>
              </a:buClr>
              <a:buFont typeface="Wingdings" panose="05000000000000000000" pitchFamily="2" charset="2"/>
              <a:buNone/>
            </a:pPr>
            <a:r>
              <a:rPr lang="en-US" altLang="en-US">
                <a:latin typeface="Tahoma" panose="020B0604030504040204" pitchFamily="34" charset="0"/>
              </a:rPr>
              <a:t>					</a:t>
            </a:r>
          </a:p>
        </p:txBody>
      </p:sp>
      <p:graphicFrame>
        <p:nvGraphicFramePr>
          <p:cNvPr id="13" name="Object 7">
            <a:extLst>
              <a:ext uri="{FF2B5EF4-FFF2-40B4-BE49-F238E27FC236}">
                <a16:creationId xmlns:a16="http://schemas.microsoft.com/office/drawing/2014/main" xmlns="" id="{6B58349A-FF02-41C0-B199-6A08868DA5D1}"/>
              </a:ext>
            </a:extLst>
          </p:cNvPr>
          <p:cNvGraphicFramePr>
            <a:graphicFrameLocks noChangeAspect="1"/>
          </p:cNvGraphicFramePr>
          <p:nvPr>
            <p:extLst>
              <p:ext uri="{D42A27DB-BD31-4B8C-83A1-F6EECF244321}">
                <p14:modId xmlns:p14="http://schemas.microsoft.com/office/powerpoint/2010/main" val="798132493"/>
              </p:ext>
            </p:extLst>
          </p:nvPr>
        </p:nvGraphicFramePr>
        <p:xfrm>
          <a:off x="4621212" y="2743200"/>
          <a:ext cx="407988" cy="1106406"/>
        </p:xfrm>
        <a:graphic>
          <a:graphicData uri="http://schemas.openxmlformats.org/presentationml/2006/ole">
            <mc:AlternateContent xmlns:mc="http://schemas.openxmlformats.org/markup-compatibility/2006">
              <mc:Choice xmlns:v="urn:schemas-microsoft-com:vml" Requires="v">
                <p:oleObj spid="_x0000_s53275" name="Equation" r:id="rId4" imgW="152334" imgH="393529" progId="Equation.3">
                  <p:embed/>
                </p:oleObj>
              </mc:Choice>
              <mc:Fallback>
                <p:oleObj name="Equation" r:id="rId4" imgW="152334" imgH="393529" progId="Equation.3">
                  <p:embed/>
                  <p:pic>
                    <p:nvPicPr>
                      <p:cNvPr id="66" name="Object 7">
                        <a:extLst>
                          <a:ext uri="{FF2B5EF4-FFF2-40B4-BE49-F238E27FC236}">
                            <a16:creationId xmlns:a16="http://schemas.microsoft.com/office/drawing/2014/main" xmlns="" id="{FFBFB041-8D51-40F7-BD88-5F460C545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212" y="2743200"/>
                        <a:ext cx="407988" cy="1106406"/>
                      </a:xfrm>
                      <a:prstGeom prst="rect">
                        <a:avLst/>
                      </a:prstGeom>
                      <a:noFill/>
                      <a:ln>
                        <a:noFill/>
                      </a:ln>
                      <a:effectLst/>
                    </p:spPr>
                  </p:pic>
                </p:oleObj>
              </mc:Fallback>
            </mc:AlternateContent>
          </a:graphicData>
        </a:graphic>
      </p:graphicFrame>
      <p:graphicFrame>
        <p:nvGraphicFramePr>
          <p:cNvPr id="14" name="Object 8">
            <a:extLst>
              <a:ext uri="{FF2B5EF4-FFF2-40B4-BE49-F238E27FC236}">
                <a16:creationId xmlns:a16="http://schemas.microsoft.com/office/drawing/2014/main" xmlns="" id="{21857227-25A7-44D3-A128-AD97213FF719}"/>
              </a:ext>
            </a:extLst>
          </p:cNvPr>
          <p:cNvGraphicFramePr>
            <a:graphicFrameLocks noChangeAspect="1"/>
          </p:cNvGraphicFramePr>
          <p:nvPr>
            <p:extLst>
              <p:ext uri="{D42A27DB-BD31-4B8C-83A1-F6EECF244321}">
                <p14:modId xmlns:p14="http://schemas.microsoft.com/office/powerpoint/2010/main" val="3748776238"/>
              </p:ext>
            </p:extLst>
          </p:nvPr>
        </p:nvGraphicFramePr>
        <p:xfrm>
          <a:off x="4356100" y="4660076"/>
          <a:ext cx="407988" cy="1106406"/>
        </p:xfrm>
        <a:graphic>
          <a:graphicData uri="http://schemas.openxmlformats.org/presentationml/2006/ole">
            <mc:AlternateContent xmlns:mc="http://schemas.openxmlformats.org/markup-compatibility/2006">
              <mc:Choice xmlns:v="urn:schemas-microsoft-com:vml" Requires="v">
                <p:oleObj spid="_x0000_s53276" name="Equation" r:id="rId6" imgW="152334" imgH="393529" progId="Equation.3">
                  <p:embed/>
                </p:oleObj>
              </mc:Choice>
              <mc:Fallback>
                <p:oleObj name="Equation" r:id="rId6" imgW="152334" imgH="393529" progId="Equation.3">
                  <p:embed/>
                  <p:pic>
                    <p:nvPicPr>
                      <p:cNvPr id="67" name="Object 8">
                        <a:extLst>
                          <a:ext uri="{FF2B5EF4-FFF2-40B4-BE49-F238E27FC236}">
                            <a16:creationId xmlns:a16="http://schemas.microsoft.com/office/drawing/2014/main" xmlns="" id="{00BC8083-4742-4152-BC79-856608B3C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4660076"/>
                        <a:ext cx="407988" cy="1106406"/>
                      </a:xfrm>
                      <a:prstGeom prst="rect">
                        <a:avLst/>
                      </a:prstGeom>
                      <a:noFill/>
                      <a:ln>
                        <a:noFill/>
                      </a:ln>
                      <a:effectLst/>
                    </p:spPr>
                  </p:pic>
                </p:oleObj>
              </mc:Fallback>
            </mc:AlternateContent>
          </a:graphicData>
        </a:graphic>
      </p:graphicFrame>
      <p:graphicFrame>
        <p:nvGraphicFramePr>
          <p:cNvPr id="15" name="Object 9">
            <a:extLst>
              <a:ext uri="{FF2B5EF4-FFF2-40B4-BE49-F238E27FC236}">
                <a16:creationId xmlns:a16="http://schemas.microsoft.com/office/drawing/2014/main" xmlns="" id="{929137AB-9B68-42F2-B603-9E7655110C23}"/>
              </a:ext>
            </a:extLst>
          </p:cNvPr>
          <p:cNvGraphicFramePr>
            <a:graphicFrameLocks noChangeAspect="1"/>
          </p:cNvGraphicFramePr>
          <p:nvPr>
            <p:extLst>
              <p:ext uri="{D42A27DB-BD31-4B8C-83A1-F6EECF244321}">
                <p14:modId xmlns:p14="http://schemas.microsoft.com/office/powerpoint/2010/main" val="1217935094"/>
              </p:ext>
            </p:extLst>
          </p:nvPr>
        </p:nvGraphicFramePr>
        <p:xfrm>
          <a:off x="4902200" y="5370593"/>
          <a:ext cx="407988" cy="1106407"/>
        </p:xfrm>
        <a:graphic>
          <a:graphicData uri="http://schemas.openxmlformats.org/presentationml/2006/ole">
            <mc:AlternateContent xmlns:mc="http://schemas.openxmlformats.org/markup-compatibility/2006">
              <mc:Choice xmlns:v="urn:schemas-microsoft-com:vml" Requires="v">
                <p:oleObj spid="_x0000_s53277" name="Microsoft Equation 3.0" r:id="rId7" imgW="152334" imgH="393529" progId="Equation.3">
                  <p:embed/>
                </p:oleObj>
              </mc:Choice>
              <mc:Fallback>
                <p:oleObj name="Microsoft Equation 3.0" r:id="rId7" imgW="152334" imgH="393529" progId="Equation.3">
                  <p:embed/>
                  <p:pic>
                    <p:nvPicPr>
                      <p:cNvPr id="68" name="Object 9">
                        <a:extLst>
                          <a:ext uri="{FF2B5EF4-FFF2-40B4-BE49-F238E27FC236}">
                            <a16:creationId xmlns:a16="http://schemas.microsoft.com/office/drawing/2014/main" xmlns="" id="{3E34F2B2-6C34-4E52-A720-A98ACA10A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5370593"/>
                        <a:ext cx="407988" cy="1106407"/>
                      </a:xfrm>
                      <a:prstGeom prst="rect">
                        <a:avLst/>
                      </a:prstGeom>
                      <a:noFill/>
                      <a:ln>
                        <a:noFill/>
                      </a:ln>
                      <a:effectLst/>
                    </p:spPr>
                  </p:pic>
                </p:oleObj>
              </mc:Fallback>
            </mc:AlternateContent>
          </a:graphicData>
        </a:graphic>
      </p:graphicFrame>
      <p:sp>
        <p:nvSpPr>
          <p:cNvPr id="23" name="Text Box 29">
            <a:extLst>
              <a:ext uri="{FF2B5EF4-FFF2-40B4-BE49-F238E27FC236}">
                <a16:creationId xmlns:a16="http://schemas.microsoft.com/office/drawing/2014/main" xmlns="" id="{6A42D588-FF9F-434C-866E-780A914F7177}"/>
              </a:ext>
            </a:extLst>
          </p:cNvPr>
          <p:cNvSpPr txBox="1">
            <a:spLocks noChangeArrowheads="1"/>
          </p:cNvSpPr>
          <p:nvPr/>
        </p:nvSpPr>
        <p:spPr bwMode="auto">
          <a:xfrm>
            <a:off x="3200400" y="5651609"/>
            <a:ext cx="454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990099"/>
                </a:solidFill>
                <a:latin typeface="Tahoma" panose="020B0604030504040204" pitchFamily="34" charset="0"/>
              </a:rPr>
              <a:t>Đáp số:  a)           số học sinh.</a:t>
            </a:r>
          </a:p>
          <a:p>
            <a:pPr>
              <a:lnSpc>
                <a:spcPct val="100000"/>
              </a:lnSpc>
              <a:spcBef>
                <a:spcPct val="0"/>
              </a:spcBef>
              <a:buFontTx/>
              <a:buNone/>
            </a:pPr>
            <a:r>
              <a:rPr lang="en-US" altLang="en-US" sz="2400">
                <a:solidFill>
                  <a:srgbClr val="990099"/>
                </a:solidFill>
                <a:latin typeface="Tahoma" panose="020B0604030504040204" pitchFamily="34" charset="0"/>
              </a:rPr>
              <a:t>	</a:t>
            </a:r>
          </a:p>
          <a:p>
            <a:pPr>
              <a:lnSpc>
                <a:spcPct val="100000"/>
              </a:lnSpc>
              <a:spcBef>
                <a:spcPct val="0"/>
              </a:spcBef>
              <a:buFontTx/>
              <a:buNone/>
            </a:pPr>
            <a:r>
              <a:rPr lang="en-US" altLang="en-US" sz="2400">
                <a:solidFill>
                  <a:srgbClr val="990099"/>
                </a:solidFill>
                <a:latin typeface="Tahoma" panose="020B0604030504040204" pitchFamily="34" charset="0"/>
              </a:rPr>
              <a:t>             b)   24 học sinh.</a:t>
            </a:r>
          </a:p>
        </p:txBody>
      </p:sp>
    </p:spTree>
    <p:extLst>
      <p:ext uri="{BB962C8B-B14F-4D97-AF65-F5344CB8AC3E}">
        <p14:creationId xmlns:p14="http://schemas.microsoft.com/office/powerpoint/2010/main" val="391594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par>
                                <p:cTn id="45" presetID="3"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xmlns="" id="{6A573625-BBC7-426B-9578-FF48C79BB947}"/>
              </a:ext>
            </a:extLst>
          </p:cNvPr>
          <p:cNvSpPr txBox="1">
            <a:spLocks/>
          </p:cNvSpPr>
          <p:nvPr/>
        </p:nvSpPr>
        <p:spPr>
          <a:xfrm>
            <a:off x="52137" y="782638"/>
            <a:ext cx="11987462" cy="2189162"/>
          </a:xfrm>
          <a:prstGeom prst="rect">
            <a:avLst/>
          </a:prstGeom>
          <a:solidFill>
            <a:schemeClr val="accent6">
              <a:lumMod val="40000"/>
              <a:lumOff val="6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eaLnBrk="1" hangingPunct="1">
              <a:buFont typeface="Wingdings" panose="05000000000000000000" pitchFamily="2" charset="2"/>
              <a:buNone/>
            </a:pPr>
            <a:r>
              <a:rPr lang="en-US" altLang="en-US" kern="0"/>
              <a:t>   Quãng đường từ nhà anh Hải đến thị xã dài 15 km. Anh Hải đi từ nhà ra thị xã, khi đi được       quãng đường thì dừng lại nghỉ một lúc. Hỏi anh Hải còn phải đi tiếp bao nhiêu ki-lô-mét nữa thì đến thị xã?</a:t>
            </a:r>
          </a:p>
        </p:txBody>
      </p:sp>
      <p:graphicFrame>
        <p:nvGraphicFramePr>
          <p:cNvPr id="18" name="Object 6">
            <a:extLst>
              <a:ext uri="{FF2B5EF4-FFF2-40B4-BE49-F238E27FC236}">
                <a16:creationId xmlns:a16="http://schemas.microsoft.com/office/drawing/2014/main" xmlns="" id="{FC94932E-3EDA-4DF9-B3BC-B41B55F1A668}"/>
              </a:ext>
            </a:extLst>
          </p:cNvPr>
          <p:cNvGraphicFramePr>
            <a:graphicFrameLocks noChangeAspect="1"/>
          </p:cNvGraphicFramePr>
          <p:nvPr>
            <p:extLst>
              <p:ext uri="{D42A27DB-BD31-4B8C-83A1-F6EECF244321}">
                <p14:modId xmlns:p14="http://schemas.microsoft.com/office/powerpoint/2010/main" val="4237968842"/>
              </p:ext>
            </p:extLst>
          </p:nvPr>
        </p:nvGraphicFramePr>
        <p:xfrm>
          <a:off x="5813780" y="1141186"/>
          <a:ext cx="557255" cy="891608"/>
        </p:xfrm>
        <a:graphic>
          <a:graphicData uri="http://schemas.openxmlformats.org/presentationml/2006/ole">
            <mc:AlternateContent xmlns:mc="http://schemas.openxmlformats.org/markup-compatibility/2006">
              <mc:Choice xmlns:v="urn:schemas-microsoft-com:vml" Requires="v">
                <p:oleObj spid="_x0000_s54283" name="Equation" r:id="rId3" imgW="152334" imgH="393529" progId="Equation.3">
                  <p:embed/>
                </p:oleObj>
              </mc:Choice>
              <mc:Fallback>
                <p:oleObj name="Equation" r:id="rId3" imgW="152334" imgH="393529" progId="Equation.3">
                  <p:embed/>
                  <p:pic>
                    <p:nvPicPr>
                      <p:cNvPr id="9219" name="Object 6">
                        <a:extLst>
                          <a:ext uri="{FF2B5EF4-FFF2-40B4-BE49-F238E27FC236}">
                            <a16:creationId xmlns:a16="http://schemas.microsoft.com/office/drawing/2014/main" xmlns="" id="{AC1C8DD7-DCB0-4748-894C-72B53ADA1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780" y="1141186"/>
                        <a:ext cx="557255" cy="891608"/>
                      </a:xfrm>
                      <a:prstGeom prst="rect">
                        <a:avLst/>
                      </a:prstGeom>
                      <a:noFill/>
                      <a:ln>
                        <a:noFill/>
                      </a:ln>
                      <a:effectLst/>
                    </p:spPr>
                  </p:pic>
                </p:oleObj>
              </mc:Fallback>
            </mc:AlternateContent>
          </a:graphicData>
        </a:graphic>
      </p:graphicFrame>
      <p:sp>
        <p:nvSpPr>
          <p:cNvPr id="19" name="Rectangle 3">
            <a:extLst>
              <a:ext uri="{FF2B5EF4-FFF2-40B4-BE49-F238E27FC236}">
                <a16:creationId xmlns:a16="http://schemas.microsoft.com/office/drawing/2014/main" xmlns="" id="{352F2849-345B-4CAE-8432-19B7BF41BD8F}"/>
              </a:ext>
            </a:extLst>
          </p:cNvPr>
          <p:cNvSpPr>
            <a:spLocks noChangeArrowheads="1"/>
          </p:cNvSpPr>
          <p:nvPr/>
        </p:nvSpPr>
        <p:spPr bwMode="auto">
          <a:xfrm>
            <a:off x="36512" y="154782"/>
            <a:ext cx="5018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n-US" altLang="en-US" u="sng">
                <a:solidFill>
                  <a:srgbClr val="0000FF"/>
                </a:solidFill>
                <a:latin typeface="Tahoma" panose="020B0604030504040204" pitchFamily="34" charset="0"/>
              </a:rPr>
              <a:t>Bài 3:</a:t>
            </a:r>
            <a:r>
              <a:rPr lang="en-US" altLang="en-US">
                <a:solidFill>
                  <a:srgbClr val="0000FF"/>
                </a:solidFill>
                <a:latin typeface="Tahoma" panose="020B0604030504040204" pitchFamily="34" charset="0"/>
              </a:rPr>
              <a:t> </a:t>
            </a:r>
            <a:r>
              <a:rPr lang="en-US" altLang="en-US" i="1">
                <a:solidFill>
                  <a:srgbClr val="0000FF"/>
                </a:solidFill>
                <a:latin typeface="Tahoma" panose="020B0604030504040204" pitchFamily="34" charset="0"/>
                <a:sym typeface="Wingdings" panose="05000000000000000000" pitchFamily="2" charset="2"/>
              </a:rPr>
              <a:t>( SGK trang 139 – dưới)</a:t>
            </a:r>
          </a:p>
        </p:txBody>
      </p:sp>
      <p:sp>
        <p:nvSpPr>
          <p:cNvPr id="20" name="Text Box 8">
            <a:extLst>
              <a:ext uri="{FF2B5EF4-FFF2-40B4-BE49-F238E27FC236}">
                <a16:creationId xmlns:a16="http://schemas.microsoft.com/office/drawing/2014/main" xmlns="" id="{0AF7ADDF-AB96-43BB-944A-439A41AFFF09}"/>
              </a:ext>
            </a:extLst>
          </p:cNvPr>
          <p:cNvSpPr txBox="1">
            <a:spLocks noChangeArrowheads="1"/>
          </p:cNvSpPr>
          <p:nvPr/>
        </p:nvSpPr>
        <p:spPr bwMode="auto">
          <a:xfrm>
            <a:off x="3345239" y="3244056"/>
            <a:ext cx="1649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u="sng">
                <a:solidFill>
                  <a:srgbClr val="F7032C"/>
                </a:solidFill>
                <a:latin typeface="Tahoma" panose="020B0604030504040204" pitchFamily="34" charset="0"/>
              </a:rPr>
              <a:t>Tóm Tắt:</a:t>
            </a:r>
          </a:p>
        </p:txBody>
      </p:sp>
      <p:sp>
        <p:nvSpPr>
          <p:cNvPr id="21" name="Text Box 24">
            <a:extLst>
              <a:ext uri="{FF2B5EF4-FFF2-40B4-BE49-F238E27FC236}">
                <a16:creationId xmlns:a16="http://schemas.microsoft.com/office/drawing/2014/main" xmlns="" id="{47C5AEF0-F91C-4729-9ECB-046797106CA3}"/>
              </a:ext>
            </a:extLst>
          </p:cNvPr>
          <p:cNvSpPr txBox="1">
            <a:spLocks noChangeArrowheads="1"/>
          </p:cNvSpPr>
          <p:nvPr/>
        </p:nvSpPr>
        <p:spPr bwMode="auto">
          <a:xfrm>
            <a:off x="9418638" y="4947305"/>
            <a:ext cx="1156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9900"/>
                </a:solidFill>
                <a:latin typeface="Tahoma" panose="020B0604030504040204" pitchFamily="34" charset="0"/>
              </a:rPr>
              <a:t>Thị xã</a:t>
            </a:r>
          </a:p>
        </p:txBody>
      </p:sp>
      <p:sp>
        <p:nvSpPr>
          <p:cNvPr id="22" name="Text Box 23">
            <a:extLst>
              <a:ext uri="{FF2B5EF4-FFF2-40B4-BE49-F238E27FC236}">
                <a16:creationId xmlns:a16="http://schemas.microsoft.com/office/drawing/2014/main" xmlns="" id="{943156A6-0072-440D-BC2C-33DAF01569D4}"/>
              </a:ext>
            </a:extLst>
          </p:cNvPr>
          <p:cNvSpPr txBox="1">
            <a:spLocks noChangeArrowheads="1"/>
          </p:cNvSpPr>
          <p:nvPr/>
        </p:nvSpPr>
        <p:spPr bwMode="auto">
          <a:xfrm>
            <a:off x="1295400" y="4963180"/>
            <a:ext cx="814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9900"/>
                </a:solidFill>
                <a:latin typeface="Tahoma" panose="020B0604030504040204" pitchFamily="34" charset="0"/>
              </a:rPr>
              <a:t>Nhà</a:t>
            </a:r>
          </a:p>
        </p:txBody>
      </p:sp>
      <p:grpSp>
        <p:nvGrpSpPr>
          <p:cNvPr id="24" name="Group 38">
            <a:extLst>
              <a:ext uri="{FF2B5EF4-FFF2-40B4-BE49-F238E27FC236}">
                <a16:creationId xmlns:a16="http://schemas.microsoft.com/office/drawing/2014/main" xmlns="" id="{CB4F6282-D0BB-4C9A-85F1-FE9DA32F6019}"/>
              </a:ext>
            </a:extLst>
          </p:cNvPr>
          <p:cNvGrpSpPr>
            <a:grpSpLocks/>
          </p:cNvGrpSpPr>
          <p:nvPr/>
        </p:nvGrpSpPr>
        <p:grpSpPr bwMode="auto">
          <a:xfrm>
            <a:off x="2444333" y="4244838"/>
            <a:ext cx="7010400" cy="1528764"/>
            <a:chOff x="1589" y="1344"/>
            <a:chExt cx="3312" cy="963"/>
          </a:xfrm>
        </p:grpSpPr>
        <p:sp>
          <p:nvSpPr>
            <p:cNvPr id="25" name="Line 9">
              <a:extLst>
                <a:ext uri="{FF2B5EF4-FFF2-40B4-BE49-F238E27FC236}">
                  <a16:creationId xmlns:a16="http://schemas.microsoft.com/office/drawing/2014/main" xmlns="" id="{C1F23907-8F55-47F2-B399-A69C7B755A06}"/>
                </a:ext>
              </a:extLst>
            </p:cNvPr>
            <p:cNvSpPr>
              <a:spLocks noChangeShapeType="1"/>
            </p:cNvSpPr>
            <p:nvPr/>
          </p:nvSpPr>
          <p:spPr bwMode="auto">
            <a:xfrm>
              <a:off x="1589" y="1872"/>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0">
              <a:extLst>
                <a:ext uri="{FF2B5EF4-FFF2-40B4-BE49-F238E27FC236}">
                  <a16:creationId xmlns:a16="http://schemas.microsoft.com/office/drawing/2014/main" xmlns="" id="{DBB2A78E-E955-409F-8FEF-3725C37C6505}"/>
                </a:ext>
              </a:extLst>
            </p:cNvPr>
            <p:cNvSpPr>
              <a:spLocks noChangeShapeType="1"/>
            </p:cNvSpPr>
            <p:nvPr/>
          </p:nvSpPr>
          <p:spPr bwMode="auto">
            <a:xfrm>
              <a:off x="3797" y="1872"/>
              <a:ext cx="1104" cy="0"/>
            </a:xfrm>
            <a:prstGeom prst="line">
              <a:avLst/>
            </a:prstGeom>
            <a:noFill/>
            <a:ln w="9525">
              <a:solidFill>
                <a:srgbClr val="F703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1">
              <a:extLst>
                <a:ext uri="{FF2B5EF4-FFF2-40B4-BE49-F238E27FC236}">
                  <a16:creationId xmlns:a16="http://schemas.microsoft.com/office/drawing/2014/main" xmlns="" id="{4EB71A19-92B3-456F-970E-BE02A2C57FA1}"/>
                </a:ext>
              </a:extLst>
            </p:cNvPr>
            <p:cNvSpPr>
              <a:spLocks noChangeShapeType="1"/>
            </p:cNvSpPr>
            <p:nvPr/>
          </p:nvSpPr>
          <p:spPr bwMode="auto">
            <a:xfrm>
              <a:off x="2693" y="177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2">
              <a:extLst>
                <a:ext uri="{FF2B5EF4-FFF2-40B4-BE49-F238E27FC236}">
                  <a16:creationId xmlns:a16="http://schemas.microsoft.com/office/drawing/2014/main" xmlns="" id="{BDB02088-2497-4DA2-B32B-8B5207FE0CEB}"/>
                </a:ext>
              </a:extLst>
            </p:cNvPr>
            <p:cNvSpPr>
              <a:spLocks noChangeShapeType="1"/>
            </p:cNvSpPr>
            <p:nvPr/>
          </p:nvSpPr>
          <p:spPr bwMode="auto">
            <a:xfrm>
              <a:off x="4901" y="1776"/>
              <a:ext cx="0"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3">
              <a:extLst>
                <a:ext uri="{FF2B5EF4-FFF2-40B4-BE49-F238E27FC236}">
                  <a16:creationId xmlns:a16="http://schemas.microsoft.com/office/drawing/2014/main" xmlns="" id="{6730D548-2E1A-4E2E-8AAB-71DA21834E09}"/>
                </a:ext>
              </a:extLst>
            </p:cNvPr>
            <p:cNvSpPr>
              <a:spLocks noChangeShapeType="1"/>
            </p:cNvSpPr>
            <p:nvPr/>
          </p:nvSpPr>
          <p:spPr bwMode="auto">
            <a:xfrm>
              <a:off x="1589" y="182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Freeform 14">
              <a:extLst>
                <a:ext uri="{FF2B5EF4-FFF2-40B4-BE49-F238E27FC236}">
                  <a16:creationId xmlns:a16="http://schemas.microsoft.com/office/drawing/2014/main" xmlns="" id="{4F25E8C2-7CBF-4FDA-AFFD-E5455FA11F8B}"/>
                </a:ext>
              </a:extLst>
            </p:cNvPr>
            <p:cNvSpPr>
              <a:spLocks/>
            </p:cNvSpPr>
            <p:nvPr/>
          </p:nvSpPr>
          <p:spPr bwMode="auto">
            <a:xfrm>
              <a:off x="1589" y="1536"/>
              <a:ext cx="1248" cy="336"/>
            </a:xfrm>
            <a:custGeom>
              <a:avLst/>
              <a:gdLst>
                <a:gd name="T0" fmla="*/ 0 w 1248"/>
                <a:gd name="T1" fmla="*/ 336 h 336"/>
                <a:gd name="T2" fmla="*/ 1248 w 1248"/>
                <a:gd name="T3" fmla="*/ 0 h 336"/>
                <a:gd name="T4" fmla="*/ 0 60000 65536"/>
                <a:gd name="T5" fmla="*/ 0 60000 65536"/>
                <a:gd name="T6" fmla="*/ 0 w 1248"/>
                <a:gd name="T7" fmla="*/ 0 h 336"/>
                <a:gd name="T8" fmla="*/ 1248 w 1248"/>
                <a:gd name="T9" fmla="*/ 336 h 336"/>
              </a:gdLst>
              <a:ahLst/>
              <a:cxnLst>
                <a:cxn ang="T4">
                  <a:pos x="T0" y="T1"/>
                </a:cxn>
                <a:cxn ang="T5">
                  <a:pos x="T2" y="T3"/>
                </a:cxn>
              </a:cxnLst>
              <a:rect l="T6" t="T7" r="T8" b="T9"/>
              <a:pathLst>
                <a:path w="1248" h="336">
                  <a:moveTo>
                    <a:pt x="0" y="336"/>
                  </a:moveTo>
                  <a:cubicBezTo>
                    <a:pt x="520" y="196"/>
                    <a:pt x="1040" y="56"/>
                    <a:pt x="1248" y="0"/>
                  </a:cubicBezTo>
                </a:path>
              </a:pathLst>
            </a:cu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15">
              <a:extLst>
                <a:ext uri="{FF2B5EF4-FFF2-40B4-BE49-F238E27FC236}">
                  <a16:creationId xmlns:a16="http://schemas.microsoft.com/office/drawing/2014/main" xmlns="" id="{11FBE7A1-D2EE-45C0-BF4C-B470A8554BC8}"/>
                </a:ext>
              </a:extLst>
            </p:cNvPr>
            <p:cNvSpPr>
              <a:spLocks/>
            </p:cNvSpPr>
            <p:nvPr/>
          </p:nvSpPr>
          <p:spPr bwMode="auto">
            <a:xfrm>
              <a:off x="3552" y="1536"/>
              <a:ext cx="1344" cy="336"/>
            </a:xfrm>
            <a:custGeom>
              <a:avLst/>
              <a:gdLst>
                <a:gd name="T0" fmla="*/ 1344 w 1344"/>
                <a:gd name="T1" fmla="*/ 336 h 336"/>
                <a:gd name="T2" fmla="*/ 0 w 1344"/>
                <a:gd name="T3" fmla="*/ 0 h 336"/>
                <a:gd name="T4" fmla="*/ 0 60000 65536"/>
                <a:gd name="T5" fmla="*/ 0 60000 65536"/>
                <a:gd name="T6" fmla="*/ 0 w 1344"/>
                <a:gd name="T7" fmla="*/ 0 h 336"/>
                <a:gd name="T8" fmla="*/ 1344 w 1344"/>
                <a:gd name="T9" fmla="*/ 336 h 336"/>
              </a:gdLst>
              <a:ahLst/>
              <a:cxnLst>
                <a:cxn ang="T4">
                  <a:pos x="T0" y="T1"/>
                </a:cxn>
                <a:cxn ang="T5">
                  <a:pos x="T2" y="T3"/>
                </a:cxn>
              </a:cxnLst>
              <a:rect l="T6" t="T7" r="T8" b="T9"/>
              <a:pathLst>
                <a:path w="1344" h="336">
                  <a:moveTo>
                    <a:pt x="1344" y="336"/>
                  </a:moveTo>
                  <a:cubicBezTo>
                    <a:pt x="788" y="196"/>
                    <a:pt x="232" y="56"/>
                    <a:pt x="0" y="0"/>
                  </a:cubicBezTo>
                </a:path>
              </a:pathLst>
            </a:cu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Text Box 16">
              <a:extLst>
                <a:ext uri="{FF2B5EF4-FFF2-40B4-BE49-F238E27FC236}">
                  <a16:creationId xmlns:a16="http://schemas.microsoft.com/office/drawing/2014/main" xmlns="" id="{67322A2A-373E-4DE2-A2B6-0C830A61127B}"/>
                </a:ext>
              </a:extLst>
            </p:cNvPr>
            <p:cNvSpPr txBox="1">
              <a:spLocks noChangeArrowheads="1"/>
            </p:cNvSpPr>
            <p:nvPr/>
          </p:nvSpPr>
          <p:spPr bwMode="auto">
            <a:xfrm>
              <a:off x="2885" y="1344"/>
              <a:ext cx="7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sz="2000">
                  <a:solidFill>
                    <a:srgbClr val="380DED"/>
                  </a:solidFill>
                  <a:latin typeface="Tahoma" panose="020B0604030504040204" pitchFamily="34" charset="0"/>
                </a:rPr>
                <a:t>15 km</a:t>
              </a:r>
            </a:p>
          </p:txBody>
        </p:sp>
        <p:sp>
          <p:nvSpPr>
            <p:cNvPr id="33" name="Freeform 17">
              <a:extLst>
                <a:ext uri="{FF2B5EF4-FFF2-40B4-BE49-F238E27FC236}">
                  <a16:creationId xmlns:a16="http://schemas.microsoft.com/office/drawing/2014/main" xmlns="" id="{26B9DBCF-4C05-4913-ACEC-9D146B66AE1E}"/>
                </a:ext>
              </a:extLst>
            </p:cNvPr>
            <p:cNvSpPr>
              <a:spLocks/>
            </p:cNvSpPr>
            <p:nvPr/>
          </p:nvSpPr>
          <p:spPr bwMode="auto">
            <a:xfrm>
              <a:off x="1589" y="1872"/>
              <a:ext cx="912" cy="288"/>
            </a:xfrm>
            <a:custGeom>
              <a:avLst/>
              <a:gdLst>
                <a:gd name="T0" fmla="*/ 0 w 912"/>
                <a:gd name="T1" fmla="*/ 0 h 288"/>
                <a:gd name="T2" fmla="*/ 912 w 912"/>
                <a:gd name="T3" fmla="*/ 288 h 288"/>
                <a:gd name="T4" fmla="*/ 0 60000 65536"/>
                <a:gd name="T5" fmla="*/ 0 60000 65536"/>
                <a:gd name="T6" fmla="*/ 0 w 912"/>
                <a:gd name="T7" fmla="*/ 0 h 288"/>
                <a:gd name="T8" fmla="*/ 912 w 912"/>
                <a:gd name="T9" fmla="*/ 288 h 288"/>
              </a:gdLst>
              <a:ahLst/>
              <a:cxnLst>
                <a:cxn ang="T4">
                  <a:pos x="T0" y="T1"/>
                </a:cxn>
                <a:cxn ang="T5">
                  <a:pos x="T2" y="T3"/>
                </a:cxn>
              </a:cxnLst>
              <a:rect l="T6" t="T7" r="T8" b="T9"/>
              <a:pathLst>
                <a:path w="912" h="288">
                  <a:moveTo>
                    <a:pt x="0" y="0"/>
                  </a:moveTo>
                  <a:cubicBezTo>
                    <a:pt x="380" y="120"/>
                    <a:pt x="760" y="240"/>
                    <a:pt x="912" y="288"/>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18">
              <a:extLst>
                <a:ext uri="{FF2B5EF4-FFF2-40B4-BE49-F238E27FC236}">
                  <a16:creationId xmlns:a16="http://schemas.microsoft.com/office/drawing/2014/main" xmlns="" id="{C61B9851-7F28-4018-8C15-A1BDD4A389D5}"/>
                </a:ext>
              </a:extLst>
            </p:cNvPr>
            <p:cNvSpPr>
              <a:spLocks/>
            </p:cNvSpPr>
            <p:nvPr/>
          </p:nvSpPr>
          <p:spPr bwMode="auto">
            <a:xfrm>
              <a:off x="3077" y="1872"/>
              <a:ext cx="720" cy="288"/>
            </a:xfrm>
            <a:custGeom>
              <a:avLst/>
              <a:gdLst>
                <a:gd name="T0" fmla="*/ 720 w 720"/>
                <a:gd name="T1" fmla="*/ 0 h 288"/>
                <a:gd name="T2" fmla="*/ 0 w 720"/>
                <a:gd name="T3" fmla="*/ 288 h 288"/>
                <a:gd name="T4" fmla="*/ 0 60000 65536"/>
                <a:gd name="T5" fmla="*/ 0 60000 65536"/>
                <a:gd name="T6" fmla="*/ 0 w 720"/>
                <a:gd name="T7" fmla="*/ 0 h 288"/>
                <a:gd name="T8" fmla="*/ 720 w 720"/>
                <a:gd name="T9" fmla="*/ 288 h 288"/>
              </a:gdLst>
              <a:ahLst/>
              <a:cxnLst>
                <a:cxn ang="T4">
                  <a:pos x="T0" y="T1"/>
                </a:cxn>
                <a:cxn ang="T5">
                  <a:pos x="T2" y="T3"/>
                </a:cxn>
              </a:cxnLst>
              <a:rect l="T6" t="T7" r="T8" b="T9"/>
              <a:pathLst>
                <a:path w="720" h="288">
                  <a:moveTo>
                    <a:pt x="720" y="0"/>
                  </a:moveTo>
                  <a:cubicBezTo>
                    <a:pt x="420" y="120"/>
                    <a:pt x="120" y="240"/>
                    <a:pt x="0" y="288"/>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Text Box 19">
              <a:extLst>
                <a:ext uri="{FF2B5EF4-FFF2-40B4-BE49-F238E27FC236}">
                  <a16:creationId xmlns:a16="http://schemas.microsoft.com/office/drawing/2014/main" xmlns="" id="{8F134089-37F6-4EB1-BE21-E5A8C78AA1D2}"/>
                </a:ext>
              </a:extLst>
            </p:cNvPr>
            <p:cNvSpPr txBox="1">
              <a:spLocks noChangeArrowheads="1"/>
            </p:cNvSpPr>
            <p:nvPr/>
          </p:nvSpPr>
          <p:spPr bwMode="auto">
            <a:xfrm>
              <a:off x="2549" y="2016"/>
              <a:ext cx="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sz="2400">
                  <a:solidFill>
                    <a:srgbClr val="FF0066"/>
                  </a:solidFill>
                  <a:latin typeface="Tahoma" panose="020B0604030504040204" pitchFamily="34" charset="0"/>
                </a:rPr>
                <a:t>Đã đi</a:t>
              </a:r>
            </a:p>
          </p:txBody>
        </p:sp>
        <p:sp>
          <p:nvSpPr>
            <p:cNvPr id="36" name="Line 20">
              <a:extLst>
                <a:ext uri="{FF2B5EF4-FFF2-40B4-BE49-F238E27FC236}">
                  <a16:creationId xmlns:a16="http://schemas.microsoft.com/office/drawing/2014/main" xmlns="" id="{4F3EDB8F-8FC8-4528-9F04-3F81B92258C4}"/>
                </a:ext>
              </a:extLst>
            </p:cNvPr>
            <p:cNvSpPr>
              <a:spLocks noChangeShapeType="1"/>
            </p:cNvSpPr>
            <p:nvPr/>
          </p:nvSpPr>
          <p:spPr bwMode="auto">
            <a:xfrm>
              <a:off x="3797" y="1872"/>
              <a:ext cx="449" cy="192"/>
            </a:xfrm>
            <a:prstGeom prst="line">
              <a:avLst/>
            </a:prstGeom>
            <a:noFill/>
            <a:ln w="9525">
              <a:solidFill>
                <a:srgbClr val="FF0066"/>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1">
              <a:extLst>
                <a:ext uri="{FF2B5EF4-FFF2-40B4-BE49-F238E27FC236}">
                  <a16:creationId xmlns:a16="http://schemas.microsoft.com/office/drawing/2014/main" xmlns="" id="{6076FFAB-9BF3-4D8B-ABAA-40259D558A35}"/>
                </a:ext>
              </a:extLst>
            </p:cNvPr>
            <p:cNvSpPr>
              <a:spLocks noChangeShapeType="1"/>
            </p:cNvSpPr>
            <p:nvPr/>
          </p:nvSpPr>
          <p:spPr bwMode="auto">
            <a:xfrm flipH="1">
              <a:off x="4606" y="1872"/>
              <a:ext cx="295" cy="192"/>
            </a:xfrm>
            <a:prstGeom prst="line">
              <a:avLst/>
            </a:prstGeom>
            <a:noFill/>
            <a:ln w="9525">
              <a:solidFill>
                <a:srgbClr val="FF0066"/>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22">
              <a:extLst>
                <a:ext uri="{FF2B5EF4-FFF2-40B4-BE49-F238E27FC236}">
                  <a16:creationId xmlns:a16="http://schemas.microsoft.com/office/drawing/2014/main" xmlns="" id="{8362AB35-6525-4911-8737-D1FC16A3B863}"/>
                </a:ext>
              </a:extLst>
            </p:cNvPr>
            <p:cNvSpPr txBox="1">
              <a:spLocks noChangeArrowheads="1"/>
            </p:cNvSpPr>
            <p:nvPr/>
          </p:nvSpPr>
          <p:spPr bwMode="auto">
            <a:xfrm>
              <a:off x="3888" y="1920"/>
              <a:ext cx="10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en-US" sz="2400">
                  <a:solidFill>
                    <a:srgbClr val="FF0000"/>
                  </a:solidFill>
                  <a:latin typeface="Tahoma" panose="020B0604030504040204" pitchFamily="34" charset="0"/>
                </a:rPr>
                <a:t>          ? km</a:t>
              </a:r>
            </a:p>
          </p:txBody>
        </p:sp>
        <p:sp>
          <p:nvSpPr>
            <p:cNvPr id="39" name="Line 25">
              <a:extLst>
                <a:ext uri="{FF2B5EF4-FFF2-40B4-BE49-F238E27FC236}">
                  <a16:creationId xmlns:a16="http://schemas.microsoft.com/office/drawing/2014/main" xmlns="" id="{633EE286-E884-4C9E-B033-4932F8D7F4E6}"/>
                </a:ext>
              </a:extLst>
            </p:cNvPr>
            <p:cNvSpPr>
              <a:spLocks noChangeShapeType="1"/>
            </p:cNvSpPr>
            <p:nvPr/>
          </p:nvSpPr>
          <p:spPr bwMode="auto">
            <a:xfrm>
              <a:off x="2693" y="1872"/>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8">
              <a:extLst>
                <a:ext uri="{FF2B5EF4-FFF2-40B4-BE49-F238E27FC236}">
                  <a16:creationId xmlns:a16="http://schemas.microsoft.com/office/drawing/2014/main" xmlns="" id="{BB949AFC-0591-4E1B-9EFA-B2F9B7A3B63B}"/>
                </a:ext>
              </a:extLst>
            </p:cNvPr>
            <p:cNvSpPr>
              <a:spLocks noChangeShapeType="1"/>
            </p:cNvSpPr>
            <p:nvPr/>
          </p:nvSpPr>
          <p:spPr bwMode="auto">
            <a:xfrm>
              <a:off x="3797" y="1809"/>
              <a:ext cx="0" cy="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 name="Text Box 24">
            <a:extLst>
              <a:ext uri="{FF2B5EF4-FFF2-40B4-BE49-F238E27FC236}">
                <a16:creationId xmlns:a16="http://schemas.microsoft.com/office/drawing/2014/main" xmlns="" id="{CC856CA7-5257-4FA0-959B-349CBA82BC8F}"/>
              </a:ext>
            </a:extLst>
          </p:cNvPr>
          <p:cNvSpPr txBox="1">
            <a:spLocks noChangeArrowheads="1"/>
          </p:cNvSpPr>
          <p:nvPr/>
        </p:nvSpPr>
        <p:spPr bwMode="auto">
          <a:xfrm>
            <a:off x="6334125" y="5344180"/>
            <a:ext cx="1803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9900"/>
                </a:solidFill>
                <a:latin typeface="Times New Roman" panose="02020603050405020304" pitchFamily="18" charset="0"/>
                <a:cs typeface="Times New Roman" panose="02020603050405020304" pitchFamily="18" charset="0"/>
              </a:rPr>
              <a:t>Điểm dừng</a:t>
            </a:r>
          </a:p>
        </p:txBody>
      </p:sp>
    </p:spTree>
    <p:extLst>
      <p:ext uri="{BB962C8B-B14F-4D97-AF65-F5344CB8AC3E}">
        <p14:creationId xmlns:p14="http://schemas.microsoft.com/office/powerpoint/2010/main" val="3000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ox(in)">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41" grpId="0"/>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551</Words>
  <Application>Microsoft Office PowerPoint</Application>
  <PresentationFormat>Custom</PresentationFormat>
  <Paragraphs>168</Paragraphs>
  <Slides>26</Slides>
  <Notes>1</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8" baseType="lpstr">
      <vt:lpstr>Arial</vt:lpstr>
      <vt:lpstr>Times New Roman</vt:lpstr>
      <vt:lpstr>Wingdings</vt:lpstr>
      <vt:lpstr>Tahoma</vt:lpstr>
      <vt:lpstr>HP001 4 hàng</vt:lpstr>
      <vt:lpstr>VNI-Times</vt:lpstr>
      <vt:lpstr>Calibri</vt:lpstr>
      <vt:lpstr>Calibri Light</vt:lpstr>
      <vt:lpstr>Default Design</vt:lpstr>
      <vt:lpstr>Ocean</vt:lpstr>
      <vt:lpstr>Equation</vt:lpstr>
      <vt:lpstr>Microsoft Equation 3.0</vt:lpstr>
      <vt:lpstr>PowerPoint Presentation</vt:lpstr>
      <vt:lpstr>PowerPoint Presentation</vt:lpstr>
      <vt:lpstr>PowerPoint Presentation</vt:lpstr>
      <vt:lpstr>PowerPoint Presentation</vt:lpstr>
      <vt:lpstr>Bài 1: Cho các phân số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Windows User</cp:lastModifiedBy>
  <cp:revision>53</cp:revision>
  <dcterms:modified xsi:type="dcterms:W3CDTF">2023-03-21T09:21:12Z</dcterms:modified>
</cp:coreProperties>
</file>