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37" r:id="rId3"/>
    <p:sldId id="371" r:id="rId4"/>
    <p:sldId id="370" r:id="rId5"/>
    <p:sldId id="369" r:id="rId6"/>
    <p:sldId id="373" r:id="rId7"/>
    <p:sldId id="374" r:id="rId8"/>
    <p:sldId id="375" r:id="rId9"/>
    <p:sldId id="378" r:id="rId10"/>
    <p:sldId id="382" r:id="rId11"/>
    <p:sldId id="379" r:id="rId12"/>
    <p:sldId id="332"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CCECFF"/>
    <a:srgbClr val="FF00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64" y="-3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3A50F0-0001-45D4-B895-E969B2227CE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7BC5A3-1ACF-47F1-9877-613974C5E3C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086B5-E194-48A3-8D77-2E3A1E08F8D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E721E9-8AAB-4470-80ED-0DFC0F14D5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E49679-AF17-466B-BED7-D0E7D31C1CF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034520-A104-42A0-A7CE-4FA43EB3D8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C8198D-74CB-498A-8B8E-73D5CBE1D4D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0AEB74-C340-4A45-B07A-6A6325F5D02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E56287-2526-4306-B8DD-A1C16BF0DC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C07D82-BB26-4E71-AFBD-C8950F07A2C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398857-AFFB-4416-9A98-770C9A6BB2E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9287A0-7CB3-4D91-A2FD-C0780ECBBF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6F60024-1327-4708-8E07-758922CE77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wmf"/><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09600" y="1371600"/>
            <a:ext cx="3886200" cy="366713"/>
          </a:xfrm>
          <a:prstGeom prst="rect">
            <a:avLst/>
          </a:prstGeom>
          <a:noFill/>
          <a:ln w="9525" algn="ctr">
            <a:noFill/>
            <a:miter lim="800000"/>
            <a:headEnd/>
            <a:tailEnd/>
          </a:ln>
          <a:effectLst/>
        </p:spPr>
        <p:txBody>
          <a:bodyPr lIns="92075" tIns="46038" rIns="92075" bIns="46038">
            <a:spAutoFit/>
          </a:bodyPr>
          <a:lstStyle/>
          <a:p>
            <a:pPr eaLnBrk="0" hangingPunct="0">
              <a:spcBef>
                <a:spcPct val="50000"/>
              </a:spcBef>
            </a:pPr>
            <a:endParaRPr lang="vi-VN">
              <a:latin typeface="HP001 4 hàng" pitchFamily="34" charset="-93"/>
            </a:endParaRPr>
          </a:p>
        </p:txBody>
      </p:sp>
      <p:sp>
        <p:nvSpPr>
          <p:cNvPr id="2051" name="Text Box 3"/>
          <p:cNvSpPr txBox="1">
            <a:spLocks noChangeArrowheads="1"/>
          </p:cNvSpPr>
          <p:nvPr/>
        </p:nvSpPr>
        <p:spPr bwMode="auto">
          <a:xfrm>
            <a:off x="914400" y="1371600"/>
            <a:ext cx="4114800" cy="366713"/>
          </a:xfrm>
          <a:prstGeom prst="rect">
            <a:avLst/>
          </a:prstGeom>
          <a:noFill/>
          <a:ln w="9525" algn="ctr">
            <a:noFill/>
            <a:miter lim="800000"/>
            <a:headEnd/>
            <a:tailEnd/>
          </a:ln>
          <a:effectLst/>
        </p:spPr>
        <p:txBody>
          <a:bodyPr lIns="92075" tIns="46038" rIns="92075" bIns="46038">
            <a:spAutoFit/>
          </a:bodyPr>
          <a:lstStyle/>
          <a:p>
            <a:pPr eaLnBrk="0" hangingPunct="0">
              <a:spcBef>
                <a:spcPct val="50000"/>
              </a:spcBef>
            </a:pPr>
            <a:endParaRPr lang="vi-VN">
              <a:latin typeface="HP001 4 hàng" pitchFamily="34" charset="-93"/>
            </a:endParaRPr>
          </a:p>
        </p:txBody>
      </p:sp>
      <p:sp>
        <p:nvSpPr>
          <p:cNvPr id="2053" name="WordArt 5"/>
          <p:cNvSpPr>
            <a:spLocks noChangeArrowheads="1" noChangeShapeType="1" noTextEdit="1"/>
          </p:cNvSpPr>
          <p:nvPr/>
        </p:nvSpPr>
        <p:spPr bwMode="auto">
          <a:xfrm>
            <a:off x="685800" y="1227138"/>
            <a:ext cx="7924800" cy="6881812"/>
          </a:xfrm>
          <a:prstGeom prst="rect">
            <a:avLst/>
          </a:prstGeom>
        </p:spPr>
        <p:txBody>
          <a:bodyPr spcFirstLastPara="1" wrap="none" fromWordArt="1">
            <a:prstTxWarp prst="textArchUp">
              <a:avLst>
                <a:gd name="adj" fmla="val 11330868"/>
              </a:avLst>
            </a:prstTxWarp>
          </a:bodyPr>
          <a:lstStyle/>
          <a:p>
            <a:pPr algn="ctr"/>
            <a:r>
              <a:rPr lang="en-US" sz="4800" kern="10">
                <a:ln w="19050">
                  <a:solidFill>
                    <a:srgbClr val="FF6600"/>
                  </a:solidFill>
                  <a:round/>
                  <a:headEnd/>
                  <a:tailEnd/>
                </a:ln>
                <a:gradFill rotWithShape="1">
                  <a:gsLst>
                    <a:gs pos="0">
                      <a:srgbClr val="0000FF"/>
                    </a:gs>
                    <a:gs pos="100000">
                      <a:srgbClr val="FF0000"/>
                    </a:gs>
                  </a:gsLst>
                  <a:lin ang="5400000" scaled="1"/>
                </a:gradFill>
                <a:effectLst>
                  <a:outerShdw dist="35921" dir="2700000" algn="ctr" rotWithShape="0">
                    <a:srgbClr val="990000"/>
                  </a:outerShdw>
                </a:effectLst>
                <a:latin typeface="HP001 4 hàng"/>
              </a:rPr>
              <a:t>Chào mừng quý thầy cô về dự giờ</a:t>
            </a:r>
          </a:p>
        </p:txBody>
      </p:sp>
      <p:sp>
        <p:nvSpPr>
          <p:cNvPr id="2054" name="Text Box 7"/>
          <p:cNvSpPr txBox="1">
            <a:spLocks noChangeArrowheads="1"/>
          </p:cNvSpPr>
          <p:nvPr/>
        </p:nvSpPr>
        <p:spPr bwMode="auto">
          <a:xfrm>
            <a:off x="1219200" y="3268663"/>
            <a:ext cx="6988175" cy="769937"/>
          </a:xfrm>
          <a:prstGeom prst="rect">
            <a:avLst/>
          </a:prstGeom>
          <a:noFill/>
          <a:ln w="9525" algn="ctr">
            <a:noFill/>
            <a:miter lim="800000"/>
            <a:headEnd/>
            <a:tailEnd/>
          </a:ln>
          <a:effectLst/>
        </p:spPr>
        <p:txBody>
          <a:bodyPr lIns="92075" tIns="46038" rIns="92075" bIns="46038">
            <a:spAutoFit/>
          </a:bodyPr>
          <a:lstStyle/>
          <a:p>
            <a:pPr eaLnBrk="0" hangingPunct="0">
              <a:spcBef>
                <a:spcPct val="50000"/>
              </a:spcBef>
            </a:pPr>
            <a:r>
              <a:rPr lang="en-US" sz="4400" b="1">
                <a:latin typeface="HP001 4 hàng" pitchFamily="34" charset="-93"/>
              </a:rPr>
              <a:t>Phân môn: </a:t>
            </a:r>
            <a:r>
              <a:rPr lang="en-US" sz="4400" b="1">
                <a:solidFill>
                  <a:srgbClr val="FF0066"/>
                </a:solidFill>
                <a:latin typeface="HP001 4 hàng" pitchFamily="34" charset="-93"/>
              </a:rPr>
              <a:t>Tập làm văn</a:t>
            </a:r>
          </a:p>
        </p:txBody>
      </p:sp>
      <p:sp>
        <p:nvSpPr>
          <p:cNvPr id="2055" name="Text Box 8"/>
          <p:cNvSpPr txBox="1">
            <a:spLocks noChangeArrowheads="1"/>
          </p:cNvSpPr>
          <p:nvPr/>
        </p:nvSpPr>
        <p:spPr bwMode="auto">
          <a:xfrm>
            <a:off x="-304800" y="-228600"/>
            <a:ext cx="1676400" cy="1874838"/>
          </a:xfrm>
          <a:prstGeom prst="rect">
            <a:avLst/>
          </a:prstGeom>
          <a:noFill/>
          <a:ln w="9525">
            <a:noFill/>
            <a:miter lim="800000"/>
            <a:headEnd/>
            <a:tailEnd/>
          </a:ln>
          <a:effectLst/>
        </p:spPr>
        <p:txBody>
          <a:bodyPr>
            <a:spAutoFit/>
          </a:bodyPr>
          <a:lstStyle/>
          <a:p>
            <a:pPr>
              <a:spcBef>
                <a:spcPct val="50000"/>
              </a:spcBef>
            </a:pPr>
            <a:r>
              <a:rPr lang="en-US" sz="11700">
                <a:solidFill>
                  <a:srgbClr val="FFFF00"/>
                </a:solidFill>
                <a:latin typeface="HP001 4 hàng" pitchFamily="34" charset="-93"/>
                <a:sym typeface="Wingdings" pitchFamily="2" charset="2"/>
              </a:rPr>
              <a:t></a:t>
            </a:r>
          </a:p>
        </p:txBody>
      </p:sp>
      <p:sp>
        <p:nvSpPr>
          <p:cNvPr id="2056" name="Text Box 9"/>
          <p:cNvSpPr txBox="1">
            <a:spLocks noChangeArrowheads="1"/>
          </p:cNvSpPr>
          <p:nvPr/>
        </p:nvSpPr>
        <p:spPr bwMode="auto">
          <a:xfrm>
            <a:off x="7543800" y="-274638"/>
            <a:ext cx="1676400" cy="1874838"/>
          </a:xfrm>
          <a:prstGeom prst="rect">
            <a:avLst/>
          </a:prstGeom>
          <a:noFill/>
          <a:ln w="9525">
            <a:noFill/>
            <a:miter lim="800000"/>
            <a:headEnd/>
            <a:tailEnd/>
          </a:ln>
          <a:effectLst/>
        </p:spPr>
        <p:txBody>
          <a:bodyPr>
            <a:spAutoFit/>
          </a:bodyPr>
          <a:lstStyle/>
          <a:p>
            <a:pPr>
              <a:spcBef>
                <a:spcPct val="50000"/>
              </a:spcBef>
            </a:pPr>
            <a:r>
              <a:rPr lang="en-US" sz="11700">
                <a:solidFill>
                  <a:srgbClr val="009900"/>
                </a:solidFill>
                <a:latin typeface="HP001 4 hàng" pitchFamily="34" charset="-93"/>
                <a:sym typeface="Wingdings" pitchFamily="2" charset="2"/>
              </a:rPr>
              <a:t></a:t>
            </a:r>
          </a:p>
        </p:txBody>
      </p:sp>
      <p:sp>
        <p:nvSpPr>
          <p:cNvPr id="2057" name="Text Box 10"/>
          <p:cNvSpPr txBox="1">
            <a:spLocks noChangeArrowheads="1"/>
          </p:cNvSpPr>
          <p:nvPr/>
        </p:nvSpPr>
        <p:spPr bwMode="auto">
          <a:xfrm>
            <a:off x="-152400" y="5334000"/>
            <a:ext cx="1676400" cy="1874838"/>
          </a:xfrm>
          <a:prstGeom prst="rect">
            <a:avLst/>
          </a:prstGeom>
          <a:noFill/>
          <a:ln w="9525">
            <a:noFill/>
            <a:miter lim="800000"/>
            <a:headEnd/>
            <a:tailEnd/>
          </a:ln>
          <a:effectLst/>
        </p:spPr>
        <p:txBody>
          <a:bodyPr>
            <a:spAutoFit/>
          </a:bodyPr>
          <a:lstStyle/>
          <a:p>
            <a:pPr>
              <a:spcBef>
                <a:spcPct val="50000"/>
              </a:spcBef>
            </a:pPr>
            <a:r>
              <a:rPr lang="en-US" sz="11700">
                <a:solidFill>
                  <a:srgbClr val="009900"/>
                </a:solidFill>
                <a:latin typeface="HP001 4 hàng" pitchFamily="34" charset="-93"/>
                <a:sym typeface="Wingdings" pitchFamily="2" charset="2"/>
              </a:rPr>
              <a:t></a:t>
            </a:r>
          </a:p>
        </p:txBody>
      </p:sp>
      <p:sp>
        <p:nvSpPr>
          <p:cNvPr id="2058" name="Text Box 11"/>
          <p:cNvSpPr txBox="1">
            <a:spLocks noChangeArrowheads="1"/>
          </p:cNvSpPr>
          <p:nvPr/>
        </p:nvSpPr>
        <p:spPr bwMode="auto">
          <a:xfrm>
            <a:off x="7772400" y="5181600"/>
            <a:ext cx="1676400" cy="1874838"/>
          </a:xfrm>
          <a:prstGeom prst="rect">
            <a:avLst/>
          </a:prstGeom>
          <a:noFill/>
          <a:ln w="9525">
            <a:noFill/>
            <a:miter lim="800000"/>
            <a:headEnd/>
            <a:tailEnd/>
          </a:ln>
          <a:effectLst/>
        </p:spPr>
        <p:txBody>
          <a:bodyPr>
            <a:spAutoFit/>
          </a:bodyPr>
          <a:lstStyle/>
          <a:p>
            <a:pPr>
              <a:spcBef>
                <a:spcPct val="50000"/>
              </a:spcBef>
            </a:pPr>
            <a:r>
              <a:rPr lang="en-US" sz="11700">
                <a:solidFill>
                  <a:srgbClr val="FFFF00"/>
                </a:solidFill>
                <a:latin typeface="HP001 4 hàng" pitchFamily="34" charset="-93"/>
                <a:sym typeface="Wingdings" pitchFamily="2" charset="2"/>
              </a:rPr>
              <a:t></a:t>
            </a:r>
          </a:p>
        </p:txBody>
      </p:sp>
      <p:pic>
        <p:nvPicPr>
          <p:cNvPr id="3084" name="Picture 12" descr="Firewrk8"/>
          <p:cNvPicPr>
            <a:picLocks noChangeAspect="1" noChangeArrowheads="1"/>
          </p:cNvPicPr>
          <p:nvPr/>
        </p:nvPicPr>
        <p:blipFill>
          <a:blip r:embed="rId2" cstate="print">
            <a:lum bright="6000" contrast="30000"/>
          </a:blip>
          <a:srcRect/>
          <a:stretch>
            <a:fillRect/>
          </a:stretch>
        </p:blipFill>
        <p:spPr bwMode="auto">
          <a:xfrm>
            <a:off x="5500688" y="7938"/>
            <a:ext cx="762000" cy="746125"/>
          </a:xfrm>
          <a:prstGeom prst="rect">
            <a:avLst/>
          </a:prstGeom>
          <a:noFill/>
          <a:ln w="9525">
            <a:noFill/>
            <a:miter lim="800000"/>
            <a:headEnd/>
            <a:tailEnd/>
          </a:ln>
        </p:spPr>
      </p:pic>
      <p:pic>
        <p:nvPicPr>
          <p:cNvPr id="3085" name="Picture 13" descr="Firewrk8"/>
          <p:cNvPicPr>
            <a:picLocks noChangeAspect="1" noChangeArrowheads="1"/>
          </p:cNvPicPr>
          <p:nvPr/>
        </p:nvPicPr>
        <p:blipFill>
          <a:blip r:embed="rId2" cstate="print">
            <a:lum bright="6000" contrast="30000"/>
          </a:blip>
          <a:srcRect/>
          <a:stretch>
            <a:fillRect/>
          </a:stretch>
        </p:blipFill>
        <p:spPr bwMode="auto">
          <a:xfrm>
            <a:off x="609600" y="3597275"/>
            <a:ext cx="762000" cy="746125"/>
          </a:xfrm>
          <a:prstGeom prst="rect">
            <a:avLst/>
          </a:prstGeom>
          <a:noFill/>
          <a:ln w="9525">
            <a:noFill/>
            <a:miter lim="800000"/>
            <a:headEnd/>
            <a:tailEnd/>
          </a:ln>
        </p:spPr>
      </p:pic>
      <p:pic>
        <p:nvPicPr>
          <p:cNvPr id="3086" name="Picture 14" descr="Firewrk8"/>
          <p:cNvPicPr>
            <a:picLocks noChangeAspect="1" noChangeArrowheads="1"/>
          </p:cNvPicPr>
          <p:nvPr/>
        </p:nvPicPr>
        <p:blipFill>
          <a:blip r:embed="rId2" cstate="print">
            <a:lum bright="6000" contrast="30000"/>
          </a:blip>
          <a:srcRect/>
          <a:stretch>
            <a:fillRect/>
          </a:stretch>
        </p:blipFill>
        <p:spPr bwMode="auto">
          <a:xfrm>
            <a:off x="1676400" y="1600200"/>
            <a:ext cx="762000" cy="746125"/>
          </a:xfrm>
          <a:prstGeom prst="rect">
            <a:avLst/>
          </a:prstGeom>
          <a:noFill/>
          <a:ln w="9525">
            <a:noFill/>
            <a:miter lim="800000"/>
            <a:headEnd/>
            <a:tailEnd/>
          </a:ln>
        </p:spPr>
      </p:pic>
      <p:pic>
        <p:nvPicPr>
          <p:cNvPr id="3087" name="Picture 15" descr="Firewrk8"/>
          <p:cNvPicPr>
            <a:picLocks noChangeAspect="1" noChangeArrowheads="1"/>
          </p:cNvPicPr>
          <p:nvPr/>
        </p:nvPicPr>
        <p:blipFill>
          <a:blip r:embed="rId2" cstate="print">
            <a:lum bright="6000" contrast="30000"/>
          </a:blip>
          <a:srcRect/>
          <a:stretch>
            <a:fillRect/>
          </a:stretch>
        </p:blipFill>
        <p:spPr bwMode="auto">
          <a:xfrm>
            <a:off x="6096000" y="854075"/>
            <a:ext cx="762000" cy="746125"/>
          </a:xfrm>
          <a:prstGeom prst="rect">
            <a:avLst/>
          </a:prstGeom>
          <a:noFill/>
          <a:ln w="9525">
            <a:noFill/>
            <a:miter lim="800000"/>
            <a:headEnd/>
            <a:tailEnd/>
          </a:ln>
        </p:spPr>
      </p:pic>
      <p:pic>
        <p:nvPicPr>
          <p:cNvPr id="3088" name="Picture 16" descr="Firewrk8"/>
          <p:cNvPicPr>
            <a:picLocks noChangeAspect="1" noChangeArrowheads="1"/>
          </p:cNvPicPr>
          <p:nvPr/>
        </p:nvPicPr>
        <p:blipFill>
          <a:blip r:embed="rId2" cstate="print">
            <a:lum bright="6000" contrast="30000"/>
          </a:blip>
          <a:srcRect/>
          <a:stretch>
            <a:fillRect/>
          </a:stretch>
        </p:blipFill>
        <p:spPr bwMode="auto">
          <a:xfrm>
            <a:off x="8077200" y="5592763"/>
            <a:ext cx="762000" cy="746125"/>
          </a:xfrm>
          <a:prstGeom prst="rect">
            <a:avLst/>
          </a:prstGeom>
          <a:noFill/>
          <a:ln w="9525">
            <a:noFill/>
            <a:miter lim="800000"/>
            <a:headEnd/>
            <a:tailEnd/>
          </a:ln>
        </p:spPr>
      </p:pic>
      <p:pic>
        <p:nvPicPr>
          <p:cNvPr id="3089" name="Picture 17" descr="Firewrk8"/>
          <p:cNvPicPr>
            <a:picLocks noChangeAspect="1" noChangeArrowheads="1"/>
          </p:cNvPicPr>
          <p:nvPr/>
        </p:nvPicPr>
        <p:blipFill>
          <a:blip r:embed="rId2" cstate="print">
            <a:lum bright="6000" contrast="30000"/>
          </a:blip>
          <a:srcRect/>
          <a:stretch>
            <a:fillRect/>
          </a:stretch>
        </p:blipFill>
        <p:spPr bwMode="auto">
          <a:xfrm>
            <a:off x="228600" y="5592763"/>
            <a:ext cx="1143000" cy="1119187"/>
          </a:xfrm>
          <a:prstGeom prst="rect">
            <a:avLst/>
          </a:prstGeom>
          <a:noFill/>
          <a:ln w="9525">
            <a:noFill/>
            <a:miter lim="800000"/>
            <a:headEnd/>
            <a:tailEnd/>
          </a:ln>
        </p:spPr>
      </p:pic>
      <p:pic>
        <p:nvPicPr>
          <p:cNvPr id="3090" name="Picture 18" descr="Firewrk8"/>
          <p:cNvPicPr>
            <a:picLocks noChangeAspect="1" noChangeArrowheads="1"/>
          </p:cNvPicPr>
          <p:nvPr/>
        </p:nvPicPr>
        <p:blipFill>
          <a:blip r:embed="rId2" cstate="print">
            <a:lum bright="6000" contrast="30000"/>
          </a:blip>
          <a:srcRect/>
          <a:stretch>
            <a:fillRect/>
          </a:stretch>
        </p:blipFill>
        <p:spPr bwMode="auto">
          <a:xfrm>
            <a:off x="152400" y="312738"/>
            <a:ext cx="762000" cy="746125"/>
          </a:xfrm>
          <a:prstGeom prst="rect">
            <a:avLst/>
          </a:prstGeom>
          <a:noFill/>
          <a:ln w="9525">
            <a:noFill/>
            <a:miter lim="800000"/>
            <a:headEnd/>
            <a:tailEnd/>
          </a:ln>
        </p:spPr>
      </p:pic>
      <p:pic>
        <p:nvPicPr>
          <p:cNvPr id="3091" name="Picture 19" descr="Firewrk8"/>
          <p:cNvPicPr>
            <a:picLocks noChangeAspect="1" noChangeArrowheads="1"/>
          </p:cNvPicPr>
          <p:nvPr/>
        </p:nvPicPr>
        <p:blipFill>
          <a:blip r:embed="rId2" cstate="print">
            <a:lum bright="6000" contrast="30000"/>
          </a:blip>
          <a:srcRect/>
          <a:stretch>
            <a:fillRect/>
          </a:stretch>
        </p:blipFill>
        <p:spPr bwMode="auto">
          <a:xfrm>
            <a:off x="8001000" y="312738"/>
            <a:ext cx="762000" cy="746125"/>
          </a:xfrm>
          <a:prstGeom prst="rect">
            <a:avLst/>
          </a:prstGeom>
          <a:noFill/>
          <a:ln w="9525">
            <a:noFill/>
            <a:miter lim="800000"/>
            <a:headEnd/>
            <a:tailEnd/>
          </a:ln>
        </p:spPr>
      </p:pic>
      <p:grpSp>
        <p:nvGrpSpPr>
          <p:cNvPr id="2067" name="Group 24"/>
          <p:cNvGrpSpPr>
            <a:grpSpLocks/>
          </p:cNvGrpSpPr>
          <p:nvPr/>
        </p:nvGrpSpPr>
        <p:grpSpPr bwMode="auto">
          <a:xfrm>
            <a:off x="3260725" y="1716088"/>
            <a:ext cx="2286000" cy="914400"/>
            <a:chOff x="1104" y="1344"/>
            <a:chExt cx="3408" cy="2208"/>
          </a:xfrm>
        </p:grpSpPr>
        <p:sp>
          <p:nvSpPr>
            <p:cNvPr id="2077" name="Rectangle 25"/>
            <p:cNvSpPr>
              <a:spLocks noChangeArrowheads="1"/>
            </p:cNvSpPr>
            <p:nvPr/>
          </p:nvSpPr>
          <p:spPr bwMode="auto">
            <a:xfrm>
              <a:off x="1104" y="1344"/>
              <a:ext cx="3408" cy="2208"/>
            </a:xfrm>
            <a:prstGeom prst="rect">
              <a:avLst/>
            </a:prstGeom>
            <a:solidFill>
              <a:srgbClr val="FFFFFF"/>
            </a:solidFill>
            <a:ln w="76200" cmpd="tri">
              <a:noFill/>
              <a:miter lim="800000"/>
              <a:headEnd/>
              <a:tailEnd/>
            </a:ln>
            <a:effectLst/>
          </p:spPr>
          <p:txBody>
            <a:bodyPr wrap="none" anchor="ctr"/>
            <a:lstStyle/>
            <a:p>
              <a:pPr algn="ctr"/>
              <a:r>
                <a:rPr lang="en-US" sz="2400">
                  <a:latin typeface="HP001 4 hàng" pitchFamily="34" charset="-93"/>
                  <a:cs typeface="Arial" charset="0"/>
                </a:rPr>
                <a:t> </a:t>
              </a:r>
            </a:p>
          </p:txBody>
        </p:sp>
        <p:pic>
          <p:nvPicPr>
            <p:cNvPr id="2078" name="Picture 26" descr="peace_dove_olive_branch_hg_wht"/>
            <p:cNvPicPr>
              <a:picLocks noChangeAspect="1" noChangeArrowheads="1" noCrop="1"/>
            </p:cNvPicPr>
            <p:nvPr/>
          </p:nvPicPr>
          <p:blipFill>
            <a:blip r:embed="rId3" cstate="print"/>
            <a:srcRect/>
            <a:stretch>
              <a:fillRect/>
            </a:stretch>
          </p:blipFill>
          <p:spPr bwMode="auto">
            <a:xfrm>
              <a:off x="1248" y="1440"/>
              <a:ext cx="3120" cy="1968"/>
            </a:xfrm>
            <a:prstGeom prst="rect">
              <a:avLst/>
            </a:prstGeom>
            <a:noFill/>
            <a:ln w="9525">
              <a:noFill/>
              <a:miter lim="800000"/>
              <a:headEnd/>
              <a:tailEnd/>
            </a:ln>
          </p:spPr>
        </p:pic>
      </p:grpSp>
      <p:sp>
        <p:nvSpPr>
          <p:cNvPr id="2068" name="Text Box 31"/>
          <p:cNvSpPr txBox="1">
            <a:spLocks noChangeArrowheads="1"/>
          </p:cNvSpPr>
          <p:nvPr/>
        </p:nvSpPr>
        <p:spPr bwMode="auto">
          <a:xfrm>
            <a:off x="3357563" y="4038600"/>
            <a:ext cx="3276600" cy="701675"/>
          </a:xfrm>
          <a:prstGeom prst="rect">
            <a:avLst/>
          </a:prstGeom>
          <a:noFill/>
          <a:ln w="9525">
            <a:noFill/>
            <a:miter lim="800000"/>
            <a:headEnd/>
            <a:tailEnd/>
          </a:ln>
          <a:effectLst/>
        </p:spPr>
        <p:txBody>
          <a:bodyPr>
            <a:spAutoFit/>
          </a:bodyPr>
          <a:lstStyle/>
          <a:p>
            <a:pPr algn="ctr">
              <a:spcBef>
                <a:spcPct val="50000"/>
              </a:spcBef>
            </a:pPr>
            <a:r>
              <a:rPr lang="en-US" sz="4000" b="1" dirty="0" err="1">
                <a:solidFill>
                  <a:schemeClr val="accent2"/>
                </a:solidFill>
                <a:latin typeface="HP001 4 hàng" pitchFamily="34" charset="-93"/>
              </a:rPr>
              <a:t>Lớp</a:t>
            </a:r>
            <a:r>
              <a:rPr lang="en-US" sz="4000" b="1" dirty="0">
                <a:solidFill>
                  <a:schemeClr val="accent2"/>
                </a:solidFill>
                <a:latin typeface="HP001 4 hàng" pitchFamily="34" charset="-93"/>
              </a:rPr>
              <a:t> 4</a:t>
            </a:r>
          </a:p>
        </p:txBody>
      </p:sp>
      <p:grpSp>
        <p:nvGrpSpPr>
          <p:cNvPr id="2069" name="Group 6"/>
          <p:cNvGrpSpPr>
            <a:grpSpLocks/>
          </p:cNvGrpSpPr>
          <p:nvPr/>
        </p:nvGrpSpPr>
        <p:grpSpPr bwMode="auto">
          <a:xfrm>
            <a:off x="0" y="5715000"/>
            <a:ext cx="9144000" cy="1143000"/>
            <a:chOff x="0" y="3804"/>
            <a:chExt cx="5856" cy="516"/>
          </a:xfrm>
        </p:grpSpPr>
        <p:sp>
          <p:nvSpPr>
            <p:cNvPr id="2071" name="WordArt 7"/>
            <p:cNvSpPr>
              <a:spLocks noChangeArrowheads="1" noChangeShapeType="1" noTextEdit="1"/>
            </p:cNvSpPr>
            <p:nvPr/>
          </p:nvSpPr>
          <p:spPr bwMode="auto">
            <a:xfrm>
              <a:off x="5664" y="4176"/>
              <a:ext cx="96" cy="144"/>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2</a:t>
              </a:r>
            </a:p>
          </p:txBody>
        </p:sp>
        <p:pic>
          <p:nvPicPr>
            <p:cNvPr id="2072" name="Picture 8" descr="222"/>
            <p:cNvPicPr>
              <a:picLocks noChangeAspect="1" noChangeArrowheads="1"/>
            </p:cNvPicPr>
            <p:nvPr/>
          </p:nvPicPr>
          <p:blipFill>
            <a:blip r:embed="rId4" cstate="print"/>
            <a:srcRect/>
            <a:stretch>
              <a:fillRect/>
            </a:stretch>
          </p:blipFill>
          <p:spPr bwMode="auto">
            <a:xfrm>
              <a:off x="0" y="3804"/>
              <a:ext cx="1200" cy="516"/>
            </a:xfrm>
            <a:prstGeom prst="rect">
              <a:avLst/>
            </a:prstGeom>
            <a:noFill/>
            <a:ln w="9525">
              <a:noFill/>
              <a:miter lim="800000"/>
              <a:headEnd/>
              <a:tailEnd/>
            </a:ln>
          </p:spPr>
        </p:pic>
        <p:pic>
          <p:nvPicPr>
            <p:cNvPr id="2073" name="Picture 9" descr="222"/>
            <p:cNvPicPr>
              <a:picLocks noChangeAspect="1" noChangeArrowheads="1"/>
            </p:cNvPicPr>
            <p:nvPr/>
          </p:nvPicPr>
          <p:blipFill>
            <a:blip r:embed="rId4" cstate="print"/>
            <a:srcRect/>
            <a:stretch>
              <a:fillRect/>
            </a:stretch>
          </p:blipFill>
          <p:spPr bwMode="auto">
            <a:xfrm>
              <a:off x="1200" y="3804"/>
              <a:ext cx="1200" cy="516"/>
            </a:xfrm>
            <a:prstGeom prst="rect">
              <a:avLst/>
            </a:prstGeom>
            <a:noFill/>
            <a:ln w="9525">
              <a:noFill/>
              <a:miter lim="800000"/>
              <a:headEnd/>
              <a:tailEnd/>
            </a:ln>
          </p:spPr>
        </p:pic>
        <p:pic>
          <p:nvPicPr>
            <p:cNvPr id="2074" name="Picture 10" descr="222"/>
            <p:cNvPicPr>
              <a:picLocks noChangeAspect="1" noChangeArrowheads="1"/>
            </p:cNvPicPr>
            <p:nvPr/>
          </p:nvPicPr>
          <p:blipFill>
            <a:blip r:embed="rId4" cstate="print"/>
            <a:srcRect/>
            <a:stretch>
              <a:fillRect/>
            </a:stretch>
          </p:blipFill>
          <p:spPr bwMode="auto">
            <a:xfrm>
              <a:off x="2352" y="3804"/>
              <a:ext cx="1200" cy="516"/>
            </a:xfrm>
            <a:prstGeom prst="rect">
              <a:avLst/>
            </a:prstGeom>
            <a:noFill/>
            <a:ln w="9525">
              <a:noFill/>
              <a:miter lim="800000"/>
              <a:headEnd/>
              <a:tailEnd/>
            </a:ln>
          </p:spPr>
        </p:pic>
        <p:pic>
          <p:nvPicPr>
            <p:cNvPr id="2075" name="Picture 11" descr="222"/>
            <p:cNvPicPr>
              <a:picLocks noChangeAspect="1" noChangeArrowheads="1"/>
            </p:cNvPicPr>
            <p:nvPr/>
          </p:nvPicPr>
          <p:blipFill>
            <a:blip r:embed="rId4" cstate="print"/>
            <a:srcRect/>
            <a:stretch>
              <a:fillRect/>
            </a:stretch>
          </p:blipFill>
          <p:spPr bwMode="auto">
            <a:xfrm>
              <a:off x="3504" y="3804"/>
              <a:ext cx="1200" cy="516"/>
            </a:xfrm>
            <a:prstGeom prst="rect">
              <a:avLst/>
            </a:prstGeom>
            <a:noFill/>
            <a:ln w="9525">
              <a:noFill/>
              <a:miter lim="800000"/>
              <a:headEnd/>
              <a:tailEnd/>
            </a:ln>
          </p:spPr>
        </p:pic>
        <p:pic>
          <p:nvPicPr>
            <p:cNvPr id="2076" name="Picture 12" descr="222"/>
            <p:cNvPicPr>
              <a:picLocks noChangeAspect="1" noChangeArrowheads="1"/>
            </p:cNvPicPr>
            <p:nvPr/>
          </p:nvPicPr>
          <p:blipFill>
            <a:blip r:embed="rId4" cstate="print"/>
            <a:srcRect/>
            <a:stretch>
              <a:fillRect/>
            </a:stretch>
          </p:blipFill>
          <p:spPr bwMode="auto">
            <a:xfrm>
              <a:off x="4656" y="3804"/>
              <a:ext cx="1200" cy="51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repeatCount="indefinite" fill="hold" nodeType="withEffect">
                                  <p:stCondLst>
                                    <p:cond delay="0"/>
                                  </p:stCondLst>
                                  <p:iterate type="lt">
                                    <p:tmPct val="5000"/>
                                  </p:iterate>
                                  <p:childTnLst>
                                    <p:set>
                                      <p:cBhvr>
                                        <p:cTn id="6" dur="1" fill="hold">
                                          <p:stCondLst>
                                            <p:cond delay="0"/>
                                          </p:stCondLst>
                                        </p:cTn>
                                        <p:tgtEl>
                                          <p:spTgt spid="3084"/>
                                        </p:tgtEl>
                                        <p:attrNameLst>
                                          <p:attrName>style.visibility</p:attrName>
                                        </p:attrNameLst>
                                      </p:cBhvr>
                                      <p:to>
                                        <p:strVal val="visible"/>
                                      </p:to>
                                    </p:set>
                                    <p:anim calcmode="lin" valueType="num">
                                      <p:cBhvr>
                                        <p:cTn id="7" dur="3000" fill="hold"/>
                                        <p:tgtEl>
                                          <p:spTgt spid="3084"/>
                                        </p:tgtEl>
                                        <p:attrNameLst>
                                          <p:attrName>ppt_w</p:attrName>
                                        </p:attrNameLst>
                                      </p:cBhvr>
                                      <p:tavLst>
                                        <p:tav tm="0">
                                          <p:val>
                                            <p:fltVal val="0"/>
                                          </p:val>
                                        </p:tav>
                                        <p:tav tm="100000">
                                          <p:val>
                                            <p:strVal val="#ppt_w"/>
                                          </p:val>
                                        </p:tav>
                                      </p:tavLst>
                                    </p:anim>
                                    <p:anim calcmode="lin" valueType="num">
                                      <p:cBhvr>
                                        <p:cTn id="8" dur="3000" fill="hold"/>
                                        <p:tgtEl>
                                          <p:spTgt spid="3084"/>
                                        </p:tgtEl>
                                        <p:attrNameLst>
                                          <p:attrName>ppt_h</p:attrName>
                                        </p:attrNameLst>
                                      </p:cBhvr>
                                      <p:tavLst>
                                        <p:tav tm="0">
                                          <p:val>
                                            <p:fltVal val="0"/>
                                          </p:val>
                                        </p:tav>
                                        <p:tav tm="100000">
                                          <p:val>
                                            <p:strVal val="#ppt_h"/>
                                          </p:val>
                                        </p:tav>
                                      </p:tavLst>
                                    </p:anim>
                                    <p:anim calcmode="lin" valueType="num">
                                      <p:cBhvr>
                                        <p:cTn id="9" dur="3000" fill="hold"/>
                                        <p:tgtEl>
                                          <p:spTgt spid="3084"/>
                                        </p:tgtEl>
                                        <p:attrNameLst>
                                          <p:attrName>style.rotation</p:attrName>
                                        </p:attrNameLst>
                                      </p:cBhvr>
                                      <p:tavLst>
                                        <p:tav tm="0">
                                          <p:val>
                                            <p:fltVal val="90"/>
                                          </p:val>
                                        </p:tav>
                                        <p:tav tm="100000">
                                          <p:val>
                                            <p:fltVal val="0"/>
                                          </p:val>
                                        </p:tav>
                                      </p:tavLst>
                                    </p:anim>
                                    <p:animEffect transition="in" filter="fade">
                                      <p:cBhvr>
                                        <p:cTn id="10" dur="3000"/>
                                        <p:tgtEl>
                                          <p:spTgt spid="3084"/>
                                        </p:tgtEl>
                                      </p:cBhvr>
                                    </p:animEffect>
                                  </p:childTnLst>
                                </p:cTn>
                              </p:par>
                              <p:par>
                                <p:cTn id="11" presetID="31" presetClass="entr" presetSubtype="0" repeatCount="indefinite" fill="hold" nodeType="withEffect">
                                  <p:stCondLst>
                                    <p:cond delay="500"/>
                                  </p:stCondLst>
                                  <p:iterate type="lt">
                                    <p:tmPct val="5000"/>
                                  </p:iterate>
                                  <p:childTnLst>
                                    <p:set>
                                      <p:cBhvr>
                                        <p:cTn id="12" dur="1" fill="hold">
                                          <p:stCondLst>
                                            <p:cond delay="0"/>
                                          </p:stCondLst>
                                        </p:cTn>
                                        <p:tgtEl>
                                          <p:spTgt spid="3085"/>
                                        </p:tgtEl>
                                        <p:attrNameLst>
                                          <p:attrName>style.visibility</p:attrName>
                                        </p:attrNameLst>
                                      </p:cBhvr>
                                      <p:to>
                                        <p:strVal val="visible"/>
                                      </p:to>
                                    </p:set>
                                    <p:anim calcmode="lin" valueType="num">
                                      <p:cBhvr>
                                        <p:cTn id="13" dur="3000" fill="hold"/>
                                        <p:tgtEl>
                                          <p:spTgt spid="3085"/>
                                        </p:tgtEl>
                                        <p:attrNameLst>
                                          <p:attrName>ppt_w</p:attrName>
                                        </p:attrNameLst>
                                      </p:cBhvr>
                                      <p:tavLst>
                                        <p:tav tm="0">
                                          <p:val>
                                            <p:fltVal val="0"/>
                                          </p:val>
                                        </p:tav>
                                        <p:tav tm="100000">
                                          <p:val>
                                            <p:strVal val="#ppt_w"/>
                                          </p:val>
                                        </p:tav>
                                      </p:tavLst>
                                    </p:anim>
                                    <p:anim calcmode="lin" valueType="num">
                                      <p:cBhvr>
                                        <p:cTn id="14" dur="3000" fill="hold"/>
                                        <p:tgtEl>
                                          <p:spTgt spid="3085"/>
                                        </p:tgtEl>
                                        <p:attrNameLst>
                                          <p:attrName>ppt_h</p:attrName>
                                        </p:attrNameLst>
                                      </p:cBhvr>
                                      <p:tavLst>
                                        <p:tav tm="0">
                                          <p:val>
                                            <p:fltVal val="0"/>
                                          </p:val>
                                        </p:tav>
                                        <p:tav tm="100000">
                                          <p:val>
                                            <p:strVal val="#ppt_h"/>
                                          </p:val>
                                        </p:tav>
                                      </p:tavLst>
                                    </p:anim>
                                    <p:anim calcmode="lin" valueType="num">
                                      <p:cBhvr>
                                        <p:cTn id="15" dur="3000" fill="hold"/>
                                        <p:tgtEl>
                                          <p:spTgt spid="3085"/>
                                        </p:tgtEl>
                                        <p:attrNameLst>
                                          <p:attrName>style.rotation</p:attrName>
                                        </p:attrNameLst>
                                      </p:cBhvr>
                                      <p:tavLst>
                                        <p:tav tm="0">
                                          <p:val>
                                            <p:fltVal val="90"/>
                                          </p:val>
                                        </p:tav>
                                        <p:tav tm="100000">
                                          <p:val>
                                            <p:fltVal val="0"/>
                                          </p:val>
                                        </p:tav>
                                      </p:tavLst>
                                    </p:anim>
                                    <p:animEffect transition="in" filter="fade">
                                      <p:cBhvr>
                                        <p:cTn id="16" dur="3000"/>
                                        <p:tgtEl>
                                          <p:spTgt spid="3085"/>
                                        </p:tgtEl>
                                      </p:cBhvr>
                                    </p:animEffect>
                                  </p:childTnLst>
                                </p:cTn>
                              </p:par>
                              <p:par>
                                <p:cTn id="17" presetID="31" presetClass="entr" presetSubtype="0" repeatCount="indefinite" fill="hold" nodeType="withEffect">
                                  <p:stCondLst>
                                    <p:cond delay="500"/>
                                  </p:stCondLst>
                                  <p:iterate type="lt">
                                    <p:tmPct val="5000"/>
                                  </p:iterate>
                                  <p:childTnLst>
                                    <p:set>
                                      <p:cBhvr>
                                        <p:cTn id="18" dur="1" fill="hold">
                                          <p:stCondLst>
                                            <p:cond delay="0"/>
                                          </p:stCondLst>
                                        </p:cTn>
                                        <p:tgtEl>
                                          <p:spTgt spid="3086"/>
                                        </p:tgtEl>
                                        <p:attrNameLst>
                                          <p:attrName>style.visibility</p:attrName>
                                        </p:attrNameLst>
                                      </p:cBhvr>
                                      <p:to>
                                        <p:strVal val="visible"/>
                                      </p:to>
                                    </p:set>
                                    <p:anim calcmode="lin" valueType="num">
                                      <p:cBhvr>
                                        <p:cTn id="19" dur="3000" fill="hold"/>
                                        <p:tgtEl>
                                          <p:spTgt spid="3086"/>
                                        </p:tgtEl>
                                        <p:attrNameLst>
                                          <p:attrName>ppt_w</p:attrName>
                                        </p:attrNameLst>
                                      </p:cBhvr>
                                      <p:tavLst>
                                        <p:tav tm="0">
                                          <p:val>
                                            <p:fltVal val="0"/>
                                          </p:val>
                                        </p:tav>
                                        <p:tav tm="100000">
                                          <p:val>
                                            <p:strVal val="#ppt_w"/>
                                          </p:val>
                                        </p:tav>
                                      </p:tavLst>
                                    </p:anim>
                                    <p:anim calcmode="lin" valueType="num">
                                      <p:cBhvr>
                                        <p:cTn id="20" dur="3000" fill="hold"/>
                                        <p:tgtEl>
                                          <p:spTgt spid="3086"/>
                                        </p:tgtEl>
                                        <p:attrNameLst>
                                          <p:attrName>ppt_h</p:attrName>
                                        </p:attrNameLst>
                                      </p:cBhvr>
                                      <p:tavLst>
                                        <p:tav tm="0">
                                          <p:val>
                                            <p:fltVal val="0"/>
                                          </p:val>
                                        </p:tav>
                                        <p:tav tm="100000">
                                          <p:val>
                                            <p:strVal val="#ppt_h"/>
                                          </p:val>
                                        </p:tav>
                                      </p:tavLst>
                                    </p:anim>
                                    <p:anim calcmode="lin" valueType="num">
                                      <p:cBhvr>
                                        <p:cTn id="21" dur="3000" fill="hold"/>
                                        <p:tgtEl>
                                          <p:spTgt spid="3086"/>
                                        </p:tgtEl>
                                        <p:attrNameLst>
                                          <p:attrName>style.rotation</p:attrName>
                                        </p:attrNameLst>
                                      </p:cBhvr>
                                      <p:tavLst>
                                        <p:tav tm="0">
                                          <p:val>
                                            <p:fltVal val="90"/>
                                          </p:val>
                                        </p:tav>
                                        <p:tav tm="100000">
                                          <p:val>
                                            <p:fltVal val="0"/>
                                          </p:val>
                                        </p:tav>
                                      </p:tavLst>
                                    </p:anim>
                                    <p:animEffect transition="in" filter="fade">
                                      <p:cBhvr>
                                        <p:cTn id="22" dur="3000"/>
                                        <p:tgtEl>
                                          <p:spTgt spid="3086"/>
                                        </p:tgtEl>
                                      </p:cBhvr>
                                    </p:animEffect>
                                  </p:childTnLst>
                                </p:cTn>
                              </p:par>
                              <p:par>
                                <p:cTn id="23" presetID="31" presetClass="entr" presetSubtype="0" repeatCount="indefinite" fill="hold" nodeType="withEffect">
                                  <p:stCondLst>
                                    <p:cond delay="500"/>
                                  </p:stCondLst>
                                  <p:iterate type="lt">
                                    <p:tmPct val="5000"/>
                                  </p:iterate>
                                  <p:childTnLst>
                                    <p:set>
                                      <p:cBhvr>
                                        <p:cTn id="24" dur="1" fill="hold">
                                          <p:stCondLst>
                                            <p:cond delay="0"/>
                                          </p:stCondLst>
                                        </p:cTn>
                                        <p:tgtEl>
                                          <p:spTgt spid="3087"/>
                                        </p:tgtEl>
                                        <p:attrNameLst>
                                          <p:attrName>style.visibility</p:attrName>
                                        </p:attrNameLst>
                                      </p:cBhvr>
                                      <p:to>
                                        <p:strVal val="visible"/>
                                      </p:to>
                                    </p:set>
                                    <p:anim calcmode="lin" valueType="num">
                                      <p:cBhvr>
                                        <p:cTn id="25" dur="3000" fill="hold"/>
                                        <p:tgtEl>
                                          <p:spTgt spid="3087"/>
                                        </p:tgtEl>
                                        <p:attrNameLst>
                                          <p:attrName>ppt_w</p:attrName>
                                        </p:attrNameLst>
                                      </p:cBhvr>
                                      <p:tavLst>
                                        <p:tav tm="0">
                                          <p:val>
                                            <p:fltVal val="0"/>
                                          </p:val>
                                        </p:tav>
                                        <p:tav tm="100000">
                                          <p:val>
                                            <p:strVal val="#ppt_w"/>
                                          </p:val>
                                        </p:tav>
                                      </p:tavLst>
                                    </p:anim>
                                    <p:anim calcmode="lin" valueType="num">
                                      <p:cBhvr>
                                        <p:cTn id="26" dur="3000" fill="hold"/>
                                        <p:tgtEl>
                                          <p:spTgt spid="3087"/>
                                        </p:tgtEl>
                                        <p:attrNameLst>
                                          <p:attrName>ppt_h</p:attrName>
                                        </p:attrNameLst>
                                      </p:cBhvr>
                                      <p:tavLst>
                                        <p:tav tm="0">
                                          <p:val>
                                            <p:fltVal val="0"/>
                                          </p:val>
                                        </p:tav>
                                        <p:tav tm="100000">
                                          <p:val>
                                            <p:strVal val="#ppt_h"/>
                                          </p:val>
                                        </p:tav>
                                      </p:tavLst>
                                    </p:anim>
                                    <p:anim calcmode="lin" valueType="num">
                                      <p:cBhvr>
                                        <p:cTn id="27" dur="3000" fill="hold"/>
                                        <p:tgtEl>
                                          <p:spTgt spid="3087"/>
                                        </p:tgtEl>
                                        <p:attrNameLst>
                                          <p:attrName>style.rotation</p:attrName>
                                        </p:attrNameLst>
                                      </p:cBhvr>
                                      <p:tavLst>
                                        <p:tav tm="0">
                                          <p:val>
                                            <p:fltVal val="90"/>
                                          </p:val>
                                        </p:tav>
                                        <p:tav tm="100000">
                                          <p:val>
                                            <p:fltVal val="0"/>
                                          </p:val>
                                        </p:tav>
                                      </p:tavLst>
                                    </p:anim>
                                    <p:animEffect transition="in" filter="fade">
                                      <p:cBhvr>
                                        <p:cTn id="28" dur="3000"/>
                                        <p:tgtEl>
                                          <p:spTgt spid="3087"/>
                                        </p:tgtEl>
                                      </p:cBhvr>
                                    </p:animEffect>
                                  </p:childTnLst>
                                </p:cTn>
                              </p:par>
                              <p:par>
                                <p:cTn id="29" presetID="31" presetClass="entr" presetSubtype="0" repeatCount="indefinite" fill="hold" nodeType="withEffect">
                                  <p:stCondLst>
                                    <p:cond delay="500"/>
                                  </p:stCondLst>
                                  <p:iterate type="lt">
                                    <p:tmPct val="5000"/>
                                  </p:iterate>
                                  <p:childTnLst>
                                    <p:set>
                                      <p:cBhvr>
                                        <p:cTn id="30" dur="1" fill="hold">
                                          <p:stCondLst>
                                            <p:cond delay="0"/>
                                          </p:stCondLst>
                                        </p:cTn>
                                        <p:tgtEl>
                                          <p:spTgt spid="3088"/>
                                        </p:tgtEl>
                                        <p:attrNameLst>
                                          <p:attrName>style.visibility</p:attrName>
                                        </p:attrNameLst>
                                      </p:cBhvr>
                                      <p:to>
                                        <p:strVal val="visible"/>
                                      </p:to>
                                    </p:set>
                                    <p:anim calcmode="lin" valueType="num">
                                      <p:cBhvr>
                                        <p:cTn id="31" dur="3000" fill="hold"/>
                                        <p:tgtEl>
                                          <p:spTgt spid="3088"/>
                                        </p:tgtEl>
                                        <p:attrNameLst>
                                          <p:attrName>ppt_w</p:attrName>
                                        </p:attrNameLst>
                                      </p:cBhvr>
                                      <p:tavLst>
                                        <p:tav tm="0">
                                          <p:val>
                                            <p:fltVal val="0"/>
                                          </p:val>
                                        </p:tav>
                                        <p:tav tm="100000">
                                          <p:val>
                                            <p:strVal val="#ppt_w"/>
                                          </p:val>
                                        </p:tav>
                                      </p:tavLst>
                                    </p:anim>
                                    <p:anim calcmode="lin" valueType="num">
                                      <p:cBhvr>
                                        <p:cTn id="32" dur="3000" fill="hold"/>
                                        <p:tgtEl>
                                          <p:spTgt spid="3088"/>
                                        </p:tgtEl>
                                        <p:attrNameLst>
                                          <p:attrName>ppt_h</p:attrName>
                                        </p:attrNameLst>
                                      </p:cBhvr>
                                      <p:tavLst>
                                        <p:tav tm="0">
                                          <p:val>
                                            <p:fltVal val="0"/>
                                          </p:val>
                                        </p:tav>
                                        <p:tav tm="100000">
                                          <p:val>
                                            <p:strVal val="#ppt_h"/>
                                          </p:val>
                                        </p:tav>
                                      </p:tavLst>
                                    </p:anim>
                                    <p:anim calcmode="lin" valueType="num">
                                      <p:cBhvr>
                                        <p:cTn id="33" dur="3000" fill="hold"/>
                                        <p:tgtEl>
                                          <p:spTgt spid="3088"/>
                                        </p:tgtEl>
                                        <p:attrNameLst>
                                          <p:attrName>style.rotation</p:attrName>
                                        </p:attrNameLst>
                                      </p:cBhvr>
                                      <p:tavLst>
                                        <p:tav tm="0">
                                          <p:val>
                                            <p:fltVal val="90"/>
                                          </p:val>
                                        </p:tav>
                                        <p:tav tm="100000">
                                          <p:val>
                                            <p:fltVal val="0"/>
                                          </p:val>
                                        </p:tav>
                                      </p:tavLst>
                                    </p:anim>
                                    <p:animEffect transition="in" filter="fade">
                                      <p:cBhvr>
                                        <p:cTn id="34" dur="3000"/>
                                        <p:tgtEl>
                                          <p:spTgt spid="3088"/>
                                        </p:tgtEl>
                                      </p:cBhvr>
                                    </p:animEffect>
                                  </p:childTnLst>
                                </p:cTn>
                              </p:par>
                              <p:par>
                                <p:cTn id="35" presetID="31" presetClass="entr" presetSubtype="0" repeatCount="indefinite" fill="hold" nodeType="withEffect">
                                  <p:stCondLst>
                                    <p:cond delay="500"/>
                                  </p:stCondLst>
                                  <p:iterate type="lt">
                                    <p:tmPct val="5000"/>
                                  </p:iterate>
                                  <p:childTnLst>
                                    <p:set>
                                      <p:cBhvr>
                                        <p:cTn id="36" dur="1" fill="hold">
                                          <p:stCondLst>
                                            <p:cond delay="0"/>
                                          </p:stCondLst>
                                        </p:cTn>
                                        <p:tgtEl>
                                          <p:spTgt spid="3089"/>
                                        </p:tgtEl>
                                        <p:attrNameLst>
                                          <p:attrName>style.visibility</p:attrName>
                                        </p:attrNameLst>
                                      </p:cBhvr>
                                      <p:to>
                                        <p:strVal val="visible"/>
                                      </p:to>
                                    </p:set>
                                    <p:anim calcmode="lin" valueType="num">
                                      <p:cBhvr>
                                        <p:cTn id="37" dur="3000" fill="hold"/>
                                        <p:tgtEl>
                                          <p:spTgt spid="3089"/>
                                        </p:tgtEl>
                                        <p:attrNameLst>
                                          <p:attrName>ppt_w</p:attrName>
                                        </p:attrNameLst>
                                      </p:cBhvr>
                                      <p:tavLst>
                                        <p:tav tm="0">
                                          <p:val>
                                            <p:fltVal val="0"/>
                                          </p:val>
                                        </p:tav>
                                        <p:tav tm="100000">
                                          <p:val>
                                            <p:strVal val="#ppt_w"/>
                                          </p:val>
                                        </p:tav>
                                      </p:tavLst>
                                    </p:anim>
                                    <p:anim calcmode="lin" valueType="num">
                                      <p:cBhvr>
                                        <p:cTn id="38" dur="3000" fill="hold"/>
                                        <p:tgtEl>
                                          <p:spTgt spid="3089"/>
                                        </p:tgtEl>
                                        <p:attrNameLst>
                                          <p:attrName>ppt_h</p:attrName>
                                        </p:attrNameLst>
                                      </p:cBhvr>
                                      <p:tavLst>
                                        <p:tav tm="0">
                                          <p:val>
                                            <p:fltVal val="0"/>
                                          </p:val>
                                        </p:tav>
                                        <p:tav tm="100000">
                                          <p:val>
                                            <p:strVal val="#ppt_h"/>
                                          </p:val>
                                        </p:tav>
                                      </p:tavLst>
                                    </p:anim>
                                    <p:anim calcmode="lin" valueType="num">
                                      <p:cBhvr>
                                        <p:cTn id="39" dur="3000" fill="hold"/>
                                        <p:tgtEl>
                                          <p:spTgt spid="3089"/>
                                        </p:tgtEl>
                                        <p:attrNameLst>
                                          <p:attrName>style.rotation</p:attrName>
                                        </p:attrNameLst>
                                      </p:cBhvr>
                                      <p:tavLst>
                                        <p:tav tm="0">
                                          <p:val>
                                            <p:fltVal val="90"/>
                                          </p:val>
                                        </p:tav>
                                        <p:tav tm="100000">
                                          <p:val>
                                            <p:fltVal val="0"/>
                                          </p:val>
                                        </p:tav>
                                      </p:tavLst>
                                    </p:anim>
                                    <p:animEffect transition="in" filter="fade">
                                      <p:cBhvr>
                                        <p:cTn id="40" dur="3000"/>
                                        <p:tgtEl>
                                          <p:spTgt spid="3089"/>
                                        </p:tgtEl>
                                      </p:cBhvr>
                                    </p:animEffect>
                                  </p:childTnLst>
                                </p:cTn>
                              </p:par>
                              <p:par>
                                <p:cTn id="41" presetID="31" presetClass="entr" presetSubtype="0" repeatCount="indefinite" fill="hold" nodeType="withEffect">
                                  <p:stCondLst>
                                    <p:cond delay="500"/>
                                  </p:stCondLst>
                                  <p:iterate type="lt">
                                    <p:tmPct val="5000"/>
                                  </p:iterate>
                                  <p:childTnLst>
                                    <p:set>
                                      <p:cBhvr>
                                        <p:cTn id="42" dur="1" fill="hold">
                                          <p:stCondLst>
                                            <p:cond delay="0"/>
                                          </p:stCondLst>
                                        </p:cTn>
                                        <p:tgtEl>
                                          <p:spTgt spid="3090"/>
                                        </p:tgtEl>
                                        <p:attrNameLst>
                                          <p:attrName>style.visibility</p:attrName>
                                        </p:attrNameLst>
                                      </p:cBhvr>
                                      <p:to>
                                        <p:strVal val="visible"/>
                                      </p:to>
                                    </p:set>
                                    <p:anim calcmode="lin" valueType="num">
                                      <p:cBhvr>
                                        <p:cTn id="43" dur="3000" fill="hold"/>
                                        <p:tgtEl>
                                          <p:spTgt spid="3090"/>
                                        </p:tgtEl>
                                        <p:attrNameLst>
                                          <p:attrName>ppt_w</p:attrName>
                                        </p:attrNameLst>
                                      </p:cBhvr>
                                      <p:tavLst>
                                        <p:tav tm="0">
                                          <p:val>
                                            <p:fltVal val="0"/>
                                          </p:val>
                                        </p:tav>
                                        <p:tav tm="100000">
                                          <p:val>
                                            <p:strVal val="#ppt_w"/>
                                          </p:val>
                                        </p:tav>
                                      </p:tavLst>
                                    </p:anim>
                                    <p:anim calcmode="lin" valueType="num">
                                      <p:cBhvr>
                                        <p:cTn id="44" dur="3000" fill="hold"/>
                                        <p:tgtEl>
                                          <p:spTgt spid="3090"/>
                                        </p:tgtEl>
                                        <p:attrNameLst>
                                          <p:attrName>ppt_h</p:attrName>
                                        </p:attrNameLst>
                                      </p:cBhvr>
                                      <p:tavLst>
                                        <p:tav tm="0">
                                          <p:val>
                                            <p:fltVal val="0"/>
                                          </p:val>
                                        </p:tav>
                                        <p:tav tm="100000">
                                          <p:val>
                                            <p:strVal val="#ppt_h"/>
                                          </p:val>
                                        </p:tav>
                                      </p:tavLst>
                                    </p:anim>
                                    <p:anim calcmode="lin" valueType="num">
                                      <p:cBhvr>
                                        <p:cTn id="45" dur="3000" fill="hold"/>
                                        <p:tgtEl>
                                          <p:spTgt spid="3090"/>
                                        </p:tgtEl>
                                        <p:attrNameLst>
                                          <p:attrName>style.rotation</p:attrName>
                                        </p:attrNameLst>
                                      </p:cBhvr>
                                      <p:tavLst>
                                        <p:tav tm="0">
                                          <p:val>
                                            <p:fltVal val="90"/>
                                          </p:val>
                                        </p:tav>
                                        <p:tav tm="100000">
                                          <p:val>
                                            <p:fltVal val="0"/>
                                          </p:val>
                                        </p:tav>
                                      </p:tavLst>
                                    </p:anim>
                                    <p:animEffect transition="in" filter="fade">
                                      <p:cBhvr>
                                        <p:cTn id="46" dur="3000"/>
                                        <p:tgtEl>
                                          <p:spTgt spid="3090"/>
                                        </p:tgtEl>
                                      </p:cBhvr>
                                    </p:animEffect>
                                  </p:childTnLst>
                                </p:cTn>
                              </p:par>
                              <p:par>
                                <p:cTn id="47" presetID="31" presetClass="entr" presetSubtype="0" repeatCount="indefinite" fill="hold" nodeType="withEffect">
                                  <p:stCondLst>
                                    <p:cond delay="500"/>
                                  </p:stCondLst>
                                  <p:iterate type="lt">
                                    <p:tmPct val="5000"/>
                                  </p:iterate>
                                  <p:childTnLst>
                                    <p:set>
                                      <p:cBhvr>
                                        <p:cTn id="48" dur="1" fill="hold">
                                          <p:stCondLst>
                                            <p:cond delay="0"/>
                                          </p:stCondLst>
                                        </p:cTn>
                                        <p:tgtEl>
                                          <p:spTgt spid="3091"/>
                                        </p:tgtEl>
                                        <p:attrNameLst>
                                          <p:attrName>style.visibility</p:attrName>
                                        </p:attrNameLst>
                                      </p:cBhvr>
                                      <p:to>
                                        <p:strVal val="visible"/>
                                      </p:to>
                                    </p:set>
                                    <p:anim calcmode="lin" valueType="num">
                                      <p:cBhvr>
                                        <p:cTn id="49" dur="3000" fill="hold"/>
                                        <p:tgtEl>
                                          <p:spTgt spid="3091"/>
                                        </p:tgtEl>
                                        <p:attrNameLst>
                                          <p:attrName>ppt_w</p:attrName>
                                        </p:attrNameLst>
                                      </p:cBhvr>
                                      <p:tavLst>
                                        <p:tav tm="0">
                                          <p:val>
                                            <p:fltVal val="0"/>
                                          </p:val>
                                        </p:tav>
                                        <p:tav tm="100000">
                                          <p:val>
                                            <p:strVal val="#ppt_w"/>
                                          </p:val>
                                        </p:tav>
                                      </p:tavLst>
                                    </p:anim>
                                    <p:anim calcmode="lin" valueType="num">
                                      <p:cBhvr>
                                        <p:cTn id="50" dur="3000" fill="hold"/>
                                        <p:tgtEl>
                                          <p:spTgt spid="3091"/>
                                        </p:tgtEl>
                                        <p:attrNameLst>
                                          <p:attrName>ppt_h</p:attrName>
                                        </p:attrNameLst>
                                      </p:cBhvr>
                                      <p:tavLst>
                                        <p:tav tm="0">
                                          <p:val>
                                            <p:fltVal val="0"/>
                                          </p:val>
                                        </p:tav>
                                        <p:tav tm="100000">
                                          <p:val>
                                            <p:strVal val="#ppt_h"/>
                                          </p:val>
                                        </p:tav>
                                      </p:tavLst>
                                    </p:anim>
                                    <p:anim calcmode="lin" valueType="num">
                                      <p:cBhvr>
                                        <p:cTn id="51" dur="3000" fill="hold"/>
                                        <p:tgtEl>
                                          <p:spTgt spid="3091"/>
                                        </p:tgtEl>
                                        <p:attrNameLst>
                                          <p:attrName>style.rotation</p:attrName>
                                        </p:attrNameLst>
                                      </p:cBhvr>
                                      <p:tavLst>
                                        <p:tav tm="0">
                                          <p:val>
                                            <p:fltVal val="90"/>
                                          </p:val>
                                        </p:tav>
                                        <p:tav tm="100000">
                                          <p:val>
                                            <p:fltVal val="0"/>
                                          </p:val>
                                        </p:tav>
                                      </p:tavLst>
                                    </p:anim>
                                    <p:animEffect transition="in" filter="fade">
                                      <p:cBhvr>
                                        <p:cTn id="52" dur="3000"/>
                                        <p:tgtEl>
                                          <p:spTgt spid="3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55942" y="1442659"/>
            <a:ext cx="9001125"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fontAlgn="auto">
              <a:spcBef>
                <a:spcPct val="50000"/>
              </a:spcBef>
              <a:spcAft>
                <a:spcPts val="0"/>
              </a:spcAft>
              <a:defRPr/>
            </a:pPr>
            <a:r>
              <a:rPr lang="en-US" sz="2650" b="1" dirty="0">
                <a:solidFill>
                  <a:srgbClr val="FF0000"/>
                </a:solidFill>
                <a:latin typeface="HP001 4 hàng" pitchFamily="34" charset="-93"/>
              </a:rPr>
              <a:t>1/ </a:t>
            </a:r>
            <a:r>
              <a:rPr lang="en-US" sz="2650" b="1" dirty="0" err="1">
                <a:solidFill>
                  <a:srgbClr val="FF0000"/>
                </a:solidFill>
                <a:latin typeface="HP001 4 hàng" pitchFamily="34" charset="-93"/>
              </a:rPr>
              <a:t>Mở</a:t>
            </a:r>
            <a:r>
              <a:rPr lang="en-US" sz="2650" b="1" dirty="0">
                <a:solidFill>
                  <a:srgbClr val="FF0000"/>
                </a:solidFill>
                <a:latin typeface="HP001 4 hàng" pitchFamily="34" charset="-93"/>
              </a:rPr>
              <a:t> </a:t>
            </a:r>
            <a:r>
              <a:rPr lang="en-US" sz="2650" b="1" dirty="0" err="1">
                <a:solidFill>
                  <a:srgbClr val="FF0000"/>
                </a:solidFill>
                <a:latin typeface="HP001 4 hàng" pitchFamily="34" charset="-93"/>
              </a:rPr>
              <a:t>bài</a:t>
            </a:r>
            <a:r>
              <a:rPr lang="en-US" sz="2650" b="1" dirty="0">
                <a:solidFill>
                  <a:srgbClr val="FF0000"/>
                </a:solidFill>
                <a:latin typeface="HP001 4 hàng" pitchFamily="34" charset="-93"/>
              </a:rPr>
              <a:t>: </a:t>
            </a:r>
            <a:r>
              <a:rPr lang="en-US" sz="2650" b="1" dirty="0" err="1">
                <a:latin typeface="HP001 4 hàng" pitchFamily="34" charset="-93"/>
              </a:rPr>
              <a:t>Giới</a:t>
            </a:r>
            <a:r>
              <a:rPr lang="en-US" sz="2650" b="1" dirty="0">
                <a:latin typeface="HP001 4 hàng" pitchFamily="34" charset="-93"/>
              </a:rPr>
              <a:t> </a:t>
            </a:r>
            <a:r>
              <a:rPr lang="en-US" sz="2650" b="1" dirty="0" err="1">
                <a:latin typeface="HP001 4 hàng" pitchFamily="34" charset="-93"/>
              </a:rPr>
              <a:t>thiệu</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định</a:t>
            </a:r>
            <a:r>
              <a:rPr lang="en-US" sz="2650" b="1" dirty="0">
                <a:latin typeface="HP001 4 hàng" pitchFamily="34" charset="-93"/>
              </a:rPr>
              <a:t> </a:t>
            </a:r>
            <a:r>
              <a:rPr lang="en-US" sz="2650" b="1" dirty="0" err="1">
                <a:latin typeface="HP001 4 hàng" pitchFamily="34" charset="-93"/>
              </a:rPr>
              <a:t>tả</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gì</a:t>
            </a:r>
            <a:r>
              <a:rPr lang="en-US" sz="2650" b="1" dirty="0">
                <a:latin typeface="HP001 4 hàng" pitchFamily="34" charset="-93"/>
              </a:rPr>
              <a:t>? </a:t>
            </a:r>
            <a:r>
              <a:rPr lang="en-US" sz="2650" b="1" dirty="0" err="1">
                <a:latin typeface="HP001 4 hàng" pitchFamily="34" charset="-93"/>
              </a:rPr>
              <a:t>Trồng</a:t>
            </a:r>
            <a:r>
              <a:rPr lang="en-US" sz="2650" b="1" dirty="0">
                <a:latin typeface="HP001 4 hàng" pitchFamily="34" charset="-93"/>
              </a:rPr>
              <a:t> ở </a:t>
            </a:r>
            <a:r>
              <a:rPr lang="en-US" sz="2650" b="1" dirty="0" err="1">
                <a:latin typeface="HP001 4 hàng" pitchFamily="34" charset="-93"/>
              </a:rPr>
              <a:t>đâu</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do </a:t>
            </a:r>
            <a:r>
              <a:rPr lang="en-US" sz="2650" b="1" dirty="0" err="1">
                <a:latin typeface="HP001 4 hàng" pitchFamily="34" charset="-93"/>
              </a:rPr>
              <a:t>ai</a:t>
            </a:r>
            <a:r>
              <a:rPr lang="en-US" sz="2650" b="1" dirty="0">
                <a:latin typeface="HP001 4 hàng" pitchFamily="34" charset="-93"/>
              </a:rPr>
              <a:t> </a:t>
            </a:r>
            <a:r>
              <a:rPr lang="en-US" sz="2650" b="1" dirty="0" err="1">
                <a:latin typeface="HP001 4 hàng" pitchFamily="34" charset="-93"/>
              </a:rPr>
              <a:t>trồng</a:t>
            </a:r>
            <a:r>
              <a:rPr lang="en-US" sz="2650" b="1" dirty="0">
                <a:latin typeface="HP001 4 hàng" pitchFamily="34" charset="-93"/>
              </a:rPr>
              <a:t>?)</a:t>
            </a:r>
          </a:p>
          <a:p>
            <a:pPr algn="just" fontAlgn="auto">
              <a:spcBef>
                <a:spcPct val="50000"/>
              </a:spcBef>
              <a:spcAft>
                <a:spcPts val="0"/>
              </a:spcAft>
              <a:defRPr/>
            </a:pPr>
            <a:r>
              <a:rPr lang="en-US" sz="2650" b="1" dirty="0">
                <a:solidFill>
                  <a:srgbClr val="FF0000"/>
                </a:solidFill>
                <a:latin typeface="HP001 4 hàng" pitchFamily="34" charset="-93"/>
              </a:rPr>
              <a:t>2/ </a:t>
            </a:r>
            <a:r>
              <a:rPr lang="en-US" sz="2650" b="1" dirty="0" err="1">
                <a:solidFill>
                  <a:srgbClr val="FF0000"/>
                </a:solidFill>
                <a:latin typeface="HP001 4 hàng" pitchFamily="34" charset="-93"/>
              </a:rPr>
              <a:t>Thân</a:t>
            </a:r>
            <a:r>
              <a:rPr lang="en-US" sz="2650" b="1" dirty="0">
                <a:solidFill>
                  <a:srgbClr val="FF0000"/>
                </a:solidFill>
                <a:latin typeface="HP001 4 hàng" pitchFamily="34" charset="-93"/>
              </a:rPr>
              <a:t> </a:t>
            </a:r>
            <a:r>
              <a:rPr lang="en-US" sz="2650" b="1" dirty="0" err="1">
                <a:solidFill>
                  <a:srgbClr val="FF0000"/>
                </a:solidFill>
                <a:latin typeface="HP001 4 hàng" pitchFamily="34" charset="-93"/>
              </a:rPr>
              <a:t>bài</a:t>
            </a:r>
            <a:r>
              <a:rPr lang="en-US" sz="2650" b="1" dirty="0">
                <a:solidFill>
                  <a:srgbClr val="FF0000"/>
                </a:solidFill>
                <a:latin typeface="HP001 4 hàng" pitchFamily="34" charset="-93"/>
              </a:rPr>
              <a:t>: </a:t>
            </a:r>
          </a:p>
          <a:p>
            <a:pPr algn="just" fontAlgn="auto">
              <a:spcBef>
                <a:spcPct val="50000"/>
              </a:spcBef>
              <a:spcAft>
                <a:spcPts val="0"/>
              </a:spcAft>
              <a:defRPr/>
            </a:pPr>
            <a:r>
              <a:rPr lang="en-US" sz="2650" b="1" dirty="0">
                <a:solidFill>
                  <a:srgbClr val="0000CC"/>
                </a:solidFill>
                <a:latin typeface="HP001 4 hàng" pitchFamily="34" charset="-93"/>
              </a:rPr>
              <a:t>a/ </a:t>
            </a:r>
            <a:r>
              <a:rPr lang="en-US" sz="2650" b="1" dirty="0" err="1">
                <a:solidFill>
                  <a:srgbClr val="0000CC"/>
                </a:solidFill>
                <a:latin typeface="HP001 4 hàng" pitchFamily="34" charset="-93"/>
              </a:rPr>
              <a:t>Tả</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bao</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quát</a:t>
            </a:r>
            <a:r>
              <a:rPr lang="en-US" sz="2650" b="1" dirty="0">
                <a:solidFill>
                  <a:srgbClr val="0000CC"/>
                </a:solidFill>
                <a:latin typeface="HP001 4 hàng" pitchFamily="34" charset="-93"/>
              </a:rPr>
              <a:t>: </a:t>
            </a:r>
            <a:r>
              <a:rPr lang="en-US" sz="2650" b="1" dirty="0" err="1">
                <a:latin typeface="HP001 4 hàng" pitchFamily="34" charset="-93"/>
              </a:rPr>
              <a:t>Nhìn</a:t>
            </a:r>
            <a:r>
              <a:rPr lang="en-US" sz="2650" b="1" dirty="0">
                <a:latin typeface="HP001 4 hàng" pitchFamily="34" charset="-93"/>
              </a:rPr>
              <a:t> </a:t>
            </a:r>
            <a:r>
              <a:rPr lang="en-US" sz="2650" b="1" dirty="0" err="1">
                <a:latin typeface="HP001 4 hàng" pitchFamily="34" charset="-93"/>
              </a:rPr>
              <a:t>từ</a:t>
            </a:r>
            <a:r>
              <a:rPr lang="en-US" sz="2650" b="1" dirty="0">
                <a:latin typeface="HP001 4 hàng" pitchFamily="34" charset="-93"/>
              </a:rPr>
              <a:t> </a:t>
            </a:r>
            <a:r>
              <a:rPr lang="en-US" sz="2650" b="1" dirty="0" err="1">
                <a:latin typeface="HP001 4 hàng" pitchFamily="34" charset="-93"/>
              </a:rPr>
              <a:t>xa</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có</a:t>
            </a:r>
            <a:r>
              <a:rPr lang="en-US" sz="2650" b="1" dirty="0">
                <a:latin typeface="HP001 4 hàng" pitchFamily="34" charset="-93"/>
              </a:rPr>
              <a:t> </a:t>
            </a:r>
            <a:r>
              <a:rPr lang="en-US" sz="2650" b="1" dirty="0" err="1">
                <a:latin typeface="HP001 4 hàng" pitchFamily="34" charset="-93"/>
              </a:rPr>
              <a:t>gì</a:t>
            </a:r>
            <a:r>
              <a:rPr lang="en-US" sz="2650" b="1" dirty="0">
                <a:latin typeface="HP001 4 hàng" pitchFamily="34" charset="-93"/>
              </a:rPr>
              <a:t> </a:t>
            </a:r>
            <a:r>
              <a:rPr lang="en-US" sz="2650" b="1" dirty="0" err="1">
                <a:latin typeface="HP001 4 hàng" pitchFamily="34" charset="-93"/>
              </a:rPr>
              <a:t>nổi</a:t>
            </a:r>
            <a:r>
              <a:rPr lang="en-US" sz="2650" b="1" dirty="0">
                <a:latin typeface="HP001 4 hàng" pitchFamily="34" charset="-93"/>
              </a:rPr>
              <a:t> </a:t>
            </a:r>
            <a:r>
              <a:rPr lang="en-US" sz="2650" b="1" dirty="0" err="1">
                <a:latin typeface="HP001 4 hàng" pitchFamily="34" charset="-93"/>
              </a:rPr>
              <a:t>bật</a:t>
            </a:r>
            <a:r>
              <a:rPr lang="en-US" sz="2650" b="1" dirty="0">
                <a:latin typeface="HP001 4 hàng" pitchFamily="34" charset="-93"/>
              </a:rPr>
              <a:t>? </a:t>
            </a:r>
            <a:r>
              <a:rPr lang="en-US" sz="2650" b="1" dirty="0" err="1">
                <a:latin typeface="HP001 4 hàng" pitchFamily="34" charset="-93"/>
              </a:rPr>
              <a:t>Đến</a:t>
            </a:r>
            <a:r>
              <a:rPr lang="en-US" sz="2650" b="1" dirty="0">
                <a:latin typeface="HP001 4 hàng" pitchFamily="34" charset="-93"/>
              </a:rPr>
              <a:t> </a:t>
            </a:r>
            <a:r>
              <a:rPr lang="en-US" sz="2650" b="1" dirty="0" err="1">
                <a:latin typeface="HP001 4 hàng" pitchFamily="34" charset="-93"/>
              </a:rPr>
              <a:t>gần</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như</a:t>
            </a:r>
            <a:r>
              <a:rPr lang="en-US" sz="2650" b="1" dirty="0">
                <a:latin typeface="HP001 4 hàng" pitchFamily="34" charset="-93"/>
              </a:rPr>
              <a:t> </a:t>
            </a:r>
            <a:r>
              <a:rPr lang="en-US" sz="2650" b="1" dirty="0" err="1">
                <a:latin typeface="HP001 4 hàng" pitchFamily="34" charset="-93"/>
              </a:rPr>
              <a:t>thế</a:t>
            </a:r>
            <a:r>
              <a:rPr lang="en-US" sz="2650" b="1" dirty="0">
                <a:latin typeface="HP001 4 hàng" pitchFamily="34" charset="-93"/>
              </a:rPr>
              <a:t> </a:t>
            </a:r>
            <a:r>
              <a:rPr lang="en-US" sz="2650" b="1" dirty="0" err="1">
                <a:latin typeface="HP001 4 hàng" pitchFamily="34" charset="-93"/>
              </a:rPr>
              <a:t>nào</a:t>
            </a:r>
            <a:r>
              <a:rPr lang="en-US" sz="2650" b="1" dirty="0">
                <a:latin typeface="HP001 4 hàng" pitchFamily="34" charset="-93"/>
              </a:rPr>
              <a:t>? </a:t>
            </a:r>
            <a:r>
              <a:rPr lang="en-US" sz="2650" b="1" dirty="0" err="1">
                <a:latin typeface="HP001 4 hàng" pitchFamily="34" charset="-93"/>
              </a:rPr>
              <a:t>Hình</a:t>
            </a:r>
            <a:r>
              <a:rPr lang="en-US" sz="2650" b="1" dirty="0">
                <a:latin typeface="HP001 4 hàng" pitchFamily="34" charset="-93"/>
              </a:rPr>
              <a:t> </a:t>
            </a:r>
            <a:r>
              <a:rPr lang="en-US" sz="2650" b="1" dirty="0" err="1">
                <a:latin typeface="HP001 4 hàng" pitchFamily="34" charset="-93"/>
              </a:rPr>
              <a:t>dáng</a:t>
            </a:r>
            <a:r>
              <a:rPr lang="en-US" sz="2650" b="1" dirty="0">
                <a:latin typeface="HP001 4 hàng" pitchFamily="34" charset="-93"/>
              </a:rPr>
              <a:t>, </a:t>
            </a:r>
            <a:r>
              <a:rPr lang="en-US" sz="2650" b="1" dirty="0" err="1">
                <a:latin typeface="HP001 4 hàng" pitchFamily="34" charset="-93"/>
              </a:rPr>
              <a:t>độ</a:t>
            </a:r>
            <a:r>
              <a:rPr lang="en-US" sz="2650" b="1" dirty="0">
                <a:latin typeface="HP001 4 hàng" pitchFamily="34" charset="-93"/>
              </a:rPr>
              <a:t> </a:t>
            </a:r>
            <a:r>
              <a:rPr lang="en-US" sz="2650" b="1" dirty="0" err="1">
                <a:latin typeface="HP001 4 hàng" pitchFamily="34" charset="-93"/>
              </a:rPr>
              <a:t>cao</a:t>
            </a:r>
            <a:r>
              <a:rPr lang="en-US" sz="2650" b="1" dirty="0">
                <a:latin typeface="HP001 4 hàng" pitchFamily="34" charset="-93"/>
              </a:rPr>
              <a:t>, </a:t>
            </a:r>
            <a:r>
              <a:rPr lang="en-US" sz="2650" b="1" dirty="0" err="1">
                <a:latin typeface="HP001 4 hàng" pitchFamily="34" charset="-93"/>
              </a:rPr>
              <a:t>màu</a:t>
            </a:r>
            <a:r>
              <a:rPr lang="en-US" sz="2650" b="1" dirty="0">
                <a:latin typeface="HP001 4 hàng" pitchFamily="34" charset="-93"/>
              </a:rPr>
              <a:t> </a:t>
            </a:r>
            <a:r>
              <a:rPr lang="en-US" sz="2650" b="1" dirty="0" err="1">
                <a:latin typeface="HP001 4 hàng" pitchFamily="34" charset="-93"/>
              </a:rPr>
              <a:t>sắc</a:t>
            </a:r>
            <a:r>
              <a:rPr lang="en-US" sz="2650" b="1" dirty="0">
                <a:latin typeface="HP001 4 hàng" pitchFamily="34" charset="-93"/>
              </a:rPr>
              <a:t>,…</a:t>
            </a:r>
          </a:p>
          <a:p>
            <a:pPr algn="just" fontAlgn="auto">
              <a:spcBef>
                <a:spcPts val="0"/>
              </a:spcBef>
              <a:spcAft>
                <a:spcPts val="0"/>
              </a:spcAft>
              <a:defRPr/>
            </a:pPr>
            <a:r>
              <a:rPr lang="en-US" sz="2650" b="1" dirty="0">
                <a:solidFill>
                  <a:srgbClr val="0000CC"/>
                </a:solidFill>
                <a:latin typeface="HP001 4 hàng" pitchFamily="34" charset="-93"/>
              </a:rPr>
              <a:t>b/ </a:t>
            </a:r>
            <a:r>
              <a:rPr lang="en-US" sz="2650" b="1" dirty="0" err="1">
                <a:solidFill>
                  <a:srgbClr val="0000CC"/>
                </a:solidFill>
                <a:latin typeface="HP001 4 hàng" pitchFamily="34" charset="-93"/>
              </a:rPr>
              <a:t>Tả</a:t>
            </a:r>
            <a:r>
              <a:rPr lang="en-US" sz="2650" b="1" dirty="0">
                <a:solidFill>
                  <a:srgbClr val="0000CC"/>
                </a:solidFill>
                <a:latin typeface="HP001 4 hàng" pitchFamily="34" charset="-93"/>
              </a:rPr>
              <a:t> chi </a:t>
            </a:r>
            <a:r>
              <a:rPr lang="en-US" sz="2650" b="1" dirty="0" err="1">
                <a:solidFill>
                  <a:srgbClr val="0000CC"/>
                </a:solidFill>
                <a:latin typeface="HP001 4 hàng" pitchFamily="34" charset="-93"/>
              </a:rPr>
              <a:t>tiết</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Tả</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từng</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bộ</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phận</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của</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cây</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Gốc</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rễ</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thân</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cành</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lá</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hoa</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quả</a:t>
            </a:r>
            <a:r>
              <a:rPr lang="en-US" sz="2650" b="1" dirty="0">
                <a:solidFill>
                  <a:srgbClr val="0000CC"/>
                </a:solidFill>
                <a:latin typeface="HP001 4 hàng" pitchFamily="34" charset="-93"/>
              </a:rPr>
              <a:t>…</a:t>
            </a:r>
          </a:p>
          <a:p>
            <a:pPr algn="just" fontAlgn="auto">
              <a:spcBef>
                <a:spcPct val="50000"/>
              </a:spcBef>
              <a:spcAft>
                <a:spcPts val="0"/>
              </a:spcAft>
              <a:defRPr/>
            </a:pPr>
            <a:r>
              <a:rPr lang="en-US" sz="2650" b="1" dirty="0">
                <a:solidFill>
                  <a:srgbClr val="FF0000"/>
                </a:solidFill>
                <a:latin typeface="HP001 4 hàng" pitchFamily="34" charset="-93"/>
              </a:rPr>
              <a:t>3/ </a:t>
            </a:r>
            <a:r>
              <a:rPr lang="en-US" sz="2650" b="1" dirty="0" err="1">
                <a:solidFill>
                  <a:srgbClr val="FF0000"/>
                </a:solidFill>
                <a:latin typeface="HP001 4 hàng" pitchFamily="34" charset="-93"/>
              </a:rPr>
              <a:t>Kết</a:t>
            </a:r>
            <a:r>
              <a:rPr lang="en-US" sz="2650" b="1" dirty="0">
                <a:solidFill>
                  <a:srgbClr val="FF0000"/>
                </a:solidFill>
                <a:latin typeface="HP001 4 hàng" pitchFamily="34" charset="-93"/>
              </a:rPr>
              <a:t> </a:t>
            </a:r>
            <a:r>
              <a:rPr lang="en-US" sz="2650" b="1" dirty="0" err="1">
                <a:solidFill>
                  <a:srgbClr val="FF0000"/>
                </a:solidFill>
                <a:latin typeface="HP001 4 hàng" pitchFamily="34" charset="-93"/>
              </a:rPr>
              <a:t>bài</a:t>
            </a:r>
            <a:r>
              <a:rPr lang="en-US" sz="2650" b="1" dirty="0">
                <a:solidFill>
                  <a:srgbClr val="FF0000"/>
                </a:solidFill>
                <a:latin typeface="HP001 4 hàng" pitchFamily="34" charset="-93"/>
              </a:rPr>
              <a:t>: </a:t>
            </a:r>
            <a:r>
              <a:rPr lang="en-US" sz="2650" b="1" dirty="0" err="1">
                <a:latin typeface="HP001 4 hàng" pitchFamily="34" charset="-93"/>
              </a:rPr>
              <a:t>Nêu</a:t>
            </a:r>
            <a:r>
              <a:rPr lang="en-US" sz="2650" b="1" dirty="0">
                <a:latin typeface="HP001 4 hàng" pitchFamily="34" charset="-93"/>
              </a:rPr>
              <a:t> </a:t>
            </a:r>
            <a:r>
              <a:rPr lang="en-US" sz="2650" b="1" dirty="0" err="1">
                <a:latin typeface="HP001 4 hàng" pitchFamily="34" charset="-93"/>
              </a:rPr>
              <a:t>ích</a:t>
            </a:r>
            <a:r>
              <a:rPr lang="en-US" sz="2650" b="1" dirty="0">
                <a:latin typeface="HP001 4 hàng" pitchFamily="34" charset="-93"/>
              </a:rPr>
              <a:t> </a:t>
            </a:r>
            <a:r>
              <a:rPr lang="en-US" sz="2650" b="1" dirty="0" err="1">
                <a:latin typeface="HP001 4 hàng" pitchFamily="34" charset="-93"/>
              </a:rPr>
              <a:t>lợi</a:t>
            </a:r>
            <a:r>
              <a:rPr lang="en-US" sz="2650" b="1" dirty="0">
                <a:latin typeface="HP001 4 hàng" pitchFamily="34" charset="-93"/>
              </a:rPr>
              <a:t> </a:t>
            </a:r>
            <a:r>
              <a:rPr lang="en-US" sz="2650" b="1" dirty="0" err="1">
                <a:latin typeface="HP001 4 hàng" pitchFamily="34" charset="-93"/>
              </a:rPr>
              <a:t>của</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tình</a:t>
            </a:r>
            <a:r>
              <a:rPr lang="en-US" sz="2650" b="1" dirty="0">
                <a:latin typeface="HP001 4 hàng" pitchFamily="34" charset="-93"/>
              </a:rPr>
              <a:t> </a:t>
            </a:r>
            <a:r>
              <a:rPr lang="en-US" sz="2650" b="1" dirty="0" err="1">
                <a:latin typeface="HP001 4 hàng" pitchFamily="34" charset="-93"/>
              </a:rPr>
              <a:t>cảm</a:t>
            </a:r>
            <a:r>
              <a:rPr lang="en-US" sz="2650" b="1" dirty="0">
                <a:latin typeface="HP001 4 hàng" pitchFamily="34" charset="-93"/>
              </a:rPr>
              <a:t> </a:t>
            </a:r>
            <a:r>
              <a:rPr lang="en-US" sz="2650" b="1" dirty="0" err="1">
                <a:latin typeface="HP001 4 hàng" pitchFamily="34" charset="-93"/>
              </a:rPr>
              <a:t>của</a:t>
            </a:r>
            <a:r>
              <a:rPr lang="en-US" sz="2650" b="1" dirty="0">
                <a:latin typeface="HP001 4 hàng" pitchFamily="34" charset="-93"/>
              </a:rPr>
              <a:t> </a:t>
            </a:r>
            <a:r>
              <a:rPr lang="en-US" sz="2650" b="1" dirty="0" err="1">
                <a:latin typeface="HP001 4 hàng" pitchFamily="34" charset="-93"/>
              </a:rPr>
              <a:t>em</a:t>
            </a:r>
            <a:r>
              <a:rPr lang="en-US" sz="2650" b="1" dirty="0">
                <a:latin typeface="HP001 4 hàng" pitchFamily="34" charset="-93"/>
              </a:rPr>
              <a:t> </a:t>
            </a:r>
            <a:r>
              <a:rPr lang="en-US" sz="2650" b="1" dirty="0" err="1">
                <a:latin typeface="HP001 4 hàng" pitchFamily="34" charset="-93"/>
              </a:rPr>
              <a:t>đối</a:t>
            </a:r>
            <a:r>
              <a:rPr lang="en-US" sz="2650" b="1" dirty="0">
                <a:latin typeface="HP001 4 hàng" pitchFamily="34" charset="-93"/>
              </a:rPr>
              <a:t> </a:t>
            </a:r>
            <a:r>
              <a:rPr lang="en-US" sz="2650" b="1" dirty="0" err="1">
                <a:latin typeface="HP001 4 hàng" pitchFamily="34" charset="-93"/>
              </a:rPr>
              <a:t>với</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cách</a:t>
            </a:r>
            <a:r>
              <a:rPr lang="en-US" sz="2650" b="1" dirty="0">
                <a:latin typeface="HP001 4 hàng" pitchFamily="34" charset="-93"/>
              </a:rPr>
              <a:t> </a:t>
            </a:r>
            <a:r>
              <a:rPr lang="en-US" sz="2650" b="1" dirty="0" err="1">
                <a:latin typeface="HP001 4 hàng" pitchFamily="34" charset="-93"/>
              </a:rPr>
              <a:t>chăm</a:t>
            </a:r>
            <a:r>
              <a:rPr lang="en-US" sz="2650" b="1" dirty="0">
                <a:latin typeface="HP001 4 hàng" pitchFamily="34" charset="-93"/>
              </a:rPr>
              <a:t> </a:t>
            </a:r>
            <a:r>
              <a:rPr lang="en-US" sz="2650" b="1" dirty="0" err="1">
                <a:latin typeface="HP001 4 hàng" pitchFamily="34" charset="-93"/>
              </a:rPr>
              <a:t>sóc</a:t>
            </a:r>
            <a:r>
              <a:rPr lang="en-US" sz="2650" b="1" dirty="0">
                <a:latin typeface="HP001 4 hàng" pitchFamily="34" charset="-93"/>
              </a:rPr>
              <a:t>, </a:t>
            </a:r>
            <a:r>
              <a:rPr lang="en-US" sz="2650" b="1" dirty="0" err="1">
                <a:latin typeface="HP001 4 hàng" pitchFamily="34" charset="-93"/>
              </a:rPr>
              <a:t>bảo</a:t>
            </a:r>
            <a:r>
              <a:rPr lang="en-US" sz="2650" b="1" dirty="0">
                <a:latin typeface="HP001 4 hàng" pitchFamily="34" charset="-93"/>
              </a:rPr>
              <a:t> </a:t>
            </a:r>
            <a:r>
              <a:rPr lang="en-US" sz="2650" b="1" dirty="0" err="1">
                <a:latin typeface="HP001 4 hàng" pitchFamily="34" charset="-93"/>
              </a:rPr>
              <a:t>vệ</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a:t>
            </a:r>
          </a:p>
        </p:txBody>
      </p:sp>
      <p:sp>
        <p:nvSpPr>
          <p:cNvPr id="7" name="TextBox 2"/>
          <p:cNvSpPr txBox="1">
            <a:spLocks noChangeArrowheads="1"/>
          </p:cNvSpPr>
          <p:nvPr/>
        </p:nvSpPr>
        <p:spPr bwMode="auto">
          <a:xfrm>
            <a:off x="80963" y="286657"/>
            <a:ext cx="9144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defRPr/>
            </a:pPr>
            <a:r>
              <a:rPr lang="en-US" sz="2650" b="1" dirty="0" err="1">
                <a:solidFill>
                  <a:srgbClr val="0000FF"/>
                </a:solidFill>
                <a:latin typeface="HP001 4 hàng" pitchFamily="34" charset="-93"/>
              </a:rPr>
              <a:t>Đề</a:t>
            </a:r>
            <a:r>
              <a:rPr lang="en-US" sz="2650" b="1" dirty="0">
                <a:solidFill>
                  <a:srgbClr val="0000FF"/>
                </a:solidFill>
                <a:latin typeface="HP001 4 hàng" pitchFamily="34" charset="-93"/>
              </a:rPr>
              <a:t> </a:t>
            </a:r>
            <a:r>
              <a:rPr lang="en-US" sz="2650" b="1" dirty="0" err="1">
                <a:solidFill>
                  <a:srgbClr val="0000FF"/>
                </a:solidFill>
                <a:latin typeface="HP001 4 hàng" pitchFamily="34" charset="-93"/>
              </a:rPr>
              <a:t>bài</a:t>
            </a:r>
            <a:r>
              <a:rPr lang="en-US" sz="2650" b="1" dirty="0">
                <a:solidFill>
                  <a:srgbClr val="0000FF"/>
                </a:solidFill>
                <a:latin typeface="HP001 4 hàng" pitchFamily="34" charset="-93"/>
              </a:rPr>
              <a:t>: </a:t>
            </a:r>
            <a:r>
              <a:rPr lang="en-US" sz="2650" b="1" dirty="0" err="1">
                <a:solidFill>
                  <a:srgbClr val="0000FF"/>
                </a:solidFill>
                <a:latin typeface="HP001 4 hàng" pitchFamily="34" charset="-93"/>
                <a:cs typeface="Times New Roman" pitchFamily="18" charset="0"/>
              </a:rPr>
              <a:t>Tả</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một</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cây</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có</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bóng</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mát</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hoặc</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cây</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ăn</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quả</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cây</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hoa</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mà</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em</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yêu</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thích</a:t>
            </a:r>
            <a:r>
              <a:rPr lang="en-US" sz="2650" b="1" dirty="0">
                <a:solidFill>
                  <a:srgbClr val="0000FF"/>
                </a:solidFill>
                <a:latin typeface="HP001 4 hàng" pitchFamily="34" charset="-93"/>
                <a:cs typeface="Times New Roman" pitchFamily="18" charset="0"/>
              </a:rPr>
              <a:t>.</a:t>
            </a:r>
          </a:p>
        </p:txBody>
      </p:sp>
      <p:cxnSp>
        <p:nvCxnSpPr>
          <p:cNvPr id="8" name="Straight Connector 7"/>
          <p:cNvCxnSpPr>
            <a:cxnSpLocks/>
          </p:cNvCxnSpPr>
          <p:nvPr/>
        </p:nvCxnSpPr>
        <p:spPr>
          <a:xfrm>
            <a:off x="1920651" y="740682"/>
            <a:ext cx="3565749" cy="0"/>
          </a:xfrm>
          <a:prstGeom prst="line">
            <a:avLst/>
          </a:prstGeom>
          <a:ln w="2222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a:cxnSpLocks/>
          </p:cNvCxnSpPr>
          <p:nvPr/>
        </p:nvCxnSpPr>
        <p:spPr>
          <a:xfrm>
            <a:off x="6629400" y="746659"/>
            <a:ext cx="1755775" cy="0"/>
          </a:xfrm>
          <a:prstGeom prst="line">
            <a:avLst/>
          </a:prstGeom>
          <a:ln w="2222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a:cxnSpLocks/>
          </p:cNvCxnSpPr>
          <p:nvPr/>
        </p:nvCxnSpPr>
        <p:spPr>
          <a:xfrm>
            <a:off x="8468539" y="740682"/>
            <a:ext cx="675461" cy="0"/>
          </a:xfrm>
          <a:prstGeom prst="line">
            <a:avLst/>
          </a:prstGeom>
          <a:ln w="2222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a:cxnSpLocks/>
          </p:cNvCxnSpPr>
          <p:nvPr/>
        </p:nvCxnSpPr>
        <p:spPr>
          <a:xfrm>
            <a:off x="2209800" y="1066800"/>
            <a:ext cx="1371600" cy="0"/>
          </a:xfrm>
          <a:prstGeom prst="line">
            <a:avLst/>
          </a:prstGeom>
          <a:ln w="2222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xmlns="" id="{F26A74BA-11D8-498D-AFD7-B69C55525DF9}"/>
              </a:ext>
            </a:extLst>
          </p:cNvPr>
          <p:cNvCxnSpPr>
            <a:cxnSpLocks/>
          </p:cNvCxnSpPr>
          <p:nvPr/>
        </p:nvCxnSpPr>
        <p:spPr>
          <a:xfrm>
            <a:off x="152400" y="1101447"/>
            <a:ext cx="675461" cy="0"/>
          </a:xfrm>
          <a:prstGeom prst="line">
            <a:avLst/>
          </a:prstGeom>
          <a:ln w="2222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xmlns="" id="{9BF3DE34-00C6-4567-9034-260D05508B7E}"/>
              </a:ext>
            </a:extLst>
          </p:cNvPr>
          <p:cNvCxnSpPr>
            <a:cxnSpLocks/>
          </p:cNvCxnSpPr>
          <p:nvPr/>
        </p:nvCxnSpPr>
        <p:spPr>
          <a:xfrm>
            <a:off x="1425746" y="740682"/>
            <a:ext cx="449487" cy="0"/>
          </a:xfrm>
          <a:prstGeom prst="line">
            <a:avLst/>
          </a:prstGeom>
          <a:ln w="22225">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a:spLocks noChangeArrowheads="1"/>
          </p:cNvSpPr>
          <p:nvPr/>
        </p:nvSpPr>
        <p:spPr bwMode="auto">
          <a:xfrm>
            <a:off x="228600" y="609600"/>
            <a:ext cx="8686800" cy="3324225"/>
          </a:xfrm>
          <a:prstGeom prst="rect">
            <a:avLst/>
          </a:prstGeom>
          <a:noFill/>
          <a:ln w="9525">
            <a:noFill/>
            <a:miter lim="800000"/>
            <a:headEnd/>
            <a:tailEnd/>
          </a:ln>
        </p:spPr>
        <p:txBody>
          <a:bodyPr>
            <a:spAutoFit/>
          </a:bodyPr>
          <a:lstStyle/>
          <a:p>
            <a:pPr algn="ctr">
              <a:lnSpc>
                <a:spcPct val="150000"/>
              </a:lnSpc>
            </a:pPr>
            <a:r>
              <a:rPr lang="en-US" sz="2800" b="1">
                <a:solidFill>
                  <a:srgbClr val="FF0000"/>
                </a:solidFill>
                <a:latin typeface="HP001 4 hàng" pitchFamily="34" charset="-93"/>
              </a:rPr>
              <a:t>Tiêu chí đánh giá</a:t>
            </a:r>
          </a:p>
          <a:p>
            <a:pPr>
              <a:lnSpc>
                <a:spcPct val="150000"/>
              </a:lnSpc>
            </a:pPr>
            <a:r>
              <a:rPr lang="en-US" sz="2800" b="1">
                <a:solidFill>
                  <a:srgbClr val="0000FF"/>
                </a:solidFill>
                <a:latin typeface="HP001 4 hàng" pitchFamily="34" charset="-93"/>
              </a:rPr>
              <a:t>1. Viết đúng yêu cầu đề bài.</a:t>
            </a:r>
          </a:p>
          <a:p>
            <a:pPr>
              <a:lnSpc>
                <a:spcPct val="150000"/>
              </a:lnSpc>
            </a:pPr>
            <a:r>
              <a:rPr lang="en-US" sz="2800" b="1">
                <a:solidFill>
                  <a:srgbClr val="0000FF"/>
                </a:solidFill>
                <a:latin typeface="HP001 4 hàng" pitchFamily="34" charset="-93"/>
              </a:rPr>
              <a:t>2. Bài văn đủ 3 phần: Mở bài, thân bài, kết bài.</a:t>
            </a:r>
          </a:p>
          <a:p>
            <a:pPr>
              <a:lnSpc>
                <a:spcPct val="150000"/>
              </a:lnSpc>
            </a:pPr>
            <a:r>
              <a:rPr lang="en-US" sz="2800" b="1">
                <a:solidFill>
                  <a:srgbClr val="0000FF"/>
                </a:solidFill>
                <a:latin typeface="HP001 4 hàng" pitchFamily="34" charset="-93"/>
              </a:rPr>
              <a:t>3. Dùng từ ngữ phù hợp, câu văn đúng ngữ pháp.</a:t>
            </a:r>
          </a:p>
          <a:p>
            <a:pPr>
              <a:lnSpc>
                <a:spcPct val="150000"/>
              </a:lnSpc>
            </a:pPr>
            <a:r>
              <a:rPr lang="en-US" sz="2800" b="1">
                <a:solidFill>
                  <a:srgbClr val="0000FF"/>
                </a:solidFill>
                <a:latin typeface="HP001 4 hàng" pitchFamily="34" charset="-93"/>
              </a:rPr>
              <a:t>4. Có sử dụng hình ảnh so sánh, nhân hóa.</a:t>
            </a:r>
            <a:endParaRPr lang="en-US" sz="2800" b="1">
              <a:solidFill>
                <a:srgbClr val="FF0000"/>
              </a:solidFill>
              <a:latin typeface="HP001 4 hàng" pitchFamily="34" charset="-9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icture1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6388" name="WordArt 4"/>
          <p:cNvSpPr>
            <a:spLocks noChangeArrowheads="1" noChangeShapeType="1" noTextEdit="1"/>
          </p:cNvSpPr>
          <p:nvPr/>
        </p:nvSpPr>
        <p:spPr bwMode="auto">
          <a:xfrm>
            <a:off x="1905000" y="2219325"/>
            <a:ext cx="6477000" cy="1743075"/>
          </a:xfrm>
          <a:prstGeom prst="rect">
            <a:avLst/>
          </a:prstGeom>
        </p:spPr>
        <p:txBody>
          <a:bodyPr wrap="none" fromWordArt="1">
            <a:prstTxWarp prst="textPlain">
              <a:avLst>
                <a:gd name="adj" fmla="val 50000"/>
              </a:avLst>
            </a:prstTxWarp>
          </a:bodyPr>
          <a:lstStyle/>
          <a:p>
            <a:pPr algn="ctr"/>
            <a:r>
              <a:rPr lang="en-US" sz="3600" kern="10" dirty="0" err="1">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Chúc</a:t>
            </a:r>
            <a:r>
              <a:rPr lang="en-US" sz="3600" kern="10" dirty="0">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các</a:t>
            </a:r>
            <a:r>
              <a:rPr lang="en-US" sz="3600" kern="10" dirty="0">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em</a:t>
            </a:r>
            <a:r>
              <a:rPr lang="en-US" sz="3600" kern="10" dirty="0">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chăm</a:t>
            </a:r>
            <a:r>
              <a:rPr lang="en-US" sz="3600" kern="10" dirty="0">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ngoan</a:t>
            </a:r>
            <a:r>
              <a:rPr lang="en-US" sz="3600" kern="10" dirty="0">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học</a:t>
            </a:r>
            <a:r>
              <a:rPr lang="en-US" sz="3600" kern="10" dirty="0">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giỏi</a:t>
            </a:r>
            <a:endParaRPr lang="en-US" sz="3600" kern="10" dirty="0">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9525" y="1450975"/>
            <a:ext cx="9144000" cy="1385888"/>
          </a:xfrm>
          <a:prstGeom prst="rect">
            <a:avLst/>
          </a:prstGeom>
          <a:noFill/>
          <a:ln w="9525">
            <a:noFill/>
            <a:miter lim="800000"/>
            <a:headEnd/>
            <a:tailEnd/>
          </a:ln>
        </p:spPr>
        <p:txBody>
          <a:bodyPr>
            <a:spAutoFit/>
          </a:bodyPr>
          <a:lstStyle/>
          <a:p>
            <a:pPr algn="just">
              <a:lnSpc>
                <a:spcPct val="150000"/>
              </a:lnSpc>
            </a:pPr>
            <a:r>
              <a:rPr lang="en-US" sz="2800" b="1" dirty="0" err="1">
                <a:solidFill>
                  <a:srgbClr val="0000FF"/>
                </a:solidFill>
                <a:latin typeface="HP001 4 hàng" pitchFamily="34" charset="-93"/>
              </a:rPr>
              <a:t>Đề</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bài</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cs typeface="Times New Roman" pitchFamily="18" charset="0"/>
              </a:rPr>
              <a:t>Tả</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một</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cây</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có</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bóng</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mát</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hoặc</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cây</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ăn</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quả</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cây</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hoa</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mà</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em</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yêu</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thích</a:t>
            </a:r>
            <a:r>
              <a:rPr lang="en-US" sz="2800" b="1" dirty="0">
                <a:solidFill>
                  <a:srgbClr val="0000FF"/>
                </a:solidFill>
                <a:latin typeface="HP001 4 hàng" pitchFamily="34" charset="-93"/>
                <a:cs typeface="Times New Roman" pitchFamily="18" charset="0"/>
              </a:rPr>
              <a:t>.</a:t>
            </a:r>
          </a:p>
        </p:txBody>
      </p:sp>
      <p:sp>
        <p:nvSpPr>
          <p:cNvPr id="4099" name="TextBox 2"/>
          <p:cNvSpPr txBox="1">
            <a:spLocks noChangeArrowheads="1"/>
          </p:cNvSpPr>
          <p:nvPr/>
        </p:nvSpPr>
        <p:spPr bwMode="auto">
          <a:xfrm>
            <a:off x="9525" y="-161925"/>
            <a:ext cx="9144000" cy="1169551"/>
          </a:xfrm>
          <a:prstGeom prst="rect">
            <a:avLst/>
          </a:prstGeom>
          <a:noFill/>
          <a:ln w="9525">
            <a:noFill/>
            <a:miter lim="800000"/>
            <a:headEnd/>
            <a:tailEnd/>
          </a:ln>
        </p:spPr>
        <p:txBody>
          <a:bodyPr>
            <a:spAutoFit/>
          </a:bodyPr>
          <a:lstStyle/>
          <a:p>
            <a:pPr algn="ctr">
              <a:lnSpc>
                <a:spcPct val="150000"/>
              </a:lnSpc>
            </a:pPr>
            <a:r>
              <a:rPr lang="en-US" sz="2800" b="1" dirty="0" err="1" smtClean="0">
                <a:solidFill>
                  <a:srgbClr val="0000FF"/>
                </a:solidFill>
                <a:latin typeface="HP001 4 hàng" pitchFamily="34" charset="-93"/>
              </a:rPr>
              <a:t>Tập</a:t>
            </a:r>
            <a:r>
              <a:rPr lang="en-US" sz="2800" b="1" dirty="0" smtClean="0">
                <a:solidFill>
                  <a:srgbClr val="0000FF"/>
                </a:solidFill>
                <a:latin typeface="HP001 4 hàng" pitchFamily="34" charset="-93"/>
              </a:rPr>
              <a:t> </a:t>
            </a:r>
            <a:r>
              <a:rPr lang="en-US" sz="2800" b="1" dirty="0" err="1">
                <a:solidFill>
                  <a:srgbClr val="0000FF"/>
                </a:solidFill>
                <a:latin typeface="HP001 4 hàng" pitchFamily="34" charset="-93"/>
              </a:rPr>
              <a:t>làm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văn</a:t>
            </a:r>
            <a:endParaRPr lang="en-US" sz="2800" b="1" dirty="0">
              <a:solidFill>
                <a:srgbClr val="0000FF"/>
              </a:solidFill>
              <a:latin typeface="HP001 4 hàng" pitchFamily="34" charset="-93"/>
            </a:endParaRPr>
          </a:p>
          <a:p>
            <a:pPr algn="ctr"/>
            <a:r>
              <a:rPr lang="en-US" sz="2800" b="1" dirty="0" err="1">
                <a:solidFill>
                  <a:srgbClr val="FF0000"/>
                </a:solidFill>
                <a:latin typeface="HP001 4 hàng" pitchFamily="34" charset="-93"/>
              </a:rPr>
              <a:t>Luyện</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tập</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miêu</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tả</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cây</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cối</a:t>
            </a:r>
            <a:endParaRPr lang="en-US" sz="2800" b="1" dirty="0">
              <a:solidFill>
                <a:srgbClr val="FF0000"/>
              </a:solidFill>
              <a:latin typeface="HP001 4 hàng" pitchFamily="34" charset="-93"/>
            </a:endParaRPr>
          </a:p>
        </p:txBody>
      </p:sp>
      <p:cxnSp>
        <p:nvCxnSpPr>
          <p:cNvPr id="8" name="Straight Connector 7"/>
          <p:cNvCxnSpPr>
            <a:cxnSpLocks/>
          </p:cNvCxnSpPr>
          <p:nvPr/>
        </p:nvCxnSpPr>
        <p:spPr>
          <a:xfrm>
            <a:off x="2057400" y="2044193"/>
            <a:ext cx="2971800" cy="0"/>
          </a:xfrm>
          <a:prstGeom prst="line">
            <a:avLst/>
          </a:prstGeom>
          <a:ln w="2222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a:cxnSpLocks/>
          </p:cNvCxnSpPr>
          <p:nvPr/>
        </p:nvCxnSpPr>
        <p:spPr>
          <a:xfrm>
            <a:off x="6019800" y="2044193"/>
            <a:ext cx="1600200" cy="0"/>
          </a:xfrm>
          <a:prstGeom prst="line">
            <a:avLst/>
          </a:prstGeom>
          <a:ln w="2222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a:cxnSpLocks/>
          </p:cNvCxnSpPr>
          <p:nvPr/>
        </p:nvCxnSpPr>
        <p:spPr>
          <a:xfrm>
            <a:off x="7848600" y="2033708"/>
            <a:ext cx="1146175" cy="0"/>
          </a:xfrm>
          <a:prstGeom prst="line">
            <a:avLst/>
          </a:prstGeom>
          <a:ln w="2222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a:cxnSpLocks/>
          </p:cNvCxnSpPr>
          <p:nvPr/>
        </p:nvCxnSpPr>
        <p:spPr>
          <a:xfrm>
            <a:off x="76200" y="2697096"/>
            <a:ext cx="1447800" cy="0"/>
          </a:xfrm>
          <a:prstGeom prst="line">
            <a:avLst/>
          </a:prstGeom>
          <a:ln w="22225">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2" descr="A01 (3)"/>
          <p:cNvPicPr>
            <a:picLocks noChangeAspect="1" noChangeArrowheads="1"/>
          </p:cNvPicPr>
          <p:nvPr/>
        </p:nvPicPr>
        <p:blipFill>
          <a:blip r:embed="rId2" cstate="print"/>
          <a:srcRect/>
          <a:stretch>
            <a:fillRect/>
          </a:stretch>
        </p:blipFill>
        <p:spPr bwMode="auto">
          <a:xfrm>
            <a:off x="30163" y="0"/>
            <a:ext cx="4557712" cy="3505200"/>
          </a:xfrm>
          <a:prstGeom prst="rect">
            <a:avLst/>
          </a:prstGeom>
          <a:noFill/>
          <a:ln w="9525">
            <a:noFill/>
            <a:miter lim="800000"/>
            <a:headEnd/>
            <a:tailEnd/>
          </a:ln>
        </p:spPr>
      </p:pic>
      <p:pic>
        <p:nvPicPr>
          <p:cNvPr id="15" name="Picture 14"/>
          <p:cNvPicPr>
            <a:picLocks noChangeAspect="1"/>
          </p:cNvPicPr>
          <p:nvPr/>
        </p:nvPicPr>
        <p:blipFill>
          <a:blip r:embed="rId3" cstate="print"/>
          <a:stretch>
            <a:fillRect/>
          </a:stretch>
        </p:blipFill>
        <p:spPr>
          <a:xfrm>
            <a:off x="4664075" y="0"/>
            <a:ext cx="43434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4" name="Picture 2" descr="C:\Users\Admin\Desktop\m-cây_mít.jpg"/>
          <p:cNvPicPr>
            <a:picLocks noChangeAspect="1" noChangeArrowheads="1"/>
          </p:cNvPicPr>
          <p:nvPr/>
        </p:nvPicPr>
        <p:blipFill>
          <a:blip r:embed="rId4" cstate="print"/>
          <a:srcRect/>
          <a:stretch>
            <a:fillRect/>
          </a:stretch>
        </p:blipFill>
        <p:spPr bwMode="auto">
          <a:xfrm>
            <a:off x="0" y="3505200"/>
            <a:ext cx="4572000" cy="3352800"/>
          </a:xfrm>
          <a:prstGeom prst="rect">
            <a:avLst/>
          </a:prstGeom>
          <a:noFill/>
          <a:ln w="9525">
            <a:noFill/>
            <a:miter lim="800000"/>
            <a:headEnd/>
            <a:tailEnd/>
          </a:ln>
        </p:spPr>
      </p:pic>
      <p:pic>
        <p:nvPicPr>
          <p:cNvPr id="5125" name="Picture 3" descr="C:\Users\Admin\Desktop\viem-dai-trang-cay-xoai-01.jpg"/>
          <p:cNvPicPr>
            <a:picLocks noChangeAspect="1" noChangeArrowheads="1"/>
          </p:cNvPicPr>
          <p:nvPr/>
        </p:nvPicPr>
        <p:blipFill>
          <a:blip r:embed="rId5" cstate="print"/>
          <a:srcRect/>
          <a:stretch>
            <a:fillRect/>
          </a:stretch>
        </p:blipFill>
        <p:spPr bwMode="auto">
          <a:xfrm>
            <a:off x="4694238" y="3581400"/>
            <a:ext cx="4343400" cy="32004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76200" y="76200"/>
            <a:ext cx="43434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7" name="Picture 7" descr="C:\Users\Admin\Desktop\images (1).jpg"/>
          <p:cNvPicPr>
            <a:picLocks noChangeAspect="1" noChangeArrowheads="1"/>
          </p:cNvPicPr>
          <p:nvPr/>
        </p:nvPicPr>
        <p:blipFill>
          <a:blip r:embed="rId3" cstate="print"/>
          <a:srcRect/>
          <a:stretch>
            <a:fillRect/>
          </a:stretch>
        </p:blipFill>
        <p:spPr bwMode="auto">
          <a:xfrm>
            <a:off x="4648200" y="90488"/>
            <a:ext cx="4464050" cy="3414712"/>
          </a:xfrm>
          <a:prstGeom prst="rect">
            <a:avLst/>
          </a:prstGeom>
          <a:noFill/>
          <a:ln w="9525">
            <a:noFill/>
            <a:miter lim="800000"/>
            <a:headEnd/>
            <a:tailEnd/>
          </a:ln>
        </p:spPr>
      </p:pic>
      <p:pic>
        <p:nvPicPr>
          <p:cNvPr id="6148" name="Picture 8" descr="C:\Users\Admin\Desktop\SAM_1409.JPG"/>
          <p:cNvPicPr>
            <a:picLocks noChangeAspect="1" noChangeArrowheads="1"/>
          </p:cNvPicPr>
          <p:nvPr/>
        </p:nvPicPr>
        <p:blipFill>
          <a:blip r:embed="rId4" cstate="print"/>
          <a:srcRect/>
          <a:stretch>
            <a:fillRect/>
          </a:stretch>
        </p:blipFill>
        <p:spPr bwMode="auto">
          <a:xfrm>
            <a:off x="76200" y="3581400"/>
            <a:ext cx="4343400" cy="3276600"/>
          </a:xfrm>
          <a:prstGeom prst="rect">
            <a:avLst/>
          </a:prstGeom>
          <a:noFill/>
          <a:ln w="9525">
            <a:noFill/>
            <a:miter lim="800000"/>
            <a:headEnd/>
            <a:tailEnd/>
          </a:ln>
        </p:spPr>
      </p:pic>
      <p:pic>
        <p:nvPicPr>
          <p:cNvPr id="6149" name="Picture 9" descr="C:\Users\Admin\Desktop\6f6e286031f36e5.jpg"/>
          <p:cNvPicPr>
            <a:picLocks noChangeAspect="1" noChangeArrowheads="1"/>
          </p:cNvPicPr>
          <p:nvPr/>
        </p:nvPicPr>
        <p:blipFill>
          <a:blip r:embed="rId5" cstate="print"/>
          <a:srcRect/>
          <a:stretch>
            <a:fillRect/>
          </a:stretch>
        </p:blipFill>
        <p:spPr bwMode="auto">
          <a:xfrm>
            <a:off x="4572000" y="3565525"/>
            <a:ext cx="454025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0" y="1774825"/>
            <a:ext cx="1295400" cy="523875"/>
          </a:xfrm>
          <a:prstGeom prst="rect">
            <a:avLst/>
          </a:prstGeom>
          <a:noFill/>
          <a:ln w="9525">
            <a:noFill/>
            <a:miter lim="800000"/>
            <a:headEnd/>
            <a:tailEnd/>
          </a:ln>
        </p:spPr>
        <p:txBody>
          <a:bodyPr>
            <a:spAutoFit/>
          </a:bodyPr>
          <a:lstStyle/>
          <a:p>
            <a:r>
              <a:rPr lang="en-US" sz="2800" b="1">
                <a:solidFill>
                  <a:srgbClr val="0000FF"/>
                </a:solidFill>
                <a:latin typeface="HP001 4 hàng" pitchFamily="34" charset="-93"/>
              </a:rPr>
              <a:t>Gợi ý:</a:t>
            </a:r>
            <a:endParaRPr lang="en-US" sz="2800" b="1">
              <a:solidFill>
                <a:srgbClr val="FF0000"/>
              </a:solidFill>
              <a:latin typeface="HP001 4 hàng" pitchFamily="34" charset="-93"/>
            </a:endParaRPr>
          </a:p>
        </p:txBody>
      </p:sp>
      <p:sp>
        <p:nvSpPr>
          <p:cNvPr id="5" name="TextBox 2"/>
          <p:cNvSpPr txBox="1">
            <a:spLocks noChangeArrowheads="1"/>
          </p:cNvSpPr>
          <p:nvPr/>
        </p:nvSpPr>
        <p:spPr bwMode="auto">
          <a:xfrm>
            <a:off x="152400" y="2327275"/>
            <a:ext cx="70104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514350" indent="-514350" eaLnBrk="1" hangingPunct="1">
              <a:lnSpc>
                <a:spcPct val="150000"/>
              </a:lnSpc>
              <a:buFontTx/>
              <a:buAutoNum type="arabicPeriod"/>
              <a:defRPr/>
            </a:pPr>
            <a:r>
              <a:rPr lang="en-US" sz="2800" b="1" dirty="0" err="1">
                <a:solidFill>
                  <a:srgbClr val="0000FF"/>
                </a:solidFill>
                <a:latin typeface="HP001 4 hàng" pitchFamily="34" charset="-93"/>
              </a:rPr>
              <a:t>Xây</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dựng</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dàn</a:t>
            </a:r>
            <a:r>
              <a:rPr lang="en-US" sz="2800" b="1" dirty="0">
                <a:solidFill>
                  <a:srgbClr val="0000FF"/>
                </a:solidFill>
                <a:latin typeface="HP001 4 hàng" pitchFamily="34" charset="-93"/>
              </a:rPr>
              <a:t> ý:</a:t>
            </a:r>
          </a:p>
          <a:p>
            <a:pPr eaLnBrk="1" hangingPunct="1">
              <a:lnSpc>
                <a:spcPct val="150000"/>
              </a:lnSpc>
              <a:defRPr/>
            </a:pPr>
            <a:r>
              <a:rPr lang="en-US" sz="2800" b="1" dirty="0">
                <a:solidFill>
                  <a:srgbClr val="0000FF"/>
                </a:solidFill>
                <a:latin typeface="HP001 4 hàng" pitchFamily="34" charset="-93"/>
              </a:rPr>
              <a:t>-</a:t>
            </a:r>
            <a:r>
              <a:rPr lang="en-US" sz="2800" b="1" dirty="0" err="1">
                <a:solidFill>
                  <a:srgbClr val="0000FF"/>
                </a:solidFill>
                <a:latin typeface="HP001 4 hàng" pitchFamily="34" charset="-93"/>
              </a:rPr>
              <a:t>Giới</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thiệu</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cây</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định</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tả</a:t>
            </a:r>
            <a:r>
              <a:rPr lang="en-US" sz="2800" b="1" dirty="0">
                <a:solidFill>
                  <a:srgbClr val="0000FF"/>
                </a:solidFill>
                <a:latin typeface="HP001 4 hàng" pitchFamily="34" charset="-93"/>
              </a:rPr>
              <a:t>.</a:t>
            </a:r>
          </a:p>
          <a:p>
            <a:pPr eaLnBrk="1" hangingPunct="1">
              <a:lnSpc>
                <a:spcPct val="150000"/>
              </a:lnSpc>
              <a:defRPr/>
            </a:pPr>
            <a:r>
              <a:rPr lang="en-US" sz="2800" b="1" dirty="0">
                <a:solidFill>
                  <a:srgbClr val="0000FF"/>
                </a:solidFill>
                <a:latin typeface="HP001 4 hàng" pitchFamily="34" charset="-93"/>
              </a:rPr>
              <a:t>-</a:t>
            </a:r>
            <a:r>
              <a:rPr lang="en-US" sz="2800" b="1" dirty="0" err="1">
                <a:solidFill>
                  <a:srgbClr val="0000FF"/>
                </a:solidFill>
                <a:latin typeface="HP001 4 hàng" pitchFamily="34" charset="-93"/>
              </a:rPr>
              <a:t>Tả</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bao</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quát</a:t>
            </a:r>
            <a:r>
              <a:rPr lang="en-US" sz="2800" b="1" dirty="0">
                <a:solidFill>
                  <a:srgbClr val="0000FF"/>
                </a:solidFill>
                <a:latin typeface="HP001 4 hàng" pitchFamily="34" charset="-93"/>
              </a:rPr>
              <a:t>.</a:t>
            </a:r>
          </a:p>
          <a:p>
            <a:pPr eaLnBrk="1" hangingPunct="1">
              <a:lnSpc>
                <a:spcPct val="150000"/>
              </a:lnSpc>
              <a:defRPr/>
            </a:pPr>
            <a:r>
              <a:rPr lang="en-US" sz="2800" b="1" dirty="0">
                <a:solidFill>
                  <a:srgbClr val="0000FF"/>
                </a:solidFill>
                <a:latin typeface="HP001 4 hàng" pitchFamily="34" charset="-93"/>
              </a:rPr>
              <a:t>-</a:t>
            </a:r>
            <a:r>
              <a:rPr lang="en-US" sz="2800" b="1" dirty="0" err="1">
                <a:solidFill>
                  <a:srgbClr val="0000FF"/>
                </a:solidFill>
                <a:latin typeface="HP001 4 hàng" pitchFamily="34" charset="-93"/>
              </a:rPr>
              <a:t>Tả</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từng</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bộ</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phận</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của</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cây</a:t>
            </a:r>
            <a:r>
              <a:rPr lang="en-US" sz="2800" b="1" dirty="0">
                <a:solidFill>
                  <a:srgbClr val="0000FF"/>
                </a:solidFill>
                <a:latin typeface="HP001 4 hàng" pitchFamily="34" charset="-93"/>
              </a:rPr>
              <a:t>.</a:t>
            </a:r>
          </a:p>
          <a:p>
            <a:pPr eaLnBrk="1" hangingPunct="1">
              <a:lnSpc>
                <a:spcPct val="150000"/>
              </a:lnSpc>
              <a:defRPr/>
            </a:pPr>
            <a:r>
              <a:rPr lang="en-US" sz="2800" b="1" dirty="0">
                <a:solidFill>
                  <a:srgbClr val="0000FF"/>
                </a:solidFill>
                <a:latin typeface="HP001 4 hàng" pitchFamily="34" charset="-93"/>
              </a:rPr>
              <a:t>-</a:t>
            </a:r>
            <a:r>
              <a:rPr lang="en-US" sz="2800" b="1" dirty="0" err="1">
                <a:solidFill>
                  <a:srgbClr val="0000FF"/>
                </a:solidFill>
                <a:latin typeface="HP001 4 hàng" pitchFamily="34" charset="-93"/>
              </a:rPr>
              <a:t>Nêu</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ích</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lợi</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của</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cây</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nêu</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cảm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nghĩ</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của</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em</a:t>
            </a:r>
            <a:r>
              <a:rPr lang="en-US" sz="2800" b="1" dirty="0">
                <a:solidFill>
                  <a:srgbClr val="0000FF"/>
                </a:solidFill>
                <a:latin typeface="HP001 4 hàng" pitchFamily="34" charset="-93"/>
              </a:rPr>
              <a:t>.</a:t>
            </a:r>
            <a:endParaRPr lang="en-US" sz="2800" b="1" dirty="0">
              <a:solidFill>
                <a:srgbClr val="FF0000"/>
              </a:solidFill>
              <a:latin typeface="HP001 4 hàng" pitchFamily="34" charset="-93"/>
            </a:endParaRPr>
          </a:p>
        </p:txBody>
      </p:sp>
      <p:sp>
        <p:nvSpPr>
          <p:cNvPr id="6" name="Right Arrow 5"/>
          <p:cNvSpPr/>
          <p:nvPr/>
        </p:nvSpPr>
        <p:spPr>
          <a:xfrm>
            <a:off x="4114800" y="3343275"/>
            <a:ext cx="1981200" cy="152400"/>
          </a:xfrm>
          <a:prstGeom prst="rightArrow">
            <a:avLst/>
          </a:prstGeom>
          <a:solidFill>
            <a:srgbClr val="00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7" name="Rectangle 6"/>
          <p:cNvSpPr>
            <a:spLocks noChangeArrowheads="1"/>
          </p:cNvSpPr>
          <p:nvPr/>
        </p:nvSpPr>
        <p:spPr bwMode="auto">
          <a:xfrm>
            <a:off x="6215063" y="3133725"/>
            <a:ext cx="1328737" cy="523875"/>
          </a:xfrm>
          <a:prstGeom prst="rect">
            <a:avLst/>
          </a:prstGeom>
          <a:noFill/>
          <a:ln w="9525">
            <a:noFill/>
            <a:miter lim="800000"/>
            <a:headEnd/>
            <a:tailEnd/>
          </a:ln>
        </p:spPr>
        <p:txBody>
          <a:bodyPr wrap="none">
            <a:spAutoFit/>
          </a:bodyPr>
          <a:lstStyle/>
          <a:p>
            <a:r>
              <a:rPr lang="en-US" sz="2800" b="1">
                <a:solidFill>
                  <a:srgbClr val="FF0000"/>
                </a:solidFill>
                <a:latin typeface="HP001 4 hàng" pitchFamily="34" charset="-93"/>
              </a:rPr>
              <a:t>Mở bài</a:t>
            </a:r>
          </a:p>
        </p:txBody>
      </p:sp>
      <p:sp>
        <p:nvSpPr>
          <p:cNvPr id="8" name="Right Brace 7"/>
          <p:cNvSpPr/>
          <p:nvPr/>
        </p:nvSpPr>
        <p:spPr>
          <a:xfrm>
            <a:off x="4419600" y="3989388"/>
            <a:ext cx="447675" cy="735012"/>
          </a:xfrm>
          <a:prstGeom prst="rightBrac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a:p>
        </p:txBody>
      </p:sp>
      <p:sp>
        <p:nvSpPr>
          <p:cNvPr id="9" name="Right Arrow 8"/>
          <p:cNvSpPr/>
          <p:nvPr/>
        </p:nvSpPr>
        <p:spPr>
          <a:xfrm>
            <a:off x="5149850" y="4238625"/>
            <a:ext cx="876300" cy="152400"/>
          </a:xfrm>
          <a:prstGeom prst="rightArrow">
            <a:avLst/>
          </a:prstGeom>
          <a:solidFill>
            <a:srgbClr val="00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0" name="Rectangle 9"/>
          <p:cNvSpPr>
            <a:spLocks noChangeArrowheads="1"/>
          </p:cNvSpPr>
          <p:nvPr/>
        </p:nvSpPr>
        <p:spPr bwMode="auto">
          <a:xfrm>
            <a:off x="6145213" y="4048125"/>
            <a:ext cx="1703387" cy="523875"/>
          </a:xfrm>
          <a:prstGeom prst="rect">
            <a:avLst/>
          </a:prstGeom>
          <a:noFill/>
          <a:ln w="9525">
            <a:noFill/>
            <a:miter lim="800000"/>
            <a:headEnd/>
            <a:tailEnd/>
          </a:ln>
        </p:spPr>
        <p:txBody>
          <a:bodyPr wrap="none">
            <a:spAutoFit/>
          </a:bodyPr>
          <a:lstStyle/>
          <a:p>
            <a:r>
              <a:rPr lang="en-US" sz="2800" b="1">
                <a:solidFill>
                  <a:srgbClr val="FF0000"/>
                </a:solidFill>
                <a:latin typeface="HP001 4 hàng" pitchFamily="34" charset="-93"/>
              </a:rPr>
              <a:t>Thân bài</a:t>
            </a:r>
          </a:p>
        </p:txBody>
      </p:sp>
      <p:sp>
        <p:nvSpPr>
          <p:cNvPr id="11" name="Right Arrow 10"/>
          <p:cNvSpPr/>
          <p:nvPr/>
        </p:nvSpPr>
        <p:spPr>
          <a:xfrm>
            <a:off x="7162800" y="5208588"/>
            <a:ext cx="533400" cy="177800"/>
          </a:xfrm>
          <a:prstGeom prst="rightArrow">
            <a:avLst/>
          </a:prstGeom>
          <a:solidFill>
            <a:srgbClr val="00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2" name="Rectangle 11"/>
          <p:cNvSpPr>
            <a:spLocks noChangeArrowheads="1"/>
          </p:cNvSpPr>
          <p:nvPr/>
        </p:nvSpPr>
        <p:spPr bwMode="auto">
          <a:xfrm>
            <a:off x="7723188" y="5043488"/>
            <a:ext cx="1344612" cy="523875"/>
          </a:xfrm>
          <a:prstGeom prst="rect">
            <a:avLst/>
          </a:prstGeom>
          <a:noFill/>
          <a:ln w="9525">
            <a:noFill/>
            <a:miter lim="800000"/>
            <a:headEnd/>
            <a:tailEnd/>
          </a:ln>
        </p:spPr>
        <p:txBody>
          <a:bodyPr wrap="none">
            <a:spAutoFit/>
          </a:bodyPr>
          <a:lstStyle/>
          <a:p>
            <a:r>
              <a:rPr lang="en-US" sz="2800" b="1">
                <a:solidFill>
                  <a:srgbClr val="FF0000"/>
                </a:solidFill>
                <a:latin typeface="HP001 4 hàng" pitchFamily="34" charset="-93"/>
              </a:rPr>
              <a:t>Kết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animBg="1"/>
      <p:bldP spid="9" grpId="0" animBg="1"/>
      <p:bldP spid="10" grpId="0"/>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Box 2"/>
          <p:cNvSpPr txBox="1">
            <a:spLocks noChangeArrowheads="1"/>
          </p:cNvSpPr>
          <p:nvPr/>
        </p:nvSpPr>
        <p:spPr bwMode="auto">
          <a:xfrm>
            <a:off x="381000" y="-12700"/>
            <a:ext cx="1295400" cy="523875"/>
          </a:xfrm>
          <a:prstGeom prst="rect">
            <a:avLst/>
          </a:prstGeom>
          <a:noFill/>
          <a:ln w="9525">
            <a:noFill/>
            <a:miter lim="800000"/>
            <a:headEnd/>
            <a:tailEnd/>
          </a:ln>
        </p:spPr>
        <p:txBody>
          <a:bodyPr wrap="square">
            <a:spAutoFit/>
          </a:bodyPr>
          <a:lstStyle/>
          <a:p>
            <a:r>
              <a:rPr lang="en-US" sz="2800" b="1">
                <a:solidFill>
                  <a:srgbClr val="0000FF"/>
                </a:solidFill>
                <a:latin typeface="HP001 4 hàng" pitchFamily="34" charset="-93"/>
              </a:rPr>
              <a:t>Gợi ý:</a:t>
            </a:r>
            <a:endParaRPr lang="en-US" sz="2800" b="1">
              <a:solidFill>
                <a:srgbClr val="FF0000"/>
              </a:solidFill>
              <a:latin typeface="HP001 4 hàng" pitchFamily="34" charset="-93"/>
            </a:endParaRPr>
          </a:p>
        </p:txBody>
      </p:sp>
      <p:sp>
        <p:nvSpPr>
          <p:cNvPr id="5" name="TextBox 2"/>
          <p:cNvSpPr txBox="1">
            <a:spLocks noChangeArrowheads="1"/>
          </p:cNvSpPr>
          <p:nvPr/>
        </p:nvSpPr>
        <p:spPr bwMode="auto">
          <a:xfrm>
            <a:off x="0" y="381000"/>
            <a:ext cx="90011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defRPr/>
            </a:pPr>
            <a:r>
              <a:rPr lang="en-US" sz="2800" b="1" dirty="0">
                <a:solidFill>
                  <a:srgbClr val="0000FF"/>
                </a:solidFill>
                <a:latin typeface="HP001 4 hàng" pitchFamily="34" charset="-93"/>
              </a:rPr>
              <a:t>2.Chọn </a:t>
            </a:r>
            <a:r>
              <a:rPr lang="en-US" sz="2800" b="1" dirty="0" err="1">
                <a:solidFill>
                  <a:srgbClr val="0000FF"/>
                </a:solidFill>
                <a:latin typeface="HP001 4 hàng" pitchFamily="34" charset="-93"/>
              </a:rPr>
              <a:t>cách</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mở</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bài</a:t>
            </a:r>
            <a:r>
              <a:rPr lang="en-US" sz="2800" b="1" dirty="0">
                <a:solidFill>
                  <a:srgbClr val="0000FF"/>
                </a:solidFill>
                <a:latin typeface="HP001 4 hàng" pitchFamily="34" charset="-93"/>
              </a:rPr>
              <a:t>:</a:t>
            </a:r>
          </a:p>
          <a:p>
            <a:pPr marL="514350" indent="-514350" algn="just" eaLnBrk="1" hangingPunct="1">
              <a:buFontTx/>
              <a:buAutoNum type="alphaLcParenR"/>
              <a:defRPr/>
            </a:pPr>
            <a:r>
              <a:rPr lang="en-US" sz="2800" b="1" dirty="0" err="1">
                <a:solidFill>
                  <a:srgbClr val="0000FF"/>
                </a:solidFill>
                <a:latin typeface="HP001 4 hàng" pitchFamily="34" charset="-93"/>
              </a:rPr>
              <a:t>Mở</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bài</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trực</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tiếp</a:t>
            </a:r>
            <a:r>
              <a:rPr lang="en-US" sz="2800" b="1" dirty="0">
                <a:solidFill>
                  <a:srgbClr val="0000FF"/>
                </a:solidFill>
                <a:latin typeface="HP001 4 hàng" pitchFamily="34" charset="-93"/>
              </a:rPr>
              <a:t>.</a:t>
            </a:r>
          </a:p>
          <a:p>
            <a:pPr algn="just" eaLnBrk="1" hangingPunct="1">
              <a:lnSpc>
                <a:spcPct val="150000"/>
              </a:lnSpc>
              <a:defRPr/>
            </a:pPr>
            <a:r>
              <a:rPr lang="en-US" sz="2800" b="1" dirty="0">
                <a:solidFill>
                  <a:srgbClr val="FF0000"/>
                </a:solidFill>
                <a:latin typeface="HP001 4 hàng" pitchFamily="34" charset="-93"/>
              </a:rPr>
              <a:t>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Trước</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sân</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nhà</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ba</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em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có</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trồng</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một</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cây</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mai</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tứ</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quý</a:t>
            </a:r>
            <a:r>
              <a:rPr lang="en-US" sz="2800" b="1" dirty="0">
                <a:solidFill>
                  <a:srgbClr val="0000FF"/>
                </a:solidFill>
                <a:latin typeface="HP001 4 hàng" pitchFamily="34" charset="-93"/>
              </a:rPr>
              <a:t>.</a:t>
            </a:r>
          </a:p>
          <a:p>
            <a:pPr algn="just" eaLnBrk="1" hangingPunct="1">
              <a:lnSpc>
                <a:spcPct val="150000"/>
              </a:lnSpc>
              <a:defRPr/>
            </a:pPr>
            <a:r>
              <a:rPr lang="en-US" sz="2800" b="1" dirty="0">
                <a:solidFill>
                  <a:srgbClr val="0000FF"/>
                </a:solidFill>
                <a:latin typeface="HP001 4 hàng" pitchFamily="34" charset="-93"/>
              </a:rPr>
              <a:t>b) </a:t>
            </a:r>
            <a:r>
              <a:rPr lang="en-US" sz="2800" b="1" dirty="0" err="1">
                <a:solidFill>
                  <a:srgbClr val="0000FF"/>
                </a:solidFill>
                <a:latin typeface="HP001 4 hàng" pitchFamily="34" charset="-93"/>
              </a:rPr>
              <a:t>Mở</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bài</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gián</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tiếp</a:t>
            </a:r>
            <a:r>
              <a:rPr lang="en-US" sz="2800" b="1" dirty="0">
                <a:solidFill>
                  <a:srgbClr val="0000FF"/>
                </a:solidFill>
                <a:latin typeface="HP001 4 hàng" pitchFamily="34" charset="-93"/>
              </a:rPr>
              <a:t>.</a:t>
            </a:r>
          </a:p>
          <a:p>
            <a:pPr algn="just" eaLnBrk="1" hangingPunct="1">
              <a:lnSpc>
                <a:spcPct val="150000"/>
              </a:lnSpc>
              <a:defRPr/>
            </a:pPr>
            <a:r>
              <a:rPr lang="en-US" sz="2800" b="1" dirty="0">
                <a:solidFill>
                  <a:srgbClr val="FF0000"/>
                </a:solidFill>
                <a:latin typeface="HP001 4 hàng" pitchFamily="34" charset="-93"/>
              </a:rPr>
              <a:t>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Hè</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vừa</a:t>
            </a:r>
            <a:r>
              <a:rPr lang="en-US" sz="2800" b="1" dirty="0">
                <a:solidFill>
                  <a:srgbClr val="0000FF"/>
                </a:solidFill>
                <a:latin typeface="HP001 4 hàng" pitchFamily="34" charset="-93"/>
              </a:rPr>
              <a:t> qua, </a:t>
            </a:r>
            <a:r>
              <a:rPr lang="en-US" sz="2800" b="1" dirty="0" err="1">
                <a:solidFill>
                  <a:srgbClr val="0000FF"/>
                </a:solidFill>
                <a:latin typeface="HP001 4 hàng" pitchFamily="34" charset="-93"/>
              </a:rPr>
              <a:t>em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được</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bố</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mẹ</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cho</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đi</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nghỉ</a:t>
            </a:r>
            <a:r>
              <a:rPr lang="en-US" sz="2800" b="1" dirty="0">
                <a:solidFill>
                  <a:srgbClr val="0000FF"/>
                </a:solidFill>
                <a:latin typeface="HP001 4 hàng" pitchFamily="34" charset="-93"/>
              </a:rPr>
              <a:t> ở </a:t>
            </a:r>
            <a:r>
              <a:rPr lang="en-US" sz="2800" b="1" dirty="0" err="1">
                <a:solidFill>
                  <a:srgbClr val="0000FF"/>
                </a:solidFill>
                <a:latin typeface="HP001 4 hàng" pitchFamily="34" charset="-93"/>
              </a:rPr>
              <a:t>biển</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Bãi</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biển</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có</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biết</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bao</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cảnh</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đẹp</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nhưng</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em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thích</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nhất</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là</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được</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ngồi</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dưới</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bóng</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cây</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dừa</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để</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hưởng</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những</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làn</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gió</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mát</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rượi</a:t>
            </a:r>
            <a:r>
              <a:rPr lang="en-US" sz="2800" b="1" dirty="0">
                <a:solidFill>
                  <a:srgbClr val="0000FF"/>
                </a:solidFill>
                <a:latin typeface="HP001 4 hàng" pitchFamily="34" charset="-93"/>
              </a:rPr>
              <a:t>.</a:t>
            </a:r>
            <a:endParaRPr lang="en-US" sz="2800" b="1" dirty="0">
              <a:solidFill>
                <a:srgbClr val="FF0000"/>
              </a:solidFill>
              <a:latin typeface="HP001 4 hàng" pitchFamily="34" charset="-9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2"/>
          <p:cNvSpPr txBox="1">
            <a:spLocks noChangeArrowheads="1"/>
          </p:cNvSpPr>
          <p:nvPr/>
        </p:nvSpPr>
        <p:spPr bwMode="auto">
          <a:xfrm>
            <a:off x="142875" y="152400"/>
            <a:ext cx="1295400" cy="523875"/>
          </a:xfrm>
          <a:prstGeom prst="rect">
            <a:avLst/>
          </a:prstGeom>
          <a:noFill/>
          <a:ln w="9525">
            <a:noFill/>
            <a:miter lim="800000"/>
            <a:headEnd/>
            <a:tailEnd/>
          </a:ln>
        </p:spPr>
        <p:txBody>
          <a:bodyPr>
            <a:spAutoFit/>
          </a:bodyPr>
          <a:lstStyle/>
          <a:p>
            <a:r>
              <a:rPr lang="en-US" sz="2800" b="1">
                <a:solidFill>
                  <a:srgbClr val="0000FF"/>
                </a:solidFill>
                <a:latin typeface="HP001 4 hàng" pitchFamily="34" charset="-93"/>
              </a:rPr>
              <a:t>Gợi ý:</a:t>
            </a:r>
            <a:endParaRPr lang="en-US" sz="2800" b="1">
              <a:solidFill>
                <a:srgbClr val="FF0000"/>
              </a:solidFill>
              <a:latin typeface="HP001 4 hàng" pitchFamily="34" charset="-93"/>
            </a:endParaRPr>
          </a:p>
        </p:txBody>
      </p:sp>
      <p:sp>
        <p:nvSpPr>
          <p:cNvPr id="5" name="TextBox 2"/>
          <p:cNvSpPr txBox="1">
            <a:spLocks noChangeArrowheads="1"/>
          </p:cNvSpPr>
          <p:nvPr/>
        </p:nvSpPr>
        <p:spPr bwMode="auto">
          <a:xfrm>
            <a:off x="142875" y="838200"/>
            <a:ext cx="9001125" cy="4400550"/>
          </a:xfrm>
          <a:prstGeom prst="rect">
            <a:avLst/>
          </a:prstGeom>
          <a:noFill/>
          <a:ln w="9525">
            <a:noFill/>
            <a:miter lim="800000"/>
            <a:headEnd/>
            <a:tailEnd/>
          </a:ln>
        </p:spPr>
        <p:txBody>
          <a:bodyPr>
            <a:spAutoFit/>
          </a:bodyPr>
          <a:lstStyle/>
          <a:p>
            <a:pPr algn="just"/>
            <a:r>
              <a:rPr lang="en-US" sz="2800" b="1">
                <a:solidFill>
                  <a:srgbClr val="0000FF"/>
                </a:solidFill>
                <a:latin typeface="HP001 4 hàng" pitchFamily="34" charset="-93"/>
              </a:rPr>
              <a:t>3. Viết từng đoạn thân bài.</a:t>
            </a:r>
          </a:p>
          <a:p>
            <a:pPr algn="just">
              <a:lnSpc>
                <a:spcPct val="150000"/>
              </a:lnSpc>
            </a:pPr>
            <a:r>
              <a:rPr lang="en-US" sz="2800" b="1">
                <a:solidFill>
                  <a:srgbClr val="FF0000"/>
                </a:solidFill>
                <a:latin typeface="HP001 4 hàng" pitchFamily="34" charset="-93"/>
              </a:rPr>
              <a:t>M: </a:t>
            </a:r>
            <a:r>
              <a:rPr lang="en-US" sz="2800" b="1">
                <a:solidFill>
                  <a:srgbClr val="0000FF"/>
                </a:solidFill>
                <a:latin typeface="HP001 4 hàng" pitchFamily="34" charset="-93"/>
              </a:rPr>
              <a:t>Từ xa nhìn lại, em thấy cây dừa cao to, xùm xòa. Thân cây được bao bọc bên ngoài bằng lớp vỏ cứng, sần sùi. Các tàu lá dừa màu xanh sẫm, to và xòe ra mọi phía. Những tàu lá như đang dùng chiếc vĩ cầm của mình kéo thành một bản nhạc, hòa tấu cùng tiếng sóng biển, tiếng gió rì rào tạo nên những âm thanh êm dịu.</a:t>
            </a:r>
            <a:endParaRPr lang="en-US" sz="2800" b="1">
              <a:solidFill>
                <a:srgbClr val="FF0000"/>
              </a:solidFill>
              <a:latin typeface="HP001 4 hàng" pitchFamily="34" charset="-9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Box 2"/>
          <p:cNvSpPr txBox="1">
            <a:spLocks noChangeArrowheads="1"/>
          </p:cNvSpPr>
          <p:nvPr/>
        </p:nvSpPr>
        <p:spPr bwMode="auto">
          <a:xfrm>
            <a:off x="0" y="1774825"/>
            <a:ext cx="1295400" cy="523875"/>
          </a:xfrm>
          <a:prstGeom prst="rect">
            <a:avLst/>
          </a:prstGeom>
          <a:noFill/>
          <a:ln w="9525">
            <a:noFill/>
            <a:miter lim="800000"/>
            <a:headEnd/>
            <a:tailEnd/>
          </a:ln>
        </p:spPr>
        <p:txBody>
          <a:bodyPr>
            <a:spAutoFit/>
          </a:bodyPr>
          <a:lstStyle/>
          <a:p>
            <a:r>
              <a:rPr lang="en-US" sz="2800" b="1">
                <a:solidFill>
                  <a:srgbClr val="0000FF"/>
                </a:solidFill>
                <a:latin typeface="HP001 4 hàng" pitchFamily="34" charset="-93"/>
              </a:rPr>
              <a:t>Gợi ý:</a:t>
            </a:r>
            <a:endParaRPr lang="en-US" sz="2800" b="1">
              <a:solidFill>
                <a:srgbClr val="FF0000"/>
              </a:solidFill>
              <a:latin typeface="HP001 4 hàng" pitchFamily="34" charset="-93"/>
            </a:endParaRPr>
          </a:p>
        </p:txBody>
      </p:sp>
      <p:sp>
        <p:nvSpPr>
          <p:cNvPr id="5" name="TextBox 2"/>
          <p:cNvSpPr txBox="1">
            <a:spLocks noChangeArrowheads="1"/>
          </p:cNvSpPr>
          <p:nvPr/>
        </p:nvSpPr>
        <p:spPr bwMode="auto">
          <a:xfrm>
            <a:off x="152400" y="2327275"/>
            <a:ext cx="9001125" cy="2030413"/>
          </a:xfrm>
          <a:prstGeom prst="rect">
            <a:avLst/>
          </a:prstGeom>
          <a:noFill/>
          <a:ln w="9525">
            <a:noFill/>
            <a:miter lim="800000"/>
            <a:headEnd/>
            <a:tailEnd/>
          </a:ln>
        </p:spPr>
        <p:txBody>
          <a:bodyPr>
            <a:spAutoFit/>
          </a:bodyPr>
          <a:lstStyle/>
          <a:p>
            <a:pPr algn="just">
              <a:lnSpc>
                <a:spcPct val="150000"/>
              </a:lnSpc>
            </a:pPr>
            <a:r>
              <a:rPr lang="en-US" sz="2800" b="1">
                <a:solidFill>
                  <a:srgbClr val="0000FF"/>
                </a:solidFill>
                <a:latin typeface="HP001 4 hàng" pitchFamily="34" charset="-93"/>
              </a:rPr>
              <a:t>4. Chọn cách kết bài.</a:t>
            </a:r>
          </a:p>
          <a:p>
            <a:pPr algn="just">
              <a:lnSpc>
                <a:spcPct val="150000"/>
              </a:lnSpc>
            </a:pPr>
            <a:r>
              <a:rPr lang="en-US" sz="2800" b="1">
                <a:solidFill>
                  <a:srgbClr val="0000FF"/>
                </a:solidFill>
                <a:latin typeface="HP001 4 hàng" pitchFamily="34" charset="-93"/>
              </a:rPr>
              <a:t>a) Kết bài mở rộng.</a:t>
            </a:r>
          </a:p>
          <a:p>
            <a:pPr algn="just">
              <a:lnSpc>
                <a:spcPct val="150000"/>
              </a:lnSpc>
            </a:pPr>
            <a:r>
              <a:rPr lang="en-US" sz="2800" b="1">
                <a:solidFill>
                  <a:srgbClr val="0000FF"/>
                </a:solidFill>
                <a:latin typeface="HP001 4 hàng" pitchFamily="34" charset="-93"/>
              </a:rPr>
              <a:t>b) Kết bài không mở rộng.</a:t>
            </a:r>
            <a:endParaRPr lang="en-US" sz="2800" b="1">
              <a:solidFill>
                <a:srgbClr val="FF0000"/>
              </a:solidFill>
              <a:latin typeface="HP001 4 hàng" pitchFamily="34" charset="-9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80963" y="1731963"/>
            <a:ext cx="9001125"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fontAlgn="auto">
              <a:spcBef>
                <a:spcPct val="50000"/>
              </a:spcBef>
              <a:spcAft>
                <a:spcPts val="0"/>
              </a:spcAft>
              <a:defRPr/>
            </a:pPr>
            <a:r>
              <a:rPr lang="en-US" sz="2650" b="1" dirty="0">
                <a:solidFill>
                  <a:srgbClr val="FF0000"/>
                </a:solidFill>
                <a:latin typeface="HP001 4 hàng" pitchFamily="34" charset="-93"/>
              </a:rPr>
              <a:t>1/ </a:t>
            </a:r>
            <a:r>
              <a:rPr lang="en-US" sz="2650" b="1" dirty="0" err="1">
                <a:solidFill>
                  <a:srgbClr val="FF0000"/>
                </a:solidFill>
                <a:latin typeface="HP001 4 hàng" pitchFamily="34" charset="-93"/>
              </a:rPr>
              <a:t>Mở</a:t>
            </a:r>
            <a:r>
              <a:rPr lang="en-US" sz="2650" b="1" dirty="0">
                <a:solidFill>
                  <a:srgbClr val="FF0000"/>
                </a:solidFill>
                <a:latin typeface="HP001 4 hàng" pitchFamily="34" charset="-93"/>
              </a:rPr>
              <a:t> </a:t>
            </a:r>
            <a:r>
              <a:rPr lang="en-US" sz="2650" b="1" dirty="0" err="1">
                <a:solidFill>
                  <a:srgbClr val="FF0000"/>
                </a:solidFill>
                <a:latin typeface="HP001 4 hàng" pitchFamily="34" charset="-93"/>
              </a:rPr>
              <a:t>bài</a:t>
            </a:r>
            <a:r>
              <a:rPr lang="en-US" sz="2650" b="1" dirty="0">
                <a:solidFill>
                  <a:srgbClr val="FF0000"/>
                </a:solidFill>
                <a:latin typeface="HP001 4 hàng" pitchFamily="34" charset="-93"/>
              </a:rPr>
              <a:t>: </a:t>
            </a:r>
            <a:r>
              <a:rPr lang="en-US" sz="2650" b="1" dirty="0" err="1">
                <a:latin typeface="HP001 4 hàng" pitchFamily="34" charset="-93"/>
              </a:rPr>
              <a:t>Giới</a:t>
            </a:r>
            <a:r>
              <a:rPr lang="en-US" sz="2650" b="1" dirty="0">
                <a:latin typeface="HP001 4 hàng" pitchFamily="34" charset="-93"/>
              </a:rPr>
              <a:t> </a:t>
            </a:r>
            <a:r>
              <a:rPr lang="en-US" sz="2650" b="1" dirty="0" err="1">
                <a:latin typeface="HP001 4 hàng" pitchFamily="34" charset="-93"/>
              </a:rPr>
              <a:t>thiệu</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định</a:t>
            </a:r>
            <a:r>
              <a:rPr lang="en-US" sz="2650" b="1" dirty="0">
                <a:latin typeface="HP001 4 hàng" pitchFamily="34" charset="-93"/>
              </a:rPr>
              <a:t> </a:t>
            </a:r>
            <a:r>
              <a:rPr lang="en-US" sz="2650" b="1" dirty="0" err="1">
                <a:latin typeface="HP001 4 hàng" pitchFamily="34" charset="-93"/>
              </a:rPr>
              <a:t>tả</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gì</a:t>
            </a:r>
            <a:r>
              <a:rPr lang="en-US" sz="2650" b="1" dirty="0">
                <a:latin typeface="HP001 4 hàng" pitchFamily="34" charset="-93"/>
              </a:rPr>
              <a:t>? </a:t>
            </a:r>
            <a:r>
              <a:rPr lang="en-US" sz="2650" b="1" dirty="0" err="1">
                <a:latin typeface="HP001 4 hàng" pitchFamily="34" charset="-93"/>
              </a:rPr>
              <a:t>Trồng</a:t>
            </a:r>
            <a:r>
              <a:rPr lang="en-US" sz="2650" b="1" dirty="0">
                <a:latin typeface="HP001 4 hàng" pitchFamily="34" charset="-93"/>
              </a:rPr>
              <a:t> ở </a:t>
            </a:r>
            <a:r>
              <a:rPr lang="en-US" sz="2650" b="1" dirty="0" err="1">
                <a:latin typeface="HP001 4 hàng" pitchFamily="34" charset="-93"/>
              </a:rPr>
              <a:t>đâu</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do </a:t>
            </a:r>
            <a:r>
              <a:rPr lang="en-US" sz="2650" b="1" dirty="0" err="1">
                <a:latin typeface="HP001 4 hàng" pitchFamily="34" charset="-93"/>
              </a:rPr>
              <a:t>ai</a:t>
            </a:r>
            <a:r>
              <a:rPr lang="en-US" sz="2650" b="1" dirty="0">
                <a:latin typeface="HP001 4 hàng" pitchFamily="34" charset="-93"/>
              </a:rPr>
              <a:t> </a:t>
            </a:r>
            <a:r>
              <a:rPr lang="en-US" sz="2650" b="1" dirty="0" err="1">
                <a:latin typeface="HP001 4 hàng" pitchFamily="34" charset="-93"/>
              </a:rPr>
              <a:t>trồng</a:t>
            </a:r>
            <a:r>
              <a:rPr lang="en-US" sz="2650" b="1" dirty="0">
                <a:latin typeface="HP001 4 hàng" pitchFamily="34" charset="-93"/>
              </a:rPr>
              <a:t>?)</a:t>
            </a:r>
          </a:p>
          <a:p>
            <a:pPr algn="just" fontAlgn="auto">
              <a:spcBef>
                <a:spcPct val="50000"/>
              </a:spcBef>
              <a:spcAft>
                <a:spcPts val="0"/>
              </a:spcAft>
              <a:defRPr/>
            </a:pPr>
            <a:r>
              <a:rPr lang="en-US" sz="2650" b="1" dirty="0">
                <a:solidFill>
                  <a:srgbClr val="FF0000"/>
                </a:solidFill>
                <a:latin typeface="HP001 4 hàng" pitchFamily="34" charset="-93"/>
              </a:rPr>
              <a:t>2/ </a:t>
            </a:r>
            <a:r>
              <a:rPr lang="en-US" sz="2650" b="1" dirty="0" err="1">
                <a:solidFill>
                  <a:srgbClr val="FF0000"/>
                </a:solidFill>
                <a:latin typeface="HP001 4 hàng" pitchFamily="34" charset="-93"/>
              </a:rPr>
              <a:t>Thân</a:t>
            </a:r>
            <a:r>
              <a:rPr lang="en-US" sz="2650" b="1" dirty="0">
                <a:solidFill>
                  <a:srgbClr val="FF0000"/>
                </a:solidFill>
                <a:latin typeface="HP001 4 hàng" pitchFamily="34" charset="-93"/>
              </a:rPr>
              <a:t> </a:t>
            </a:r>
            <a:r>
              <a:rPr lang="en-US" sz="2650" b="1" dirty="0" err="1">
                <a:solidFill>
                  <a:srgbClr val="FF0000"/>
                </a:solidFill>
                <a:latin typeface="HP001 4 hàng" pitchFamily="34" charset="-93"/>
              </a:rPr>
              <a:t>bài</a:t>
            </a:r>
            <a:r>
              <a:rPr lang="en-US" sz="2650" b="1" dirty="0">
                <a:solidFill>
                  <a:srgbClr val="FF0000"/>
                </a:solidFill>
                <a:latin typeface="HP001 4 hàng" pitchFamily="34" charset="-93"/>
              </a:rPr>
              <a:t>: </a:t>
            </a:r>
          </a:p>
          <a:p>
            <a:pPr algn="just" fontAlgn="auto">
              <a:spcBef>
                <a:spcPct val="50000"/>
              </a:spcBef>
              <a:spcAft>
                <a:spcPts val="0"/>
              </a:spcAft>
              <a:defRPr/>
            </a:pPr>
            <a:r>
              <a:rPr lang="en-US" sz="2650" b="1" dirty="0">
                <a:solidFill>
                  <a:srgbClr val="0000CC"/>
                </a:solidFill>
                <a:latin typeface="HP001 4 hàng" pitchFamily="34" charset="-93"/>
              </a:rPr>
              <a:t>a/ </a:t>
            </a:r>
            <a:r>
              <a:rPr lang="en-US" sz="2650" b="1" dirty="0" err="1">
                <a:solidFill>
                  <a:srgbClr val="0000CC"/>
                </a:solidFill>
                <a:latin typeface="HP001 4 hàng" pitchFamily="34" charset="-93"/>
              </a:rPr>
              <a:t>Tả</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bao</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quát</a:t>
            </a:r>
            <a:r>
              <a:rPr lang="en-US" sz="2650" b="1" dirty="0">
                <a:solidFill>
                  <a:srgbClr val="0000CC"/>
                </a:solidFill>
                <a:latin typeface="HP001 4 hàng" pitchFamily="34" charset="-93"/>
              </a:rPr>
              <a:t>: </a:t>
            </a:r>
            <a:r>
              <a:rPr lang="en-US" sz="2650" b="1" dirty="0" err="1">
                <a:latin typeface="HP001 4 hàng" pitchFamily="34" charset="-93"/>
              </a:rPr>
              <a:t>Nhìn</a:t>
            </a:r>
            <a:r>
              <a:rPr lang="en-US" sz="2650" b="1" dirty="0">
                <a:latin typeface="HP001 4 hàng" pitchFamily="34" charset="-93"/>
              </a:rPr>
              <a:t> </a:t>
            </a:r>
            <a:r>
              <a:rPr lang="en-US" sz="2650" b="1" dirty="0" err="1">
                <a:latin typeface="HP001 4 hàng" pitchFamily="34" charset="-93"/>
              </a:rPr>
              <a:t>từ</a:t>
            </a:r>
            <a:r>
              <a:rPr lang="en-US" sz="2650" b="1" dirty="0">
                <a:latin typeface="HP001 4 hàng" pitchFamily="34" charset="-93"/>
              </a:rPr>
              <a:t> </a:t>
            </a:r>
            <a:r>
              <a:rPr lang="en-US" sz="2650" b="1" dirty="0" err="1">
                <a:latin typeface="HP001 4 hàng" pitchFamily="34" charset="-93"/>
              </a:rPr>
              <a:t>xa</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có</a:t>
            </a:r>
            <a:r>
              <a:rPr lang="en-US" sz="2650" b="1" dirty="0">
                <a:latin typeface="HP001 4 hàng" pitchFamily="34" charset="-93"/>
              </a:rPr>
              <a:t> </a:t>
            </a:r>
            <a:r>
              <a:rPr lang="en-US" sz="2650" b="1" dirty="0" err="1">
                <a:latin typeface="HP001 4 hàng" pitchFamily="34" charset="-93"/>
              </a:rPr>
              <a:t>gì</a:t>
            </a:r>
            <a:r>
              <a:rPr lang="en-US" sz="2650" b="1" dirty="0">
                <a:latin typeface="HP001 4 hàng" pitchFamily="34" charset="-93"/>
              </a:rPr>
              <a:t> </a:t>
            </a:r>
            <a:r>
              <a:rPr lang="en-US" sz="2650" b="1" dirty="0" err="1">
                <a:latin typeface="HP001 4 hàng" pitchFamily="34" charset="-93"/>
              </a:rPr>
              <a:t>nổi</a:t>
            </a:r>
            <a:r>
              <a:rPr lang="en-US" sz="2650" b="1" dirty="0">
                <a:latin typeface="HP001 4 hàng" pitchFamily="34" charset="-93"/>
              </a:rPr>
              <a:t> </a:t>
            </a:r>
            <a:r>
              <a:rPr lang="en-US" sz="2650" b="1" dirty="0" err="1">
                <a:latin typeface="HP001 4 hàng" pitchFamily="34" charset="-93"/>
              </a:rPr>
              <a:t>bật</a:t>
            </a:r>
            <a:r>
              <a:rPr lang="en-US" sz="2650" b="1" dirty="0">
                <a:latin typeface="HP001 4 hàng" pitchFamily="34" charset="-93"/>
              </a:rPr>
              <a:t>? </a:t>
            </a:r>
            <a:r>
              <a:rPr lang="en-US" sz="2650" b="1" dirty="0" err="1">
                <a:latin typeface="HP001 4 hàng" pitchFamily="34" charset="-93"/>
              </a:rPr>
              <a:t>Đến</a:t>
            </a:r>
            <a:r>
              <a:rPr lang="en-US" sz="2650" b="1" dirty="0">
                <a:latin typeface="HP001 4 hàng" pitchFamily="34" charset="-93"/>
              </a:rPr>
              <a:t> </a:t>
            </a:r>
            <a:r>
              <a:rPr lang="en-US" sz="2650" b="1" dirty="0" err="1">
                <a:latin typeface="HP001 4 hàng" pitchFamily="34" charset="-93"/>
              </a:rPr>
              <a:t>gần</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như</a:t>
            </a:r>
            <a:r>
              <a:rPr lang="en-US" sz="2650" b="1" dirty="0">
                <a:latin typeface="HP001 4 hàng" pitchFamily="34" charset="-93"/>
              </a:rPr>
              <a:t> </a:t>
            </a:r>
            <a:r>
              <a:rPr lang="en-US" sz="2650" b="1" dirty="0" err="1">
                <a:latin typeface="HP001 4 hàng" pitchFamily="34" charset="-93"/>
              </a:rPr>
              <a:t>thế</a:t>
            </a:r>
            <a:r>
              <a:rPr lang="en-US" sz="2650" b="1" dirty="0">
                <a:latin typeface="HP001 4 hàng" pitchFamily="34" charset="-93"/>
              </a:rPr>
              <a:t> </a:t>
            </a:r>
            <a:r>
              <a:rPr lang="en-US" sz="2650" b="1" dirty="0" err="1">
                <a:latin typeface="HP001 4 hàng" pitchFamily="34" charset="-93"/>
              </a:rPr>
              <a:t>nào</a:t>
            </a:r>
            <a:r>
              <a:rPr lang="en-US" sz="2650" b="1" dirty="0">
                <a:latin typeface="HP001 4 hàng" pitchFamily="34" charset="-93"/>
              </a:rPr>
              <a:t>? </a:t>
            </a:r>
            <a:r>
              <a:rPr lang="en-US" sz="2650" b="1" dirty="0" err="1">
                <a:latin typeface="HP001 4 hàng" pitchFamily="34" charset="-93"/>
              </a:rPr>
              <a:t>Hình</a:t>
            </a:r>
            <a:r>
              <a:rPr lang="en-US" sz="2650" b="1" dirty="0">
                <a:latin typeface="HP001 4 hàng" pitchFamily="34" charset="-93"/>
              </a:rPr>
              <a:t> </a:t>
            </a:r>
            <a:r>
              <a:rPr lang="en-US" sz="2650" b="1" dirty="0" err="1">
                <a:latin typeface="HP001 4 hàng" pitchFamily="34" charset="-93"/>
              </a:rPr>
              <a:t>dáng</a:t>
            </a:r>
            <a:r>
              <a:rPr lang="en-US" sz="2650" b="1" dirty="0">
                <a:latin typeface="HP001 4 hàng" pitchFamily="34" charset="-93"/>
              </a:rPr>
              <a:t>, </a:t>
            </a:r>
            <a:r>
              <a:rPr lang="en-US" sz="2650" b="1" dirty="0" err="1">
                <a:latin typeface="HP001 4 hàng" pitchFamily="34" charset="-93"/>
              </a:rPr>
              <a:t>độ</a:t>
            </a:r>
            <a:r>
              <a:rPr lang="en-US" sz="2650" b="1" dirty="0">
                <a:latin typeface="HP001 4 hàng" pitchFamily="34" charset="-93"/>
              </a:rPr>
              <a:t> </a:t>
            </a:r>
            <a:r>
              <a:rPr lang="en-US" sz="2650" b="1" dirty="0" err="1">
                <a:latin typeface="HP001 4 hàng" pitchFamily="34" charset="-93"/>
              </a:rPr>
              <a:t>cao</a:t>
            </a:r>
            <a:r>
              <a:rPr lang="en-US" sz="2650" b="1" dirty="0">
                <a:latin typeface="HP001 4 hàng" pitchFamily="34" charset="-93"/>
              </a:rPr>
              <a:t>, </a:t>
            </a:r>
            <a:r>
              <a:rPr lang="en-US" sz="2650" b="1" dirty="0" err="1">
                <a:latin typeface="HP001 4 hàng" pitchFamily="34" charset="-93"/>
              </a:rPr>
              <a:t>màu</a:t>
            </a:r>
            <a:r>
              <a:rPr lang="en-US" sz="2650" b="1" dirty="0">
                <a:latin typeface="HP001 4 hàng" pitchFamily="34" charset="-93"/>
              </a:rPr>
              <a:t> </a:t>
            </a:r>
            <a:r>
              <a:rPr lang="en-US" sz="2650" b="1" dirty="0" err="1">
                <a:latin typeface="HP001 4 hàng" pitchFamily="34" charset="-93"/>
              </a:rPr>
              <a:t>sắc</a:t>
            </a:r>
            <a:r>
              <a:rPr lang="en-US" sz="2650" b="1" dirty="0">
                <a:latin typeface="HP001 4 hàng" pitchFamily="34" charset="-93"/>
              </a:rPr>
              <a:t>,…</a:t>
            </a:r>
          </a:p>
          <a:p>
            <a:pPr algn="just" fontAlgn="auto">
              <a:spcBef>
                <a:spcPts val="0"/>
              </a:spcBef>
              <a:spcAft>
                <a:spcPts val="0"/>
              </a:spcAft>
              <a:defRPr/>
            </a:pPr>
            <a:r>
              <a:rPr lang="en-US" sz="2650" b="1" dirty="0">
                <a:solidFill>
                  <a:srgbClr val="0000CC"/>
                </a:solidFill>
                <a:latin typeface="HP001 4 hàng" pitchFamily="34" charset="-93"/>
              </a:rPr>
              <a:t>b/ </a:t>
            </a:r>
            <a:r>
              <a:rPr lang="en-US" sz="2650" b="1" dirty="0" err="1">
                <a:solidFill>
                  <a:srgbClr val="0000CC"/>
                </a:solidFill>
                <a:latin typeface="HP001 4 hàng" pitchFamily="34" charset="-93"/>
              </a:rPr>
              <a:t>Tả</a:t>
            </a:r>
            <a:r>
              <a:rPr lang="en-US" sz="2650" b="1" dirty="0">
                <a:solidFill>
                  <a:srgbClr val="0000CC"/>
                </a:solidFill>
                <a:latin typeface="HP001 4 hàng" pitchFamily="34" charset="-93"/>
              </a:rPr>
              <a:t> chi </a:t>
            </a:r>
            <a:r>
              <a:rPr lang="en-US" sz="2650" b="1" dirty="0" err="1">
                <a:solidFill>
                  <a:srgbClr val="0000CC"/>
                </a:solidFill>
                <a:latin typeface="HP001 4 hàng" pitchFamily="34" charset="-93"/>
              </a:rPr>
              <a:t>tiết</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Tả</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từng</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bộ</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phận</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của</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cây</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Gốc</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rễ</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thân</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cành</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lá</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hoa</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quả</a:t>
            </a:r>
            <a:r>
              <a:rPr lang="en-US" sz="2650" b="1" dirty="0">
                <a:solidFill>
                  <a:srgbClr val="0000CC"/>
                </a:solidFill>
                <a:latin typeface="HP001 4 hàng" pitchFamily="34" charset="-93"/>
              </a:rPr>
              <a:t>…</a:t>
            </a:r>
          </a:p>
          <a:p>
            <a:pPr algn="just" fontAlgn="auto">
              <a:spcBef>
                <a:spcPct val="50000"/>
              </a:spcBef>
              <a:spcAft>
                <a:spcPts val="0"/>
              </a:spcAft>
              <a:defRPr/>
            </a:pPr>
            <a:r>
              <a:rPr lang="en-US" sz="2650" b="1" dirty="0">
                <a:solidFill>
                  <a:srgbClr val="FF0000"/>
                </a:solidFill>
                <a:latin typeface="HP001 4 hàng" pitchFamily="34" charset="-93"/>
              </a:rPr>
              <a:t>3/ </a:t>
            </a:r>
            <a:r>
              <a:rPr lang="en-US" sz="2650" b="1" dirty="0" err="1">
                <a:solidFill>
                  <a:srgbClr val="FF0000"/>
                </a:solidFill>
                <a:latin typeface="HP001 4 hàng" pitchFamily="34" charset="-93"/>
              </a:rPr>
              <a:t>Kết</a:t>
            </a:r>
            <a:r>
              <a:rPr lang="en-US" sz="2650" b="1" dirty="0">
                <a:solidFill>
                  <a:srgbClr val="FF0000"/>
                </a:solidFill>
                <a:latin typeface="HP001 4 hàng" pitchFamily="34" charset="-93"/>
              </a:rPr>
              <a:t> </a:t>
            </a:r>
            <a:r>
              <a:rPr lang="en-US" sz="2650" b="1" dirty="0" err="1">
                <a:solidFill>
                  <a:srgbClr val="FF0000"/>
                </a:solidFill>
                <a:latin typeface="HP001 4 hàng" pitchFamily="34" charset="-93"/>
              </a:rPr>
              <a:t>bài</a:t>
            </a:r>
            <a:r>
              <a:rPr lang="en-US" sz="2650" b="1" dirty="0">
                <a:solidFill>
                  <a:srgbClr val="FF0000"/>
                </a:solidFill>
                <a:latin typeface="HP001 4 hàng" pitchFamily="34" charset="-93"/>
              </a:rPr>
              <a:t>: </a:t>
            </a:r>
            <a:r>
              <a:rPr lang="en-US" sz="2650" b="1" dirty="0" err="1">
                <a:latin typeface="HP001 4 hàng" pitchFamily="34" charset="-93"/>
              </a:rPr>
              <a:t>Nêu</a:t>
            </a:r>
            <a:r>
              <a:rPr lang="en-US" sz="2650" b="1" dirty="0">
                <a:latin typeface="HP001 4 hàng" pitchFamily="34" charset="-93"/>
              </a:rPr>
              <a:t> </a:t>
            </a:r>
            <a:r>
              <a:rPr lang="en-US" sz="2650" b="1" dirty="0" err="1">
                <a:latin typeface="HP001 4 hàng" pitchFamily="34" charset="-93"/>
              </a:rPr>
              <a:t>ích</a:t>
            </a:r>
            <a:r>
              <a:rPr lang="en-US" sz="2650" b="1" dirty="0">
                <a:latin typeface="HP001 4 hàng" pitchFamily="34" charset="-93"/>
              </a:rPr>
              <a:t> </a:t>
            </a:r>
            <a:r>
              <a:rPr lang="en-US" sz="2650" b="1" dirty="0" err="1">
                <a:latin typeface="HP001 4 hàng" pitchFamily="34" charset="-93"/>
              </a:rPr>
              <a:t>lợi</a:t>
            </a:r>
            <a:r>
              <a:rPr lang="en-US" sz="2650" b="1" dirty="0">
                <a:latin typeface="HP001 4 hàng" pitchFamily="34" charset="-93"/>
              </a:rPr>
              <a:t> </a:t>
            </a:r>
            <a:r>
              <a:rPr lang="en-US" sz="2650" b="1" dirty="0" err="1">
                <a:latin typeface="HP001 4 hàng" pitchFamily="34" charset="-93"/>
              </a:rPr>
              <a:t>của</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tình</a:t>
            </a:r>
            <a:r>
              <a:rPr lang="en-US" sz="2650" b="1" dirty="0">
                <a:latin typeface="HP001 4 hàng" pitchFamily="34" charset="-93"/>
              </a:rPr>
              <a:t> </a:t>
            </a:r>
            <a:r>
              <a:rPr lang="en-US" sz="2650" b="1" dirty="0" err="1">
                <a:latin typeface="HP001 4 hàng" pitchFamily="34" charset="-93"/>
              </a:rPr>
              <a:t>cảm</a:t>
            </a:r>
            <a:r>
              <a:rPr lang="en-US" sz="2650" b="1" dirty="0">
                <a:latin typeface="HP001 4 hàng" pitchFamily="34" charset="-93"/>
              </a:rPr>
              <a:t> </a:t>
            </a:r>
            <a:r>
              <a:rPr lang="en-US" sz="2650" b="1" dirty="0" err="1">
                <a:latin typeface="HP001 4 hàng" pitchFamily="34" charset="-93"/>
              </a:rPr>
              <a:t>của</a:t>
            </a:r>
            <a:r>
              <a:rPr lang="en-US" sz="2650" b="1" dirty="0">
                <a:latin typeface="HP001 4 hàng" pitchFamily="34" charset="-93"/>
              </a:rPr>
              <a:t> </a:t>
            </a:r>
            <a:r>
              <a:rPr lang="en-US" sz="2650" b="1" dirty="0" err="1">
                <a:latin typeface="HP001 4 hàng" pitchFamily="34" charset="-93"/>
              </a:rPr>
              <a:t>em</a:t>
            </a:r>
            <a:r>
              <a:rPr lang="en-US" sz="2650" b="1" dirty="0">
                <a:latin typeface="HP001 4 hàng" pitchFamily="34" charset="-93"/>
              </a:rPr>
              <a:t> </a:t>
            </a:r>
            <a:r>
              <a:rPr lang="en-US" sz="2650" b="1" dirty="0" err="1">
                <a:latin typeface="HP001 4 hàng" pitchFamily="34" charset="-93"/>
              </a:rPr>
              <a:t>đối</a:t>
            </a:r>
            <a:r>
              <a:rPr lang="en-US" sz="2650" b="1" dirty="0">
                <a:latin typeface="HP001 4 hàng" pitchFamily="34" charset="-93"/>
              </a:rPr>
              <a:t> </a:t>
            </a:r>
            <a:r>
              <a:rPr lang="en-US" sz="2650" b="1" dirty="0" err="1">
                <a:latin typeface="HP001 4 hàng" pitchFamily="34" charset="-93"/>
              </a:rPr>
              <a:t>với</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cách</a:t>
            </a:r>
            <a:r>
              <a:rPr lang="en-US" sz="2650" b="1" dirty="0">
                <a:latin typeface="HP001 4 hàng" pitchFamily="34" charset="-93"/>
              </a:rPr>
              <a:t> </a:t>
            </a:r>
            <a:r>
              <a:rPr lang="en-US" sz="2650" b="1" dirty="0" err="1">
                <a:latin typeface="HP001 4 hàng" pitchFamily="34" charset="-93"/>
              </a:rPr>
              <a:t>chăm</a:t>
            </a:r>
            <a:r>
              <a:rPr lang="en-US" sz="2650" b="1" dirty="0">
                <a:latin typeface="HP001 4 hàng" pitchFamily="34" charset="-93"/>
              </a:rPr>
              <a:t> </a:t>
            </a:r>
            <a:r>
              <a:rPr lang="en-US" sz="2650" b="1" dirty="0" err="1">
                <a:latin typeface="HP001 4 hàng" pitchFamily="34" charset="-93"/>
              </a:rPr>
              <a:t>sóc</a:t>
            </a:r>
            <a:r>
              <a:rPr lang="en-US" sz="2650" b="1" dirty="0">
                <a:latin typeface="HP001 4 hàng" pitchFamily="34" charset="-93"/>
              </a:rPr>
              <a:t>, </a:t>
            </a:r>
            <a:r>
              <a:rPr lang="en-US" sz="2650" b="1" dirty="0" err="1">
                <a:latin typeface="HP001 4 hàng" pitchFamily="34" charset="-93"/>
              </a:rPr>
              <a:t>bảo</a:t>
            </a:r>
            <a:r>
              <a:rPr lang="en-US" sz="2650" b="1" dirty="0">
                <a:latin typeface="HP001 4 hàng" pitchFamily="34" charset="-93"/>
              </a:rPr>
              <a:t> </a:t>
            </a:r>
            <a:r>
              <a:rPr lang="en-US" sz="2650" b="1" dirty="0" err="1">
                <a:latin typeface="HP001 4 hàng" pitchFamily="34" charset="-93"/>
              </a:rPr>
              <a:t>vệ</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1973</TotalTime>
  <Words>615</Words>
  <Application>Microsoft Office PowerPoint</Application>
  <PresentationFormat>On-screen Show (4:3)</PresentationFormat>
  <Paragraphs>51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146</cp:revision>
  <dcterms:created xsi:type="dcterms:W3CDTF">2013-11-06T12:38:21Z</dcterms:created>
  <dcterms:modified xsi:type="dcterms:W3CDTF">2023-03-21T09:22:21Z</dcterms:modified>
</cp:coreProperties>
</file>