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77" r:id="rId2"/>
    <p:sldId id="287" r:id="rId3"/>
    <p:sldId id="288" r:id="rId4"/>
    <p:sldId id="263" r:id="rId5"/>
    <p:sldId id="276" r:id="rId6"/>
    <p:sldId id="268" r:id="rId7"/>
    <p:sldId id="269" r:id="rId8"/>
    <p:sldId id="294" r:id="rId9"/>
    <p:sldId id="270" r:id="rId10"/>
    <p:sldId id="260" r:id="rId11"/>
    <p:sldId id="274" r:id="rId12"/>
    <p:sldId id="289" r:id="rId13"/>
    <p:sldId id="290" r:id="rId14"/>
    <p:sldId id="292" r:id="rId15"/>
  </p:sldIdLst>
  <p:sldSz cx="112474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00"/>
    <a:srgbClr val="DAC4D1"/>
    <a:srgbClr val="A6F8AE"/>
    <a:srgbClr val="AFE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10" y="-90"/>
      </p:cViewPr>
      <p:guideLst>
        <p:guide orient="horz" pos="2160"/>
        <p:guide pos="35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58" y="2130430"/>
            <a:ext cx="956032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118" y="3886200"/>
            <a:ext cx="787320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30922" y="274643"/>
            <a:ext cx="311257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252" y="274643"/>
            <a:ext cx="915221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70" y="4406905"/>
            <a:ext cx="956032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70" y="2906713"/>
            <a:ext cx="956032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249" y="1600205"/>
            <a:ext cx="6131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122" y="1600205"/>
            <a:ext cx="61333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4638"/>
            <a:ext cx="1012269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535113"/>
            <a:ext cx="49695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72" y="2174875"/>
            <a:ext cx="49695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544" y="1535113"/>
            <a:ext cx="49715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544" y="2174875"/>
            <a:ext cx="49715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3050"/>
            <a:ext cx="37003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6" y="273055"/>
            <a:ext cx="6287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372" y="1435103"/>
            <a:ext cx="37003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576" y="4800600"/>
            <a:ext cx="67484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4576" y="612775"/>
            <a:ext cx="67484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576" y="5367338"/>
            <a:ext cx="67484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372" y="274638"/>
            <a:ext cx="101226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600205"/>
            <a:ext cx="101226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372" y="6356355"/>
            <a:ext cx="2624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877" y="6356355"/>
            <a:ext cx="3561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0664" y="6356355"/>
            <a:ext cx="2624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A185-0630-45A6-8FCF-EB6B25C9A8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0"/>
          <p:cNvSpPr>
            <a:spLocks noChangeArrowheads="1" noChangeShapeType="1" noTextEdit="1"/>
          </p:cNvSpPr>
          <p:nvPr/>
        </p:nvSpPr>
        <p:spPr bwMode="auto">
          <a:xfrm>
            <a:off x="1593850" y="685800"/>
            <a:ext cx="84343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3 –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971324" y="1905000"/>
            <a:ext cx="9991230" cy="6436667"/>
          </a:xfrm>
          <a:prstGeom prst="rect">
            <a:avLst/>
          </a:prstGeom>
        </p:spPr>
        <p:txBody>
          <a:bodyPr wrap="none" lIns="91430" tIns="45714" rIns="91430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xây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dựng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miêu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tả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cây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cối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80988" y="228600"/>
            <a:ext cx="1059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i="1" u="sng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200" b="1" i="1" u="sng" dirty="0">
                <a:latin typeface="Times New Roman" panose="02020603050405020304" pitchFamily="18" charset="0"/>
              </a:rPr>
              <a:t> 4</a:t>
            </a:r>
            <a:r>
              <a:rPr lang="en-US" altLang="en-US" sz="3200" i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69918" y="813375"/>
            <a:ext cx="10896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	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cống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trọn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vẹn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luống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trộn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phộng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khẩu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0000FF"/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200" i="1">
                <a:latin typeface="Times New Roman" panose="02020603050405020304" pitchFamily="18" charset="0"/>
              </a:rPr>
              <a:t> Chuối có ích như thế nên bà em thường xuyên chăm bón cho chuối tốt tươi.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243733" cy="6858000"/>
          </a:xfrm>
          <a:prstGeom prst="rect">
            <a:avLst/>
          </a:prstGeom>
        </p:spPr>
      </p:pic>
      <p:sp>
        <p:nvSpPr>
          <p:cNvPr id="261125" name="WordArt 5"/>
          <p:cNvSpPr>
            <a:spLocks noChangeArrowheads="1" noChangeShapeType="1" noTextEdit="1"/>
          </p:cNvSpPr>
          <p:nvPr/>
        </p:nvSpPr>
        <p:spPr bwMode="auto">
          <a:xfrm>
            <a:off x="5928519" y="609600"/>
            <a:ext cx="515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1" name="Picture 8" descr="mieutacay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247438" cy="6858000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43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ChangeArrowheads="1"/>
          </p:cNvSpPr>
          <p:nvPr/>
        </p:nvSpPr>
        <p:spPr bwMode="auto">
          <a:xfrm>
            <a:off x="2436813" y="762000"/>
            <a:ext cx="459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118519" y="6400800"/>
            <a:ext cx="20621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mít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967663" y="6324600"/>
            <a:ext cx="2343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Cây xoài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pic>
        <p:nvPicPr>
          <p:cNvPr id="56334" name="Picture 14" descr="Cayxoaitriu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5811838" cy="632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5" name="Picture 15" descr="m-cây mít th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1938" cy="6324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4311650" y="6400800"/>
            <a:ext cx="271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Cây ph</a:t>
            </a:r>
            <a:r>
              <a:rPr lang="vi-VN" altLang="en-US" sz="2400" b="1">
                <a:latin typeface="Times New Roman" panose="02020603050405020304" pitchFamily="18" charset="0"/>
              </a:rPr>
              <a:t>ư</a:t>
            </a:r>
            <a:r>
              <a:rPr lang="en-US" altLang="en-US" sz="2400" b="1">
                <a:latin typeface="Times New Roman" panose="02020603050405020304" pitchFamily="18" charset="0"/>
              </a:rPr>
              <a:t>ợng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2436813" y="762000"/>
            <a:ext cx="459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33" name="Picture 21" descr="hoa-ph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2" y="164304"/>
            <a:ext cx="5166519" cy="609600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ả cây phượng lớp 5 hay nhất ngắn gọn, miêu tả cây hoa phượng vĩ vào mùa h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164304"/>
            <a:ext cx="5461121" cy="61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0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04800"/>
            <a:ext cx="9448800" cy="63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42319" y="1524001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IMG28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762000"/>
            <a:ext cx="3771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742950"/>
            <a:ext cx="4029075" cy="5372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6049983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823119" y="444252"/>
            <a:ext cx="9655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1)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dàn</a:t>
            </a:r>
            <a:r>
              <a:rPr lang="en-US" altLang="en-US" sz="3200" b="1" dirty="0">
                <a:latin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chuối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tiêu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37319" y="1371600"/>
            <a:ext cx="7071519" cy="44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719778" y="2438400"/>
            <a:ext cx="28380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2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681119" y="3734443"/>
            <a:ext cx="312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2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719778" y="519098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2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0"/>
          <p:cNvSpPr>
            <a:spLocks/>
          </p:cNvSpPr>
          <p:nvPr/>
        </p:nvSpPr>
        <p:spPr bwMode="auto">
          <a:xfrm>
            <a:off x="7208838" y="3250624"/>
            <a:ext cx="243681" cy="1626175"/>
          </a:xfrm>
          <a:prstGeom prst="rightBrace">
            <a:avLst>
              <a:gd name="adj1" fmla="val 29167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494846" y="2641522"/>
            <a:ext cx="978408" cy="178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538119" y="5394110"/>
            <a:ext cx="978408" cy="178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12" grpId="0"/>
      <p:bldP spid="13" grpId="0"/>
      <p:bldP spid="14" grpId="0"/>
      <p:bldP spid="15" grpId="0"/>
      <p:bldP spid="16" grpId="0" animBg="1"/>
      <p:bldP spid="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1118" y="0"/>
            <a:ext cx="111863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4005" y="2431140"/>
            <a:ext cx="109664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sất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...     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-2890" y="5702573"/>
            <a:ext cx="10310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...      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-22300" y="3880056"/>
            <a:ext cx="109664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to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...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0" y="1491817"/>
            <a:ext cx="110601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    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52400" y="685217"/>
            <a:ext cx="101234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...  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60765" y="2055909"/>
            <a:ext cx="1012348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 i="1" dirty="0">
                <a:latin typeface="Times New Roman" panose="02020603050405020304" pitchFamily="18" charset="0"/>
              </a:rPr>
              <a:t>	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 trồng</a:t>
            </a:r>
            <a:r>
              <a:rPr lang="vi-VN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 rất 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nhiều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là cây 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mít, nào</a:t>
            </a:r>
            <a:r>
              <a:rPr lang="vi-VN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 là cây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nhãn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là 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vải </a:t>
            </a:r>
            <a:r>
              <a:rPr lang="vi-VN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thiều,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... </a:t>
            </a:r>
            <a:r>
              <a:rPr lang="en-US" altLang="en-US" sz="400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 nhiều </a:t>
            </a:r>
            <a:r>
              <a:rPr lang="vi-VN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nhất là cây</a:t>
            </a: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4000"/>
              <a:t>. </a:t>
            </a:r>
            <a:r>
              <a:rPr lang="en-US" altLang="en-US" sz="4000" b="1" i="1">
                <a:latin typeface="Times New Roman" panose="02020603050405020304" pitchFamily="18" charset="0"/>
              </a:rPr>
              <a:t>Em thích nhất một cây chuối tiêu sai quả trong bụi chuối ở góc vườn.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40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152400"/>
            <a:ext cx="11247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-51979" y="1896180"/>
            <a:ext cx="112474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							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dắt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dạo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oi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Sờ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buồng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rượi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nhẵn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914400"/>
            <a:ext cx="112474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...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152400"/>
            <a:ext cx="11247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-51979" y="1896180"/>
            <a:ext cx="112474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							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dắt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dạo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oi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Sờ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buồng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rượi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nhẵn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914400"/>
            <a:ext cx="112474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...  .</a:t>
            </a:r>
          </a:p>
        </p:txBody>
      </p:sp>
    </p:spTree>
    <p:extLst>
      <p:ext uri="{BB962C8B-B14F-4D97-AF65-F5344CB8AC3E}">
        <p14:creationId xmlns:p14="http://schemas.microsoft.com/office/powerpoint/2010/main" val="10385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21498" y="152400"/>
            <a:ext cx="10123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0" y="2134612"/>
            <a:ext cx="109989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                                           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cuộn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Buồng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úp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chen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to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cẳng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cọng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héo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9" name="AutoShape 11"/>
          <p:cNvSpPr>
            <a:spLocks/>
          </p:cNvSpPr>
          <p:nvPr/>
        </p:nvSpPr>
        <p:spPr bwMode="auto">
          <a:xfrm>
            <a:off x="7310438" y="5181600"/>
            <a:ext cx="93662" cy="304800"/>
          </a:xfrm>
          <a:prstGeom prst="rightBracket">
            <a:avLst>
              <a:gd name="adj" fmla="val 333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904" y="675620"/>
            <a:ext cx="1127134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7" grpId="0"/>
      <p:bldP spid="17419" grpId="0" animBg="1"/>
      <p:bldP spid="17419" grpId="1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418</Words>
  <Application>Microsoft Office PowerPoint</Application>
  <PresentationFormat>Custom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Windows User</cp:lastModifiedBy>
  <cp:revision>55</cp:revision>
  <dcterms:created xsi:type="dcterms:W3CDTF">2009-02-23T07:46:02Z</dcterms:created>
  <dcterms:modified xsi:type="dcterms:W3CDTF">2023-03-02T01:35:22Z</dcterms:modified>
</cp:coreProperties>
</file>