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</p:sldMasterIdLst>
  <p:notesMasterIdLst>
    <p:notesMasterId r:id="rId12"/>
  </p:notesMasterIdLst>
  <p:sldIdLst>
    <p:sldId id="259" r:id="rId3"/>
    <p:sldId id="263" r:id="rId4"/>
    <p:sldId id="261" r:id="rId5"/>
    <p:sldId id="266" r:id="rId6"/>
    <p:sldId id="264" r:id="rId7"/>
    <p:sldId id="265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CC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>
        <p:scale>
          <a:sx n="66" d="100"/>
          <a:sy n="66" d="100"/>
        </p:scale>
        <p:origin x="-1194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0C28A-0153-408A-A4EE-65418E25F8A7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F4190-BBDD-436A-8077-89D835B97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4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Thảo luận nhóm 4 (3 phút)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0EE64C-12E4-4D7D-8C32-0883D0C18256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vi-VN"/>
              <a:t>Click to edit Master title style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vi-VN"/>
              <a:t>Click to edit Master subtitle style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52900C9-0352-44A7-B609-A748EB72840E}" type="datetimeFigureOut">
              <a:rPr lang="vi-VN"/>
              <a:pPr/>
              <a:t>03/04/2023</a:t>
            </a:fld>
            <a:endParaRPr lang="vi-VN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5E7FB26-C3AF-42EB-9993-9FAFE8DD4EB8}" type="slidenum">
              <a:rPr lang="vi-VN"/>
              <a:pPr/>
              <a:t>‹#›</a:t>
            </a:fld>
            <a:endParaRPr lang="vi-VN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4521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2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3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64525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26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27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28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29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64531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2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3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64535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36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37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38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39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4540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41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9C19E1-A9B3-4F43-B966-BBB075180E4F}" type="datetimeFigureOut">
              <a:rPr lang="vi-VN"/>
              <a:pPr/>
              <a:t>03/04/2023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82D8D-8A2C-4772-AD8E-EF0314D109C3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1708F2-DD55-4E2D-AE13-18D88B0C8192}" type="datetimeFigureOut">
              <a:rPr lang="vi-VN"/>
              <a:pPr/>
              <a:t>03/04/2023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99990-1E0D-4F5A-8E05-560B18FF8BEE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59B0-52B0-4116-8301-683D1EE62C14}" type="datetimeFigureOut">
              <a:rPr lang="en-US" smtClean="0"/>
              <a:pPr/>
              <a:t>03/04/2023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60D3-004D-4D07-9314-A4124FFDCA1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59B0-52B0-4116-8301-683D1EE62C14}" type="datetimeFigureOut">
              <a:rPr lang="en-US" smtClean="0"/>
              <a:pPr/>
              <a:t>03/04/2023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60D3-004D-4D07-9314-A4124FFDCA1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59B0-52B0-4116-8301-683D1EE62C14}" type="datetimeFigureOut">
              <a:rPr lang="en-US" smtClean="0"/>
              <a:pPr/>
              <a:t>03/04/2023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60D3-004D-4D07-9314-A4124FFDCA1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59B0-52B0-4116-8301-683D1EE62C14}" type="datetimeFigureOut">
              <a:rPr lang="en-US" smtClean="0"/>
              <a:pPr/>
              <a:t>03/04/2023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60D3-004D-4D07-9314-A4124FFDCA1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59B0-52B0-4116-8301-683D1EE62C14}" type="datetimeFigureOut">
              <a:rPr lang="en-US" smtClean="0"/>
              <a:pPr/>
              <a:t>03/04/2023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60D3-004D-4D07-9314-A4124FFDCA1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59B0-52B0-4116-8301-683D1EE62C14}" type="datetimeFigureOut">
              <a:rPr lang="en-US" smtClean="0"/>
              <a:pPr/>
              <a:t>03/04/2023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60D3-004D-4D07-9314-A4124FFDCA1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59B0-52B0-4116-8301-683D1EE62C14}" type="datetimeFigureOut">
              <a:rPr lang="en-US" smtClean="0"/>
              <a:pPr/>
              <a:t>03/04/2023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60D3-004D-4D07-9314-A4124FFDCA1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59B0-52B0-4116-8301-683D1EE62C14}" type="datetimeFigureOut">
              <a:rPr lang="en-US" smtClean="0"/>
              <a:pPr/>
              <a:t>03/04/2023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60D3-004D-4D07-9314-A4124FFDCA1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A7FDC4-12DA-42BE-BA39-937191A72269}" type="datetimeFigureOut">
              <a:rPr lang="vi-VN"/>
              <a:pPr/>
              <a:t>03/04/2023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5EAFB-821F-461A-B990-4B5B369A8B0C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59B0-52B0-4116-8301-683D1EE62C14}" type="datetimeFigureOut">
              <a:rPr lang="en-US" smtClean="0"/>
              <a:pPr/>
              <a:t>03/04/2023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60D3-004D-4D07-9314-A4124FFDCA1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59B0-52B0-4116-8301-683D1EE62C14}" type="datetimeFigureOut">
              <a:rPr lang="en-US" smtClean="0"/>
              <a:pPr/>
              <a:t>03/04/2023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60D3-004D-4D07-9314-A4124FFDCA1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59B0-52B0-4116-8301-683D1EE62C14}" type="datetimeFigureOut">
              <a:rPr lang="en-US" smtClean="0"/>
              <a:pPr/>
              <a:t>03/04/2023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60D3-004D-4D07-9314-A4124FFDCA1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CB983A-D35E-4E71-94C6-E13C1EF6B6BB}" type="datetimeFigureOut">
              <a:rPr lang="vi-VN"/>
              <a:pPr/>
              <a:t>03/04/2023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648BD-5F76-4698-AA4F-1128CD592846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849C21-5A07-4A4A-8F6E-46290352CB75}" type="datetimeFigureOut">
              <a:rPr lang="vi-VN"/>
              <a:pPr/>
              <a:t>03/04/2023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1EA3B-CA43-4245-8082-1D8F1E48AA69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E48442-B2D5-4BFF-89B3-3783248C40C7}" type="datetimeFigureOut">
              <a:rPr lang="vi-VN"/>
              <a:pPr/>
              <a:t>03/04/2023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90C5D-0934-4480-AB2F-CE7DB0101468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2C0ED6-7B3A-47B0-8CE9-8DFB74211BCB}" type="datetimeFigureOut">
              <a:rPr lang="vi-VN"/>
              <a:pPr/>
              <a:t>03/04/2023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90971-4622-4114-96D4-5C0E53FDDDA2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80F815-F214-4004-85E3-4B4D7C10824D}" type="datetimeFigureOut">
              <a:rPr lang="vi-VN"/>
              <a:pPr/>
              <a:t>03/04/2023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48721-5213-4F05-94A3-54C2716C926C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890752-221D-4B61-8AA6-7E0B8128DFE1}" type="datetimeFigureOut">
              <a:rPr lang="vi-VN"/>
              <a:pPr/>
              <a:t>03/04/2023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92AE6-66E6-4085-9491-8A5B4C08B518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77144B-E806-407E-9588-8F721FAD7054}" type="datetimeFigureOut">
              <a:rPr lang="vi-VN"/>
              <a:pPr/>
              <a:t>03/04/2023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0D411-8A20-4A41-A11F-6880A4A20CFD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title style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8F07752-F6C1-4A55-97C2-86B3A1AF2101}" type="datetimeFigureOut">
              <a:rPr lang="vi-VN"/>
              <a:pPr/>
              <a:t>03/04/2023</a:t>
            </a:fld>
            <a:endParaRPr lang="vi-VN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vi-VN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EE5217F-40E0-4239-BC78-7E9F4C31C5F1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6349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6349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6351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1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1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51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1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1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6351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1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1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2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2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2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2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2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6352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6353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6353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3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3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3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3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3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3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3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6354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059B0-52B0-4116-8301-683D1EE62C14}" type="datetimeFigureOut">
              <a:rPr lang="en-US" smtClean="0"/>
              <a:pPr/>
              <a:t>03/04/2023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860D3-004D-4D07-9314-A4124FFDCA1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01745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Ai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đã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nghĩ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ra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chữ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1, 2, 3, 4,…?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762000"/>
            <a:ext cx="434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HP001 4 hàng" pitchFamily="34" charset="0"/>
                <a:cs typeface="Times New Roman" pitchFamily="18" charset="0"/>
              </a:rPr>
              <a:t>Chính</a:t>
            </a:r>
            <a:r>
              <a:rPr lang="en-US" sz="66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HP001 4 hàng" pitchFamily="34" charset="0"/>
                <a:cs typeface="Times New Roman" pitchFamily="18" charset="0"/>
              </a:rPr>
              <a:t>tả</a:t>
            </a:r>
            <a:endParaRPr lang="en-US" sz="6600" dirty="0">
              <a:latin typeface="HP001 4 hàng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2667000" y="1714488"/>
            <a:ext cx="590552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algn="ctr"/>
            <a:r>
              <a:rPr lang="en-US" sz="8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8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8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	</a:t>
            </a:r>
            <a:endParaRPr lang="en-US" sz="3600" b="1" dirty="0" smtClean="0">
              <a:solidFill>
                <a:srgbClr val="FF0000"/>
              </a:solidFill>
              <a:latin typeface="HP001 4 hàng" pitchFamily="34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</a:rPr>
              <a:t>	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Người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ta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gọi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các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chữ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số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1, 2, 3, 4,…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là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chữ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số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A-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rập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vì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cho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rằng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chúng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do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người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A-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rập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nghĩ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ra.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Sự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thực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thì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không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phải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như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vậy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.</a:t>
            </a:r>
            <a:b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</a:b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   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Vào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năm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750,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một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nhà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thiên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văn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học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Ấn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Độ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đã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đến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thăm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Bát-đa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.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Ông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mang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theo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một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bảng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thiên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văn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do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người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Ấn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Độ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làm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ra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để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dâng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tặng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quốc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vương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đang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trị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vì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.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Các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chữ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số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Ấn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Độ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1, 2, 3, 4,…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dùng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trong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bảng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đó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đã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được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người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A-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rập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nhanh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chóng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tiếp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thu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và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về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sau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được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truyền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bá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rộng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itchFamily="34" charset="0"/>
              </a:rPr>
              <a:t>rãi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  <a:t>.</a:t>
            </a:r>
            <a:br>
              <a:rPr lang="en-US" sz="3600" b="1" dirty="0" smtClean="0">
                <a:solidFill>
                  <a:srgbClr val="7030A0"/>
                </a:solidFill>
                <a:latin typeface="HP001 4 hàng" pitchFamily="34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                     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282850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3huh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28728" y="2316540"/>
            <a:ext cx="65008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9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9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9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9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9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endParaRPr lang="en-US" altLang="en-US" sz="88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" y="609600"/>
            <a:ext cx="8077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Mẩu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1, 2, 3, 4,…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A-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rập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Bát-đa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ngẫu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1, 2, 3, 4,…</a:t>
            </a:r>
          </a:p>
          <a:p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or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5" name="Picture 4" descr="Untitled-2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4712"/>
          <a:stretch/>
        </p:blipFill>
        <p:spPr>
          <a:xfrm>
            <a:off x="1371600" y="733662"/>
            <a:ext cx="6400800" cy="51435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contourClr>
              <a:srgbClr val="C0C0C0"/>
            </a:contourClr>
          </a:sp3d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2667000" y="1714488"/>
            <a:ext cx="590552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en-US" sz="8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8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Text Box 5"/>
          <p:cNvSpPr txBox="1">
            <a:spLocks noChangeArrowheads="1"/>
          </p:cNvSpPr>
          <p:nvPr/>
        </p:nvSpPr>
        <p:spPr bwMode="auto">
          <a:xfrm>
            <a:off x="2819400" y="2438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304800" y="1"/>
            <a:ext cx="88392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</a:rPr>
              <a:t>Trí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nhớ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</a:rPr>
              <a:t>tốt</a:t>
            </a:r>
            <a:endParaRPr lang="en-US" sz="40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   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Sơn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vừa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        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mắt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nhìn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lên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tấm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bản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đồ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vừa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nghe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chị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Hương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kể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chuyện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Cô-lôm-bô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tìm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ra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       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Mĩ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.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Chị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Hương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say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sưa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kể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rồi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       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thúc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Chuyện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này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đã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xảy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ra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từ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500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năm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trước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Nghe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vậy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,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Sơn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bỗng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         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mặt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ra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rồi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     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trồ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- Sao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mà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chị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có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     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  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nhớ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tốt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thế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819400" y="990600"/>
            <a:ext cx="9906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209800"/>
            <a:ext cx="9906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2819400"/>
            <a:ext cx="9906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4648200"/>
            <a:ext cx="9906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01000" y="4648200"/>
            <a:ext cx="9906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7600" y="6172200"/>
            <a:ext cx="9906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6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Text Box 5"/>
          <p:cNvSpPr txBox="1">
            <a:spLocks noChangeArrowheads="1"/>
          </p:cNvSpPr>
          <p:nvPr/>
        </p:nvSpPr>
        <p:spPr bwMode="auto">
          <a:xfrm>
            <a:off x="2819400" y="2438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304800" y="1"/>
            <a:ext cx="88392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</a:rPr>
              <a:t>Trí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nhớ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</a:rPr>
              <a:t>tốt</a:t>
            </a:r>
            <a:endParaRPr lang="en-US" sz="40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   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Sơn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vừa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0070C0"/>
                </a:solidFill>
                <a:latin typeface="Times New Roman" pitchFamily="18" charset="0"/>
              </a:rPr>
              <a:t>nghếch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mắt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nhìn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lên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tấm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bản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đồ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vừa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nghe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chị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Hương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kể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chuyện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Cô-lôm-bô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tìm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ra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0070C0"/>
                </a:solidFill>
                <a:latin typeface="Times New Roman" pitchFamily="18" charset="0"/>
              </a:rPr>
              <a:t>châu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Mĩ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.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Chị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Hương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say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sưa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kể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rồi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0070C0"/>
                </a:solidFill>
                <a:latin typeface="Times New Roman" pitchFamily="18" charset="0"/>
              </a:rPr>
              <a:t>kết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thúc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Chuyện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này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đã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xảy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ra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từ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500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năm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trước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Nghe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vậy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,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Sơn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bỗng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0070C0"/>
                </a:solidFill>
                <a:latin typeface="Times New Roman" pitchFamily="18" charset="0"/>
              </a:rPr>
              <a:t>nghệt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mặt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ra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rồi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trầm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trồ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- Sao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mà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chị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có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0070C0"/>
                </a:solidFill>
                <a:latin typeface="Times New Roman" pitchFamily="18" charset="0"/>
              </a:rPr>
              <a:t>trí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nhớ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tốt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thế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/>
    </p:bld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235</Words>
  <Application>Microsoft Office PowerPoint</Application>
  <PresentationFormat>On-screen Show (4:3)</PresentationFormat>
  <Paragraphs>28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Crayons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23</cp:revision>
  <dcterms:created xsi:type="dcterms:W3CDTF">2006-08-16T00:00:00Z</dcterms:created>
  <dcterms:modified xsi:type="dcterms:W3CDTF">2023-04-03T02:12:33Z</dcterms:modified>
</cp:coreProperties>
</file>