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80" r:id="rId2"/>
    <p:sldId id="272" r:id="rId3"/>
    <p:sldId id="273" r:id="rId4"/>
    <p:sldId id="281" r:id="rId5"/>
    <p:sldId id="282" r:id="rId6"/>
    <p:sldId id="285" r:id="rId7"/>
    <p:sldId id="283" r:id="rId8"/>
    <p:sldId id="284" r:id="rId9"/>
    <p:sldId id="269" r:id="rId10"/>
  </p:sldIdLst>
  <p:sldSz cx="9906000" cy="6858000" type="A4"/>
  <p:notesSz cx="6858000" cy="9144000"/>
  <p:defaultTextStyle>
    <a:defPPr>
      <a:defRPr lang="en-US"/>
    </a:defPPr>
    <a:lvl1pPr algn="l" rtl="0" eaLnBrk="0" fontAlgn="base" hangingPunct="0">
      <a:spcBef>
        <a:spcPct val="0"/>
      </a:spcBef>
      <a:spcAft>
        <a:spcPct val="0"/>
      </a:spcAft>
      <a:defRPr sz="2800" kern="1200">
        <a:solidFill>
          <a:schemeClr val="tx1"/>
        </a:solidFill>
        <a:latin typeface=".VnTime" panose="020B7200000000000000" pitchFamily="34" charset="0"/>
        <a:ea typeface="+mn-ea"/>
        <a:cs typeface="+mn-cs"/>
      </a:defRPr>
    </a:lvl1pPr>
    <a:lvl2pPr marL="457200" algn="l" rtl="0" eaLnBrk="0" fontAlgn="base" hangingPunct="0">
      <a:spcBef>
        <a:spcPct val="0"/>
      </a:spcBef>
      <a:spcAft>
        <a:spcPct val="0"/>
      </a:spcAft>
      <a:defRPr sz="2800" kern="1200">
        <a:solidFill>
          <a:schemeClr val="tx1"/>
        </a:solidFill>
        <a:latin typeface=".VnTime" panose="020B7200000000000000" pitchFamily="34" charset="0"/>
        <a:ea typeface="+mn-ea"/>
        <a:cs typeface="+mn-cs"/>
      </a:defRPr>
    </a:lvl2pPr>
    <a:lvl3pPr marL="914400" algn="l" rtl="0" eaLnBrk="0" fontAlgn="base" hangingPunct="0">
      <a:spcBef>
        <a:spcPct val="0"/>
      </a:spcBef>
      <a:spcAft>
        <a:spcPct val="0"/>
      </a:spcAft>
      <a:defRPr sz="2800" kern="1200">
        <a:solidFill>
          <a:schemeClr val="tx1"/>
        </a:solidFill>
        <a:latin typeface=".VnTime" panose="020B7200000000000000" pitchFamily="34" charset="0"/>
        <a:ea typeface="+mn-ea"/>
        <a:cs typeface="+mn-cs"/>
      </a:defRPr>
    </a:lvl3pPr>
    <a:lvl4pPr marL="1371600" algn="l" rtl="0" eaLnBrk="0" fontAlgn="base" hangingPunct="0">
      <a:spcBef>
        <a:spcPct val="0"/>
      </a:spcBef>
      <a:spcAft>
        <a:spcPct val="0"/>
      </a:spcAft>
      <a:defRPr sz="2800" kern="1200">
        <a:solidFill>
          <a:schemeClr val="tx1"/>
        </a:solidFill>
        <a:latin typeface=".VnTime" panose="020B7200000000000000" pitchFamily="34" charset="0"/>
        <a:ea typeface="+mn-ea"/>
        <a:cs typeface="+mn-cs"/>
      </a:defRPr>
    </a:lvl4pPr>
    <a:lvl5pPr marL="1828800" algn="l" rtl="0" eaLnBrk="0" fontAlgn="base" hangingPunct="0">
      <a:spcBef>
        <a:spcPct val="0"/>
      </a:spcBef>
      <a:spcAft>
        <a:spcPct val="0"/>
      </a:spcAft>
      <a:defRPr sz="2800" kern="1200">
        <a:solidFill>
          <a:schemeClr val="tx1"/>
        </a:solidFill>
        <a:latin typeface=".VnTime" panose="020B7200000000000000" pitchFamily="34" charset="0"/>
        <a:ea typeface="+mn-ea"/>
        <a:cs typeface="+mn-cs"/>
      </a:defRPr>
    </a:lvl5pPr>
    <a:lvl6pPr marL="2286000" algn="l" defTabSz="914400" rtl="0" eaLnBrk="1" latinLnBrk="0" hangingPunct="1">
      <a:defRPr sz="2800" kern="1200">
        <a:solidFill>
          <a:schemeClr val="tx1"/>
        </a:solidFill>
        <a:latin typeface=".VnTime" panose="020B7200000000000000" pitchFamily="34" charset="0"/>
        <a:ea typeface="+mn-ea"/>
        <a:cs typeface="+mn-cs"/>
      </a:defRPr>
    </a:lvl6pPr>
    <a:lvl7pPr marL="2743200" algn="l" defTabSz="914400" rtl="0" eaLnBrk="1" latinLnBrk="0" hangingPunct="1">
      <a:defRPr sz="2800" kern="1200">
        <a:solidFill>
          <a:schemeClr val="tx1"/>
        </a:solidFill>
        <a:latin typeface=".VnTime" panose="020B7200000000000000" pitchFamily="34" charset="0"/>
        <a:ea typeface="+mn-ea"/>
        <a:cs typeface="+mn-cs"/>
      </a:defRPr>
    </a:lvl7pPr>
    <a:lvl8pPr marL="3200400" algn="l" defTabSz="914400" rtl="0" eaLnBrk="1" latinLnBrk="0" hangingPunct="1">
      <a:defRPr sz="2800" kern="1200">
        <a:solidFill>
          <a:schemeClr val="tx1"/>
        </a:solidFill>
        <a:latin typeface=".VnTime" panose="020B7200000000000000" pitchFamily="34" charset="0"/>
        <a:ea typeface="+mn-ea"/>
        <a:cs typeface="+mn-cs"/>
      </a:defRPr>
    </a:lvl8pPr>
    <a:lvl9pPr marL="3657600" algn="l" defTabSz="914400" rtl="0" eaLnBrk="1" latinLnBrk="0" hangingPunct="1">
      <a:defRPr sz="2800" kern="1200">
        <a:solidFill>
          <a:schemeClr val="tx1"/>
        </a:solidFill>
        <a:latin typeface=".VnTime" panose="020B7200000000000000"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000000"/>
    <a:srgbClr val="00FF00"/>
    <a:srgbClr val="99FF66"/>
    <a:srgbClr val="FF6600"/>
    <a:srgbClr val="008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5" autoAdjust="0"/>
    <p:restoredTop sz="94761" autoAdjust="0"/>
  </p:normalViewPr>
  <p:slideViewPr>
    <p:cSldViewPr showGuides="1">
      <p:cViewPr>
        <p:scale>
          <a:sx n="77" d="100"/>
          <a:sy n="77" d="100"/>
        </p:scale>
        <p:origin x="-1494" y="-150"/>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spcBef>
                <a:spcPct val="0"/>
              </a:spcBef>
              <a:defRPr sz="1200">
                <a:latin typeface="Arial" panose="020B0604020202020204" pitchFamily="34" charset="0"/>
              </a:defRPr>
            </a:lvl1pPr>
          </a:lstStyle>
          <a:p>
            <a:pPr>
              <a:defRPr/>
            </a:pPr>
            <a:endParaRPr lang="en-US"/>
          </a:p>
        </p:txBody>
      </p:sp>
      <p:sp>
        <p:nvSpPr>
          <p:cNvPr id="5632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spcBef>
                <a:spcPct val="0"/>
              </a:spcBef>
              <a:defRPr sz="1200">
                <a:latin typeface="Arial" panose="020B0604020202020204" pitchFamily="34"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952500" y="685800"/>
            <a:ext cx="4953000" cy="3429000"/>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5632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632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spcBef>
                <a:spcPct val="0"/>
              </a:spcBef>
              <a:defRPr sz="1200">
                <a:latin typeface="Arial" panose="020B0604020202020204" pitchFamily="34" charset="0"/>
              </a:defRPr>
            </a:lvl1pPr>
          </a:lstStyle>
          <a:p>
            <a:pPr>
              <a:defRPr/>
            </a:pPr>
            <a:endParaRPr lang="en-US"/>
          </a:p>
        </p:txBody>
      </p:sp>
      <p:sp>
        <p:nvSpPr>
          <p:cNvPr id="5632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smtClean="0">
                <a:latin typeface="Arial" panose="020B0604020202020204" pitchFamily="34" charset="0"/>
              </a:defRPr>
            </a:lvl1pPr>
          </a:lstStyle>
          <a:p>
            <a:pPr>
              <a:defRPr/>
            </a:pPr>
            <a:fld id="{5EE97877-6BA9-485F-A438-8CCFF18ABE1B}" type="slidenum">
              <a:rPr lang="en-US" altLang="en-US"/>
              <a:t>‹#›</a:t>
            </a:fld>
            <a:endParaRPr lang="en-US" altLang="en-US"/>
          </a:p>
        </p:txBody>
      </p:sp>
    </p:spTree>
    <p:extLst>
      <p:ext uri="{BB962C8B-B14F-4D97-AF65-F5344CB8AC3E}">
        <p14:creationId xmlns:p14="http://schemas.microsoft.com/office/powerpoint/2010/main" val="17581103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ChangeArrowheads="1" noTextEdit="1"/>
          </p:cNvSpPr>
          <p:nvPr>
            <p:ph type="sldImg"/>
          </p:nvPr>
        </p:nvSpPr>
        <p:spPr/>
      </p:sp>
      <p:sp>
        <p:nvSpPr>
          <p:cNvPr id="11267" name="Notes Placeholder 2"/>
          <p:cNvSpPr>
            <a:spLocks noGrp="1" noChangeArrowheads="1"/>
          </p:cNvSpPr>
          <p:nvPr>
            <p:ph type="body" idx="1"/>
            <p:custDataLst>
              <p:tags r:id="rId1"/>
            </p:custDataLst>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US" smtClean="0">
                <a:cs typeface="Arial" panose="020B0604020202020204" pitchFamily="34" charset="0"/>
              </a:rPr>
              <a:t>Vòng thi này gồm 1 gói 3 câu hỏi, mỗi câu hỏi các nhóm có tối đa 30s để trả lời đáp án vào bảng nhóm. Các thí sinh quan sát trên màn hình, dựa vào SGK, thảo luận và viết nhanh đáp án. Mỗi câu trả lời đúng được 1 điểm, các nhóm đưa bảng trước thời gian quy định sẽ được cộng thêm 1 điểm, đưa sau thời gian sẽ mất lượt trả lời.  Các em đã hiểu luật chơi? Sẵn sang nhé!</a:t>
            </a:r>
          </a:p>
        </p:txBody>
      </p:sp>
      <p:sp>
        <p:nvSpPr>
          <p:cNvPr id="11268" name="Slide Number Placeholder 3"/>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fld id="{0E9E13E1-785E-47A9-B70E-1EBC7AD898C1}" type="slidenum">
              <a:rPr lang="en-US" sz="1200">
                <a:solidFill>
                  <a:srgbClr val="000000"/>
                </a:solidFill>
                <a:latin typeface="Calibri" panose="020F0502020204030204" pitchFamily="34" charset="0"/>
                <a:cs typeface="Arial" panose="020B0604020202020204" pitchFamily="34" charset="0"/>
              </a:rPr>
              <a:t>8</a:t>
            </a:fld>
            <a:endParaRPr lang="en-US" sz="1200">
              <a:solidFill>
                <a:srgbClr val="000000"/>
              </a:solidFill>
              <a:latin typeface="Calibri" panose="020F050202020403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8"/>
            <a:ext cx="84201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6AD2C2-A13C-478D-92F0-2D0DE7579F48}" type="slidenum">
              <a:rPr lang="en-US" altLang="en-US"/>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5AF599F-0284-4168-9F35-6320D2227008}" type="slidenum">
              <a:rPr lang="en-US" altLang="en-US"/>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41"/>
            <a:ext cx="2414588"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6576" y="274641"/>
            <a:ext cx="70786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EEAFD0D-7EF3-468F-BC04-CE80BDD7C69F}" type="slidenum">
              <a:rPr lang="en-US" altLang="en-US"/>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Ngữ cảnh">
    <p:spTree>
      <p:nvGrpSpPr>
        <p:cNvPr id="1" name=""/>
        <p:cNvGrpSpPr/>
        <p:nvPr/>
      </p:nvGrpSpPr>
      <p:grpSpPr>
        <a:xfrm>
          <a:off x="0" y="0"/>
          <a:ext cx="0" cy="0"/>
          <a:chOff x="0" y="0"/>
          <a:chExt cx="0" cy="0"/>
        </a:xfrm>
      </p:grpSpPr>
      <p:sp>
        <p:nvSpPr>
          <p:cNvPr id="2" name="Nơi giữ chỗ cho Nội dung 1"/>
          <p:cNvSpPr>
            <a:spLocks noGrp="1"/>
          </p:cNvSpPr>
          <p:nvPr>
            <p:ph hasCustomPrompt="1"/>
          </p:nvPr>
        </p:nvSpPr>
        <p:spPr>
          <a:xfrm>
            <a:off x="495300" y="274638"/>
            <a:ext cx="8915400" cy="585152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256023A-F0F0-4019-8E47-EDBC35C0B681}" type="slidenum">
              <a:rPr lang="en-US" altLang="en-US"/>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B556FD-CF0E-4D6D-A9F7-47972E2AE69B}" type="slidenum">
              <a:rPr lang="en-US" altLang="en-US"/>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3"/>
            <a:ext cx="84201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D4AA027-99B1-4AC9-AAAB-77FF81A24001}" type="slidenum">
              <a:rPr lang="en-US" altLang="en-US"/>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6575" y="1600203"/>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448300" y="1600203"/>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A6FB5DA-1028-453C-87DD-1D0CAAFCD993}" type="slidenum">
              <a:rPr lang="en-US" altLang="en-US"/>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B4DF1D0-8391-4742-905C-2CF96328EDB3}" type="slidenum">
              <a:rPr lang="en-US" altLang="en-US"/>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D41A53F-0789-4755-B27B-B2865C351FB7}" type="slidenum">
              <a:rPr lang="en-US" altLang="en-US"/>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3F9061B-B6AC-467C-B83B-3904123CFF80}" type="slidenum">
              <a:rPr lang="en-US" altLang="en-US"/>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D258D3C-A10B-48B0-8A03-9B0E91ABCC5E}" type="slidenum">
              <a:rPr lang="en-US" altLang="en-US"/>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5D58C75-2EB6-483E-8FCF-92609D0F3D8D}" type="slidenum">
              <a:rPr lang="en-US" altLang="en-US"/>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smtClean="0"/>
              <a:t>Click to edit Master title style</a:t>
            </a:r>
          </a:p>
        </p:txBody>
      </p:sp>
      <p:sp>
        <p:nvSpPr>
          <p:cNvPr id="1027" name="Text Placeholder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eaLnBrk="1" hangingPunct="1">
              <a:spcBef>
                <a:spcPct val="50000"/>
              </a:spcBef>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eaLnBrk="1" hangingPunct="1">
              <a:spcBef>
                <a:spcPct val="50000"/>
              </a:spcBef>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7099300" y="6356350"/>
            <a:ext cx="2311400" cy="365125"/>
          </a:xfrm>
          <a:prstGeom prst="rect">
            <a:avLst/>
          </a:prstGeom>
        </p:spPr>
        <p:txBody>
          <a:bodyPr vert="horz" wrap="square" lIns="91440" tIns="45720" rIns="91440" bIns="45720" numCol="1" anchor="ctr" anchorCtr="0" compatLnSpc="1"/>
          <a:lstStyle>
            <a:lvl1pPr algn="r" eaLnBrk="1" hangingPunct="1">
              <a:spcBef>
                <a:spcPct val="50000"/>
              </a:spcBef>
              <a:defRPr sz="1200" smtClean="0">
                <a:solidFill>
                  <a:srgbClr val="898989"/>
                </a:solidFill>
              </a:defRPr>
            </a:lvl1pPr>
          </a:lstStyle>
          <a:p>
            <a:pPr>
              <a:defRPr/>
            </a:pPr>
            <a:fld id="{349F5FD7-5662-4C87-A4DE-CCF45748852E}" type="slidenum">
              <a:rPr lang="en-US" altLang="en-US"/>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4.GIF"/><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7" name="WordArt 19"/>
          <p:cNvSpPr>
            <a:spLocks noChangeArrowheads="1" noChangeShapeType="1" noTextEdit="1"/>
          </p:cNvSpPr>
          <p:nvPr/>
        </p:nvSpPr>
        <p:spPr bwMode="auto">
          <a:xfrm>
            <a:off x="1815306" y="389238"/>
            <a:ext cx="6275387" cy="838200"/>
          </a:xfrm>
          <a:prstGeom prst="rect">
            <a:avLst/>
          </a:prstGeom>
        </p:spPr>
        <p:txBody>
          <a:bodyPr wrap="none" fromWordArt="1">
            <a:prstTxWarp prst="textPlain">
              <a:avLst>
                <a:gd name="adj" fmla="val 50000"/>
              </a:avLst>
            </a:prstTxWarp>
          </a:bodyPr>
          <a:lstStyle/>
          <a:p>
            <a:r>
              <a:rPr lang="vi-VN" sz="2400" kern="10" dirty="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Thứ </a:t>
            </a:r>
            <a:r>
              <a:rPr lang="en-US" altLang="vi-VN" sz="2400" kern="10" dirty="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tư</a:t>
            </a:r>
            <a:r>
              <a:rPr lang="vi-VN" sz="2400" kern="10" dirty="0" smtClean="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 </a:t>
            </a:r>
            <a:r>
              <a:rPr lang="vi-VN" sz="2400" kern="10" dirty="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ngày </a:t>
            </a:r>
            <a:r>
              <a:rPr lang="en-US" sz="2400" kern="10" dirty="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5</a:t>
            </a:r>
            <a:r>
              <a:rPr lang="vi-VN" sz="2400" kern="10" dirty="0" smtClean="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 </a:t>
            </a:r>
            <a:r>
              <a:rPr lang="vi-VN" sz="2400" kern="10" dirty="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tháng </a:t>
            </a:r>
            <a:r>
              <a:rPr lang="en-US" sz="2400" kern="10" dirty="0" smtClean="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4</a:t>
            </a:r>
            <a:r>
              <a:rPr lang="vi-VN" sz="2400" kern="10" dirty="0" smtClean="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 </a:t>
            </a:r>
            <a:r>
              <a:rPr lang="vi-VN" sz="2400" kern="10" dirty="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năm </a:t>
            </a:r>
            <a:r>
              <a:rPr lang="vi-VN" sz="2400" kern="10" dirty="0" smtClean="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202</a:t>
            </a:r>
            <a:r>
              <a:rPr lang="en-US" sz="2400" kern="10" dirty="0" smtClean="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3</a:t>
            </a:r>
            <a:endParaRPr lang="vi-VN" sz="2400" kern="10" dirty="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endParaRPr>
          </a:p>
          <a:p>
            <a:r>
              <a:rPr lang="vi-VN" sz="2400" kern="10" dirty="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                      </a:t>
            </a:r>
            <a:r>
              <a:rPr lang="vi-VN" sz="2400" u="sng" kern="10" dirty="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rPr>
              <a:t>Toán</a:t>
            </a:r>
            <a:endParaRPr lang="en-US" sz="2400" u="sng" kern="10" dirty="0">
              <a:ln w="9525">
                <a:solidFill>
                  <a:srgbClr val="FF00FF"/>
                </a:solidFill>
                <a:round/>
              </a:ln>
              <a:solidFill>
                <a:schemeClr val="tx1">
                  <a:alpha val="98822"/>
                </a:schemeClr>
              </a:solidFill>
              <a:effectLst>
                <a:outerShdw dist="45791" dir="2021404" algn="ctr" rotWithShape="0">
                  <a:srgbClr val="B2B2B2">
                    <a:alpha val="79999"/>
                  </a:srgbClr>
                </a:outerShdw>
              </a:effectLst>
              <a:latin typeface="Times New Roman" panose="02020603050405020304"/>
              <a:cs typeface="Times New Roman" panose="02020603050405020304"/>
            </a:endParaRPr>
          </a:p>
        </p:txBody>
      </p:sp>
      <p:sp>
        <p:nvSpPr>
          <p:cNvPr id="2051" name="WordArt 21"/>
          <p:cNvSpPr>
            <a:spLocks noChangeArrowheads="1" noChangeShapeType="1" noTextEdit="1"/>
          </p:cNvSpPr>
          <p:nvPr/>
        </p:nvSpPr>
        <p:spPr bwMode="auto">
          <a:xfrm>
            <a:off x="1940011" y="1447800"/>
            <a:ext cx="5715000" cy="642938"/>
          </a:xfrm>
          <a:prstGeom prst="rect">
            <a:avLst/>
          </a:prstGeom>
        </p:spPr>
        <p:txBody>
          <a:bodyPr wrap="none" fromWordArt="1">
            <a:prstTxWarp prst="textPlain">
              <a:avLst>
                <a:gd name="adj" fmla="val 49829"/>
              </a:avLst>
            </a:prstTxWarp>
          </a:bodyPr>
          <a:lstStyle/>
          <a:p>
            <a:r>
              <a:rPr lang="en-US" sz="3600" b="1" kern="10" dirty="0" smtClean="0">
                <a:ln w="9525">
                  <a:solidFill>
                    <a:srgbClr val="FF00FF"/>
                  </a:solidFill>
                  <a:round/>
                </a:ln>
                <a:solidFill>
                  <a:srgbClr val="FF0000"/>
                </a:solidFill>
                <a:effectLst>
                  <a:outerShdw dist="45791" dir="2021404" algn="ctr" rotWithShape="0">
                    <a:srgbClr val="B2B2B2">
                      <a:alpha val="79999"/>
                    </a:srgbClr>
                  </a:outerShdw>
                </a:effectLst>
                <a:latin typeface="Times New Roman" panose="02020603050405020304"/>
                <a:cs typeface="Times New Roman" panose="02020603050405020304"/>
              </a:rPr>
              <a:t> </a:t>
            </a:r>
            <a:r>
              <a:rPr lang="en-US" sz="3600" b="1" kern="10" dirty="0" err="1">
                <a:ln w="9525">
                  <a:solidFill>
                    <a:srgbClr val="FF00FF"/>
                  </a:solidFill>
                  <a:round/>
                </a:ln>
                <a:solidFill>
                  <a:srgbClr val="FF0000"/>
                </a:solidFill>
                <a:effectLst>
                  <a:outerShdw dist="45791" dir="2021404" algn="ctr" rotWithShape="0">
                    <a:srgbClr val="B2B2B2">
                      <a:alpha val="79999"/>
                    </a:srgbClr>
                  </a:outerShdw>
                </a:effectLst>
                <a:latin typeface="Times New Roman" panose="02020603050405020304"/>
                <a:cs typeface="Times New Roman" panose="02020603050405020304"/>
              </a:rPr>
              <a:t>Luyện</a:t>
            </a:r>
            <a:r>
              <a:rPr lang="en-US" sz="3600" b="1" kern="10" dirty="0">
                <a:ln w="9525">
                  <a:solidFill>
                    <a:srgbClr val="FF00FF"/>
                  </a:solidFill>
                  <a:round/>
                </a:ln>
                <a:solidFill>
                  <a:srgbClr val="FF0000"/>
                </a:solidFill>
                <a:effectLst>
                  <a:outerShdw dist="45791" dir="2021404" algn="ctr" rotWithShape="0">
                    <a:srgbClr val="B2B2B2">
                      <a:alpha val="79999"/>
                    </a:srgbClr>
                  </a:outerShdw>
                </a:effectLst>
                <a:latin typeface="Times New Roman" panose="02020603050405020304"/>
                <a:cs typeface="Times New Roman" panose="02020603050405020304"/>
              </a:rPr>
              <a:t> </a:t>
            </a:r>
            <a:r>
              <a:rPr lang="en-US" sz="3600" b="1" kern="10" dirty="0" err="1">
                <a:ln w="9525">
                  <a:solidFill>
                    <a:srgbClr val="FF00FF"/>
                  </a:solidFill>
                  <a:round/>
                </a:ln>
                <a:solidFill>
                  <a:srgbClr val="FF0000"/>
                </a:solidFill>
                <a:effectLst>
                  <a:outerShdw dist="45791" dir="2021404" algn="ctr" rotWithShape="0">
                    <a:srgbClr val="B2B2B2">
                      <a:alpha val="79999"/>
                    </a:srgbClr>
                  </a:outerShdw>
                </a:effectLst>
                <a:latin typeface="Times New Roman" panose="02020603050405020304"/>
                <a:cs typeface="Times New Roman" panose="02020603050405020304"/>
              </a:rPr>
              <a:t>tập</a:t>
            </a:r>
            <a:r>
              <a:rPr lang="en-US" sz="3600" b="1" kern="10" dirty="0">
                <a:ln w="9525">
                  <a:solidFill>
                    <a:srgbClr val="FF00FF"/>
                  </a:solidFill>
                  <a:round/>
                </a:ln>
                <a:solidFill>
                  <a:srgbClr val="FF0000"/>
                </a:solidFill>
                <a:effectLst>
                  <a:outerShdw dist="45791" dir="2021404" algn="ctr" rotWithShape="0">
                    <a:srgbClr val="B2B2B2">
                      <a:alpha val="79999"/>
                    </a:srgbClr>
                  </a:outerShdw>
                </a:effectLst>
                <a:latin typeface="Times New Roman" panose="02020603050405020304"/>
                <a:cs typeface="Times New Roman" panose="02020603050405020304"/>
              </a:rPr>
              <a:t> ( </a:t>
            </a:r>
            <a:r>
              <a:rPr lang="en-US" sz="3600" b="1" kern="10" dirty="0" err="1">
                <a:ln w="9525">
                  <a:solidFill>
                    <a:srgbClr val="FF00FF"/>
                  </a:solidFill>
                  <a:round/>
                </a:ln>
                <a:solidFill>
                  <a:srgbClr val="FF0000"/>
                </a:solidFill>
                <a:effectLst>
                  <a:outerShdw dist="45791" dir="2021404" algn="ctr" rotWithShape="0">
                    <a:srgbClr val="B2B2B2">
                      <a:alpha val="79999"/>
                    </a:srgbClr>
                  </a:outerShdw>
                </a:effectLst>
                <a:latin typeface="Times New Roman" panose="02020603050405020304"/>
                <a:cs typeface="Times New Roman" panose="02020603050405020304"/>
              </a:rPr>
              <a:t>Trang</a:t>
            </a:r>
            <a:r>
              <a:rPr lang="en-US" sz="3600" b="1" kern="10" dirty="0">
                <a:ln w="9525">
                  <a:solidFill>
                    <a:srgbClr val="FF00FF"/>
                  </a:solidFill>
                  <a:round/>
                </a:ln>
                <a:solidFill>
                  <a:srgbClr val="FF0000"/>
                </a:solidFill>
                <a:effectLst>
                  <a:outerShdw dist="45791" dir="2021404" algn="ctr" rotWithShape="0">
                    <a:srgbClr val="B2B2B2">
                      <a:alpha val="79999"/>
                    </a:srgbClr>
                  </a:outerShdw>
                </a:effectLst>
                <a:latin typeface="Times New Roman" panose="02020603050405020304"/>
                <a:cs typeface="Times New Roman" panose="02020603050405020304"/>
              </a:rPr>
              <a:t> 151 )</a:t>
            </a:r>
          </a:p>
        </p:txBody>
      </p:sp>
      <p:grpSp>
        <p:nvGrpSpPr>
          <p:cNvPr id="2052" name="Group 5"/>
          <p:cNvGrpSpPr/>
          <p:nvPr/>
        </p:nvGrpSpPr>
        <p:grpSpPr bwMode="auto">
          <a:xfrm>
            <a:off x="381000" y="0"/>
            <a:ext cx="9144000" cy="6858000"/>
            <a:chOff x="8" y="0"/>
            <a:chExt cx="5760" cy="4320"/>
          </a:xfrm>
        </p:grpSpPr>
        <p:pic>
          <p:nvPicPr>
            <p:cNvPr id="2056" name="Picture 6"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7"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8" name="Group 8"/>
            <p:cNvGrpSpPr/>
            <p:nvPr/>
          </p:nvGrpSpPr>
          <p:grpSpPr bwMode="auto">
            <a:xfrm>
              <a:off x="8" y="0"/>
              <a:ext cx="5760" cy="4320"/>
              <a:chOff x="672" y="0"/>
              <a:chExt cx="5760" cy="4320"/>
            </a:xfrm>
          </p:grpSpPr>
          <p:pic>
            <p:nvPicPr>
              <p:cNvPr id="2059" name="Picture 9"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0" name="Picture 10"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1" name="Picture 11"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2" name="Picture 12"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pic>
        <p:nvPicPr>
          <p:cNvPr id="2053" name="Picture 2" descr="Bemua"/>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114800" y="5562600"/>
            <a:ext cx="1981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descr="Bemua"/>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5562600"/>
            <a:ext cx="1981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2" descr="Bemua"/>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324600" y="5638800"/>
            <a:ext cx="1905000" cy="9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ver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5" name="Text Box 7"/>
          <p:cNvSpPr txBox="1">
            <a:spLocks noChangeArrowheads="1"/>
          </p:cNvSpPr>
          <p:nvPr/>
        </p:nvSpPr>
        <p:spPr bwMode="auto">
          <a:xfrm>
            <a:off x="21942" y="228600"/>
            <a:ext cx="9906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u="sng" dirty="0" err="1">
                <a:solidFill>
                  <a:srgbClr val="FF0000"/>
                </a:solidFill>
                <a:latin typeface="Times New Roman" panose="02020603050405020304" pitchFamily="18" charset="0"/>
                <a:cs typeface="Times New Roman" panose="02020603050405020304" pitchFamily="18" charset="0"/>
              </a:rPr>
              <a:t>Bài</a:t>
            </a:r>
            <a:r>
              <a:rPr lang="en-US" altLang="en-US" b="1" u="sng" dirty="0">
                <a:solidFill>
                  <a:srgbClr val="FF0000"/>
                </a:solidFill>
                <a:latin typeface="Times New Roman" panose="02020603050405020304" pitchFamily="18" charset="0"/>
                <a:cs typeface="Times New Roman" panose="02020603050405020304" pitchFamily="18" charset="0"/>
              </a:rPr>
              <a:t> 1: </a:t>
            </a:r>
            <a:r>
              <a:rPr lang="en-US" altLang="en-US" b="1" dirty="0" err="1">
                <a:solidFill>
                  <a:srgbClr val="0000CC"/>
                </a:solidFill>
                <a:latin typeface="Times New Roman" panose="02020603050405020304" pitchFamily="18" charset="0"/>
                <a:cs typeface="Times New Roman" panose="02020603050405020304" pitchFamily="18" charset="0"/>
              </a:rPr>
              <a:t>Hiệu</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của</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hai</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số</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là</a:t>
            </a:r>
            <a:r>
              <a:rPr lang="en-US" altLang="en-US" b="1" dirty="0">
                <a:solidFill>
                  <a:srgbClr val="0000CC"/>
                </a:solidFill>
                <a:latin typeface="Times New Roman" panose="02020603050405020304" pitchFamily="18" charset="0"/>
                <a:cs typeface="Times New Roman" panose="02020603050405020304" pitchFamily="18" charset="0"/>
              </a:rPr>
              <a:t> 85</a:t>
            </a:r>
            <a:r>
              <a:rPr lang="en-US" altLang="en-US" b="1" dirty="0" smtClean="0">
                <a:solidFill>
                  <a:srgbClr val="0000CC"/>
                </a:solidFill>
                <a:latin typeface="Times New Roman" panose="02020603050405020304" pitchFamily="18" charset="0"/>
                <a:cs typeface="Times New Roman" panose="02020603050405020304" pitchFamily="18" charset="0"/>
              </a:rPr>
              <a:t>. </a:t>
            </a:r>
            <a:r>
              <a:rPr lang="en-US" altLang="en-US" b="1" dirty="0" err="1" smtClean="0">
                <a:solidFill>
                  <a:srgbClr val="0000CC"/>
                </a:solidFill>
                <a:latin typeface="Times New Roman" panose="02020603050405020304" pitchFamily="18" charset="0"/>
                <a:cs typeface="Times New Roman" panose="02020603050405020304" pitchFamily="18" charset="0"/>
              </a:rPr>
              <a:t>Tỉ</a:t>
            </a:r>
            <a:r>
              <a:rPr lang="en-US" altLang="en-US" b="1" dirty="0" smtClean="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số</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của</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hai</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số</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đó</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là</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Tìm</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hai</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số</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đó</a:t>
            </a:r>
            <a:r>
              <a:rPr lang="en-US" altLang="en-US" b="1" dirty="0">
                <a:solidFill>
                  <a:srgbClr val="0000CC"/>
                </a:solidFill>
                <a:latin typeface="Times New Roman" panose="02020603050405020304" pitchFamily="18" charset="0"/>
                <a:cs typeface="Times New Roman" panose="02020603050405020304" pitchFamily="18" charset="0"/>
              </a:rPr>
              <a:t>.</a:t>
            </a:r>
            <a:endParaRPr lang="en-US" altLang="en-US" b="1" dirty="0">
              <a:latin typeface="Times New Roman" panose="02020603050405020304" pitchFamily="18" charset="0"/>
              <a:cs typeface="Times New Roman" panose="02020603050405020304" pitchFamily="18" charset="0"/>
            </a:endParaRPr>
          </a:p>
        </p:txBody>
      </p:sp>
      <p:graphicFrame>
        <p:nvGraphicFramePr>
          <p:cNvPr id="53" name="Object 39"/>
          <p:cNvGraphicFramePr>
            <a:graphicFrameLocks noGrp="1" noChangeAspect="1"/>
          </p:cNvGraphicFramePr>
          <p:nvPr>
            <p:ph/>
          </p:nvPr>
        </p:nvGraphicFramePr>
        <p:xfrm>
          <a:off x="7653337" y="0"/>
          <a:ext cx="576263" cy="990600"/>
        </p:xfrm>
        <a:graphic>
          <a:graphicData uri="http://schemas.openxmlformats.org/presentationml/2006/ole">
            <mc:AlternateContent xmlns:mc="http://schemas.openxmlformats.org/markup-compatibility/2006">
              <mc:Choice xmlns:v="urn:schemas-microsoft-com:vml" Requires="v">
                <p:oleObj spid="_x0000_s1030" name="Equation" r:id="rId3" imgW="3352800" imgH="9448800" progId="">
                  <p:embed/>
                </p:oleObj>
              </mc:Choice>
              <mc:Fallback>
                <p:oleObj name="Equation" r:id="rId3" imgW="3352800" imgH="9448800" progId="">
                  <p:embed/>
                  <p:pic>
                    <p:nvPicPr>
                      <p:cNvPr id="0" name="Picture 1024"/>
                      <p:cNvPicPr>
                        <a:picLocks noChangeAspect="1"/>
                      </p:cNvPicPr>
                      <p:nvPr/>
                    </p:nvPicPr>
                    <p:blipFill>
                      <a:blip r:embed="rId4"/>
                      <a:stretch>
                        <a:fillRect/>
                      </a:stretch>
                    </p:blipFill>
                    <p:spPr>
                      <a:xfrm>
                        <a:off x="7653337" y="0"/>
                        <a:ext cx="576263" cy="990600"/>
                      </a:xfrm>
                      <a:prstGeom prst="rect">
                        <a:avLst/>
                      </a:prstGeom>
                      <a:noFill/>
                      <a:ln w="9525">
                        <a:noFill/>
                      </a:ln>
                    </p:spPr>
                  </p:pic>
                </p:oleObj>
              </mc:Fallback>
            </mc:AlternateContent>
          </a:graphicData>
        </a:graphic>
      </p:graphicFrame>
      <p:grpSp>
        <p:nvGrpSpPr>
          <p:cNvPr id="2" name="Group 5"/>
          <p:cNvGrpSpPr/>
          <p:nvPr/>
        </p:nvGrpSpPr>
        <p:grpSpPr bwMode="auto">
          <a:xfrm>
            <a:off x="1574800" y="2039938"/>
            <a:ext cx="1341438" cy="304800"/>
            <a:chOff x="2760" y="1530"/>
            <a:chExt cx="1920" cy="180"/>
          </a:xfrm>
        </p:grpSpPr>
        <p:sp>
          <p:nvSpPr>
            <p:cNvPr id="3108" name="Line 6"/>
            <p:cNvSpPr>
              <a:spLocks noChangeShapeType="1"/>
            </p:cNvSpPr>
            <p:nvPr/>
          </p:nvSpPr>
          <p:spPr bwMode="auto">
            <a:xfrm>
              <a:off x="2760" y="1620"/>
              <a:ext cx="1320" cy="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109" name="Line 7"/>
            <p:cNvSpPr>
              <a:spLocks noChangeShapeType="1"/>
            </p:cNvSpPr>
            <p:nvPr/>
          </p:nvSpPr>
          <p:spPr bwMode="auto">
            <a:xfrm>
              <a:off x="2760" y="1530"/>
              <a:ext cx="0" cy="180"/>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110" name="Line 8"/>
            <p:cNvSpPr>
              <a:spLocks noChangeShapeType="1"/>
            </p:cNvSpPr>
            <p:nvPr/>
          </p:nvSpPr>
          <p:spPr bwMode="auto">
            <a:xfrm>
              <a:off x="3405" y="1530"/>
              <a:ext cx="0" cy="180"/>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111" name="Line 9"/>
            <p:cNvSpPr>
              <a:spLocks noChangeShapeType="1"/>
            </p:cNvSpPr>
            <p:nvPr/>
          </p:nvSpPr>
          <p:spPr bwMode="auto">
            <a:xfrm>
              <a:off x="4050" y="1530"/>
              <a:ext cx="0" cy="180"/>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112" name="Line 10"/>
            <p:cNvSpPr>
              <a:spLocks noChangeShapeType="1"/>
            </p:cNvSpPr>
            <p:nvPr/>
          </p:nvSpPr>
          <p:spPr bwMode="auto">
            <a:xfrm>
              <a:off x="4080" y="1620"/>
              <a:ext cx="600" cy="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113" name="Line 11"/>
            <p:cNvSpPr>
              <a:spLocks noChangeShapeType="1"/>
            </p:cNvSpPr>
            <p:nvPr/>
          </p:nvSpPr>
          <p:spPr bwMode="auto">
            <a:xfrm>
              <a:off x="4680" y="1530"/>
              <a:ext cx="0" cy="180"/>
            </a:xfrm>
            <a:prstGeom prst="line">
              <a:avLst/>
            </a:prstGeom>
            <a:noFill/>
            <a:ln w="9525">
              <a:solidFill>
                <a:schemeClr val="hlink"/>
              </a:solidFill>
              <a:round/>
            </a:ln>
            <a:extLst>
              <a:ext uri="{909E8E84-426E-40DD-AFC4-6F175D3DCCD1}">
                <a14:hiddenFill xmlns:a14="http://schemas.microsoft.com/office/drawing/2010/main">
                  <a:noFill/>
                </a14:hiddenFill>
              </a:ext>
            </a:extLst>
          </p:spPr>
          <p:txBody>
            <a:bodyPr/>
            <a:lstStyle/>
            <a:p>
              <a:endParaRPr lang="en-US"/>
            </a:p>
          </p:txBody>
        </p:sp>
      </p:grpSp>
      <p:sp>
        <p:nvSpPr>
          <p:cNvPr id="8204" name="AutoShape 12"/>
          <p:cNvSpPr/>
          <p:nvPr/>
        </p:nvSpPr>
        <p:spPr bwMode="auto">
          <a:xfrm rot="5400000">
            <a:off x="2063642" y="1333050"/>
            <a:ext cx="358775" cy="1325562"/>
          </a:xfrm>
          <a:prstGeom prst="leftBrace">
            <a:avLst>
              <a:gd name="adj1" fmla="val 39632"/>
              <a:gd name="adj2" fmla="val 50000"/>
            </a:avLst>
          </a:prstGeom>
          <a:noFill/>
          <a:ln w="9525">
            <a:solidFill>
              <a:schemeClr val="hlink"/>
            </a:solidFill>
            <a:round/>
          </a:ln>
          <a:extLst>
            <a:ext uri="{909E8E84-426E-40DD-AFC4-6F175D3DCCD1}">
              <a14:hiddenFill xmlns:a14="http://schemas.microsoft.com/office/drawing/2010/main">
                <a:solidFill>
                  <a:srgbClr val="FFFFFF"/>
                </a:solidFill>
              </a14:hiddenFill>
            </a:ext>
          </a:extLst>
        </p:spPr>
        <p:txBody>
          <a:bodyPr rot="10800000" vert="eaVert"/>
          <a:lstStyle/>
          <a:p>
            <a:pPr eaLnBrk="1" hangingPunct="1">
              <a:spcBef>
                <a:spcPct val="50000"/>
              </a:spcBef>
            </a:pPr>
            <a:endParaRPr lang="en-US" altLang="en-US" b="1">
              <a:solidFill>
                <a:srgbClr val="0000FF"/>
              </a:solidFill>
            </a:endParaRPr>
          </a:p>
        </p:txBody>
      </p:sp>
      <p:grpSp>
        <p:nvGrpSpPr>
          <p:cNvPr id="3" name="Group 14"/>
          <p:cNvGrpSpPr/>
          <p:nvPr/>
        </p:nvGrpSpPr>
        <p:grpSpPr bwMode="auto">
          <a:xfrm>
            <a:off x="1574800" y="2627313"/>
            <a:ext cx="3560763" cy="277812"/>
            <a:chOff x="2760" y="2160"/>
            <a:chExt cx="5175" cy="180"/>
          </a:xfrm>
        </p:grpSpPr>
        <p:sp>
          <p:nvSpPr>
            <p:cNvPr id="3095" name="Line 15"/>
            <p:cNvSpPr>
              <a:spLocks noChangeShapeType="1"/>
            </p:cNvSpPr>
            <p:nvPr/>
          </p:nvSpPr>
          <p:spPr bwMode="auto">
            <a:xfrm>
              <a:off x="2760" y="2250"/>
              <a:ext cx="1320" cy="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096" name="Line 16"/>
            <p:cNvSpPr>
              <a:spLocks noChangeShapeType="1"/>
            </p:cNvSpPr>
            <p:nvPr/>
          </p:nvSpPr>
          <p:spPr bwMode="auto">
            <a:xfrm>
              <a:off x="2760" y="2160"/>
              <a:ext cx="0" cy="18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097" name="Line 17"/>
            <p:cNvSpPr>
              <a:spLocks noChangeShapeType="1"/>
            </p:cNvSpPr>
            <p:nvPr/>
          </p:nvSpPr>
          <p:spPr bwMode="auto">
            <a:xfrm>
              <a:off x="3405" y="2160"/>
              <a:ext cx="0" cy="18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098" name="Line 18"/>
            <p:cNvSpPr>
              <a:spLocks noChangeShapeType="1"/>
            </p:cNvSpPr>
            <p:nvPr/>
          </p:nvSpPr>
          <p:spPr bwMode="auto">
            <a:xfrm>
              <a:off x="4050" y="2160"/>
              <a:ext cx="0" cy="18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099" name="Line 19"/>
            <p:cNvSpPr>
              <a:spLocks noChangeShapeType="1"/>
            </p:cNvSpPr>
            <p:nvPr/>
          </p:nvSpPr>
          <p:spPr bwMode="auto">
            <a:xfrm>
              <a:off x="4080" y="2250"/>
              <a:ext cx="1320" cy="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100" name="Line 20"/>
            <p:cNvSpPr>
              <a:spLocks noChangeShapeType="1"/>
            </p:cNvSpPr>
            <p:nvPr/>
          </p:nvSpPr>
          <p:spPr bwMode="auto">
            <a:xfrm>
              <a:off x="4695" y="2160"/>
              <a:ext cx="0" cy="18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101" name="Line 21"/>
            <p:cNvSpPr>
              <a:spLocks noChangeShapeType="1"/>
            </p:cNvSpPr>
            <p:nvPr/>
          </p:nvSpPr>
          <p:spPr bwMode="auto">
            <a:xfrm>
              <a:off x="5370" y="2160"/>
              <a:ext cx="0" cy="18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102" name="Line 22"/>
            <p:cNvSpPr>
              <a:spLocks noChangeShapeType="1"/>
            </p:cNvSpPr>
            <p:nvPr/>
          </p:nvSpPr>
          <p:spPr bwMode="auto">
            <a:xfrm>
              <a:off x="6015" y="2160"/>
              <a:ext cx="0" cy="18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103" name="Line 23"/>
            <p:cNvSpPr>
              <a:spLocks noChangeShapeType="1"/>
            </p:cNvSpPr>
            <p:nvPr/>
          </p:nvSpPr>
          <p:spPr bwMode="auto">
            <a:xfrm>
              <a:off x="6645" y="2160"/>
              <a:ext cx="0" cy="18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104" name="Line 24"/>
            <p:cNvSpPr>
              <a:spLocks noChangeShapeType="1"/>
            </p:cNvSpPr>
            <p:nvPr/>
          </p:nvSpPr>
          <p:spPr bwMode="auto">
            <a:xfrm>
              <a:off x="7305" y="2160"/>
              <a:ext cx="0" cy="18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105" name="Line 25"/>
            <p:cNvSpPr>
              <a:spLocks noChangeShapeType="1"/>
            </p:cNvSpPr>
            <p:nvPr/>
          </p:nvSpPr>
          <p:spPr bwMode="auto">
            <a:xfrm>
              <a:off x="5415" y="2250"/>
              <a:ext cx="1920" cy="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106" name="Line 26"/>
            <p:cNvSpPr>
              <a:spLocks noChangeShapeType="1"/>
            </p:cNvSpPr>
            <p:nvPr/>
          </p:nvSpPr>
          <p:spPr bwMode="auto">
            <a:xfrm>
              <a:off x="7335" y="2250"/>
              <a:ext cx="600" cy="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sp>
          <p:nvSpPr>
            <p:cNvPr id="3107" name="Line 27"/>
            <p:cNvSpPr>
              <a:spLocks noChangeShapeType="1"/>
            </p:cNvSpPr>
            <p:nvPr/>
          </p:nvSpPr>
          <p:spPr bwMode="auto">
            <a:xfrm>
              <a:off x="7935" y="2160"/>
              <a:ext cx="0" cy="180"/>
            </a:xfrm>
            <a:prstGeom prst="line">
              <a:avLst/>
            </a:prstGeom>
            <a:noFill/>
            <a:ln w="28575">
              <a:solidFill>
                <a:schemeClr val="hlink"/>
              </a:solidFill>
              <a:round/>
            </a:ln>
            <a:extLst>
              <a:ext uri="{909E8E84-426E-40DD-AFC4-6F175D3DCCD1}">
                <a14:hiddenFill xmlns:a14="http://schemas.microsoft.com/office/drawing/2010/main">
                  <a:noFill/>
                </a14:hiddenFill>
              </a:ext>
            </a:extLst>
          </p:spPr>
          <p:txBody>
            <a:bodyPr/>
            <a:lstStyle/>
            <a:p>
              <a:endParaRPr lang="en-US"/>
            </a:p>
          </p:txBody>
        </p:sp>
      </p:grpSp>
      <p:sp>
        <p:nvSpPr>
          <p:cNvPr id="8220" name="AutoShape 28"/>
          <p:cNvSpPr/>
          <p:nvPr/>
        </p:nvSpPr>
        <p:spPr bwMode="auto">
          <a:xfrm rot="5400000">
            <a:off x="3209347" y="1269207"/>
            <a:ext cx="277813" cy="3549650"/>
          </a:xfrm>
          <a:prstGeom prst="rightBrace">
            <a:avLst>
              <a:gd name="adj1" fmla="val 106476"/>
              <a:gd name="adj2" fmla="val 50000"/>
            </a:avLst>
          </a:prstGeom>
          <a:noFill/>
          <a:ln w="9525">
            <a:solidFill>
              <a:schemeClr val="hlink"/>
            </a:solidFill>
            <a:round/>
          </a:ln>
          <a:extLst>
            <a:ext uri="{909E8E84-426E-40DD-AFC4-6F175D3DCCD1}">
              <a14:hiddenFill xmlns:a14="http://schemas.microsoft.com/office/drawing/2010/main">
                <a:solidFill>
                  <a:srgbClr val="FFFFFF"/>
                </a:solidFill>
              </a14:hiddenFill>
            </a:ext>
          </a:extLst>
        </p:spPr>
        <p:txBody>
          <a:bodyPr rot="10800000" vert="eaVert"/>
          <a:lstStyle/>
          <a:p>
            <a:pPr eaLnBrk="1" hangingPunct="1">
              <a:spcBef>
                <a:spcPct val="50000"/>
              </a:spcBef>
            </a:pPr>
            <a:endParaRPr lang="en-US" altLang="en-US" b="1">
              <a:solidFill>
                <a:srgbClr val="0000FF"/>
              </a:solidFill>
            </a:endParaRPr>
          </a:p>
        </p:txBody>
      </p:sp>
      <p:sp>
        <p:nvSpPr>
          <p:cNvPr id="8221" name="AutoShape 29"/>
          <p:cNvSpPr/>
          <p:nvPr/>
        </p:nvSpPr>
        <p:spPr bwMode="auto">
          <a:xfrm rot="5400000">
            <a:off x="3832225" y="1444626"/>
            <a:ext cx="415925" cy="2228850"/>
          </a:xfrm>
          <a:prstGeom prst="leftBrace">
            <a:avLst>
              <a:gd name="adj1" fmla="val 44656"/>
              <a:gd name="adj2" fmla="val 50000"/>
            </a:avLst>
          </a:prstGeom>
          <a:noFill/>
          <a:ln w="9525">
            <a:solidFill>
              <a:schemeClr val="hlink"/>
            </a:solidFill>
            <a:round/>
          </a:ln>
          <a:extLst>
            <a:ext uri="{909E8E84-426E-40DD-AFC4-6F175D3DCCD1}">
              <a14:hiddenFill xmlns:a14="http://schemas.microsoft.com/office/drawing/2010/main">
                <a:solidFill>
                  <a:srgbClr val="FFFFFF"/>
                </a:solidFill>
              </a14:hiddenFill>
            </a:ext>
          </a:extLst>
        </p:spPr>
        <p:txBody>
          <a:bodyPr rot="10800000" vert="eaVert"/>
          <a:lstStyle/>
          <a:p>
            <a:pPr eaLnBrk="1" hangingPunct="1">
              <a:spcBef>
                <a:spcPct val="50000"/>
              </a:spcBef>
            </a:pPr>
            <a:endParaRPr lang="en-US" altLang="en-US" b="1">
              <a:solidFill>
                <a:srgbClr val="0000FF"/>
              </a:solidFill>
            </a:endParaRPr>
          </a:p>
        </p:txBody>
      </p:sp>
      <p:sp>
        <p:nvSpPr>
          <p:cNvPr id="8223" name="Rectangle 31"/>
          <p:cNvSpPr>
            <a:spLocks noChangeArrowheads="1"/>
          </p:cNvSpPr>
          <p:nvPr/>
        </p:nvSpPr>
        <p:spPr bwMode="auto">
          <a:xfrm>
            <a:off x="158750" y="1828800"/>
            <a:ext cx="11336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b="1">
                <a:solidFill>
                  <a:srgbClr val="0000FF"/>
                </a:solidFill>
                <a:latin typeface="Times New Roman" panose="02020603050405020304" pitchFamily="18" charset="0"/>
                <a:cs typeface="Times New Roman" panose="02020603050405020304" pitchFamily="18" charset="0"/>
              </a:rPr>
              <a:t>Số bé:</a:t>
            </a:r>
          </a:p>
        </p:txBody>
      </p:sp>
      <p:sp>
        <p:nvSpPr>
          <p:cNvPr id="8224" name="Rectangle 32"/>
          <p:cNvSpPr>
            <a:spLocks noChangeArrowheads="1"/>
          </p:cNvSpPr>
          <p:nvPr/>
        </p:nvSpPr>
        <p:spPr bwMode="auto">
          <a:xfrm>
            <a:off x="2079625" y="1355725"/>
            <a:ext cx="401638"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b="1">
                <a:solidFill>
                  <a:srgbClr val="0000FF"/>
                </a:solidFill>
                <a:latin typeface="Arial" panose="020B0604020202020204" pitchFamily="34" charset="0"/>
              </a:rPr>
              <a:t>?</a:t>
            </a:r>
            <a:br>
              <a:rPr lang="en-US" altLang="en-US" b="1">
                <a:solidFill>
                  <a:srgbClr val="0000FF"/>
                </a:solidFill>
                <a:latin typeface="Arial" panose="020B0604020202020204" pitchFamily="34" charset="0"/>
              </a:rPr>
            </a:br>
            <a:endParaRPr lang="en-US" altLang="en-US" b="1">
              <a:solidFill>
                <a:srgbClr val="0000FF"/>
              </a:solidFill>
              <a:latin typeface="Arial" panose="020B0604020202020204" pitchFamily="34" charset="0"/>
            </a:endParaRPr>
          </a:p>
        </p:txBody>
      </p:sp>
      <p:sp>
        <p:nvSpPr>
          <p:cNvPr id="8225" name="Rectangle 33"/>
          <p:cNvSpPr>
            <a:spLocks noChangeArrowheads="1"/>
          </p:cNvSpPr>
          <p:nvPr/>
        </p:nvSpPr>
        <p:spPr bwMode="auto">
          <a:xfrm>
            <a:off x="3665538" y="1924050"/>
            <a:ext cx="65755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200" b="1">
                <a:solidFill>
                  <a:srgbClr val="0000FF"/>
                </a:solidFill>
                <a:latin typeface="Arial" panose="020B0604020202020204" pitchFamily="34" charset="0"/>
              </a:rPr>
              <a:t> </a:t>
            </a:r>
            <a:r>
              <a:rPr lang="en-US" altLang="en-US" b="1">
                <a:solidFill>
                  <a:srgbClr val="0000FF"/>
                </a:solidFill>
                <a:latin typeface="Times New Roman" panose="02020603050405020304" pitchFamily="18" charset="0"/>
                <a:cs typeface="Times New Roman" panose="02020603050405020304" pitchFamily="18" charset="0"/>
              </a:rPr>
              <a:t>85</a:t>
            </a:r>
          </a:p>
        </p:txBody>
      </p:sp>
      <p:sp>
        <p:nvSpPr>
          <p:cNvPr id="8226" name="Rectangle 34"/>
          <p:cNvSpPr>
            <a:spLocks noChangeArrowheads="1"/>
          </p:cNvSpPr>
          <p:nvPr/>
        </p:nvSpPr>
        <p:spPr bwMode="auto">
          <a:xfrm>
            <a:off x="79375" y="2473325"/>
            <a:ext cx="12731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b="1" dirty="0" err="1">
                <a:solidFill>
                  <a:srgbClr val="0000FF"/>
                </a:solidFill>
                <a:latin typeface="Times New Roman" panose="02020603050405020304" pitchFamily="18" charset="0"/>
                <a:cs typeface="Times New Roman" panose="02020603050405020304" pitchFamily="18" charset="0"/>
              </a:rPr>
              <a:t>Số</a:t>
            </a:r>
            <a:r>
              <a:rPr lang="en-US" altLang="en-US" b="1" dirty="0">
                <a:solidFill>
                  <a:srgbClr val="0000FF"/>
                </a:solidFill>
                <a:latin typeface="Times New Roman" panose="02020603050405020304" pitchFamily="18" charset="0"/>
                <a:cs typeface="Times New Roman" panose="02020603050405020304" pitchFamily="18" charset="0"/>
              </a:rPr>
              <a:t> </a:t>
            </a:r>
            <a:r>
              <a:rPr lang="en-US" altLang="en-US" b="1" dirty="0" err="1">
                <a:solidFill>
                  <a:srgbClr val="0000FF"/>
                </a:solidFill>
                <a:latin typeface="Times New Roman" panose="02020603050405020304" pitchFamily="18" charset="0"/>
                <a:cs typeface="Times New Roman" panose="02020603050405020304" pitchFamily="18" charset="0"/>
              </a:rPr>
              <a:t>lớn</a:t>
            </a:r>
            <a:r>
              <a:rPr lang="en-US" altLang="en-US" b="1" dirty="0">
                <a:solidFill>
                  <a:srgbClr val="0000FF"/>
                </a:solidFill>
                <a:latin typeface="Times New Roman" panose="02020603050405020304" pitchFamily="18" charset="0"/>
                <a:cs typeface="Times New Roman" panose="02020603050405020304" pitchFamily="18" charset="0"/>
              </a:rPr>
              <a:t>:</a:t>
            </a:r>
          </a:p>
        </p:txBody>
      </p:sp>
      <p:sp>
        <p:nvSpPr>
          <p:cNvPr id="8227" name="Rectangle 35"/>
          <p:cNvSpPr>
            <a:spLocks noChangeArrowheads="1"/>
          </p:cNvSpPr>
          <p:nvPr/>
        </p:nvSpPr>
        <p:spPr bwMode="auto">
          <a:xfrm>
            <a:off x="3176588" y="3130550"/>
            <a:ext cx="4016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b="1">
                <a:solidFill>
                  <a:srgbClr val="0000FF"/>
                </a:solidFill>
                <a:latin typeface="Arial" panose="020B0604020202020204" pitchFamily="34" charset="0"/>
              </a:rPr>
              <a:t>?</a:t>
            </a:r>
          </a:p>
        </p:txBody>
      </p:sp>
      <p:sp>
        <p:nvSpPr>
          <p:cNvPr id="27690" name="Text Box 42"/>
          <p:cNvSpPr txBox="1">
            <a:spLocks noChangeArrowheads="1"/>
          </p:cNvSpPr>
          <p:nvPr/>
        </p:nvSpPr>
        <p:spPr bwMode="auto">
          <a:xfrm>
            <a:off x="3519442" y="836612"/>
            <a:ext cx="2819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algn="ctr" eaLnBrk="1" hangingPunct="1">
              <a:spcBef>
                <a:spcPct val="50000"/>
              </a:spcBef>
            </a:pPr>
            <a:r>
              <a:rPr lang="en-US" altLang="en-US" b="1" u="sng" dirty="0" err="1">
                <a:solidFill>
                  <a:srgbClr val="FF0000"/>
                </a:solidFill>
                <a:latin typeface="Times New Roman" panose="02020603050405020304" pitchFamily="18" charset="0"/>
                <a:cs typeface="Times New Roman" panose="02020603050405020304" pitchFamily="18" charset="0"/>
              </a:rPr>
              <a:t>Bài</a:t>
            </a:r>
            <a:r>
              <a:rPr lang="en-US" altLang="en-US" b="1" u="sng" dirty="0">
                <a:solidFill>
                  <a:srgbClr val="FF0000"/>
                </a:solidFill>
                <a:latin typeface="Times New Roman" panose="02020603050405020304" pitchFamily="18" charset="0"/>
                <a:cs typeface="Times New Roman" panose="02020603050405020304" pitchFamily="18" charset="0"/>
              </a:rPr>
              <a:t> </a:t>
            </a:r>
            <a:r>
              <a:rPr lang="en-US" altLang="en-US" b="1" u="sng" dirty="0" err="1">
                <a:solidFill>
                  <a:srgbClr val="FF0000"/>
                </a:solidFill>
                <a:latin typeface="Times New Roman" panose="02020603050405020304" pitchFamily="18" charset="0"/>
                <a:cs typeface="Times New Roman" panose="02020603050405020304" pitchFamily="18" charset="0"/>
              </a:rPr>
              <a:t>giải</a:t>
            </a:r>
            <a:endParaRPr lang="en-US" altLang="en-US" b="1" u="sng" dirty="0">
              <a:solidFill>
                <a:srgbClr val="FF0000"/>
              </a:solidFill>
              <a:latin typeface="Times New Roman" panose="02020603050405020304" pitchFamily="18" charset="0"/>
              <a:cs typeface="Times New Roman" panose="02020603050405020304" pitchFamily="18" charset="0"/>
            </a:endParaRPr>
          </a:p>
        </p:txBody>
      </p:sp>
      <p:sp>
        <p:nvSpPr>
          <p:cNvPr id="87" name="Text Box 65"/>
          <p:cNvSpPr txBox="1">
            <a:spLocks noChangeArrowheads="1"/>
          </p:cNvSpPr>
          <p:nvPr/>
        </p:nvSpPr>
        <p:spPr bwMode="auto">
          <a:xfrm>
            <a:off x="857250" y="3492500"/>
            <a:ext cx="63658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dirty="0">
                <a:solidFill>
                  <a:srgbClr val="0000CC"/>
                </a:solidFill>
                <a:latin typeface="Times New Roman" panose="02020603050405020304" pitchFamily="18" charset="0"/>
                <a:cs typeface="Times New Roman" panose="02020603050405020304" pitchFamily="18" charset="0"/>
              </a:rPr>
              <a:t>Theo </a:t>
            </a:r>
            <a:r>
              <a:rPr lang="en-US" altLang="en-US" b="1" dirty="0" err="1">
                <a:solidFill>
                  <a:srgbClr val="0000CC"/>
                </a:solidFill>
                <a:latin typeface="Times New Roman" panose="02020603050405020304" pitchFamily="18" charset="0"/>
                <a:cs typeface="Times New Roman" panose="02020603050405020304" pitchFamily="18" charset="0"/>
              </a:rPr>
              <a:t>sơ</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đồ</a:t>
            </a:r>
            <a:r>
              <a:rPr lang="en-US" altLang="en-US" b="1" dirty="0" smtClean="0">
                <a:solidFill>
                  <a:srgbClr val="0000CC"/>
                </a:solidFill>
                <a:latin typeface="Times New Roman" panose="02020603050405020304" pitchFamily="18" charset="0"/>
                <a:cs typeface="Times New Roman" panose="02020603050405020304" pitchFamily="18" charset="0"/>
              </a:rPr>
              <a:t>, </a:t>
            </a:r>
            <a:r>
              <a:rPr lang="en-US" altLang="en-US" b="1" dirty="0" err="1" smtClean="0">
                <a:solidFill>
                  <a:srgbClr val="0000CC"/>
                </a:solidFill>
                <a:latin typeface="Times New Roman" panose="02020603050405020304" pitchFamily="18" charset="0"/>
                <a:cs typeface="Times New Roman" panose="02020603050405020304" pitchFamily="18" charset="0"/>
              </a:rPr>
              <a:t>hiệu</a:t>
            </a:r>
            <a:r>
              <a:rPr lang="en-US" altLang="en-US" b="1" dirty="0" smtClean="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số</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phần</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bằng</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nhau</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là</a:t>
            </a:r>
            <a:r>
              <a:rPr lang="en-US" altLang="en-US" b="1" dirty="0">
                <a:solidFill>
                  <a:srgbClr val="0000CC"/>
                </a:solidFill>
                <a:latin typeface="Times New Roman" panose="02020603050405020304" pitchFamily="18" charset="0"/>
                <a:cs typeface="Times New Roman" panose="02020603050405020304" pitchFamily="18" charset="0"/>
              </a:rPr>
              <a:t>:</a:t>
            </a:r>
          </a:p>
        </p:txBody>
      </p:sp>
      <p:sp>
        <p:nvSpPr>
          <p:cNvPr id="88" name="Text Box 65"/>
          <p:cNvSpPr txBox="1">
            <a:spLocks noChangeArrowheads="1"/>
          </p:cNvSpPr>
          <p:nvPr/>
        </p:nvSpPr>
        <p:spPr bwMode="auto">
          <a:xfrm>
            <a:off x="2514600" y="3957638"/>
            <a:ext cx="34686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dirty="0">
                <a:solidFill>
                  <a:srgbClr val="FF0000"/>
                </a:solidFill>
                <a:latin typeface="Times New Roman" panose="02020603050405020304" pitchFamily="18" charset="0"/>
                <a:cs typeface="Times New Roman" panose="02020603050405020304" pitchFamily="18" charset="0"/>
              </a:rPr>
              <a:t>8  -  3  =  5 ( </a:t>
            </a:r>
            <a:r>
              <a:rPr lang="en-US" altLang="en-US" b="1" dirty="0" err="1">
                <a:solidFill>
                  <a:srgbClr val="FF0000"/>
                </a:solidFill>
                <a:latin typeface="Times New Roman" panose="02020603050405020304" pitchFamily="18" charset="0"/>
                <a:cs typeface="Times New Roman" panose="02020603050405020304" pitchFamily="18" charset="0"/>
              </a:rPr>
              <a:t>phần</a:t>
            </a:r>
            <a:r>
              <a:rPr lang="en-US" altLang="en-US" b="1" dirty="0">
                <a:solidFill>
                  <a:srgbClr val="FF0000"/>
                </a:solidFill>
                <a:latin typeface="Times New Roman" panose="02020603050405020304" pitchFamily="18" charset="0"/>
                <a:cs typeface="Times New Roman" panose="02020603050405020304" pitchFamily="18" charset="0"/>
              </a:rPr>
              <a:t> )</a:t>
            </a:r>
          </a:p>
        </p:txBody>
      </p:sp>
      <p:sp>
        <p:nvSpPr>
          <p:cNvPr id="89" name="Text Box 65"/>
          <p:cNvSpPr txBox="1">
            <a:spLocks noChangeArrowheads="1"/>
          </p:cNvSpPr>
          <p:nvPr/>
        </p:nvSpPr>
        <p:spPr bwMode="auto">
          <a:xfrm>
            <a:off x="1504950" y="4362450"/>
            <a:ext cx="18097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a:solidFill>
                  <a:srgbClr val="0000CC"/>
                </a:solidFill>
                <a:latin typeface="Times New Roman" panose="02020603050405020304" pitchFamily="18" charset="0"/>
                <a:cs typeface="Times New Roman" panose="02020603050405020304" pitchFamily="18" charset="0"/>
              </a:rPr>
              <a:t>Số bé là:</a:t>
            </a:r>
          </a:p>
        </p:txBody>
      </p:sp>
      <p:sp>
        <p:nvSpPr>
          <p:cNvPr id="90" name="Text Box 65"/>
          <p:cNvSpPr txBox="1">
            <a:spLocks noChangeArrowheads="1"/>
          </p:cNvSpPr>
          <p:nvPr/>
        </p:nvSpPr>
        <p:spPr bwMode="auto">
          <a:xfrm>
            <a:off x="3516313" y="5544000"/>
            <a:ext cx="32385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dirty="0" err="1">
                <a:solidFill>
                  <a:srgbClr val="0000CC"/>
                </a:solidFill>
                <a:latin typeface="Times New Roman" panose="02020603050405020304" pitchFamily="18" charset="0"/>
                <a:cs typeface="Times New Roman" panose="02020603050405020304" pitchFamily="18" charset="0"/>
              </a:rPr>
              <a:t>Đáp</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số</a:t>
            </a:r>
            <a:r>
              <a:rPr lang="en-US" altLang="en-US" b="1" dirty="0">
                <a:solidFill>
                  <a:srgbClr val="0000CC"/>
                </a:solidFill>
                <a:latin typeface="Times New Roman" panose="02020603050405020304" pitchFamily="18" charset="0"/>
                <a:cs typeface="Times New Roman" panose="02020603050405020304" pitchFamily="18" charset="0"/>
              </a:rPr>
              <a:t>:</a:t>
            </a:r>
            <a:r>
              <a:rPr lang="vi-VN"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Số</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bé</a:t>
            </a:r>
            <a:r>
              <a:rPr lang="en-US" altLang="en-US" b="1" dirty="0">
                <a:solidFill>
                  <a:srgbClr val="0000CC"/>
                </a:solidFill>
                <a:latin typeface="Times New Roman" panose="02020603050405020304" pitchFamily="18" charset="0"/>
                <a:cs typeface="Times New Roman" panose="02020603050405020304" pitchFamily="18" charset="0"/>
              </a:rPr>
              <a:t>: 51</a:t>
            </a:r>
          </a:p>
        </p:txBody>
      </p:sp>
      <p:sp>
        <p:nvSpPr>
          <p:cNvPr id="91" name="Text Box 65"/>
          <p:cNvSpPr txBox="1">
            <a:spLocks noChangeArrowheads="1"/>
          </p:cNvSpPr>
          <p:nvPr/>
        </p:nvSpPr>
        <p:spPr bwMode="auto">
          <a:xfrm>
            <a:off x="3163888" y="4362450"/>
            <a:ext cx="298926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dirty="0">
                <a:solidFill>
                  <a:srgbClr val="FF0000"/>
                </a:solidFill>
                <a:latin typeface="Times New Roman" panose="02020603050405020304" pitchFamily="18" charset="0"/>
                <a:cs typeface="Times New Roman" panose="02020603050405020304" pitchFamily="18" charset="0"/>
              </a:rPr>
              <a:t>85 : 5  x  3 = 51</a:t>
            </a:r>
          </a:p>
        </p:txBody>
      </p:sp>
      <p:sp>
        <p:nvSpPr>
          <p:cNvPr id="93" name="Text Box 65"/>
          <p:cNvSpPr txBox="1">
            <a:spLocks noChangeArrowheads="1"/>
          </p:cNvSpPr>
          <p:nvPr/>
        </p:nvSpPr>
        <p:spPr bwMode="auto">
          <a:xfrm>
            <a:off x="1549400" y="4924425"/>
            <a:ext cx="4241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dirty="0" err="1">
                <a:solidFill>
                  <a:srgbClr val="0000CC"/>
                </a:solidFill>
                <a:latin typeface="Times New Roman" panose="02020603050405020304" pitchFamily="18" charset="0"/>
                <a:cs typeface="Times New Roman" panose="02020603050405020304" pitchFamily="18" charset="0"/>
              </a:rPr>
              <a:t>Số</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lớn</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là</a:t>
            </a:r>
            <a:r>
              <a:rPr lang="en-US" altLang="en-US" b="1" dirty="0" smtClean="0">
                <a:solidFill>
                  <a:srgbClr val="0000CC"/>
                </a:solidFill>
                <a:latin typeface="Times New Roman" panose="02020603050405020304" pitchFamily="18" charset="0"/>
                <a:cs typeface="Times New Roman" panose="02020603050405020304" pitchFamily="18" charset="0"/>
              </a:rPr>
              <a:t>:  </a:t>
            </a:r>
            <a:r>
              <a:rPr lang="en-US" altLang="en-US" b="1" dirty="0" smtClean="0">
                <a:solidFill>
                  <a:srgbClr val="FF0000"/>
                </a:solidFill>
                <a:latin typeface="Times New Roman" panose="02020603050405020304" pitchFamily="18" charset="0"/>
                <a:cs typeface="Times New Roman" panose="02020603050405020304" pitchFamily="18" charset="0"/>
              </a:rPr>
              <a:t>51 + 85 </a:t>
            </a:r>
            <a:r>
              <a:rPr lang="en-US" altLang="en-US" b="1" dirty="0" smtClean="0">
                <a:solidFill>
                  <a:srgbClr val="FF0000"/>
                </a:solidFill>
                <a:latin typeface="Times New Roman" panose="02020603050405020304" pitchFamily="18" charset="0"/>
                <a:cs typeface="Times New Roman" panose="02020603050405020304" pitchFamily="18" charset="0"/>
              </a:rPr>
              <a:t>= 136   </a:t>
            </a:r>
            <a:endParaRPr lang="en-US" altLang="en-US" b="1" dirty="0">
              <a:solidFill>
                <a:srgbClr val="FF0000"/>
              </a:solidFill>
              <a:latin typeface="Times New Roman" panose="02020603050405020304" pitchFamily="18" charset="0"/>
              <a:cs typeface="Times New Roman" panose="02020603050405020304" pitchFamily="18" charset="0"/>
            </a:endParaRPr>
          </a:p>
        </p:txBody>
      </p:sp>
      <p:sp>
        <p:nvSpPr>
          <p:cNvPr id="94" name="Text Box 65"/>
          <p:cNvSpPr txBox="1">
            <a:spLocks noChangeArrowheads="1"/>
          </p:cNvSpPr>
          <p:nvPr/>
        </p:nvSpPr>
        <p:spPr bwMode="auto">
          <a:xfrm>
            <a:off x="4800600" y="6063113"/>
            <a:ext cx="323691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dirty="0" smtClean="0">
                <a:solidFill>
                  <a:srgbClr val="0000CC"/>
                </a:solidFill>
                <a:latin typeface="Times New Roman" panose="02020603050405020304" pitchFamily="18" charset="0"/>
                <a:cs typeface="Times New Roman" panose="02020603050405020304" pitchFamily="18" charset="0"/>
              </a:rPr>
              <a:t> </a:t>
            </a:r>
            <a:r>
              <a:rPr lang="en-US" altLang="en-US" b="1" dirty="0" err="1" smtClean="0">
                <a:solidFill>
                  <a:srgbClr val="0000CC"/>
                </a:solidFill>
                <a:latin typeface="Times New Roman" panose="02020603050405020304" pitchFamily="18" charset="0"/>
                <a:cs typeface="Times New Roman" panose="02020603050405020304" pitchFamily="18" charset="0"/>
              </a:rPr>
              <a:t>Số</a:t>
            </a:r>
            <a:r>
              <a:rPr lang="en-US" altLang="en-US" b="1" dirty="0" smtClean="0">
                <a:solidFill>
                  <a:srgbClr val="0000CC"/>
                </a:solidFill>
                <a:latin typeface="Times New Roman" panose="02020603050405020304" pitchFamily="18" charset="0"/>
                <a:cs typeface="Times New Roman" panose="02020603050405020304" pitchFamily="18" charset="0"/>
              </a:rPr>
              <a:t> </a:t>
            </a:r>
            <a:r>
              <a:rPr lang="en-US" altLang="en-US" b="1" dirty="0">
                <a:solidFill>
                  <a:srgbClr val="0000CC"/>
                </a:solidFill>
                <a:latin typeface="Times New Roman" panose="02020603050405020304" pitchFamily="18" charset="0"/>
                <a:cs typeface="Times New Roman" panose="02020603050405020304" pitchFamily="18" charset="0"/>
              </a:rPr>
              <a:t>lớn:136</a:t>
            </a:r>
          </a:p>
        </p:txBody>
      </p:sp>
      <p:sp>
        <p:nvSpPr>
          <p:cNvPr id="42" name="Text Box 42"/>
          <p:cNvSpPr txBox="1">
            <a:spLocks noChangeArrowheads="1"/>
          </p:cNvSpPr>
          <p:nvPr/>
        </p:nvSpPr>
        <p:spPr bwMode="auto">
          <a:xfrm>
            <a:off x="28832" y="1175737"/>
            <a:ext cx="23018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algn="ctr" eaLnBrk="1" hangingPunct="1">
              <a:spcBef>
                <a:spcPct val="50000"/>
              </a:spcBef>
            </a:pPr>
            <a:r>
              <a:rPr lang="en-US" altLang="en-US" b="1" dirty="0" smtClean="0">
                <a:solidFill>
                  <a:srgbClr val="0000FF"/>
                </a:solidFill>
                <a:latin typeface="Times New Roman" panose="02020603050405020304" pitchFamily="18" charset="0"/>
                <a:cs typeface="Times New Roman" panose="02020603050405020304" pitchFamily="18" charset="0"/>
              </a:rPr>
              <a:t>Ta </a:t>
            </a:r>
            <a:r>
              <a:rPr lang="en-US" altLang="en-US" b="1" dirty="0" err="1" smtClean="0">
                <a:solidFill>
                  <a:srgbClr val="0000FF"/>
                </a:solidFill>
                <a:latin typeface="Times New Roman" panose="02020603050405020304" pitchFamily="18" charset="0"/>
                <a:cs typeface="Times New Roman" panose="02020603050405020304" pitchFamily="18" charset="0"/>
              </a:rPr>
              <a:t>có</a:t>
            </a:r>
            <a:r>
              <a:rPr lang="en-US" altLang="en-US" b="1" dirty="0" smtClean="0">
                <a:solidFill>
                  <a:srgbClr val="0000FF"/>
                </a:solidFill>
                <a:latin typeface="Times New Roman" panose="02020603050405020304" pitchFamily="18" charset="0"/>
                <a:cs typeface="Times New Roman" panose="02020603050405020304" pitchFamily="18" charset="0"/>
              </a:rPr>
              <a:t> </a:t>
            </a:r>
            <a:r>
              <a:rPr lang="en-US" altLang="en-US" b="1" dirty="0" err="1" smtClean="0">
                <a:solidFill>
                  <a:srgbClr val="0000FF"/>
                </a:solidFill>
                <a:latin typeface="Times New Roman" panose="02020603050405020304" pitchFamily="18" charset="0"/>
                <a:cs typeface="Times New Roman" panose="02020603050405020304" pitchFamily="18" charset="0"/>
              </a:rPr>
              <a:t>sơ</a:t>
            </a:r>
            <a:r>
              <a:rPr lang="en-US" altLang="en-US" b="1" dirty="0" smtClean="0">
                <a:solidFill>
                  <a:srgbClr val="0000FF"/>
                </a:solidFill>
                <a:latin typeface="Times New Roman" panose="02020603050405020304" pitchFamily="18" charset="0"/>
                <a:cs typeface="Times New Roman" panose="02020603050405020304" pitchFamily="18" charset="0"/>
              </a:rPr>
              <a:t> </a:t>
            </a:r>
            <a:r>
              <a:rPr lang="en-US" altLang="en-US" b="1" dirty="0" err="1" smtClean="0">
                <a:solidFill>
                  <a:srgbClr val="0000FF"/>
                </a:solidFill>
                <a:latin typeface="Times New Roman" panose="02020603050405020304" pitchFamily="18" charset="0"/>
                <a:cs typeface="Times New Roman" panose="02020603050405020304" pitchFamily="18" charset="0"/>
              </a:rPr>
              <a:t>đồ</a:t>
            </a:r>
            <a:r>
              <a:rPr lang="en-US" altLang="en-US" b="1" dirty="0" smtClean="0">
                <a:solidFill>
                  <a:srgbClr val="0000FF"/>
                </a:solidFill>
                <a:latin typeface="Times New Roman" panose="02020603050405020304" pitchFamily="18" charset="0"/>
                <a:cs typeface="Times New Roman" panose="02020603050405020304" pitchFamily="18" charset="0"/>
              </a:rPr>
              <a:t>:</a:t>
            </a:r>
            <a:endParaRPr lang="en-US" altLang="en-US" b="1" dirty="0">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7655"/>
                                        </p:tgtEl>
                                        <p:attrNameLst>
                                          <p:attrName>style.visibility</p:attrName>
                                        </p:attrNameLst>
                                      </p:cBhvr>
                                      <p:to>
                                        <p:strVal val="visible"/>
                                      </p:to>
                                    </p:set>
                                    <p:anim calcmode="discrete" valueType="clr">
                                      <p:cBhvr override="childStyle">
                                        <p:cTn id="7" dur="80"/>
                                        <p:tgtEl>
                                          <p:spTgt spid="2765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7655"/>
                                        </p:tgtEl>
                                        <p:attrNameLst>
                                          <p:attrName>fillcolor</p:attrName>
                                        </p:attrNameLst>
                                      </p:cBhvr>
                                      <p:tavLst>
                                        <p:tav tm="0">
                                          <p:val>
                                            <p:clrVal>
                                              <a:schemeClr val="accent2"/>
                                            </p:clrVal>
                                          </p:val>
                                        </p:tav>
                                        <p:tav tm="50000">
                                          <p:val>
                                            <p:clrVal>
                                              <a:schemeClr val="hlink"/>
                                            </p:clrVal>
                                          </p:val>
                                        </p:tav>
                                      </p:tavLst>
                                    </p:anim>
                                    <p:set>
                                      <p:cBhvr>
                                        <p:cTn id="9" dur="80"/>
                                        <p:tgtEl>
                                          <p:spTgt spid="27655"/>
                                        </p:tgtEl>
                                        <p:attrNameLst>
                                          <p:attrName>fill.type</p:attrName>
                                        </p:attrNameLst>
                                      </p:cBhvr>
                                      <p:to>
                                        <p:strVal val="solid"/>
                                      </p:to>
                                    </p:set>
                                  </p:childTnLst>
                                </p:cTn>
                              </p:par>
                              <p:par>
                                <p:cTn id="10" presetID="16" presetClass="entr" presetSubtype="21" fill="hold" nodeType="withEffect">
                                  <p:stCondLst>
                                    <p:cond delay="0"/>
                                  </p:stCondLst>
                                  <p:childTnLst>
                                    <p:set>
                                      <p:cBhvr>
                                        <p:cTn id="11" dur="1" fill="hold">
                                          <p:stCondLst>
                                            <p:cond delay="0"/>
                                          </p:stCondLst>
                                        </p:cTn>
                                        <p:tgtEl>
                                          <p:spTgt spid="53"/>
                                        </p:tgtEl>
                                        <p:attrNameLst>
                                          <p:attrName>style.visibility</p:attrName>
                                        </p:attrNameLst>
                                      </p:cBhvr>
                                      <p:to>
                                        <p:strVal val="visible"/>
                                      </p:to>
                                    </p:set>
                                    <p:animEffect transition="in" filter="barn(inVertical)">
                                      <p:cBhvr>
                                        <p:cTn id="12" dur="500"/>
                                        <p:tgtEl>
                                          <p:spTgt spid="5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7690"/>
                                        </p:tgtEl>
                                        <p:attrNameLst>
                                          <p:attrName>style.visibility</p:attrName>
                                        </p:attrNameLst>
                                      </p:cBhvr>
                                      <p:to>
                                        <p:strVal val="visible"/>
                                      </p:to>
                                    </p:set>
                                    <p:anim calcmode="lin" valueType="num">
                                      <p:cBhvr additive="base">
                                        <p:cTn id="17" dur="500" fill="hold"/>
                                        <p:tgtEl>
                                          <p:spTgt spid="27690"/>
                                        </p:tgtEl>
                                        <p:attrNameLst>
                                          <p:attrName>ppt_x</p:attrName>
                                        </p:attrNameLst>
                                      </p:cBhvr>
                                      <p:tavLst>
                                        <p:tav tm="0">
                                          <p:val>
                                            <p:strVal val="#ppt_x"/>
                                          </p:val>
                                        </p:tav>
                                        <p:tav tm="100000">
                                          <p:val>
                                            <p:strVal val="#ppt_x"/>
                                          </p:val>
                                        </p:tav>
                                      </p:tavLst>
                                    </p:anim>
                                    <p:anim calcmode="lin" valueType="num">
                                      <p:cBhvr additive="base">
                                        <p:cTn id="18" dur="500" fill="hold"/>
                                        <p:tgtEl>
                                          <p:spTgt spid="2769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2"/>
                                        </p:tgtEl>
                                        <p:attrNameLst>
                                          <p:attrName>style.visibility</p:attrName>
                                        </p:attrNameLst>
                                      </p:cBhvr>
                                      <p:to>
                                        <p:strVal val="visible"/>
                                      </p:to>
                                    </p:set>
                                    <p:anim calcmode="lin" valueType="num">
                                      <p:cBhvr additive="base">
                                        <p:cTn id="23" dur="500" fill="hold"/>
                                        <p:tgtEl>
                                          <p:spTgt spid="42"/>
                                        </p:tgtEl>
                                        <p:attrNameLst>
                                          <p:attrName>ppt_x</p:attrName>
                                        </p:attrNameLst>
                                      </p:cBhvr>
                                      <p:tavLst>
                                        <p:tav tm="0">
                                          <p:val>
                                            <p:strVal val="#ppt_x"/>
                                          </p:val>
                                        </p:tav>
                                        <p:tav tm="100000">
                                          <p:val>
                                            <p:strVal val="#ppt_x"/>
                                          </p:val>
                                        </p:tav>
                                      </p:tavLst>
                                    </p:anim>
                                    <p:anim calcmode="lin" valueType="num">
                                      <p:cBhvr additive="base">
                                        <p:cTn id="24"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8223"/>
                                        </p:tgtEl>
                                        <p:attrNameLst>
                                          <p:attrName>style.visibility</p:attrName>
                                        </p:attrNameLst>
                                      </p:cBhvr>
                                      <p:to>
                                        <p:strVal val="visible"/>
                                      </p:to>
                                    </p:set>
                                    <p:anim calcmode="lin" valueType="num">
                                      <p:cBhvr additive="base">
                                        <p:cTn id="29" dur="500" fill="hold"/>
                                        <p:tgtEl>
                                          <p:spTgt spid="8223"/>
                                        </p:tgtEl>
                                        <p:attrNameLst>
                                          <p:attrName>ppt_x</p:attrName>
                                        </p:attrNameLst>
                                      </p:cBhvr>
                                      <p:tavLst>
                                        <p:tav tm="0">
                                          <p:val>
                                            <p:strVal val="0-#ppt_w/2"/>
                                          </p:val>
                                        </p:tav>
                                        <p:tav tm="100000">
                                          <p:val>
                                            <p:strVal val="#ppt_x"/>
                                          </p:val>
                                        </p:tav>
                                      </p:tavLst>
                                    </p:anim>
                                    <p:anim calcmode="lin" valueType="num">
                                      <p:cBhvr additive="base">
                                        <p:cTn id="30" dur="500" fill="hold"/>
                                        <p:tgtEl>
                                          <p:spTgt spid="8223"/>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nodeType="click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additive="base">
                                        <p:cTn id="35" dur="500" fill="hold"/>
                                        <p:tgtEl>
                                          <p:spTgt spid="2"/>
                                        </p:tgtEl>
                                        <p:attrNameLst>
                                          <p:attrName>ppt_x</p:attrName>
                                        </p:attrNameLst>
                                      </p:cBhvr>
                                      <p:tavLst>
                                        <p:tav tm="0">
                                          <p:val>
                                            <p:strVal val="1+#ppt_w/2"/>
                                          </p:val>
                                        </p:tav>
                                        <p:tav tm="100000">
                                          <p:val>
                                            <p:strVal val="#ppt_x"/>
                                          </p:val>
                                        </p:tav>
                                      </p:tavLst>
                                    </p:anim>
                                    <p:anim calcmode="lin" valueType="num">
                                      <p:cBhvr additive="base">
                                        <p:cTn id="36"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8226"/>
                                        </p:tgtEl>
                                        <p:attrNameLst>
                                          <p:attrName>style.visibility</p:attrName>
                                        </p:attrNameLst>
                                      </p:cBhvr>
                                      <p:to>
                                        <p:strVal val="visible"/>
                                      </p:to>
                                    </p:set>
                                    <p:anim calcmode="lin" valueType="num">
                                      <p:cBhvr additive="base">
                                        <p:cTn id="41" dur="500" fill="hold"/>
                                        <p:tgtEl>
                                          <p:spTgt spid="8226"/>
                                        </p:tgtEl>
                                        <p:attrNameLst>
                                          <p:attrName>ppt_x</p:attrName>
                                        </p:attrNameLst>
                                      </p:cBhvr>
                                      <p:tavLst>
                                        <p:tav tm="0">
                                          <p:val>
                                            <p:strVal val="0-#ppt_w/2"/>
                                          </p:val>
                                        </p:tav>
                                        <p:tav tm="100000">
                                          <p:val>
                                            <p:strVal val="#ppt_x"/>
                                          </p:val>
                                        </p:tav>
                                      </p:tavLst>
                                    </p:anim>
                                    <p:anim calcmode="lin" valueType="num">
                                      <p:cBhvr additive="base">
                                        <p:cTn id="42" dur="500" fill="hold"/>
                                        <p:tgtEl>
                                          <p:spTgt spid="8226"/>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nodeType="clickEffect">
                                  <p:stCondLst>
                                    <p:cond delay="0"/>
                                  </p:stCondLst>
                                  <p:childTnLst>
                                    <p:set>
                                      <p:cBhvr>
                                        <p:cTn id="46" dur="1" fill="hold">
                                          <p:stCondLst>
                                            <p:cond delay="0"/>
                                          </p:stCondLst>
                                        </p:cTn>
                                        <p:tgtEl>
                                          <p:spTgt spid="3"/>
                                        </p:tgtEl>
                                        <p:attrNameLst>
                                          <p:attrName>style.visibility</p:attrName>
                                        </p:attrNameLst>
                                      </p:cBhvr>
                                      <p:to>
                                        <p:strVal val="visible"/>
                                      </p:to>
                                    </p:set>
                                    <p:anim calcmode="lin" valueType="num">
                                      <p:cBhvr additive="base">
                                        <p:cTn id="47" dur="500" fill="hold"/>
                                        <p:tgtEl>
                                          <p:spTgt spid="3"/>
                                        </p:tgtEl>
                                        <p:attrNameLst>
                                          <p:attrName>ppt_x</p:attrName>
                                        </p:attrNameLst>
                                      </p:cBhvr>
                                      <p:tavLst>
                                        <p:tav tm="0">
                                          <p:val>
                                            <p:strVal val="1+#ppt_w/2"/>
                                          </p:val>
                                        </p:tav>
                                        <p:tav tm="100000">
                                          <p:val>
                                            <p:strVal val="#ppt_x"/>
                                          </p:val>
                                        </p:tav>
                                      </p:tavLst>
                                    </p:anim>
                                    <p:anim calcmode="lin" valueType="num">
                                      <p:cBhvr additive="base">
                                        <p:cTn id="4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8221"/>
                                        </p:tgtEl>
                                        <p:attrNameLst>
                                          <p:attrName>style.visibility</p:attrName>
                                        </p:attrNameLst>
                                      </p:cBhvr>
                                      <p:to>
                                        <p:strVal val="visible"/>
                                      </p:to>
                                    </p:set>
                                    <p:animEffect transition="in" filter="blinds(horizontal)">
                                      <p:cBhvr>
                                        <p:cTn id="53" dur="500"/>
                                        <p:tgtEl>
                                          <p:spTgt spid="8221"/>
                                        </p:tgtEl>
                                      </p:cBhvr>
                                    </p:animEffect>
                                  </p:childTnLst>
                                </p:cTn>
                              </p:par>
                            </p:childTnLst>
                          </p:cTn>
                        </p:par>
                      </p:childTnLst>
                    </p:cTn>
                  </p:par>
                  <p:par>
                    <p:cTn id="54" fill="hold">
                      <p:stCondLst>
                        <p:cond delay="indefinite"/>
                      </p:stCondLst>
                      <p:childTnLst>
                        <p:par>
                          <p:cTn id="55" fill="hold">
                            <p:stCondLst>
                              <p:cond delay="0"/>
                            </p:stCondLst>
                            <p:childTnLst>
                              <p:par>
                                <p:cTn id="56" presetID="2" presetClass="entr" presetSubtype="1" fill="hold" grpId="0" nodeType="clickEffect">
                                  <p:stCondLst>
                                    <p:cond delay="0"/>
                                  </p:stCondLst>
                                  <p:childTnLst>
                                    <p:set>
                                      <p:cBhvr>
                                        <p:cTn id="57" dur="1" fill="hold">
                                          <p:stCondLst>
                                            <p:cond delay="0"/>
                                          </p:stCondLst>
                                        </p:cTn>
                                        <p:tgtEl>
                                          <p:spTgt spid="8225"/>
                                        </p:tgtEl>
                                        <p:attrNameLst>
                                          <p:attrName>style.visibility</p:attrName>
                                        </p:attrNameLst>
                                      </p:cBhvr>
                                      <p:to>
                                        <p:strVal val="visible"/>
                                      </p:to>
                                    </p:set>
                                    <p:anim calcmode="lin" valueType="num">
                                      <p:cBhvr additive="base">
                                        <p:cTn id="58" dur="500" fill="hold"/>
                                        <p:tgtEl>
                                          <p:spTgt spid="8225"/>
                                        </p:tgtEl>
                                        <p:attrNameLst>
                                          <p:attrName>ppt_x</p:attrName>
                                        </p:attrNameLst>
                                      </p:cBhvr>
                                      <p:tavLst>
                                        <p:tav tm="0">
                                          <p:val>
                                            <p:strVal val="#ppt_x"/>
                                          </p:val>
                                        </p:tav>
                                        <p:tav tm="100000">
                                          <p:val>
                                            <p:strVal val="#ppt_x"/>
                                          </p:val>
                                        </p:tav>
                                      </p:tavLst>
                                    </p:anim>
                                    <p:anim calcmode="lin" valueType="num">
                                      <p:cBhvr additive="base">
                                        <p:cTn id="59" dur="500" fill="hold"/>
                                        <p:tgtEl>
                                          <p:spTgt spid="8225"/>
                                        </p:tgtEl>
                                        <p:attrNameLst>
                                          <p:attrName>ppt_y</p:attrName>
                                        </p:attrNameLst>
                                      </p:cBhvr>
                                      <p:tavLst>
                                        <p:tav tm="0">
                                          <p:val>
                                            <p:strVal val="0-#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1" fill="hold" grpId="0" nodeType="clickEffect">
                                  <p:stCondLst>
                                    <p:cond delay="0"/>
                                  </p:stCondLst>
                                  <p:childTnLst>
                                    <p:set>
                                      <p:cBhvr>
                                        <p:cTn id="63" dur="1" fill="hold">
                                          <p:stCondLst>
                                            <p:cond delay="0"/>
                                          </p:stCondLst>
                                        </p:cTn>
                                        <p:tgtEl>
                                          <p:spTgt spid="8204"/>
                                        </p:tgtEl>
                                        <p:attrNameLst>
                                          <p:attrName>style.visibility</p:attrName>
                                        </p:attrNameLst>
                                      </p:cBhvr>
                                      <p:to>
                                        <p:strVal val="visible"/>
                                      </p:to>
                                    </p:set>
                                    <p:anim calcmode="lin" valueType="num">
                                      <p:cBhvr additive="base">
                                        <p:cTn id="64" dur="500" fill="hold"/>
                                        <p:tgtEl>
                                          <p:spTgt spid="8204"/>
                                        </p:tgtEl>
                                        <p:attrNameLst>
                                          <p:attrName>ppt_x</p:attrName>
                                        </p:attrNameLst>
                                      </p:cBhvr>
                                      <p:tavLst>
                                        <p:tav tm="0">
                                          <p:val>
                                            <p:strVal val="#ppt_x"/>
                                          </p:val>
                                        </p:tav>
                                        <p:tav tm="100000">
                                          <p:val>
                                            <p:strVal val="#ppt_x"/>
                                          </p:val>
                                        </p:tav>
                                      </p:tavLst>
                                    </p:anim>
                                    <p:anim calcmode="lin" valueType="num">
                                      <p:cBhvr additive="base">
                                        <p:cTn id="65" dur="500" fill="hold"/>
                                        <p:tgtEl>
                                          <p:spTgt spid="8204"/>
                                        </p:tgtEl>
                                        <p:attrNameLst>
                                          <p:attrName>ppt_y</p:attrName>
                                        </p:attrNameLst>
                                      </p:cBhvr>
                                      <p:tavLst>
                                        <p:tav tm="0">
                                          <p:val>
                                            <p:strVal val="0-#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grpId="0" nodeType="clickEffect">
                                  <p:stCondLst>
                                    <p:cond delay="0"/>
                                  </p:stCondLst>
                                  <p:childTnLst>
                                    <p:set>
                                      <p:cBhvr>
                                        <p:cTn id="69" dur="1" fill="hold">
                                          <p:stCondLst>
                                            <p:cond delay="0"/>
                                          </p:stCondLst>
                                        </p:cTn>
                                        <p:tgtEl>
                                          <p:spTgt spid="8220"/>
                                        </p:tgtEl>
                                        <p:attrNameLst>
                                          <p:attrName>style.visibility</p:attrName>
                                        </p:attrNameLst>
                                      </p:cBhvr>
                                      <p:to>
                                        <p:strVal val="visible"/>
                                      </p:to>
                                    </p:set>
                                    <p:anim calcmode="lin" valueType="num">
                                      <p:cBhvr additive="base">
                                        <p:cTn id="70" dur="500" fill="hold"/>
                                        <p:tgtEl>
                                          <p:spTgt spid="8220"/>
                                        </p:tgtEl>
                                        <p:attrNameLst>
                                          <p:attrName>ppt_x</p:attrName>
                                        </p:attrNameLst>
                                      </p:cBhvr>
                                      <p:tavLst>
                                        <p:tav tm="0">
                                          <p:val>
                                            <p:strVal val="#ppt_x"/>
                                          </p:val>
                                        </p:tav>
                                        <p:tav tm="100000">
                                          <p:val>
                                            <p:strVal val="#ppt_x"/>
                                          </p:val>
                                        </p:tav>
                                      </p:tavLst>
                                    </p:anim>
                                    <p:anim calcmode="lin" valueType="num">
                                      <p:cBhvr additive="base">
                                        <p:cTn id="71" dur="500" fill="hold"/>
                                        <p:tgtEl>
                                          <p:spTgt spid="8220"/>
                                        </p:tgtEl>
                                        <p:attrNameLst>
                                          <p:attrName>ppt_y</p:attrName>
                                        </p:attrNameLst>
                                      </p:cBhvr>
                                      <p:tavLst>
                                        <p:tav tm="0">
                                          <p:val>
                                            <p:strVal val="1+#ppt_h/2"/>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2" presetClass="entr" presetSubtype="1" fill="hold" grpId="0" nodeType="clickEffect">
                                  <p:stCondLst>
                                    <p:cond delay="0"/>
                                  </p:stCondLst>
                                  <p:childTnLst>
                                    <p:set>
                                      <p:cBhvr>
                                        <p:cTn id="75" dur="1" fill="hold">
                                          <p:stCondLst>
                                            <p:cond delay="0"/>
                                          </p:stCondLst>
                                        </p:cTn>
                                        <p:tgtEl>
                                          <p:spTgt spid="8224"/>
                                        </p:tgtEl>
                                        <p:attrNameLst>
                                          <p:attrName>style.visibility</p:attrName>
                                        </p:attrNameLst>
                                      </p:cBhvr>
                                      <p:to>
                                        <p:strVal val="visible"/>
                                      </p:to>
                                    </p:set>
                                    <p:anim calcmode="lin" valueType="num">
                                      <p:cBhvr additive="base">
                                        <p:cTn id="76" dur="500" fill="hold"/>
                                        <p:tgtEl>
                                          <p:spTgt spid="8224"/>
                                        </p:tgtEl>
                                        <p:attrNameLst>
                                          <p:attrName>ppt_x</p:attrName>
                                        </p:attrNameLst>
                                      </p:cBhvr>
                                      <p:tavLst>
                                        <p:tav tm="0">
                                          <p:val>
                                            <p:strVal val="#ppt_x"/>
                                          </p:val>
                                        </p:tav>
                                        <p:tav tm="100000">
                                          <p:val>
                                            <p:strVal val="#ppt_x"/>
                                          </p:val>
                                        </p:tav>
                                      </p:tavLst>
                                    </p:anim>
                                    <p:anim calcmode="lin" valueType="num">
                                      <p:cBhvr additive="base">
                                        <p:cTn id="77" dur="500" fill="hold"/>
                                        <p:tgtEl>
                                          <p:spTgt spid="8224"/>
                                        </p:tgtEl>
                                        <p:attrNameLst>
                                          <p:attrName>ppt_y</p:attrName>
                                        </p:attrNameLst>
                                      </p:cBhvr>
                                      <p:tavLst>
                                        <p:tav tm="0">
                                          <p:val>
                                            <p:strVal val="0-#ppt_h/2"/>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grpId="0" nodeType="clickEffect">
                                  <p:stCondLst>
                                    <p:cond delay="0"/>
                                  </p:stCondLst>
                                  <p:childTnLst>
                                    <p:set>
                                      <p:cBhvr>
                                        <p:cTn id="81" dur="1" fill="hold">
                                          <p:stCondLst>
                                            <p:cond delay="0"/>
                                          </p:stCondLst>
                                        </p:cTn>
                                        <p:tgtEl>
                                          <p:spTgt spid="8227"/>
                                        </p:tgtEl>
                                        <p:attrNameLst>
                                          <p:attrName>style.visibility</p:attrName>
                                        </p:attrNameLst>
                                      </p:cBhvr>
                                      <p:to>
                                        <p:strVal val="visible"/>
                                      </p:to>
                                    </p:set>
                                    <p:anim calcmode="lin" valueType="num">
                                      <p:cBhvr additive="base">
                                        <p:cTn id="82" dur="500" fill="hold"/>
                                        <p:tgtEl>
                                          <p:spTgt spid="8227"/>
                                        </p:tgtEl>
                                        <p:attrNameLst>
                                          <p:attrName>ppt_x</p:attrName>
                                        </p:attrNameLst>
                                      </p:cBhvr>
                                      <p:tavLst>
                                        <p:tav tm="0">
                                          <p:val>
                                            <p:strVal val="#ppt_x"/>
                                          </p:val>
                                        </p:tav>
                                        <p:tav tm="100000">
                                          <p:val>
                                            <p:strVal val="#ppt_x"/>
                                          </p:val>
                                        </p:tav>
                                      </p:tavLst>
                                    </p:anim>
                                    <p:anim calcmode="lin" valueType="num">
                                      <p:cBhvr additive="base">
                                        <p:cTn id="83" dur="500" fill="hold"/>
                                        <p:tgtEl>
                                          <p:spTgt spid="8227"/>
                                        </p:tgtEl>
                                        <p:attrNameLst>
                                          <p:attrName>ppt_y</p:attrName>
                                        </p:attrNameLst>
                                      </p:cBhvr>
                                      <p:tavLst>
                                        <p:tav tm="0">
                                          <p:val>
                                            <p:strVal val="1+#ppt_h/2"/>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87"/>
                                        </p:tgtEl>
                                        <p:attrNameLst>
                                          <p:attrName>style.visibility</p:attrName>
                                        </p:attrNameLst>
                                      </p:cBhvr>
                                      <p:to>
                                        <p:strVal val="visible"/>
                                      </p:to>
                                    </p:set>
                                    <p:animEffect transition="in" filter="barn(inVertical)">
                                      <p:cBhvr>
                                        <p:cTn id="88" dur="500"/>
                                        <p:tgtEl>
                                          <p:spTgt spid="87"/>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88"/>
                                        </p:tgtEl>
                                        <p:attrNameLst>
                                          <p:attrName>style.visibility</p:attrName>
                                        </p:attrNameLst>
                                      </p:cBhvr>
                                      <p:to>
                                        <p:strVal val="visible"/>
                                      </p:to>
                                    </p:set>
                                    <p:animEffect transition="in" filter="barn(inVertical)">
                                      <p:cBhvr>
                                        <p:cTn id="93" dur="500"/>
                                        <p:tgtEl>
                                          <p:spTgt spid="88"/>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89"/>
                                        </p:tgtEl>
                                        <p:attrNameLst>
                                          <p:attrName>style.visibility</p:attrName>
                                        </p:attrNameLst>
                                      </p:cBhvr>
                                      <p:to>
                                        <p:strVal val="visible"/>
                                      </p:to>
                                    </p:set>
                                    <p:animEffect transition="in" filter="barn(inVertical)">
                                      <p:cBhvr>
                                        <p:cTn id="98" dur="500"/>
                                        <p:tgtEl>
                                          <p:spTgt spid="89"/>
                                        </p:tgtEl>
                                      </p:cBhvr>
                                    </p:animEffect>
                                  </p:childTnLst>
                                </p:cTn>
                              </p:par>
                            </p:childTnLst>
                          </p:cTn>
                        </p:par>
                      </p:childTnLst>
                    </p:cTn>
                  </p:par>
                  <p:par>
                    <p:cTn id="99" fill="hold">
                      <p:stCondLst>
                        <p:cond delay="indefinite"/>
                      </p:stCondLst>
                      <p:childTnLst>
                        <p:par>
                          <p:cTn id="100" fill="hold">
                            <p:stCondLst>
                              <p:cond delay="0"/>
                            </p:stCondLst>
                            <p:childTnLst>
                              <p:par>
                                <p:cTn id="101" presetID="16" presetClass="entr" presetSubtype="21" fill="hold" grpId="0" nodeType="clickEffect">
                                  <p:stCondLst>
                                    <p:cond delay="0"/>
                                  </p:stCondLst>
                                  <p:childTnLst>
                                    <p:set>
                                      <p:cBhvr>
                                        <p:cTn id="102" dur="1" fill="hold">
                                          <p:stCondLst>
                                            <p:cond delay="0"/>
                                          </p:stCondLst>
                                        </p:cTn>
                                        <p:tgtEl>
                                          <p:spTgt spid="91"/>
                                        </p:tgtEl>
                                        <p:attrNameLst>
                                          <p:attrName>style.visibility</p:attrName>
                                        </p:attrNameLst>
                                      </p:cBhvr>
                                      <p:to>
                                        <p:strVal val="visible"/>
                                      </p:to>
                                    </p:set>
                                    <p:animEffect transition="in" filter="barn(inVertical)">
                                      <p:cBhvr>
                                        <p:cTn id="103" dur="500"/>
                                        <p:tgtEl>
                                          <p:spTgt spid="91"/>
                                        </p:tgtEl>
                                      </p:cBhvr>
                                    </p:animEffect>
                                  </p:childTnLst>
                                </p:cTn>
                              </p:par>
                            </p:childTnLst>
                          </p:cTn>
                        </p:par>
                      </p:childTnLst>
                    </p:cTn>
                  </p:par>
                  <p:par>
                    <p:cTn id="104" fill="hold">
                      <p:stCondLst>
                        <p:cond delay="indefinite"/>
                      </p:stCondLst>
                      <p:childTnLst>
                        <p:par>
                          <p:cTn id="105" fill="hold">
                            <p:stCondLst>
                              <p:cond delay="0"/>
                            </p:stCondLst>
                            <p:childTnLst>
                              <p:par>
                                <p:cTn id="106" presetID="16" presetClass="entr" presetSubtype="21" fill="hold" grpId="0" nodeType="clickEffect">
                                  <p:stCondLst>
                                    <p:cond delay="0"/>
                                  </p:stCondLst>
                                  <p:childTnLst>
                                    <p:set>
                                      <p:cBhvr>
                                        <p:cTn id="107" dur="1" fill="hold">
                                          <p:stCondLst>
                                            <p:cond delay="0"/>
                                          </p:stCondLst>
                                        </p:cTn>
                                        <p:tgtEl>
                                          <p:spTgt spid="93"/>
                                        </p:tgtEl>
                                        <p:attrNameLst>
                                          <p:attrName>style.visibility</p:attrName>
                                        </p:attrNameLst>
                                      </p:cBhvr>
                                      <p:to>
                                        <p:strVal val="visible"/>
                                      </p:to>
                                    </p:set>
                                    <p:animEffect transition="in" filter="barn(inVertical)">
                                      <p:cBhvr>
                                        <p:cTn id="108" dur="500"/>
                                        <p:tgtEl>
                                          <p:spTgt spid="93"/>
                                        </p:tgtEl>
                                      </p:cBhvr>
                                    </p:animEffect>
                                  </p:childTnLst>
                                </p:cTn>
                              </p:par>
                            </p:childTnLst>
                          </p:cTn>
                        </p:par>
                      </p:childTnLst>
                    </p:cTn>
                  </p:par>
                  <p:par>
                    <p:cTn id="109" fill="hold">
                      <p:stCondLst>
                        <p:cond delay="indefinite"/>
                      </p:stCondLst>
                      <p:childTnLst>
                        <p:par>
                          <p:cTn id="110" fill="hold">
                            <p:stCondLst>
                              <p:cond delay="0"/>
                            </p:stCondLst>
                            <p:childTnLst>
                              <p:par>
                                <p:cTn id="111" presetID="16" presetClass="entr" presetSubtype="21" fill="hold" grpId="0" nodeType="clickEffect">
                                  <p:stCondLst>
                                    <p:cond delay="0"/>
                                  </p:stCondLst>
                                  <p:childTnLst>
                                    <p:set>
                                      <p:cBhvr>
                                        <p:cTn id="112" dur="1" fill="hold">
                                          <p:stCondLst>
                                            <p:cond delay="0"/>
                                          </p:stCondLst>
                                        </p:cTn>
                                        <p:tgtEl>
                                          <p:spTgt spid="90"/>
                                        </p:tgtEl>
                                        <p:attrNameLst>
                                          <p:attrName>style.visibility</p:attrName>
                                        </p:attrNameLst>
                                      </p:cBhvr>
                                      <p:to>
                                        <p:strVal val="visible"/>
                                      </p:to>
                                    </p:set>
                                    <p:animEffect transition="in" filter="barn(inVertical)">
                                      <p:cBhvr>
                                        <p:cTn id="113" dur="500"/>
                                        <p:tgtEl>
                                          <p:spTgt spid="90"/>
                                        </p:tgtEl>
                                      </p:cBhvr>
                                    </p:animEffect>
                                  </p:childTnLst>
                                </p:cTn>
                              </p:par>
                            </p:childTnLst>
                          </p:cTn>
                        </p:par>
                      </p:childTnLst>
                    </p:cTn>
                  </p:par>
                  <p:par>
                    <p:cTn id="114" fill="hold">
                      <p:stCondLst>
                        <p:cond delay="indefinite"/>
                      </p:stCondLst>
                      <p:childTnLst>
                        <p:par>
                          <p:cTn id="115" fill="hold">
                            <p:stCondLst>
                              <p:cond delay="0"/>
                            </p:stCondLst>
                            <p:childTnLst>
                              <p:par>
                                <p:cTn id="116" presetID="16" presetClass="entr" presetSubtype="21" fill="hold" grpId="0" nodeType="clickEffect">
                                  <p:stCondLst>
                                    <p:cond delay="0"/>
                                  </p:stCondLst>
                                  <p:childTnLst>
                                    <p:set>
                                      <p:cBhvr>
                                        <p:cTn id="117" dur="1" fill="hold">
                                          <p:stCondLst>
                                            <p:cond delay="0"/>
                                          </p:stCondLst>
                                        </p:cTn>
                                        <p:tgtEl>
                                          <p:spTgt spid="94"/>
                                        </p:tgtEl>
                                        <p:attrNameLst>
                                          <p:attrName>style.visibility</p:attrName>
                                        </p:attrNameLst>
                                      </p:cBhvr>
                                      <p:to>
                                        <p:strVal val="visible"/>
                                      </p:to>
                                    </p:set>
                                    <p:animEffect transition="in" filter="barn(inVertical)">
                                      <p:cBhvr>
                                        <p:cTn id="118" dur="500"/>
                                        <p:tgtEl>
                                          <p:spTgt spid="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5" grpId="0"/>
      <p:bldP spid="8204" grpId="0" animBg="1"/>
      <p:bldP spid="8220" grpId="0" animBg="1"/>
      <p:bldP spid="8221" grpId="0" animBg="1"/>
      <p:bldP spid="8223" grpId="0"/>
      <p:bldP spid="8224" grpId="0"/>
      <p:bldP spid="8225" grpId="0"/>
      <p:bldP spid="8226" grpId="0"/>
      <p:bldP spid="8227" grpId="0"/>
      <p:bldP spid="27690" grpId="0"/>
      <p:bldP spid="87" grpId="0"/>
      <p:bldP spid="88" grpId="0"/>
      <p:bldP spid="89" grpId="0"/>
      <p:bldP spid="90" grpId="0"/>
      <p:bldP spid="91" grpId="0"/>
      <p:bldP spid="93" grpId="0"/>
      <p:bldP spid="94" grpId="0"/>
      <p:bldP spid="4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7" name="Text Box 7"/>
          <p:cNvSpPr txBox="1">
            <a:spLocks noChangeArrowheads="1"/>
          </p:cNvSpPr>
          <p:nvPr/>
        </p:nvSpPr>
        <p:spPr bwMode="auto">
          <a:xfrm>
            <a:off x="23813" y="-68263"/>
            <a:ext cx="99060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a:solidFill>
                  <a:srgbClr val="0000FF"/>
                </a:solidFill>
                <a:latin typeface="Times New Roman" panose="02020603050405020304" pitchFamily="18" charset="0"/>
                <a:cs typeface="Times New Roman" panose="02020603050405020304" pitchFamily="18" charset="0"/>
              </a:rPr>
              <a:t> </a:t>
            </a:r>
            <a:r>
              <a:rPr lang="en-US" altLang="en-US" b="1" smtClean="0">
                <a:solidFill>
                  <a:srgbClr val="0000FF"/>
                </a:solidFill>
                <a:latin typeface="Times New Roman" panose="02020603050405020304" pitchFamily="18" charset="0"/>
                <a:cs typeface="Times New Roman" panose="02020603050405020304" pitchFamily="18" charset="0"/>
              </a:rPr>
              <a:t> </a:t>
            </a:r>
            <a:r>
              <a:rPr lang="en-US" altLang="en-US" b="1" u="sng">
                <a:solidFill>
                  <a:srgbClr val="0000FF"/>
                </a:solidFill>
                <a:latin typeface="Times New Roman" panose="02020603050405020304" pitchFamily="18" charset="0"/>
                <a:cs typeface="Times New Roman" panose="02020603050405020304" pitchFamily="18" charset="0"/>
              </a:rPr>
              <a:t>Bài 2</a:t>
            </a:r>
            <a:r>
              <a:rPr lang="en-US" altLang="en-US" b="1">
                <a:solidFill>
                  <a:srgbClr val="0000FF"/>
                </a:solidFill>
                <a:latin typeface="Times New Roman" panose="02020603050405020304" pitchFamily="18" charset="0"/>
                <a:cs typeface="Times New Roman" panose="02020603050405020304" pitchFamily="18" charset="0"/>
              </a:rPr>
              <a:t> . Người ta dùng số bóng đèn màu nhiều hơn số bóng đèn trắng là 250 bóng đèn. Tìm số bóng đèn mỗi loại, biết rằng số bóng đèn màu bằng      số bóng đèn trắng.</a:t>
            </a:r>
            <a:endParaRPr lang="en-US" altLang="en-US">
              <a:latin typeface="Times New Roman" panose="02020603050405020304" pitchFamily="18" charset="0"/>
              <a:cs typeface="Times New Roman" panose="02020603050405020304" pitchFamily="18" charset="0"/>
            </a:endParaRPr>
          </a:p>
        </p:txBody>
      </p:sp>
      <p:graphicFrame>
        <p:nvGraphicFramePr>
          <p:cNvPr id="53" name="Object 39"/>
          <p:cNvGraphicFramePr>
            <a:graphicFrameLocks noGrp="1" noChangeAspect="1"/>
          </p:cNvGraphicFramePr>
          <p:nvPr>
            <p:ph/>
          </p:nvPr>
        </p:nvGraphicFramePr>
        <p:xfrm>
          <a:off x="3259868" y="689769"/>
          <a:ext cx="285750" cy="806450"/>
        </p:xfrm>
        <a:graphic>
          <a:graphicData uri="http://schemas.openxmlformats.org/presentationml/2006/ole">
            <mc:AlternateContent xmlns:mc="http://schemas.openxmlformats.org/markup-compatibility/2006">
              <mc:Choice xmlns:v="urn:schemas-microsoft-com:vml" Requires="v">
                <p:oleObj spid="_x0000_s2054" name="Equation" r:id="rId3" imgW="3352800" imgH="9448800" progId="">
                  <p:embed/>
                </p:oleObj>
              </mc:Choice>
              <mc:Fallback>
                <p:oleObj name="Equation" r:id="rId3" imgW="3352800" imgH="9448800" progId="">
                  <p:embed/>
                  <p:pic>
                    <p:nvPicPr>
                      <p:cNvPr id="0" name="Picture 2048"/>
                      <p:cNvPicPr>
                        <a:picLocks noChangeAspect="1"/>
                      </p:cNvPicPr>
                      <p:nvPr/>
                    </p:nvPicPr>
                    <p:blipFill>
                      <a:blip r:embed="rId4"/>
                      <a:stretch>
                        <a:fillRect/>
                      </a:stretch>
                    </p:blipFill>
                    <p:spPr>
                      <a:xfrm>
                        <a:off x="3259868" y="689769"/>
                        <a:ext cx="285750" cy="806450"/>
                      </a:xfrm>
                      <a:prstGeom prst="rect">
                        <a:avLst/>
                      </a:prstGeom>
                      <a:noFill/>
                      <a:ln w="9525">
                        <a:noFill/>
                      </a:ln>
                    </p:spPr>
                  </p:pic>
                </p:oleObj>
              </mc:Fallback>
            </mc:AlternateContent>
          </a:graphicData>
        </a:graphic>
      </p:graphicFrame>
      <p:sp>
        <p:nvSpPr>
          <p:cNvPr id="102" name="Text Box 14"/>
          <p:cNvSpPr txBox="1">
            <a:spLocks noChangeArrowheads="1"/>
          </p:cNvSpPr>
          <p:nvPr/>
        </p:nvSpPr>
        <p:spPr bwMode="auto">
          <a:xfrm>
            <a:off x="80963" y="1928813"/>
            <a:ext cx="2486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sz="2400" b="1">
                <a:solidFill>
                  <a:srgbClr val="008000"/>
                </a:solidFill>
                <a:latin typeface="Times New Roman" panose="02020603050405020304" pitchFamily="18" charset="0"/>
                <a:cs typeface="Times New Roman" panose="02020603050405020304" pitchFamily="18" charset="0"/>
              </a:rPr>
              <a:t> Bóng đèn màu: </a:t>
            </a:r>
          </a:p>
        </p:txBody>
      </p:sp>
      <p:sp>
        <p:nvSpPr>
          <p:cNvPr id="105" name="Text Box 17"/>
          <p:cNvSpPr txBox="1">
            <a:spLocks noChangeArrowheads="1"/>
          </p:cNvSpPr>
          <p:nvPr/>
        </p:nvSpPr>
        <p:spPr bwMode="auto">
          <a:xfrm>
            <a:off x="123825" y="25019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sz="2400" b="1">
                <a:solidFill>
                  <a:srgbClr val="008000"/>
                </a:solidFill>
                <a:latin typeface="Times New Roman" panose="02020603050405020304" pitchFamily="18" charset="0"/>
                <a:cs typeface="Times New Roman" panose="02020603050405020304" pitchFamily="18" charset="0"/>
              </a:rPr>
              <a:t> Bóng đèn trắng:</a:t>
            </a:r>
          </a:p>
        </p:txBody>
      </p:sp>
      <p:grpSp>
        <p:nvGrpSpPr>
          <p:cNvPr id="2" name="Group 12"/>
          <p:cNvGrpSpPr/>
          <p:nvPr/>
        </p:nvGrpSpPr>
        <p:grpSpPr bwMode="auto">
          <a:xfrm>
            <a:off x="2528888" y="2730500"/>
            <a:ext cx="1600200" cy="152400"/>
            <a:chOff x="3728" y="2466"/>
            <a:chExt cx="1008" cy="96"/>
          </a:xfrm>
        </p:grpSpPr>
        <p:sp>
          <p:nvSpPr>
            <p:cNvPr id="4126" name="Line 18"/>
            <p:cNvSpPr>
              <a:spLocks noChangeShapeType="1"/>
            </p:cNvSpPr>
            <p:nvPr/>
          </p:nvSpPr>
          <p:spPr bwMode="auto">
            <a:xfrm>
              <a:off x="3728" y="2514"/>
              <a:ext cx="1008" cy="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4127" name="Line 23"/>
            <p:cNvSpPr>
              <a:spLocks noChangeShapeType="1"/>
            </p:cNvSpPr>
            <p:nvPr/>
          </p:nvSpPr>
          <p:spPr bwMode="auto">
            <a:xfrm>
              <a:off x="3728" y="2466"/>
              <a:ext cx="0" cy="96"/>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4128" name="Line 25"/>
            <p:cNvSpPr>
              <a:spLocks noChangeShapeType="1"/>
            </p:cNvSpPr>
            <p:nvPr/>
          </p:nvSpPr>
          <p:spPr bwMode="auto">
            <a:xfrm>
              <a:off x="4064" y="2466"/>
              <a:ext cx="0" cy="96"/>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4129" name="Line 26"/>
            <p:cNvSpPr>
              <a:spLocks noChangeShapeType="1"/>
            </p:cNvSpPr>
            <p:nvPr/>
          </p:nvSpPr>
          <p:spPr bwMode="auto">
            <a:xfrm>
              <a:off x="4400" y="2466"/>
              <a:ext cx="0" cy="96"/>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4130" name="Line 31"/>
            <p:cNvSpPr>
              <a:spLocks noChangeShapeType="1"/>
            </p:cNvSpPr>
            <p:nvPr/>
          </p:nvSpPr>
          <p:spPr bwMode="auto">
            <a:xfrm>
              <a:off x="4736" y="2466"/>
              <a:ext cx="0" cy="96"/>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grpSp>
      <p:sp>
        <p:nvSpPr>
          <p:cNvPr id="114" name="AutoShape 32"/>
          <p:cNvSpPr/>
          <p:nvPr/>
        </p:nvSpPr>
        <p:spPr bwMode="auto">
          <a:xfrm rot="-5400000">
            <a:off x="3775075" y="685801"/>
            <a:ext cx="200025" cy="2667000"/>
          </a:xfrm>
          <a:prstGeom prst="rightBrace">
            <a:avLst>
              <a:gd name="adj1" fmla="val 111111"/>
              <a:gd name="adj2" fmla="val 50000"/>
            </a:avLst>
          </a:prstGeom>
          <a:noFill/>
          <a:ln w="9525" cap="rnd">
            <a:solidFill>
              <a:srgbClr val="008000"/>
            </a:solidFill>
            <a:prstDash val="sysDot"/>
            <a:round/>
          </a:ln>
          <a:extLst>
            <a:ext uri="{909E8E84-426E-40DD-AFC4-6F175D3DCCD1}">
              <a14:hiddenFill xmlns:a14="http://schemas.microsoft.com/office/drawing/2010/main">
                <a:solidFill>
                  <a:srgbClr val="FFFFFF"/>
                </a:solidFill>
              </a14:hiddenFill>
            </a:ext>
          </a:extLst>
        </p:spPr>
        <p:txBody>
          <a:bodyPr vert="eaVert" wrap="none" anchor="ctr"/>
          <a:lstStyle/>
          <a:p>
            <a:pPr eaLnBrk="1" hangingPunct="1"/>
            <a:endParaRPr lang="en-US" altLang="en-US" sz="2400">
              <a:solidFill>
                <a:srgbClr val="0000CC"/>
              </a:solidFill>
              <a:latin typeface="Arial" panose="020B0604020202020204" pitchFamily="34" charset="0"/>
              <a:cs typeface="Arial" panose="020B0604020202020204" pitchFamily="34" charset="0"/>
            </a:endParaRPr>
          </a:p>
        </p:txBody>
      </p:sp>
      <p:sp>
        <p:nvSpPr>
          <p:cNvPr id="115" name="AutoShape 34"/>
          <p:cNvSpPr/>
          <p:nvPr/>
        </p:nvSpPr>
        <p:spPr bwMode="auto">
          <a:xfrm rot="-5400000">
            <a:off x="4598988" y="1903413"/>
            <a:ext cx="152400" cy="1066800"/>
          </a:xfrm>
          <a:prstGeom prst="leftBrace">
            <a:avLst>
              <a:gd name="adj1" fmla="val 58333"/>
              <a:gd name="adj2" fmla="val 50000"/>
            </a:avLst>
          </a:prstGeom>
          <a:noFill/>
          <a:ln w="9525" cap="rnd">
            <a:solidFill>
              <a:srgbClr val="008000"/>
            </a:solidFill>
            <a:prstDash val="sysDot"/>
            <a:round/>
          </a:ln>
          <a:extLst>
            <a:ext uri="{909E8E84-426E-40DD-AFC4-6F175D3DCCD1}">
              <a14:hiddenFill xmlns:a14="http://schemas.microsoft.com/office/drawing/2010/main">
                <a:solidFill>
                  <a:srgbClr val="FFFFFF"/>
                </a:solidFill>
              </a14:hiddenFill>
            </a:ext>
          </a:extLst>
        </p:spPr>
        <p:txBody>
          <a:bodyPr vert="eaVert" wrap="none" anchor="ctr"/>
          <a:lstStyle/>
          <a:p>
            <a:pPr eaLnBrk="1" hangingPunct="1"/>
            <a:endParaRPr lang="en-US" altLang="en-US" sz="2400">
              <a:solidFill>
                <a:srgbClr val="0000CC"/>
              </a:solidFill>
              <a:latin typeface="Arial" panose="020B0604020202020204" pitchFamily="34" charset="0"/>
              <a:cs typeface="Arial" panose="020B0604020202020204" pitchFamily="34" charset="0"/>
            </a:endParaRPr>
          </a:p>
        </p:txBody>
      </p:sp>
      <p:sp>
        <p:nvSpPr>
          <p:cNvPr id="116" name="AutoShape 35"/>
          <p:cNvSpPr/>
          <p:nvPr/>
        </p:nvSpPr>
        <p:spPr bwMode="auto">
          <a:xfrm rot="5400000">
            <a:off x="3241675" y="2201863"/>
            <a:ext cx="152400" cy="1600200"/>
          </a:xfrm>
          <a:prstGeom prst="rightBrace">
            <a:avLst>
              <a:gd name="adj1" fmla="val 87500"/>
              <a:gd name="adj2" fmla="val 49204"/>
            </a:avLst>
          </a:prstGeom>
          <a:noFill/>
          <a:ln w="9525" cap="rnd">
            <a:solidFill>
              <a:srgbClr val="008000"/>
            </a:solidFill>
            <a:prstDash val="sysDot"/>
            <a:round/>
          </a:ln>
          <a:extLst>
            <a:ext uri="{909E8E84-426E-40DD-AFC4-6F175D3DCCD1}">
              <a14:hiddenFill xmlns:a14="http://schemas.microsoft.com/office/drawing/2010/main">
                <a:solidFill>
                  <a:srgbClr val="FFFFFF"/>
                </a:solidFill>
              </a14:hiddenFill>
            </a:ext>
          </a:extLst>
        </p:spPr>
        <p:txBody>
          <a:bodyPr rot="10800000" vert="eaVert" wrap="none" anchor="ctr"/>
          <a:lstStyle/>
          <a:p>
            <a:pPr eaLnBrk="1" hangingPunct="1"/>
            <a:endParaRPr lang="en-US" altLang="en-US" sz="2400">
              <a:solidFill>
                <a:srgbClr val="0000CC"/>
              </a:solidFill>
              <a:latin typeface="Arial" panose="020B0604020202020204" pitchFamily="34" charset="0"/>
              <a:cs typeface="Arial" panose="020B0604020202020204" pitchFamily="34" charset="0"/>
            </a:endParaRPr>
          </a:p>
        </p:txBody>
      </p:sp>
      <p:sp>
        <p:nvSpPr>
          <p:cNvPr id="117" name="Text Box 39"/>
          <p:cNvSpPr txBox="1">
            <a:spLocks noChangeArrowheads="1"/>
          </p:cNvSpPr>
          <p:nvPr/>
        </p:nvSpPr>
        <p:spPr bwMode="auto">
          <a:xfrm>
            <a:off x="2884488" y="2936875"/>
            <a:ext cx="2139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sz="2400" b="1" dirty="0">
                <a:solidFill>
                  <a:srgbClr val="008000"/>
                </a:solidFill>
                <a:latin typeface="Times New Roman" panose="02020603050405020304" pitchFamily="18" charset="0"/>
                <a:cs typeface="Times New Roman" panose="02020603050405020304" pitchFamily="18" charset="0"/>
              </a:rPr>
              <a:t>?</a:t>
            </a:r>
            <a:r>
              <a:rPr lang="vi-VN" altLang="en-US" sz="2400" b="1" dirty="0">
                <a:solidFill>
                  <a:srgbClr val="008000"/>
                </a:solidFill>
                <a:latin typeface="Times New Roman" panose="02020603050405020304" pitchFamily="18" charset="0"/>
                <a:cs typeface="Times New Roman" panose="02020603050405020304" pitchFamily="18" charset="0"/>
              </a:rPr>
              <a:t> </a:t>
            </a:r>
            <a:r>
              <a:rPr lang="en-US" altLang="en-US" sz="1800" b="1" dirty="0" err="1">
                <a:solidFill>
                  <a:srgbClr val="008000"/>
                </a:solidFill>
                <a:latin typeface="Times New Roman" panose="02020603050405020304" pitchFamily="18" charset="0"/>
                <a:cs typeface="Times New Roman" panose="02020603050405020304" pitchFamily="18" charset="0"/>
              </a:rPr>
              <a:t>bóng</a:t>
            </a:r>
            <a:r>
              <a:rPr lang="en-US" altLang="en-US" sz="1800" b="1" dirty="0">
                <a:solidFill>
                  <a:srgbClr val="008000"/>
                </a:solidFill>
                <a:latin typeface="Times New Roman" panose="02020603050405020304" pitchFamily="18" charset="0"/>
                <a:cs typeface="Times New Roman" panose="02020603050405020304" pitchFamily="18" charset="0"/>
              </a:rPr>
              <a:t> </a:t>
            </a:r>
          </a:p>
        </p:txBody>
      </p:sp>
      <p:sp>
        <p:nvSpPr>
          <p:cNvPr id="118" name="Text Box 40"/>
          <p:cNvSpPr txBox="1">
            <a:spLocks noChangeArrowheads="1"/>
          </p:cNvSpPr>
          <p:nvPr/>
        </p:nvSpPr>
        <p:spPr bwMode="auto">
          <a:xfrm>
            <a:off x="4092489" y="2397125"/>
            <a:ext cx="2133600" cy="368300"/>
          </a:xfrm>
          <a:prstGeom prst="rect">
            <a:avLst/>
          </a:prstGeom>
          <a:noFill/>
          <a:ln w="9525">
            <a:solidFill>
              <a:schemeClr val="bg1"/>
            </a:solidFill>
            <a:miter lim="800000"/>
          </a:ln>
          <a:extLst>
            <a:ext uri="{909E8E84-426E-40DD-AFC4-6F175D3DCCD1}">
              <a14:hiddenFill xmlns:a14="http://schemas.microsoft.com/office/drawing/2010/main">
                <a:solidFill>
                  <a:srgbClr val="FFFFFF"/>
                </a:solidFill>
              </a14:hiddenFill>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sz="1800" b="1" dirty="0">
                <a:solidFill>
                  <a:srgbClr val="008000"/>
                </a:solidFill>
                <a:latin typeface="Times New Roman" panose="02020603050405020304" pitchFamily="18" charset="0"/>
                <a:cs typeface="Times New Roman" panose="02020603050405020304" pitchFamily="18" charset="0"/>
              </a:rPr>
              <a:t>250 </a:t>
            </a:r>
            <a:r>
              <a:rPr lang="en-US" altLang="en-US" sz="1800" b="1" dirty="0" err="1">
                <a:solidFill>
                  <a:srgbClr val="008000"/>
                </a:solidFill>
                <a:latin typeface="Times New Roman" panose="02020603050405020304" pitchFamily="18" charset="0"/>
                <a:cs typeface="Times New Roman" panose="02020603050405020304" pitchFamily="18" charset="0"/>
              </a:rPr>
              <a:t>bóng</a:t>
            </a:r>
            <a:r>
              <a:rPr lang="en-US" altLang="en-US" sz="1800" b="1" dirty="0">
                <a:solidFill>
                  <a:srgbClr val="008000"/>
                </a:solidFill>
                <a:latin typeface="Times New Roman" panose="02020603050405020304" pitchFamily="18" charset="0"/>
                <a:cs typeface="Times New Roman" panose="02020603050405020304" pitchFamily="18" charset="0"/>
              </a:rPr>
              <a:t> </a:t>
            </a:r>
          </a:p>
        </p:txBody>
      </p:sp>
      <p:sp>
        <p:nvSpPr>
          <p:cNvPr id="119" name="Text Box 41"/>
          <p:cNvSpPr txBox="1">
            <a:spLocks noChangeArrowheads="1"/>
          </p:cNvSpPr>
          <p:nvPr/>
        </p:nvSpPr>
        <p:spPr bwMode="auto">
          <a:xfrm>
            <a:off x="2913063" y="1471613"/>
            <a:ext cx="2362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dirty="0">
                <a:solidFill>
                  <a:srgbClr val="008000"/>
                </a:solidFill>
                <a:latin typeface="Times New Roman" panose="02020603050405020304" pitchFamily="18" charset="0"/>
                <a:cs typeface="Times New Roman" panose="02020603050405020304" pitchFamily="18" charset="0"/>
              </a:rPr>
              <a:t>       ?</a:t>
            </a:r>
            <a:r>
              <a:rPr lang="vi-VN" altLang="en-US" b="1" dirty="0">
                <a:solidFill>
                  <a:srgbClr val="008000"/>
                </a:solidFill>
                <a:latin typeface="Times New Roman" panose="02020603050405020304" pitchFamily="18" charset="0"/>
                <a:cs typeface="Times New Roman" panose="02020603050405020304" pitchFamily="18" charset="0"/>
              </a:rPr>
              <a:t> </a:t>
            </a:r>
            <a:r>
              <a:rPr lang="en-US" altLang="en-US" sz="1800" b="1" dirty="0" err="1">
                <a:solidFill>
                  <a:srgbClr val="008000"/>
                </a:solidFill>
                <a:latin typeface="Times New Roman" panose="02020603050405020304" pitchFamily="18" charset="0"/>
                <a:cs typeface="Times New Roman" panose="02020603050405020304" pitchFamily="18" charset="0"/>
              </a:rPr>
              <a:t>bóng</a:t>
            </a:r>
            <a:r>
              <a:rPr lang="en-US" altLang="en-US" sz="1800" b="1" dirty="0">
                <a:solidFill>
                  <a:srgbClr val="008000"/>
                </a:solidFill>
                <a:latin typeface="Times New Roman" panose="02020603050405020304" pitchFamily="18" charset="0"/>
                <a:cs typeface="Times New Roman" panose="02020603050405020304" pitchFamily="18" charset="0"/>
              </a:rPr>
              <a:t> </a:t>
            </a:r>
          </a:p>
        </p:txBody>
      </p:sp>
      <p:grpSp>
        <p:nvGrpSpPr>
          <p:cNvPr id="3" name="Group 24"/>
          <p:cNvGrpSpPr/>
          <p:nvPr/>
        </p:nvGrpSpPr>
        <p:grpSpPr bwMode="auto">
          <a:xfrm>
            <a:off x="2528888" y="2141538"/>
            <a:ext cx="2692400" cy="152400"/>
            <a:chOff x="3728" y="2226"/>
            <a:chExt cx="1696" cy="96"/>
          </a:xfrm>
        </p:grpSpPr>
        <p:sp>
          <p:nvSpPr>
            <p:cNvPr id="4119" name="Line 16"/>
            <p:cNvSpPr>
              <a:spLocks noChangeShapeType="1"/>
            </p:cNvSpPr>
            <p:nvPr/>
          </p:nvSpPr>
          <p:spPr bwMode="auto">
            <a:xfrm>
              <a:off x="3728" y="2274"/>
              <a:ext cx="1696" cy="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4120" name="Line 19"/>
            <p:cNvSpPr>
              <a:spLocks noChangeShapeType="1"/>
            </p:cNvSpPr>
            <p:nvPr/>
          </p:nvSpPr>
          <p:spPr bwMode="auto">
            <a:xfrm>
              <a:off x="3728" y="2226"/>
              <a:ext cx="0" cy="96"/>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4121" name="Line 20"/>
            <p:cNvSpPr>
              <a:spLocks noChangeShapeType="1"/>
            </p:cNvSpPr>
            <p:nvPr/>
          </p:nvSpPr>
          <p:spPr bwMode="auto">
            <a:xfrm>
              <a:off x="4064" y="2226"/>
              <a:ext cx="0" cy="96"/>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4122" name="Line 21"/>
            <p:cNvSpPr>
              <a:spLocks noChangeShapeType="1"/>
            </p:cNvSpPr>
            <p:nvPr/>
          </p:nvSpPr>
          <p:spPr bwMode="auto">
            <a:xfrm>
              <a:off x="4400" y="2226"/>
              <a:ext cx="0" cy="96"/>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4123" name="Line 42"/>
            <p:cNvSpPr>
              <a:spLocks noChangeShapeType="1"/>
            </p:cNvSpPr>
            <p:nvPr/>
          </p:nvSpPr>
          <p:spPr bwMode="auto">
            <a:xfrm>
              <a:off x="4736" y="2226"/>
              <a:ext cx="0" cy="96"/>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4124" name="Line 43"/>
            <p:cNvSpPr>
              <a:spLocks noChangeShapeType="1"/>
            </p:cNvSpPr>
            <p:nvPr/>
          </p:nvSpPr>
          <p:spPr bwMode="auto">
            <a:xfrm>
              <a:off x="5072" y="2226"/>
              <a:ext cx="0" cy="96"/>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4125" name="Line 47"/>
            <p:cNvSpPr>
              <a:spLocks noChangeShapeType="1"/>
            </p:cNvSpPr>
            <p:nvPr/>
          </p:nvSpPr>
          <p:spPr bwMode="auto">
            <a:xfrm>
              <a:off x="5408" y="2226"/>
              <a:ext cx="0" cy="96"/>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grpSp>
      <p:sp>
        <p:nvSpPr>
          <p:cNvPr id="30752" name="Text Box 32"/>
          <p:cNvSpPr txBox="1">
            <a:spLocks noChangeArrowheads="1"/>
          </p:cNvSpPr>
          <p:nvPr/>
        </p:nvSpPr>
        <p:spPr bwMode="auto">
          <a:xfrm>
            <a:off x="3875088" y="1190840"/>
            <a:ext cx="2667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algn="ctr" eaLnBrk="1" hangingPunct="1">
              <a:spcBef>
                <a:spcPct val="50000"/>
              </a:spcBef>
            </a:pPr>
            <a:r>
              <a:rPr lang="en-US" altLang="en-US" b="1" u="sng">
                <a:solidFill>
                  <a:srgbClr val="FF0000"/>
                </a:solidFill>
                <a:latin typeface="Times New Roman" panose="02020603050405020304" pitchFamily="18" charset="0"/>
                <a:cs typeface="Times New Roman" panose="02020603050405020304" pitchFamily="18" charset="0"/>
              </a:rPr>
              <a:t>Bài giải</a:t>
            </a:r>
          </a:p>
        </p:txBody>
      </p:sp>
      <p:sp>
        <p:nvSpPr>
          <p:cNvPr id="123" name="Text Box 37"/>
          <p:cNvSpPr txBox="1">
            <a:spLocks noChangeArrowheads="1"/>
          </p:cNvSpPr>
          <p:nvPr/>
        </p:nvSpPr>
        <p:spPr bwMode="auto">
          <a:xfrm>
            <a:off x="1247775" y="3278188"/>
            <a:ext cx="70659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a:solidFill>
                  <a:srgbClr val="0000CC"/>
                </a:solidFill>
                <a:latin typeface="Times New Roman" panose="02020603050405020304" pitchFamily="18" charset="0"/>
                <a:cs typeface="Times New Roman" panose="02020603050405020304" pitchFamily="18" charset="0"/>
              </a:rPr>
              <a:t>Theo sơ đồ, hiệu số phần bằng nhau là:</a:t>
            </a:r>
          </a:p>
        </p:txBody>
      </p:sp>
      <p:sp>
        <p:nvSpPr>
          <p:cNvPr id="124" name="Text Box 37"/>
          <p:cNvSpPr txBox="1">
            <a:spLocks noChangeArrowheads="1"/>
          </p:cNvSpPr>
          <p:nvPr/>
        </p:nvSpPr>
        <p:spPr bwMode="auto">
          <a:xfrm>
            <a:off x="2738438" y="3678238"/>
            <a:ext cx="3733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dirty="0">
                <a:solidFill>
                  <a:srgbClr val="FF0000"/>
                </a:solidFill>
                <a:latin typeface="Times New Roman" panose="02020603050405020304" pitchFamily="18" charset="0"/>
                <a:cs typeface="Times New Roman" panose="02020603050405020304" pitchFamily="18" charset="0"/>
              </a:rPr>
              <a:t>5 - 3 = 2 ( </a:t>
            </a:r>
            <a:r>
              <a:rPr lang="en-US" altLang="en-US" b="1" dirty="0" err="1">
                <a:solidFill>
                  <a:srgbClr val="FF0000"/>
                </a:solidFill>
                <a:latin typeface="Times New Roman" panose="02020603050405020304" pitchFamily="18" charset="0"/>
                <a:cs typeface="Times New Roman" panose="02020603050405020304" pitchFamily="18" charset="0"/>
              </a:rPr>
              <a:t>phần</a:t>
            </a:r>
            <a:r>
              <a:rPr lang="en-US" altLang="en-US" b="1" dirty="0">
                <a:solidFill>
                  <a:srgbClr val="FF0000"/>
                </a:solidFill>
                <a:latin typeface="Times New Roman" panose="02020603050405020304" pitchFamily="18" charset="0"/>
                <a:cs typeface="Times New Roman" panose="02020603050405020304" pitchFamily="18" charset="0"/>
              </a:rPr>
              <a:t> )</a:t>
            </a:r>
          </a:p>
        </p:txBody>
      </p:sp>
      <p:sp>
        <p:nvSpPr>
          <p:cNvPr id="125" name="Text Box 37"/>
          <p:cNvSpPr txBox="1">
            <a:spLocks noChangeArrowheads="1"/>
          </p:cNvSpPr>
          <p:nvPr/>
        </p:nvSpPr>
        <p:spPr bwMode="auto">
          <a:xfrm>
            <a:off x="1524000" y="4114800"/>
            <a:ext cx="4191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dirty="0" err="1">
                <a:solidFill>
                  <a:srgbClr val="0000CC"/>
                </a:solidFill>
                <a:latin typeface="Times New Roman" panose="02020603050405020304" pitchFamily="18" charset="0"/>
                <a:cs typeface="Times New Roman" panose="02020603050405020304" pitchFamily="18" charset="0"/>
              </a:rPr>
              <a:t>Số</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bóng</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smtClean="0">
                <a:solidFill>
                  <a:srgbClr val="0000CC"/>
                </a:solidFill>
                <a:latin typeface="Times New Roman" panose="02020603050405020304" pitchFamily="18" charset="0"/>
                <a:cs typeface="Times New Roman" panose="02020603050405020304" pitchFamily="18" charset="0"/>
              </a:rPr>
              <a:t>đèn</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smtClean="0">
                <a:solidFill>
                  <a:srgbClr val="0000CC"/>
                </a:solidFill>
                <a:latin typeface="Times New Roman" panose="02020603050405020304" pitchFamily="18" charset="0"/>
                <a:cs typeface="Times New Roman" panose="02020603050405020304" pitchFamily="18" charset="0"/>
              </a:rPr>
              <a:t>trắng</a:t>
            </a:r>
            <a:r>
              <a:rPr lang="en-US" altLang="en-US" b="1" dirty="0" smtClean="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là</a:t>
            </a:r>
            <a:r>
              <a:rPr lang="en-US" altLang="en-US" b="1" dirty="0">
                <a:solidFill>
                  <a:srgbClr val="0000CC"/>
                </a:solidFill>
                <a:latin typeface="Times New Roman" panose="02020603050405020304" pitchFamily="18" charset="0"/>
                <a:cs typeface="Times New Roman" panose="02020603050405020304" pitchFamily="18" charset="0"/>
              </a:rPr>
              <a:t>:</a:t>
            </a:r>
          </a:p>
        </p:txBody>
      </p:sp>
      <p:sp>
        <p:nvSpPr>
          <p:cNvPr id="126" name="Text Box 37"/>
          <p:cNvSpPr txBox="1">
            <a:spLocks noChangeArrowheads="1"/>
          </p:cNvSpPr>
          <p:nvPr/>
        </p:nvSpPr>
        <p:spPr bwMode="auto">
          <a:xfrm>
            <a:off x="2971800" y="4419600"/>
            <a:ext cx="4724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dirty="0">
                <a:solidFill>
                  <a:srgbClr val="FF0000"/>
                </a:solidFill>
                <a:latin typeface="Times New Roman" panose="02020603050405020304" pitchFamily="18" charset="0"/>
                <a:cs typeface="Times New Roman" panose="02020603050405020304" pitchFamily="18" charset="0"/>
              </a:rPr>
              <a:t>250 : 2 x  </a:t>
            </a:r>
            <a:r>
              <a:rPr lang="en-US" altLang="en-US" b="1" dirty="0" smtClean="0">
                <a:solidFill>
                  <a:srgbClr val="FF0000"/>
                </a:solidFill>
                <a:latin typeface="Times New Roman" panose="02020603050405020304" pitchFamily="18" charset="0"/>
                <a:cs typeface="Times New Roman" panose="02020603050405020304" pitchFamily="18" charset="0"/>
              </a:rPr>
              <a:t>3 </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smtClean="0">
                <a:solidFill>
                  <a:srgbClr val="FF0000"/>
                </a:solidFill>
                <a:latin typeface="Times New Roman" panose="02020603050405020304" pitchFamily="18" charset="0"/>
                <a:cs typeface="Times New Roman" panose="02020603050405020304" pitchFamily="18" charset="0"/>
              </a:rPr>
              <a:t>37</a:t>
            </a:r>
            <a:r>
              <a:rPr lang="en-US" altLang="en-US" b="1" dirty="0" smtClean="0">
                <a:solidFill>
                  <a:srgbClr val="FF0000"/>
                </a:solidFill>
                <a:latin typeface="Times New Roman" panose="02020603050405020304" pitchFamily="18" charset="0"/>
                <a:cs typeface="Times New Roman" panose="02020603050405020304" pitchFamily="18" charset="0"/>
              </a:rPr>
              <a:t>5 </a:t>
            </a:r>
            <a:r>
              <a:rPr lang="en-US" altLang="en-US" b="1" dirty="0">
                <a:solidFill>
                  <a:srgbClr val="FF0000"/>
                </a:solidFill>
                <a:latin typeface="Times New Roman" panose="02020603050405020304" pitchFamily="18" charset="0"/>
                <a:cs typeface="Times New Roman" panose="02020603050405020304" pitchFamily="18" charset="0"/>
              </a:rPr>
              <a:t>(</a:t>
            </a:r>
            <a:r>
              <a:rPr lang="en-US" altLang="en-US" b="1" dirty="0" err="1" smtClean="0">
                <a:solidFill>
                  <a:srgbClr val="FF0000"/>
                </a:solidFill>
                <a:latin typeface="Times New Roman" panose="02020603050405020304" pitchFamily="18" charset="0"/>
                <a:cs typeface="Times New Roman" panose="02020603050405020304" pitchFamily="18" charset="0"/>
              </a:rPr>
              <a:t>bóng</a:t>
            </a:r>
            <a:r>
              <a:rPr lang="en-US" altLang="en-US" b="1" dirty="0" smtClean="0">
                <a:solidFill>
                  <a:srgbClr val="FF0000"/>
                </a:solidFill>
                <a:latin typeface="Times New Roman" panose="02020603050405020304" pitchFamily="18" charset="0"/>
                <a:cs typeface="Times New Roman" panose="02020603050405020304" pitchFamily="18" charset="0"/>
              </a:rPr>
              <a:t>)</a:t>
            </a:r>
            <a:endParaRPr lang="en-US" altLang="en-US" b="1" dirty="0">
              <a:solidFill>
                <a:srgbClr val="FF0000"/>
              </a:solidFill>
              <a:latin typeface="Times New Roman" panose="02020603050405020304" pitchFamily="18" charset="0"/>
              <a:cs typeface="Times New Roman" panose="02020603050405020304" pitchFamily="18" charset="0"/>
            </a:endParaRPr>
          </a:p>
        </p:txBody>
      </p:sp>
      <p:sp>
        <p:nvSpPr>
          <p:cNvPr id="127" name="Text Box 37"/>
          <p:cNvSpPr txBox="1">
            <a:spLocks noChangeArrowheads="1"/>
          </p:cNvSpPr>
          <p:nvPr/>
        </p:nvSpPr>
        <p:spPr bwMode="auto">
          <a:xfrm>
            <a:off x="1600200" y="4800600"/>
            <a:ext cx="77549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dirty="0" err="1">
                <a:solidFill>
                  <a:srgbClr val="0000CC"/>
                </a:solidFill>
                <a:latin typeface="Times New Roman" panose="02020603050405020304" pitchFamily="18" charset="0"/>
                <a:cs typeface="Times New Roman" panose="02020603050405020304" pitchFamily="18" charset="0"/>
              </a:rPr>
              <a:t>Số</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bóng</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đèn</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smtClean="0">
                <a:solidFill>
                  <a:srgbClr val="0000CC"/>
                </a:solidFill>
                <a:latin typeface="Times New Roman" panose="02020603050405020304" pitchFamily="18" charset="0"/>
                <a:cs typeface="Times New Roman" panose="02020603050405020304" pitchFamily="18" charset="0"/>
              </a:rPr>
              <a:t>màu</a:t>
            </a:r>
            <a:r>
              <a:rPr lang="en-US" altLang="en-US" b="1" dirty="0" smtClean="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là</a:t>
            </a:r>
            <a:r>
              <a:rPr lang="en-US" altLang="en-US" b="1" dirty="0" smtClean="0">
                <a:solidFill>
                  <a:srgbClr val="0000CC"/>
                </a:solidFill>
                <a:latin typeface="Times New Roman" panose="02020603050405020304" pitchFamily="18" charset="0"/>
                <a:cs typeface="Times New Roman" panose="02020603050405020304" pitchFamily="18" charset="0"/>
              </a:rPr>
              <a:t>: </a:t>
            </a:r>
            <a:r>
              <a:rPr lang="en-US" altLang="en-US" b="1" dirty="0" smtClean="0">
                <a:solidFill>
                  <a:srgbClr val="FF0000"/>
                </a:solidFill>
                <a:latin typeface="Times New Roman" panose="02020603050405020304" pitchFamily="18" charset="0"/>
                <a:cs typeface="Times New Roman" panose="02020603050405020304" pitchFamily="18" charset="0"/>
              </a:rPr>
              <a:t>375 + 250 = 625 </a:t>
            </a:r>
            <a:r>
              <a:rPr lang="en-US" altLang="en-US" b="1" dirty="0" smtClean="0">
                <a:solidFill>
                  <a:srgbClr val="FF0000"/>
                </a:solidFill>
                <a:latin typeface="Times New Roman" panose="02020603050405020304" pitchFamily="18" charset="0"/>
                <a:cs typeface="Times New Roman" panose="02020603050405020304" pitchFamily="18" charset="0"/>
              </a:rPr>
              <a:t>(</a:t>
            </a:r>
            <a:r>
              <a:rPr lang="en-US" altLang="en-US" b="1" dirty="0" err="1" smtClean="0">
                <a:solidFill>
                  <a:srgbClr val="FF0000"/>
                </a:solidFill>
                <a:latin typeface="Times New Roman" panose="02020603050405020304" pitchFamily="18" charset="0"/>
                <a:cs typeface="Times New Roman" panose="02020603050405020304" pitchFamily="18" charset="0"/>
              </a:rPr>
              <a:t>bóng</a:t>
            </a:r>
            <a:r>
              <a:rPr lang="en-US" altLang="en-US" b="1" dirty="0" smtClean="0">
                <a:solidFill>
                  <a:srgbClr val="FF0000"/>
                </a:solidFill>
                <a:latin typeface="Times New Roman" panose="02020603050405020304" pitchFamily="18" charset="0"/>
                <a:cs typeface="Times New Roman" panose="02020603050405020304" pitchFamily="18" charset="0"/>
              </a:rPr>
              <a:t>) </a:t>
            </a:r>
            <a:endParaRPr lang="en-US" altLang="en-US" b="1" dirty="0">
              <a:solidFill>
                <a:srgbClr val="FF0000"/>
              </a:solidFill>
              <a:latin typeface="Times New Roman" panose="02020603050405020304" pitchFamily="18" charset="0"/>
              <a:cs typeface="Times New Roman" panose="02020603050405020304" pitchFamily="18" charset="0"/>
            </a:endParaRPr>
          </a:p>
        </p:txBody>
      </p:sp>
      <p:sp>
        <p:nvSpPr>
          <p:cNvPr id="129" name="Text Box 37"/>
          <p:cNvSpPr txBox="1">
            <a:spLocks noChangeArrowheads="1"/>
          </p:cNvSpPr>
          <p:nvPr/>
        </p:nvSpPr>
        <p:spPr bwMode="auto">
          <a:xfrm>
            <a:off x="3619500" y="5362640"/>
            <a:ext cx="4419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dirty="0" err="1">
                <a:solidFill>
                  <a:srgbClr val="0000CC"/>
                </a:solidFill>
                <a:latin typeface="Times New Roman" panose="02020603050405020304" pitchFamily="18" charset="0"/>
                <a:cs typeface="Times New Roman" panose="02020603050405020304" pitchFamily="18" charset="0"/>
              </a:rPr>
              <a:t>Đáp</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số</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smtClean="0">
                <a:solidFill>
                  <a:srgbClr val="0000CC"/>
                </a:solidFill>
                <a:latin typeface="Times New Roman" panose="02020603050405020304" pitchFamily="18" charset="0"/>
                <a:cs typeface="Times New Roman" panose="02020603050405020304" pitchFamily="18" charset="0"/>
              </a:rPr>
              <a:t>37</a:t>
            </a:r>
            <a:r>
              <a:rPr lang="en-US" altLang="en-US" b="1" dirty="0" smtClean="0">
                <a:solidFill>
                  <a:srgbClr val="0000CC"/>
                </a:solidFill>
                <a:latin typeface="Times New Roman" panose="02020603050405020304" pitchFamily="18" charset="0"/>
                <a:cs typeface="Times New Roman" panose="02020603050405020304" pitchFamily="18" charset="0"/>
              </a:rPr>
              <a:t>5 </a:t>
            </a:r>
            <a:r>
              <a:rPr lang="en-US" altLang="en-US" b="1" dirty="0" err="1">
                <a:solidFill>
                  <a:srgbClr val="0000CC"/>
                </a:solidFill>
                <a:latin typeface="Times New Roman" panose="02020603050405020304" pitchFamily="18" charset="0"/>
                <a:cs typeface="Times New Roman" panose="02020603050405020304" pitchFamily="18" charset="0"/>
              </a:rPr>
              <a:t>bóng</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đèn</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smtClean="0">
                <a:solidFill>
                  <a:srgbClr val="0000CC"/>
                </a:solidFill>
                <a:latin typeface="Times New Roman" panose="02020603050405020304" pitchFamily="18" charset="0"/>
                <a:cs typeface="Times New Roman" panose="02020603050405020304" pitchFamily="18" charset="0"/>
              </a:rPr>
              <a:t>trắng</a:t>
            </a:r>
            <a:endParaRPr lang="en-US" altLang="en-US" b="1" dirty="0">
              <a:solidFill>
                <a:srgbClr val="0000CC"/>
              </a:solidFill>
              <a:latin typeface="Times New Roman" panose="02020603050405020304" pitchFamily="18" charset="0"/>
              <a:cs typeface="Times New Roman" panose="02020603050405020304" pitchFamily="18" charset="0"/>
            </a:endParaRPr>
          </a:p>
        </p:txBody>
      </p:sp>
      <p:sp>
        <p:nvSpPr>
          <p:cNvPr id="130" name="Text Box 37"/>
          <p:cNvSpPr txBox="1">
            <a:spLocks noChangeArrowheads="1"/>
          </p:cNvSpPr>
          <p:nvPr/>
        </p:nvSpPr>
        <p:spPr bwMode="auto">
          <a:xfrm>
            <a:off x="4976813" y="5869782"/>
            <a:ext cx="3581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en-US" b="1" dirty="0" smtClean="0">
                <a:solidFill>
                  <a:srgbClr val="0000CC"/>
                </a:solidFill>
                <a:latin typeface="Times New Roman" panose="02020603050405020304" pitchFamily="18" charset="0"/>
                <a:cs typeface="Times New Roman" panose="02020603050405020304" pitchFamily="18" charset="0"/>
              </a:rPr>
              <a:t>62</a:t>
            </a:r>
            <a:r>
              <a:rPr lang="en-US" altLang="en-US" b="1" dirty="0" smtClean="0">
                <a:solidFill>
                  <a:srgbClr val="0000CC"/>
                </a:solidFill>
                <a:latin typeface="Times New Roman" panose="02020603050405020304" pitchFamily="18" charset="0"/>
                <a:cs typeface="Times New Roman" panose="02020603050405020304" pitchFamily="18" charset="0"/>
              </a:rPr>
              <a:t>5 </a:t>
            </a:r>
            <a:r>
              <a:rPr lang="en-US" altLang="en-US" b="1" dirty="0" err="1">
                <a:solidFill>
                  <a:srgbClr val="0000CC"/>
                </a:solidFill>
                <a:latin typeface="Times New Roman" panose="02020603050405020304" pitchFamily="18" charset="0"/>
                <a:cs typeface="Times New Roman" panose="02020603050405020304" pitchFamily="18" charset="0"/>
              </a:rPr>
              <a:t>bóng</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a:solidFill>
                  <a:srgbClr val="0000CC"/>
                </a:solidFill>
                <a:latin typeface="Times New Roman" panose="02020603050405020304" pitchFamily="18" charset="0"/>
                <a:cs typeface="Times New Roman" panose="02020603050405020304" pitchFamily="18" charset="0"/>
              </a:rPr>
              <a:t>đèn</a:t>
            </a:r>
            <a:r>
              <a:rPr lang="en-US" altLang="en-US" b="1" dirty="0">
                <a:solidFill>
                  <a:srgbClr val="0000CC"/>
                </a:solidFill>
                <a:latin typeface="Times New Roman" panose="02020603050405020304" pitchFamily="18" charset="0"/>
                <a:cs typeface="Times New Roman" panose="02020603050405020304" pitchFamily="18" charset="0"/>
              </a:rPr>
              <a:t> </a:t>
            </a:r>
            <a:r>
              <a:rPr lang="en-US" altLang="en-US" b="1" dirty="0" err="1" smtClean="0">
                <a:solidFill>
                  <a:srgbClr val="0000CC"/>
                </a:solidFill>
                <a:latin typeface="Times New Roman" panose="02020603050405020304" pitchFamily="18" charset="0"/>
                <a:cs typeface="Times New Roman" panose="02020603050405020304" pitchFamily="18" charset="0"/>
              </a:rPr>
              <a:t>màu</a:t>
            </a:r>
            <a:endParaRPr lang="en-US" altLang="en-US" b="1" dirty="0">
              <a:solidFill>
                <a:srgbClr val="0000CC"/>
              </a:solidFill>
              <a:latin typeface="Times New Roman" panose="02020603050405020304" pitchFamily="18" charset="0"/>
              <a:cs typeface="Times New Roman" panose="02020603050405020304" pitchFamily="18" charset="0"/>
            </a:endParaRPr>
          </a:p>
        </p:txBody>
      </p:sp>
      <p:sp>
        <p:nvSpPr>
          <p:cNvPr id="35" name="Text Box 42"/>
          <p:cNvSpPr txBox="1">
            <a:spLocks noChangeArrowheads="1"/>
          </p:cNvSpPr>
          <p:nvPr/>
        </p:nvSpPr>
        <p:spPr bwMode="auto">
          <a:xfrm>
            <a:off x="23813" y="1371600"/>
            <a:ext cx="23018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algn="ctr" eaLnBrk="1" hangingPunct="1">
              <a:spcBef>
                <a:spcPct val="50000"/>
              </a:spcBef>
            </a:pPr>
            <a:r>
              <a:rPr lang="en-US" altLang="en-US" b="1" smtClean="0">
                <a:solidFill>
                  <a:srgbClr val="0000FF"/>
                </a:solidFill>
                <a:latin typeface="Times New Roman" panose="02020603050405020304" pitchFamily="18" charset="0"/>
                <a:cs typeface="Times New Roman" panose="02020603050405020304" pitchFamily="18" charset="0"/>
              </a:rPr>
              <a:t>Ta có sơ đồ:</a:t>
            </a:r>
            <a:endParaRPr lang="en-US" altLang="en-US" b="1">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0727"/>
                                        </p:tgtEl>
                                        <p:attrNameLst>
                                          <p:attrName>style.visibility</p:attrName>
                                        </p:attrNameLst>
                                      </p:cBhvr>
                                      <p:to>
                                        <p:strVal val="visible"/>
                                      </p:to>
                                    </p:set>
                                    <p:anim calcmode="discrete" valueType="clr">
                                      <p:cBhvr override="childStyle">
                                        <p:cTn id="7" dur="80"/>
                                        <p:tgtEl>
                                          <p:spTgt spid="3072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0727"/>
                                        </p:tgtEl>
                                        <p:attrNameLst>
                                          <p:attrName>fillcolor</p:attrName>
                                        </p:attrNameLst>
                                      </p:cBhvr>
                                      <p:tavLst>
                                        <p:tav tm="0">
                                          <p:val>
                                            <p:clrVal>
                                              <a:schemeClr val="accent2"/>
                                            </p:clrVal>
                                          </p:val>
                                        </p:tav>
                                        <p:tav tm="50000">
                                          <p:val>
                                            <p:clrVal>
                                              <a:schemeClr val="hlink"/>
                                            </p:clrVal>
                                          </p:val>
                                        </p:tav>
                                      </p:tavLst>
                                    </p:anim>
                                    <p:set>
                                      <p:cBhvr>
                                        <p:cTn id="9" dur="80"/>
                                        <p:tgtEl>
                                          <p:spTgt spid="30727"/>
                                        </p:tgtEl>
                                        <p:attrNameLst>
                                          <p:attrName>fill.type</p:attrName>
                                        </p:attrNameLst>
                                      </p:cBhvr>
                                      <p:to>
                                        <p:strVal val="solid"/>
                                      </p:to>
                                    </p:set>
                                  </p:childTnLst>
                                </p:cTn>
                              </p:par>
                            </p:childTnLst>
                          </p:cTn>
                        </p:par>
                        <p:par>
                          <p:cTn id="10" fill="hold">
                            <p:stCondLst>
                              <p:cond delay="6639"/>
                            </p:stCondLst>
                            <p:childTnLst>
                              <p:par>
                                <p:cTn id="11" presetID="16" presetClass="entr" presetSubtype="21" fill="hold" nodeType="afterEffect">
                                  <p:stCondLst>
                                    <p:cond delay="0"/>
                                  </p:stCondLst>
                                  <p:childTnLst>
                                    <p:set>
                                      <p:cBhvr>
                                        <p:cTn id="12" dur="1" fill="hold">
                                          <p:stCondLst>
                                            <p:cond delay="0"/>
                                          </p:stCondLst>
                                        </p:cTn>
                                        <p:tgtEl>
                                          <p:spTgt spid="53"/>
                                        </p:tgtEl>
                                        <p:attrNameLst>
                                          <p:attrName>style.visibility</p:attrName>
                                        </p:attrNameLst>
                                      </p:cBhvr>
                                      <p:to>
                                        <p:strVal val="visible"/>
                                      </p:to>
                                    </p:set>
                                    <p:animEffect transition="in" filter="barn(inVertical)">
                                      <p:cBhvr>
                                        <p:cTn id="13" dur="500"/>
                                        <p:tgtEl>
                                          <p:spTgt spid="5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0752"/>
                                        </p:tgtEl>
                                        <p:attrNameLst>
                                          <p:attrName>style.visibility</p:attrName>
                                        </p:attrNameLst>
                                      </p:cBhvr>
                                      <p:to>
                                        <p:strVal val="visible"/>
                                      </p:to>
                                    </p:set>
                                    <p:anim calcmode="lin" valueType="num">
                                      <p:cBhvr additive="base">
                                        <p:cTn id="18" dur="500" fill="hold"/>
                                        <p:tgtEl>
                                          <p:spTgt spid="30752"/>
                                        </p:tgtEl>
                                        <p:attrNameLst>
                                          <p:attrName>ppt_x</p:attrName>
                                        </p:attrNameLst>
                                      </p:cBhvr>
                                      <p:tavLst>
                                        <p:tav tm="0">
                                          <p:val>
                                            <p:strVal val="#ppt_x"/>
                                          </p:val>
                                        </p:tav>
                                        <p:tav tm="100000">
                                          <p:val>
                                            <p:strVal val="#ppt_x"/>
                                          </p:val>
                                        </p:tav>
                                      </p:tavLst>
                                    </p:anim>
                                    <p:anim calcmode="lin" valueType="num">
                                      <p:cBhvr additive="base">
                                        <p:cTn id="19" dur="500" fill="hold"/>
                                        <p:tgtEl>
                                          <p:spTgt spid="30752"/>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5"/>
                                        </p:tgtEl>
                                        <p:attrNameLst>
                                          <p:attrName>style.visibility</p:attrName>
                                        </p:attrNameLst>
                                      </p:cBhvr>
                                      <p:to>
                                        <p:strVal val="visible"/>
                                      </p:to>
                                    </p:set>
                                    <p:anim calcmode="lin" valueType="num">
                                      <p:cBhvr additive="base">
                                        <p:cTn id="24" dur="500" fill="hold"/>
                                        <p:tgtEl>
                                          <p:spTgt spid="35"/>
                                        </p:tgtEl>
                                        <p:attrNameLst>
                                          <p:attrName>ppt_x</p:attrName>
                                        </p:attrNameLst>
                                      </p:cBhvr>
                                      <p:tavLst>
                                        <p:tav tm="0">
                                          <p:val>
                                            <p:strVal val="#ppt_x"/>
                                          </p:val>
                                        </p:tav>
                                        <p:tav tm="100000">
                                          <p:val>
                                            <p:strVal val="#ppt_x"/>
                                          </p:val>
                                        </p:tav>
                                      </p:tavLst>
                                    </p:anim>
                                    <p:anim calcmode="lin" valueType="num">
                                      <p:cBhvr additive="base">
                                        <p:cTn id="25"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02"/>
                                        </p:tgtEl>
                                        <p:attrNameLst>
                                          <p:attrName>style.visibility</p:attrName>
                                        </p:attrNameLst>
                                      </p:cBhvr>
                                      <p:to>
                                        <p:strVal val="visible"/>
                                      </p:to>
                                    </p:set>
                                    <p:anim calcmode="lin" valueType="num">
                                      <p:cBhvr additive="base">
                                        <p:cTn id="30" dur="500" fill="hold"/>
                                        <p:tgtEl>
                                          <p:spTgt spid="102"/>
                                        </p:tgtEl>
                                        <p:attrNameLst>
                                          <p:attrName>ppt_x</p:attrName>
                                        </p:attrNameLst>
                                      </p:cBhvr>
                                      <p:tavLst>
                                        <p:tav tm="0">
                                          <p:val>
                                            <p:strVal val="#ppt_x"/>
                                          </p:val>
                                        </p:tav>
                                        <p:tav tm="100000">
                                          <p:val>
                                            <p:strVal val="#ppt_x"/>
                                          </p:val>
                                        </p:tav>
                                      </p:tavLst>
                                    </p:anim>
                                    <p:anim calcmode="lin" valueType="num">
                                      <p:cBhvr additive="base">
                                        <p:cTn id="31" dur="500" fill="hold"/>
                                        <p:tgtEl>
                                          <p:spTgt spid="10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gtEl>
                                        <p:attrNameLst>
                                          <p:attrName>style.visibility</p:attrName>
                                        </p:attrNameLst>
                                      </p:cBhvr>
                                      <p:to>
                                        <p:strVal val="visible"/>
                                      </p:to>
                                    </p:set>
                                    <p:anim calcmode="lin" valueType="num">
                                      <p:cBhvr additive="base">
                                        <p:cTn id="36" dur="500" fill="hold"/>
                                        <p:tgtEl>
                                          <p:spTgt spid="3"/>
                                        </p:tgtEl>
                                        <p:attrNameLst>
                                          <p:attrName>ppt_x</p:attrName>
                                        </p:attrNameLst>
                                      </p:cBhvr>
                                      <p:tavLst>
                                        <p:tav tm="0">
                                          <p:val>
                                            <p:strVal val="#ppt_x"/>
                                          </p:val>
                                        </p:tav>
                                        <p:tav tm="100000">
                                          <p:val>
                                            <p:strVal val="#ppt_x"/>
                                          </p:val>
                                        </p:tav>
                                      </p:tavLst>
                                    </p:anim>
                                    <p:anim calcmode="lin" valueType="num">
                                      <p:cBhvr additive="base">
                                        <p:cTn id="37"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05"/>
                                        </p:tgtEl>
                                        <p:attrNameLst>
                                          <p:attrName>style.visibility</p:attrName>
                                        </p:attrNameLst>
                                      </p:cBhvr>
                                      <p:to>
                                        <p:strVal val="visible"/>
                                      </p:to>
                                    </p:set>
                                    <p:anim calcmode="lin" valueType="num">
                                      <p:cBhvr additive="base">
                                        <p:cTn id="42" dur="500" fill="hold"/>
                                        <p:tgtEl>
                                          <p:spTgt spid="105"/>
                                        </p:tgtEl>
                                        <p:attrNameLst>
                                          <p:attrName>ppt_x</p:attrName>
                                        </p:attrNameLst>
                                      </p:cBhvr>
                                      <p:tavLst>
                                        <p:tav tm="0">
                                          <p:val>
                                            <p:strVal val="#ppt_x"/>
                                          </p:val>
                                        </p:tav>
                                        <p:tav tm="100000">
                                          <p:val>
                                            <p:strVal val="#ppt_x"/>
                                          </p:val>
                                        </p:tav>
                                      </p:tavLst>
                                    </p:anim>
                                    <p:anim calcmode="lin" valueType="num">
                                      <p:cBhvr additive="base">
                                        <p:cTn id="43" dur="500" fill="hold"/>
                                        <p:tgtEl>
                                          <p:spTgt spid="105"/>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2"/>
                                        </p:tgtEl>
                                        <p:attrNameLst>
                                          <p:attrName>style.visibility</p:attrName>
                                        </p:attrNameLst>
                                      </p:cBhvr>
                                      <p:to>
                                        <p:strVal val="visible"/>
                                      </p:to>
                                    </p:set>
                                    <p:anim calcmode="lin" valueType="num">
                                      <p:cBhvr additive="base">
                                        <p:cTn id="48" dur="500" fill="hold"/>
                                        <p:tgtEl>
                                          <p:spTgt spid="2"/>
                                        </p:tgtEl>
                                        <p:attrNameLst>
                                          <p:attrName>ppt_x</p:attrName>
                                        </p:attrNameLst>
                                      </p:cBhvr>
                                      <p:tavLst>
                                        <p:tav tm="0">
                                          <p:val>
                                            <p:strVal val="#ppt_x"/>
                                          </p:val>
                                        </p:tav>
                                        <p:tav tm="100000">
                                          <p:val>
                                            <p:strVal val="#ppt_x"/>
                                          </p:val>
                                        </p:tav>
                                      </p:tavLst>
                                    </p:anim>
                                    <p:anim calcmode="lin" valueType="num">
                                      <p:cBhvr additive="base">
                                        <p:cTn id="4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15"/>
                                        </p:tgtEl>
                                        <p:attrNameLst>
                                          <p:attrName>style.visibility</p:attrName>
                                        </p:attrNameLst>
                                      </p:cBhvr>
                                      <p:to>
                                        <p:strVal val="visible"/>
                                      </p:to>
                                    </p:set>
                                    <p:anim calcmode="lin" valueType="num">
                                      <p:cBhvr additive="base">
                                        <p:cTn id="54" dur="500" fill="hold"/>
                                        <p:tgtEl>
                                          <p:spTgt spid="115"/>
                                        </p:tgtEl>
                                        <p:attrNameLst>
                                          <p:attrName>ppt_x</p:attrName>
                                        </p:attrNameLst>
                                      </p:cBhvr>
                                      <p:tavLst>
                                        <p:tav tm="0">
                                          <p:val>
                                            <p:strVal val="#ppt_x"/>
                                          </p:val>
                                        </p:tav>
                                        <p:tav tm="100000">
                                          <p:val>
                                            <p:strVal val="#ppt_x"/>
                                          </p:val>
                                        </p:tav>
                                      </p:tavLst>
                                    </p:anim>
                                    <p:anim calcmode="lin" valueType="num">
                                      <p:cBhvr additive="base">
                                        <p:cTn id="55" dur="500" fill="hold"/>
                                        <p:tgtEl>
                                          <p:spTgt spid="115"/>
                                        </p:tgtEl>
                                        <p:attrNameLst>
                                          <p:attrName>ppt_y</p:attrName>
                                        </p:attrNameLst>
                                      </p:cBhvr>
                                      <p:tavLst>
                                        <p:tav tm="0">
                                          <p:val>
                                            <p:strVal val="1+#ppt_h/2"/>
                                          </p:val>
                                        </p:tav>
                                        <p:tav tm="100000">
                                          <p:val>
                                            <p:strVal val="#ppt_y"/>
                                          </p:val>
                                        </p:tav>
                                      </p:tavLst>
                                    </p:anim>
                                  </p:childTnLst>
                                </p:cTn>
                              </p:par>
                            </p:childTnLst>
                          </p:cTn>
                        </p:par>
                        <p:par>
                          <p:cTn id="56" fill="hold">
                            <p:stCondLst>
                              <p:cond delay="500"/>
                            </p:stCondLst>
                            <p:childTnLst>
                              <p:par>
                                <p:cTn id="57" presetID="2" presetClass="entr" presetSubtype="4" fill="hold" grpId="0" nodeType="afterEffect">
                                  <p:stCondLst>
                                    <p:cond delay="0"/>
                                  </p:stCondLst>
                                  <p:childTnLst>
                                    <p:set>
                                      <p:cBhvr>
                                        <p:cTn id="58" dur="1" fill="hold">
                                          <p:stCondLst>
                                            <p:cond delay="0"/>
                                          </p:stCondLst>
                                        </p:cTn>
                                        <p:tgtEl>
                                          <p:spTgt spid="118"/>
                                        </p:tgtEl>
                                        <p:attrNameLst>
                                          <p:attrName>style.visibility</p:attrName>
                                        </p:attrNameLst>
                                      </p:cBhvr>
                                      <p:to>
                                        <p:strVal val="visible"/>
                                      </p:to>
                                    </p:set>
                                    <p:anim calcmode="lin" valueType="num">
                                      <p:cBhvr additive="base">
                                        <p:cTn id="59" dur="500" fill="hold"/>
                                        <p:tgtEl>
                                          <p:spTgt spid="118"/>
                                        </p:tgtEl>
                                        <p:attrNameLst>
                                          <p:attrName>ppt_x</p:attrName>
                                        </p:attrNameLst>
                                      </p:cBhvr>
                                      <p:tavLst>
                                        <p:tav tm="0">
                                          <p:val>
                                            <p:strVal val="#ppt_x"/>
                                          </p:val>
                                        </p:tav>
                                        <p:tav tm="100000">
                                          <p:val>
                                            <p:strVal val="#ppt_x"/>
                                          </p:val>
                                        </p:tav>
                                      </p:tavLst>
                                    </p:anim>
                                    <p:anim calcmode="lin" valueType="num">
                                      <p:cBhvr additive="base">
                                        <p:cTn id="60" dur="500" fill="hold"/>
                                        <p:tgtEl>
                                          <p:spTgt spid="118"/>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14"/>
                                        </p:tgtEl>
                                        <p:attrNameLst>
                                          <p:attrName>style.visibility</p:attrName>
                                        </p:attrNameLst>
                                      </p:cBhvr>
                                      <p:to>
                                        <p:strVal val="visible"/>
                                      </p:to>
                                    </p:set>
                                    <p:anim calcmode="lin" valueType="num">
                                      <p:cBhvr additive="base">
                                        <p:cTn id="65" dur="500" fill="hold"/>
                                        <p:tgtEl>
                                          <p:spTgt spid="114"/>
                                        </p:tgtEl>
                                        <p:attrNameLst>
                                          <p:attrName>ppt_x</p:attrName>
                                        </p:attrNameLst>
                                      </p:cBhvr>
                                      <p:tavLst>
                                        <p:tav tm="0">
                                          <p:val>
                                            <p:strVal val="#ppt_x"/>
                                          </p:val>
                                        </p:tav>
                                        <p:tav tm="100000">
                                          <p:val>
                                            <p:strVal val="#ppt_x"/>
                                          </p:val>
                                        </p:tav>
                                      </p:tavLst>
                                    </p:anim>
                                    <p:anim calcmode="lin" valueType="num">
                                      <p:cBhvr additive="base">
                                        <p:cTn id="66" dur="500" fill="hold"/>
                                        <p:tgtEl>
                                          <p:spTgt spid="114"/>
                                        </p:tgtEl>
                                        <p:attrNameLst>
                                          <p:attrName>ppt_y</p:attrName>
                                        </p:attrNameLst>
                                      </p:cBhvr>
                                      <p:tavLst>
                                        <p:tav tm="0">
                                          <p:val>
                                            <p:strVal val="1+#ppt_h/2"/>
                                          </p:val>
                                        </p:tav>
                                        <p:tav tm="100000">
                                          <p:val>
                                            <p:strVal val="#ppt_y"/>
                                          </p:val>
                                        </p:tav>
                                      </p:tavLst>
                                    </p:anim>
                                  </p:childTnLst>
                                </p:cTn>
                              </p:par>
                            </p:childTnLst>
                          </p:cTn>
                        </p:par>
                        <p:par>
                          <p:cTn id="67" fill="hold">
                            <p:stCondLst>
                              <p:cond delay="500"/>
                            </p:stCondLst>
                            <p:childTnLst>
                              <p:par>
                                <p:cTn id="68" presetID="2" presetClass="entr" presetSubtype="4" fill="hold" grpId="0" nodeType="afterEffect">
                                  <p:stCondLst>
                                    <p:cond delay="0"/>
                                  </p:stCondLst>
                                  <p:childTnLst>
                                    <p:set>
                                      <p:cBhvr>
                                        <p:cTn id="69" dur="1" fill="hold">
                                          <p:stCondLst>
                                            <p:cond delay="0"/>
                                          </p:stCondLst>
                                        </p:cTn>
                                        <p:tgtEl>
                                          <p:spTgt spid="119"/>
                                        </p:tgtEl>
                                        <p:attrNameLst>
                                          <p:attrName>style.visibility</p:attrName>
                                        </p:attrNameLst>
                                      </p:cBhvr>
                                      <p:to>
                                        <p:strVal val="visible"/>
                                      </p:to>
                                    </p:set>
                                    <p:anim calcmode="lin" valueType="num">
                                      <p:cBhvr additive="base">
                                        <p:cTn id="70" dur="500" fill="hold"/>
                                        <p:tgtEl>
                                          <p:spTgt spid="119"/>
                                        </p:tgtEl>
                                        <p:attrNameLst>
                                          <p:attrName>ppt_x</p:attrName>
                                        </p:attrNameLst>
                                      </p:cBhvr>
                                      <p:tavLst>
                                        <p:tav tm="0">
                                          <p:val>
                                            <p:strVal val="#ppt_x"/>
                                          </p:val>
                                        </p:tav>
                                        <p:tav tm="100000">
                                          <p:val>
                                            <p:strVal val="#ppt_x"/>
                                          </p:val>
                                        </p:tav>
                                      </p:tavLst>
                                    </p:anim>
                                    <p:anim calcmode="lin" valueType="num">
                                      <p:cBhvr additive="base">
                                        <p:cTn id="71" dur="500" fill="hold"/>
                                        <p:tgtEl>
                                          <p:spTgt spid="119"/>
                                        </p:tgtEl>
                                        <p:attrNameLst>
                                          <p:attrName>ppt_y</p:attrName>
                                        </p:attrNameLst>
                                      </p:cBhvr>
                                      <p:tavLst>
                                        <p:tav tm="0">
                                          <p:val>
                                            <p:strVal val="1+#ppt_h/2"/>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2" presetClass="entr" presetSubtype="4" fill="hold" grpId="0" nodeType="clickEffect">
                                  <p:stCondLst>
                                    <p:cond delay="0"/>
                                  </p:stCondLst>
                                  <p:childTnLst>
                                    <p:set>
                                      <p:cBhvr>
                                        <p:cTn id="75" dur="1" fill="hold">
                                          <p:stCondLst>
                                            <p:cond delay="0"/>
                                          </p:stCondLst>
                                        </p:cTn>
                                        <p:tgtEl>
                                          <p:spTgt spid="116"/>
                                        </p:tgtEl>
                                        <p:attrNameLst>
                                          <p:attrName>style.visibility</p:attrName>
                                        </p:attrNameLst>
                                      </p:cBhvr>
                                      <p:to>
                                        <p:strVal val="visible"/>
                                      </p:to>
                                    </p:set>
                                    <p:anim calcmode="lin" valueType="num">
                                      <p:cBhvr additive="base">
                                        <p:cTn id="76" dur="500" fill="hold"/>
                                        <p:tgtEl>
                                          <p:spTgt spid="116"/>
                                        </p:tgtEl>
                                        <p:attrNameLst>
                                          <p:attrName>ppt_x</p:attrName>
                                        </p:attrNameLst>
                                      </p:cBhvr>
                                      <p:tavLst>
                                        <p:tav tm="0">
                                          <p:val>
                                            <p:strVal val="#ppt_x"/>
                                          </p:val>
                                        </p:tav>
                                        <p:tav tm="100000">
                                          <p:val>
                                            <p:strVal val="#ppt_x"/>
                                          </p:val>
                                        </p:tav>
                                      </p:tavLst>
                                    </p:anim>
                                    <p:anim calcmode="lin" valueType="num">
                                      <p:cBhvr additive="base">
                                        <p:cTn id="77" dur="500" fill="hold"/>
                                        <p:tgtEl>
                                          <p:spTgt spid="116"/>
                                        </p:tgtEl>
                                        <p:attrNameLst>
                                          <p:attrName>ppt_y</p:attrName>
                                        </p:attrNameLst>
                                      </p:cBhvr>
                                      <p:tavLst>
                                        <p:tav tm="0">
                                          <p:val>
                                            <p:strVal val="1+#ppt_h/2"/>
                                          </p:val>
                                        </p:tav>
                                        <p:tav tm="100000">
                                          <p:val>
                                            <p:strVal val="#ppt_y"/>
                                          </p:val>
                                        </p:tav>
                                      </p:tavLst>
                                    </p:anim>
                                  </p:childTnLst>
                                </p:cTn>
                              </p:par>
                            </p:childTnLst>
                          </p:cTn>
                        </p:par>
                        <p:par>
                          <p:cTn id="78" fill="hold">
                            <p:stCondLst>
                              <p:cond delay="500"/>
                            </p:stCondLst>
                            <p:childTnLst>
                              <p:par>
                                <p:cTn id="79" presetID="2" presetClass="entr" presetSubtype="4" fill="hold" grpId="0" nodeType="afterEffect">
                                  <p:stCondLst>
                                    <p:cond delay="0"/>
                                  </p:stCondLst>
                                  <p:childTnLst>
                                    <p:set>
                                      <p:cBhvr>
                                        <p:cTn id="80" dur="1" fill="hold">
                                          <p:stCondLst>
                                            <p:cond delay="0"/>
                                          </p:stCondLst>
                                        </p:cTn>
                                        <p:tgtEl>
                                          <p:spTgt spid="117"/>
                                        </p:tgtEl>
                                        <p:attrNameLst>
                                          <p:attrName>style.visibility</p:attrName>
                                        </p:attrNameLst>
                                      </p:cBhvr>
                                      <p:to>
                                        <p:strVal val="visible"/>
                                      </p:to>
                                    </p:set>
                                    <p:anim calcmode="lin" valueType="num">
                                      <p:cBhvr additive="base">
                                        <p:cTn id="81" dur="500" fill="hold"/>
                                        <p:tgtEl>
                                          <p:spTgt spid="117"/>
                                        </p:tgtEl>
                                        <p:attrNameLst>
                                          <p:attrName>ppt_x</p:attrName>
                                        </p:attrNameLst>
                                      </p:cBhvr>
                                      <p:tavLst>
                                        <p:tav tm="0">
                                          <p:val>
                                            <p:strVal val="#ppt_x"/>
                                          </p:val>
                                        </p:tav>
                                        <p:tav tm="100000">
                                          <p:val>
                                            <p:strVal val="#ppt_x"/>
                                          </p:val>
                                        </p:tav>
                                      </p:tavLst>
                                    </p:anim>
                                    <p:anim calcmode="lin" valueType="num">
                                      <p:cBhvr additive="base">
                                        <p:cTn id="82" dur="500" fill="hold"/>
                                        <p:tgtEl>
                                          <p:spTgt spid="117"/>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7" presetClass="entr" presetSubtype="0" fill="hold" grpId="0" nodeType="clickEffect">
                                  <p:stCondLst>
                                    <p:cond delay="0"/>
                                  </p:stCondLst>
                                  <p:iterate type="lt">
                                    <p:tmPct val="50000"/>
                                  </p:iterate>
                                  <p:childTnLst>
                                    <p:set>
                                      <p:cBhvr>
                                        <p:cTn id="86" dur="1" fill="hold">
                                          <p:stCondLst>
                                            <p:cond delay="0"/>
                                          </p:stCondLst>
                                        </p:cTn>
                                        <p:tgtEl>
                                          <p:spTgt spid="123"/>
                                        </p:tgtEl>
                                        <p:attrNameLst>
                                          <p:attrName>style.visibility</p:attrName>
                                        </p:attrNameLst>
                                      </p:cBhvr>
                                      <p:to>
                                        <p:strVal val="visible"/>
                                      </p:to>
                                    </p:set>
                                    <p:anim calcmode="discrete" valueType="clr">
                                      <p:cBhvr override="childStyle">
                                        <p:cTn id="87" dur="80"/>
                                        <p:tgtEl>
                                          <p:spTgt spid="123"/>
                                        </p:tgtEl>
                                        <p:attrNameLst>
                                          <p:attrName>style.color</p:attrName>
                                        </p:attrNameLst>
                                      </p:cBhvr>
                                      <p:tavLst>
                                        <p:tav tm="0">
                                          <p:val>
                                            <p:clrVal>
                                              <a:schemeClr val="accent2"/>
                                            </p:clrVal>
                                          </p:val>
                                        </p:tav>
                                        <p:tav tm="50000">
                                          <p:val>
                                            <p:clrVal>
                                              <a:schemeClr val="hlink"/>
                                            </p:clrVal>
                                          </p:val>
                                        </p:tav>
                                      </p:tavLst>
                                    </p:anim>
                                    <p:anim calcmode="discrete" valueType="clr">
                                      <p:cBhvr>
                                        <p:cTn id="88" dur="80"/>
                                        <p:tgtEl>
                                          <p:spTgt spid="123"/>
                                        </p:tgtEl>
                                        <p:attrNameLst>
                                          <p:attrName>fillcolor</p:attrName>
                                        </p:attrNameLst>
                                      </p:cBhvr>
                                      <p:tavLst>
                                        <p:tav tm="0">
                                          <p:val>
                                            <p:clrVal>
                                              <a:schemeClr val="accent2"/>
                                            </p:clrVal>
                                          </p:val>
                                        </p:tav>
                                        <p:tav tm="50000">
                                          <p:val>
                                            <p:clrVal>
                                              <a:schemeClr val="hlink"/>
                                            </p:clrVal>
                                          </p:val>
                                        </p:tav>
                                      </p:tavLst>
                                    </p:anim>
                                    <p:set>
                                      <p:cBhvr>
                                        <p:cTn id="89" dur="80"/>
                                        <p:tgtEl>
                                          <p:spTgt spid="123"/>
                                        </p:tgtEl>
                                        <p:attrNameLst>
                                          <p:attrName>fill.type</p:attrName>
                                        </p:attrNameLst>
                                      </p:cBhvr>
                                      <p:to>
                                        <p:strVal val="solid"/>
                                      </p:to>
                                    </p:set>
                                  </p:childTnLst>
                                </p:cTn>
                              </p:par>
                            </p:childTnLst>
                          </p:cTn>
                        </p:par>
                      </p:childTnLst>
                    </p:cTn>
                  </p:par>
                  <p:par>
                    <p:cTn id="90" fill="hold">
                      <p:stCondLst>
                        <p:cond delay="indefinite"/>
                      </p:stCondLst>
                      <p:childTnLst>
                        <p:par>
                          <p:cTn id="91" fill="hold">
                            <p:stCondLst>
                              <p:cond delay="0"/>
                            </p:stCondLst>
                            <p:childTnLst>
                              <p:par>
                                <p:cTn id="92" presetID="27" presetClass="entr" presetSubtype="0" fill="hold" grpId="0" nodeType="clickEffect">
                                  <p:stCondLst>
                                    <p:cond delay="0"/>
                                  </p:stCondLst>
                                  <p:iterate type="lt">
                                    <p:tmPct val="50000"/>
                                  </p:iterate>
                                  <p:childTnLst>
                                    <p:set>
                                      <p:cBhvr>
                                        <p:cTn id="93" dur="1" fill="hold">
                                          <p:stCondLst>
                                            <p:cond delay="0"/>
                                          </p:stCondLst>
                                        </p:cTn>
                                        <p:tgtEl>
                                          <p:spTgt spid="124"/>
                                        </p:tgtEl>
                                        <p:attrNameLst>
                                          <p:attrName>style.visibility</p:attrName>
                                        </p:attrNameLst>
                                      </p:cBhvr>
                                      <p:to>
                                        <p:strVal val="visible"/>
                                      </p:to>
                                    </p:set>
                                    <p:anim calcmode="discrete" valueType="clr">
                                      <p:cBhvr override="childStyle">
                                        <p:cTn id="94" dur="80"/>
                                        <p:tgtEl>
                                          <p:spTgt spid="124"/>
                                        </p:tgtEl>
                                        <p:attrNameLst>
                                          <p:attrName>style.color</p:attrName>
                                        </p:attrNameLst>
                                      </p:cBhvr>
                                      <p:tavLst>
                                        <p:tav tm="0">
                                          <p:val>
                                            <p:clrVal>
                                              <a:schemeClr val="accent2"/>
                                            </p:clrVal>
                                          </p:val>
                                        </p:tav>
                                        <p:tav tm="50000">
                                          <p:val>
                                            <p:clrVal>
                                              <a:schemeClr val="hlink"/>
                                            </p:clrVal>
                                          </p:val>
                                        </p:tav>
                                      </p:tavLst>
                                    </p:anim>
                                    <p:anim calcmode="discrete" valueType="clr">
                                      <p:cBhvr>
                                        <p:cTn id="95" dur="80"/>
                                        <p:tgtEl>
                                          <p:spTgt spid="124"/>
                                        </p:tgtEl>
                                        <p:attrNameLst>
                                          <p:attrName>fillcolor</p:attrName>
                                        </p:attrNameLst>
                                      </p:cBhvr>
                                      <p:tavLst>
                                        <p:tav tm="0">
                                          <p:val>
                                            <p:clrVal>
                                              <a:schemeClr val="accent2"/>
                                            </p:clrVal>
                                          </p:val>
                                        </p:tav>
                                        <p:tav tm="50000">
                                          <p:val>
                                            <p:clrVal>
                                              <a:schemeClr val="hlink"/>
                                            </p:clrVal>
                                          </p:val>
                                        </p:tav>
                                      </p:tavLst>
                                    </p:anim>
                                    <p:set>
                                      <p:cBhvr>
                                        <p:cTn id="96" dur="80"/>
                                        <p:tgtEl>
                                          <p:spTgt spid="124"/>
                                        </p:tgtEl>
                                        <p:attrNameLst>
                                          <p:attrName>fill.type</p:attrName>
                                        </p:attrNameLst>
                                      </p:cBhvr>
                                      <p:to>
                                        <p:strVal val="solid"/>
                                      </p:to>
                                    </p:set>
                                  </p:childTnLst>
                                </p:cTn>
                              </p:par>
                            </p:childTnLst>
                          </p:cTn>
                        </p:par>
                      </p:childTnLst>
                    </p:cTn>
                  </p:par>
                  <p:par>
                    <p:cTn id="97" fill="hold">
                      <p:stCondLst>
                        <p:cond delay="indefinite"/>
                      </p:stCondLst>
                      <p:childTnLst>
                        <p:par>
                          <p:cTn id="98" fill="hold">
                            <p:stCondLst>
                              <p:cond delay="0"/>
                            </p:stCondLst>
                            <p:childTnLst>
                              <p:par>
                                <p:cTn id="99" presetID="27" presetClass="entr" presetSubtype="0" fill="hold" grpId="0" nodeType="clickEffect">
                                  <p:stCondLst>
                                    <p:cond delay="0"/>
                                  </p:stCondLst>
                                  <p:iterate type="lt">
                                    <p:tmPct val="50000"/>
                                  </p:iterate>
                                  <p:childTnLst>
                                    <p:set>
                                      <p:cBhvr>
                                        <p:cTn id="100" dur="1" fill="hold">
                                          <p:stCondLst>
                                            <p:cond delay="0"/>
                                          </p:stCondLst>
                                        </p:cTn>
                                        <p:tgtEl>
                                          <p:spTgt spid="125"/>
                                        </p:tgtEl>
                                        <p:attrNameLst>
                                          <p:attrName>style.visibility</p:attrName>
                                        </p:attrNameLst>
                                      </p:cBhvr>
                                      <p:to>
                                        <p:strVal val="visible"/>
                                      </p:to>
                                    </p:set>
                                    <p:anim calcmode="discrete" valueType="clr">
                                      <p:cBhvr override="childStyle">
                                        <p:cTn id="101" dur="80"/>
                                        <p:tgtEl>
                                          <p:spTgt spid="125"/>
                                        </p:tgtEl>
                                        <p:attrNameLst>
                                          <p:attrName>style.color</p:attrName>
                                        </p:attrNameLst>
                                      </p:cBhvr>
                                      <p:tavLst>
                                        <p:tav tm="0">
                                          <p:val>
                                            <p:clrVal>
                                              <a:schemeClr val="accent2"/>
                                            </p:clrVal>
                                          </p:val>
                                        </p:tav>
                                        <p:tav tm="50000">
                                          <p:val>
                                            <p:clrVal>
                                              <a:schemeClr val="hlink"/>
                                            </p:clrVal>
                                          </p:val>
                                        </p:tav>
                                      </p:tavLst>
                                    </p:anim>
                                    <p:anim calcmode="discrete" valueType="clr">
                                      <p:cBhvr>
                                        <p:cTn id="102" dur="80"/>
                                        <p:tgtEl>
                                          <p:spTgt spid="125"/>
                                        </p:tgtEl>
                                        <p:attrNameLst>
                                          <p:attrName>fillcolor</p:attrName>
                                        </p:attrNameLst>
                                      </p:cBhvr>
                                      <p:tavLst>
                                        <p:tav tm="0">
                                          <p:val>
                                            <p:clrVal>
                                              <a:schemeClr val="accent2"/>
                                            </p:clrVal>
                                          </p:val>
                                        </p:tav>
                                        <p:tav tm="50000">
                                          <p:val>
                                            <p:clrVal>
                                              <a:schemeClr val="hlink"/>
                                            </p:clrVal>
                                          </p:val>
                                        </p:tav>
                                      </p:tavLst>
                                    </p:anim>
                                    <p:set>
                                      <p:cBhvr>
                                        <p:cTn id="103" dur="80"/>
                                        <p:tgtEl>
                                          <p:spTgt spid="125"/>
                                        </p:tgtEl>
                                        <p:attrNameLst>
                                          <p:attrName>fill.type</p:attrName>
                                        </p:attrNameLst>
                                      </p:cBhvr>
                                      <p:to>
                                        <p:strVal val="solid"/>
                                      </p:to>
                                    </p:set>
                                  </p:childTnLst>
                                </p:cTn>
                              </p:par>
                            </p:childTnLst>
                          </p:cTn>
                        </p:par>
                      </p:childTnLst>
                    </p:cTn>
                  </p:par>
                  <p:par>
                    <p:cTn id="104" fill="hold">
                      <p:stCondLst>
                        <p:cond delay="indefinite"/>
                      </p:stCondLst>
                      <p:childTnLst>
                        <p:par>
                          <p:cTn id="105" fill="hold">
                            <p:stCondLst>
                              <p:cond delay="0"/>
                            </p:stCondLst>
                            <p:childTnLst>
                              <p:par>
                                <p:cTn id="106" presetID="27" presetClass="entr" presetSubtype="0" fill="hold" grpId="0" nodeType="clickEffect">
                                  <p:stCondLst>
                                    <p:cond delay="0"/>
                                  </p:stCondLst>
                                  <p:iterate type="lt">
                                    <p:tmPct val="50000"/>
                                  </p:iterate>
                                  <p:childTnLst>
                                    <p:set>
                                      <p:cBhvr>
                                        <p:cTn id="107" dur="1" fill="hold">
                                          <p:stCondLst>
                                            <p:cond delay="0"/>
                                          </p:stCondLst>
                                        </p:cTn>
                                        <p:tgtEl>
                                          <p:spTgt spid="126"/>
                                        </p:tgtEl>
                                        <p:attrNameLst>
                                          <p:attrName>style.visibility</p:attrName>
                                        </p:attrNameLst>
                                      </p:cBhvr>
                                      <p:to>
                                        <p:strVal val="visible"/>
                                      </p:to>
                                    </p:set>
                                    <p:anim calcmode="discrete" valueType="clr">
                                      <p:cBhvr override="childStyle">
                                        <p:cTn id="108" dur="80"/>
                                        <p:tgtEl>
                                          <p:spTgt spid="126"/>
                                        </p:tgtEl>
                                        <p:attrNameLst>
                                          <p:attrName>style.color</p:attrName>
                                        </p:attrNameLst>
                                      </p:cBhvr>
                                      <p:tavLst>
                                        <p:tav tm="0">
                                          <p:val>
                                            <p:clrVal>
                                              <a:schemeClr val="accent2"/>
                                            </p:clrVal>
                                          </p:val>
                                        </p:tav>
                                        <p:tav tm="50000">
                                          <p:val>
                                            <p:clrVal>
                                              <a:schemeClr val="hlink"/>
                                            </p:clrVal>
                                          </p:val>
                                        </p:tav>
                                      </p:tavLst>
                                    </p:anim>
                                    <p:anim calcmode="discrete" valueType="clr">
                                      <p:cBhvr>
                                        <p:cTn id="109" dur="80"/>
                                        <p:tgtEl>
                                          <p:spTgt spid="126"/>
                                        </p:tgtEl>
                                        <p:attrNameLst>
                                          <p:attrName>fillcolor</p:attrName>
                                        </p:attrNameLst>
                                      </p:cBhvr>
                                      <p:tavLst>
                                        <p:tav tm="0">
                                          <p:val>
                                            <p:clrVal>
                                              <a:schemeClr val="accent2"/>
                                            </p:clrVal>
                                          </p:val>
                                        </p:tav>
                                        <p:tav tm="50000">
                                          <p:val>
                                            <p:clrVal>
                                              <a:schemeClr val="hlink"/>
                                            </p:clrVal>
                                          </p:val>
                                        </p:tav>
                                      </p:tavLst>
                                    </p:anim>
                                    <p:set>
                                      <p:cBhvr>
                                        <p:cTn id="110" dur="80"/>
                                        <p:tgtEl>
                                          <p:spTgt spid="126"/>
                                        </p:tgtEl>
                                        <p:attrNameLst>
                                          <p:attrName>fill.type</p:attrName>
                                        </p:attrNameLst>
                                      </p:cBhvr>
                                      <p:to>
                                        <p:strVal val="solid"/>
                                      </p:to>
                                    </p:set>
                                  </p:childTnLst>
                                </p:cTn>
                              </p:par>
                            </p:childTnLst>
                          </p:cTn>
                        </p:par>
                      </p:childTnLst>
                    </p:cTn>
                  </p:par>
                  <p:par>
                    <p:cTn id="111" fill="hold">
                      <p:stCondLst>
                        <p:cond delay="indefinite"/>
                      </p:stCondLst>
                      <p:childTnLst>
                        <p:par>
                          <p:cTn id="112" fill="hold">
                            <p:stCondLst>
                              <p:cond delay="0"/>
                            </p:stCondLst>
                            <p:childTnLst>
                              <p:par>
                                <p:cTn id="113" presetID="27" presetClass="entr" presetSubtype="0" fill="hold" grpId="0" nodeType="clickEffect">
                                  <p:stCondLst>
                                    <p:cond delay="0"/>
                                  </p:stCondLst>
                                  <p:iterate type="lt">
                                    <p:tmPct val="50000"/>
                                  </p:iterate>
                                  <p:childTnLst>
                                    <p:set>
                                      <p:cBhvr>
                                        <p:cTn id="114" dur="1" fill="hold">
                                          <p:stCondLst>
                                            <p:cond delay="0"/>
                                          </p:stCondLst>
                                        </p:cTn>
                                        <p:tgtEl>
                                          <p:spTgt spid="127"/>
                                        </p:tgtEl>
                                        <p:attrNameLst>
                                          <p:attrName>style.visibility</p:attrName>
                                        </p:attrNameLst>
                                      </p:cBhvr>
                                      <p:to>
                                        <p:strVal val="visible"/>
                                      </p:to>
                                    </p:set>
                                    <p:anim calcmode="discrete" valueType="clr">
                                      <p:cBhvr override="childStyle">
                                        <p:cTn id="115" dur="80"/>
                                        <p:tgtEl>
                                          <p:spTgt spid="127"/>
                                        </p:tgtEl>
                                        <p:attrNameLst>
                                          <p:attrName>style.color</p:attrName>
                                        </p:attrNameLst>
                                      </p:cBhvr>
                                      <p:tavLst>
                                        <p:tav tm="0">
                                          <p:val>
                                            <p:clrVal>
                                              <a:schemeClr val="accent2"/>
                                            </p:clrVal>
                                          </p:val>
                                        </p:tav>
                                        <p:tav tm="50000">
                                          <p:val>
                                            <p:clrVal>
                                              <a:schemeClr val="hlink"/>
                                            </p:clrVal>
                                          </p:val>
                                        </p:tav>
                                      </p:tavLst>
                                    </p:anim>
                                    <p:anim calcmode="discrete" valueType="clr">
                                      <p:cBhvr>
                                        <p:cTn id="116" dur="80"/>
                                        <p:tgtEl>
                                          <p:spTgt spid="127"/>
                                        </p:tgtEl>
                                        <p:attrNameLst>
                                          <p:attrName>fillcolor</p:attrName>
                                        </p:attrNameLst>
                                      </p:cBhvr>
                                      <p:tavLst>
                                        <p:tav tm="0">
                                          <p:val>
                                            <p:clrVal>
                                              <a:schemeClr val="accent2"/>
                                            </p:clrVal>
                                          </p:val>
                                        </p:tav>
                                        <p:tav tm="50000">
                                          <p:val>
                                            <p:clrVal>
                                              <a:schemeClr val="hlink"/>
                                            </p:clrVal>
                                          </p:val>
                                        </p:tav>
                                      </p:tavLst>
                                    </p:anim>
                                    <p:set>
                                      <p:cBhvr>
                                        <p:cTn id="117" dur="80"/>
                                        <p:tgtEl>
                                          <p:spTgt spid="127"/>
                                        </p:tgtEl>
                                        <p:attrNameLst>
                                          <p:attrName>fill.type</p:attrName>
                                        </p:attrNameLst>
                                      </p:cBhvr>
                                      <p:to>
                                        <p:strVal val="solid"/>
                                      </p:to>
                                    </p:set>
                                  </p:childTnLst>
                                </p:cTn>
                              </p:par>
                            </p:childTnLst>
                          </p:cTn>
                        </p:par>
                      </p:childTnLst>
                    </p:cTn>
                  </p:par>
                  <p:par>
                    <p:cTn id="118" fill="hold">
                      <p:stCondLst>
                        <p:cond delay="indefinite"/>
                      </p:stCondLst>
                      <p:childTnLst>
                        <p:par>
                          <p:cTn id="119" fill="hold">
                            <p:stCondLst>
                              <p:cond delay="0"/>
                            </p:stCondLst>
                            <p:childTnLst>
                              <p:par>
                                <p:cTn id="120" presetID="27" presetClass="entr" presetSubtype="0" fill="hold" grpId="0" nodeType="clickEffect">
                                  <p:stCondLst>
                                    <p:cond delay="0"/>
                                  </p:stCondLst>
                                  <p:iterate type="lt">
                                    <p:tmPct val="50000"/>
                                  </p:iterate>
                                  <p:childTnLst>
                                    <p:set>
                                      <p:cBhvr>
                                        <p:cTn id="121" dur="1" fill="hold">
                                          <p:stCondLst>
                                            <p:cond delay="0"/>
                                          </p:stCondLst>
                                        </p:cTn>
                                        <p:tgtEl>
                                          <p:spTgt spid="129"/>
                                        </p:tgtEl>
                                        <p:attrNameLst>
                                          <p:attrName>style.visibility</p:attrName>
                                        </p:attrNameLst>
                                      </p:cBhvr>
                                      <p:to>
                                        <p:strVal val="visible"/>
                                      </p:to>
                                    </p:set>
                                    <p:anim calcmode="discrete" valueType="clr">
                                      <p:cBhvr override="childStyle">
                                        <p:cTn id="122" dur="80"/>
                                        <p:tgtEl>
                                          <p:spTgt spid="129"/>
                                        </p:tgtEl>
                                        <p:attrNameLst>
                                          <p:attrName>style.color</p:attrName>
                                        </p:attrNameLst>
                                      </p:cBhvr>
                                      <p:tavLst>
                                        <p:tav tm="0">
                                          <p:val>
                                            <p:clrVal>
                                              <a:schemeClr val="accent2"/>
                                            </p:clrVal>
                                          </p:val>
                                        </p:tav>
                                        <p:tav tm="50000">
                                          <p:val>
                                            <p:clrVal>
                                              <a:schemeClr val="hlink"/>
                                            </p:clrVal>
                                          </p:val>
                                        </p:tav>
                                      </p:tavLst>
                                    </p:anim>
                                    <p:anim calcmode="discrete" valueType="clr">
                                      <p:cBhvr>
                                        <p:cTn id="123" dur="80"/>
                                        <p:tgtEl>
                                          <p:spTgt spid="129"/>
                                        </p:tgtEl>
                                        <p:attrNameLst>
                                          <p:attrName>fillcolor</p:attrName>
                                        </p:attrNameLst>
                                      </p:cBhvr>
                                      <p:tavLst>
                                        <p:tav tm="0">
                                          <p:val>
                                            <p:clrVal>
                                              <a:schemeClr val="accent2"/>
                                            </p:clrVal>
                                          </p:val>
                                        </p:tav>
                                        <p:tav tm="50000">
                                          <p:val>
                                            <p:clrVal>
                                              <a:schemeClr val="hlink"/>
                                            </p:clrVal>
                                          </p:val>
                                        </p:tav>
                                      </p:tavLst>
                                    </p:anim>
                                    <p:set>
                                      <p:cBhvr>
                                        <p:cTn id="124" dur="80"/>
                                        <p:tgtEl>
                                          <p:spTgt spid="129"/>
                                        </p:tgtEl>
                                        <p:attrNameLst>
                                          <p:attrName>fill.type</p:attrName>
                                        </p:attrNameLst>
                                      </p:cBhvr>
                                      <p:to>
                                        <p:strVal val="solid"/>
                                      </p:to>
                                    </p:set>
                                  </p:childTnLst>
                                </p:cTn>
                              </p:par>
                            </p:childTnLst>
                          </p:cTn>
                        </p:par>
                      </p:childTnLst>
                    </p:cTn>
                  </p:par>
                  <p:par>
                    <p:cTn id="125" fill="hold">
                      <p:stCondLst>
                        <p:cond delay="indefinite"/>
                      </p:stCondLst>
                      <p:childTnLst>
                        <p:par>
                          <p:cTn id="126" fill="hold">
                            <p:stCondLst>
                              <p:cond delay="0"/>
                            </p:stCondLst>
                            <p:childTnLst>
                              <p:par>
                                <p:cTn id="127" presetID="27" presetClass="entr" presetSubtype="0" fill="hold" grpId="0" nodeType="clickEffect">
                                  <p:stCondLst>
                                    <p:cond delay="0"/>
                                  </p:stCondLst>
                                  <p:iterate type="lt">
                                    <p:tmPct val="50000"/>
                                  </p:iterate>
                                  <p:childTnLst>
                                    <p:set>
                                      <p:cBhvr>
                                        <p:cTn id="128" dur="1" fill="hold">
                                          <p:stCondLst>
                                            <p:cond delay="0"/>
                                          </p:stCondLst>
                                        </p:cTn>
                                        <p:tgtEl>
                                          <p:spTgt spid="130"/>
                                        </p:tgtEl>
                                        <p:attrNameLst>
                                          <p:attrName>style.visibility</p:attrName>
                                        </p:attrNameLst>
                                      </p:cBhvr>
                                      <p:to>
                                        <p:strVal val="visible"/>
                                      </p:to>
                                    </p:set>
                                    <p:anim calcmode="discrete" valueType="clr">
                                      <p:cBhvr override="childStyle">
                                        <p:cTn id="129" dur="80"/>
                                        <p:tgtEl>
                                          <p:spTgt spid="130"/>
                                        </p:tgtEl>
                                        <p:attrNameLst>
                                          <p:attrName>style.color</p:attrName>
                                        </p:attrNameLst>
                                      </p:cBhvr>
                                      <p:tavLst>
                                        <p:tav tm="0">
                                          <p:val>
                                            <p:clrVal>
                                              <a:schemeClr val="accent2"/>
                                            </p:clrVal>
                                          </p:val>
                                        </p:tav>
                                        <p:tav tm="50000">
                                          <p:val>
                                            <p:clrVal>
                                              <a:schemeClr val="hlink"/>
                                            </p:clrVal>
                                          </p:val>
                                        </p:tav>
                                      </p:tavLst>
                                    </p:anim>
                                    <p:anim calcmode="discrete" valueType="clr">
                                      <p:cBhvr>
                                        <p:cTn id="130" dur="80"/>
                                        <p:tgtEl>
                                          <p:spTgt spid="130"/>
                                        </p:tgtEl>
                                        <p:attrNameLst>
                                          <p:attrName>fillcolor</p:attrName>
                                        </p:attrNameLst>
                                      </p:cBhvr>
                                      <p:tavLst>
                                        <p:tav tm="0">
                                          <p:val>
                                            <p:clrVal>
                                              <a:schemeClr val="accent2"/>
                                            </p:clrVal>
                                          </p:val>
                                        </p:tav>
                                        <p:tav tm="50000">
                                          <p:val>
                                            <p:clrVal>
                                              <a:schemeClr val="hlink"/>
                                            </p:clrVal>
                                          </p:val>
                                        </p:tav>
                                      </p:tavLst>
                                    </p:anim>
                                    <p:set>
                                      <p:cBhvr>
                                        <p:cTn id="131" dur="80"/>
                                        <p:tgtEl>
                                          <p:spTgt spid="13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7" grpId="0"/>
      <p:bldP spid="102" grpId="0"/>
      <p:bldP spid="105" grpId="0"/>
      <p:bldP spid="114" grpId="0" animBg="1"/>
      <p:bldP spid="115" grpId="0" animBg="1"/>
      <p:bldP spid="116" grpId="0" animBg="1"/>
      <p:bldP spid="117" grpId="0"/>
      <p:bldP spid="118" grpId="0" animBg="1"/>
      <p:bldP spid="119" grpId="0"/>
      <p:bldP spid="30752" grpId="0"/>
      <p:bldP spid="123" grpId="0"/>
      <p:bldP spid="124" grpId="0"/>
      <p:bldP spid="125" grpId="0"/>
      <p:bldP spid="126" grpId="0"/>
      <p:bldP spid="127" grpId="0"/>
      <p:bldP spid="129" grpId="0"/>
      <p:bldP spid="130" grpId="0"/>
      <p:bldP spid="3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0" y="152400"/>
            <a:ext cx="98298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r>
              <a:rPr lang="vi-VN" altLang="en-US" b="1" u="sng">
                <a:solidFill>
                  <a:srgbClr val="002060"/>
                </a:solidFill>
                <a:latin typeface="Times New Roman" panose="02020603050405020304" pitchFamily="18" charset="0"/>
              </a:rPr>
              <a:t>Bài 3</a:t>
            </a:r>
            <a:r>
              <a:rPr lang="vi-VN" altLang="en-US" b="1">
                <a:solidFill>
                  <a:srgbClr val="002060"/>
                </a:solidFill>
                <a:latin typeface="Times New Roman" panose="02020603050405020304" pitchFamily="18" charset="0"/>
              </a:rPr>
              <a:t>: Lớp 4A có 35 học sinh, lớp 4B có 33 học sinh cùng tham gia trồng cây, Lớp 4A trồng nhiều hơn lớp 4B là 10 cây. Hỏi mỗi lớp trồng được bao nhiêu cây, biết rằng mỗi học sinh đều trồng số cây như nhau.</a:t>
            </a:r>
            <a:endParaRPr lang="en-US" altLang="en-US" b="1">
              <a:solidFill>
                <a:srgbClr val="002060"/>
              </a:solidFill>
              <a:latin typeface="Calibri" panose="020F0502020204030204" pitchFamily="34" charset="0"/>
            </a:endParaRPr>
          </a:p>
        </p:txBody>
      </p:sp>
      <p:sp>
        <p:nvSpPr>
          <p:cNvPr id="3" name="TextBox 2"/>
          <p:cNvSpPr txBox="1">
            <a:spLocks noChangeArrowheads="1"/>
          </p:cNvSpPr>
          <p:nvPr/>
        </p:nvSpPr>
        <p:spPr bwMode="auto">
          <a:xfrm>
            <a:off x="838200" y="1968500"/>
            <a:ext cx="80772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r>
              <a:rPr lang="vi-VN" altLang="en-US">
                <a:latin typeface="Times New Roman" panose="02020603050405020304" pitchFamily="18" charset="0"/>
                <a:cs typeface="Times New Roman" panose="02020603050405020304" pitchFamily="18" charset="0"/>
              </a:rPr>
              <a:t>                     </a:t>
            </a:r>
            <a:r>
              <a:rPr lang="vi-VN" altLang="en-US" u="sng">
                <a:latin typeface="Times New Roman" panose="02020603050405020304" pitchFamily="18" charset="0"/>
                <a:cs typeface="Times New Roman" panose="02020603050405020304" pitchFamily="18" charset="0"/>
              </a:rPr>
              <a:t>Tóm tắt</a:t>
            </a:r>
          </a:p>
          <a:p>
            <a:r>
              <a:rPr lang="en-US" altLang="en-US">
                <a:latin typeface="Times New Roman" panose="02020603050405020304" pitchFamily="18" charset="0"/>
                <a:cs typeface="Times New Roman" panose="02020603050405020304" pitchFamily="18" charset="0"/>
              </a:rPr>
              <a:t>Lớp 4A : 35 học sinh</a:t>
            </a:r>
          </a:p>
          <a:p>
            <a:r>
              <a:rPr lang="en-US" altLang="en-US">
                <a:latin typeface="Times New Roman" panose="02020603050405020304" pitchFamily="18" charset="0"/>
                <a:cs typeface="Times New Roman" panose="02020603050405020304" pitchFamily="18" charset="0"/>
              </a:rPr>
              <a:t>Lớp 4B : 33 học sinh </a:t>
            </a:r>
            <a:br>
              <a:rPr lang="en-US" altLang="en-US">
                <a:latin typeface="Times New Roman" panose="02020603050405020304" pitchFamily="18" charset="0"/>
                <a:cs typeface="Times New Roman" panose="02020603050405020304" pitchFamily="18" charset="0"/>
              </a:rPr>
            </a:br>
            <a:r>
              <a:rPr lang="en-US" altLang="en-US">
                <a:latin typeface="Times New Roman" panose="02020603050405020304" pitchFamily="18" charset="0"/>
                <a:cs typeface="Times New Roman" panose="02020603050405020304" pitchFamily="18" charset="0"/>
              </a:rPr>
              <a:t>4A hơn 4B : 10 cây</a:t>
            </a:r>
            <a:br>
              <a:rPr lang="en-US" altLang="en-US">
                <a:latin typeface="Times New Roman" panose="02020603050405020304" pitchFamily="18" charset="0"/>
                <a:cs typeface="Times New Roman" panose="02020603050405020304" pitchFamily="18" charset="0"/>
              </a:rPr>
            </a:br>
            <a:r>
              <a:rPr lang="en-US" altLang="en-US">
                <a:latin typeface="Times New Roman" panose="02020603050405020304" pitchFamily="18" charset="0"/>
                <a:cs typeface="Times New Roman" panose="02020603050405020304" pitchFamily="18" charset="0"/>
              </a:rPr>
              <a:t>(biết mỗi HS trồng số cây như nhau)</a:t>
            </a:r>
            <a:br>
              <a:rPr lang="en-US" altLang="en-US">
                <a:latin typeface="Times New Roman" panose="02020603050405020304" pitchFamily="18" charset="0"/>
                <a:cs typeface="Times New Roman" panose="02020603050405020304" pitchFamily="18" charset="0"/>
              </a:rPr>
            </a:br>
            <a:r>
              <a:rPr lang="vi-VN" altLang="en-US">
                <a:latin typeface="Times New Roman" panose="02020603050405020304" pitchFamily="18" charset="0"/>
                <a:cs typeface="Times New Roman" panose="02020603050405020304" pitchFamily="18" charset="0"/>
              </a:rPr>
              <a:t>Mỗi lớp:...cây?</a:t>
            </a:r>
            <a:endParaRPr lang="en-US" altLang="en-US">
              <a:latin typeface="Times New Roman" panose="02020603050405020304" pitchFamily="18" charset="0"/>
              <a:cs typeface="Times New Roman" panose="02020603050405020304" pitchFamily="18" charset="0"/>
            </a:endParaRPr>
          </a:p>
        </p:txBody>
      </p:sp>
      <p:sp>
        <p:nvSpPr>
          <p:cNvPr id="4" name="TextBox 3"/>
          <p:cNvSpPr txBox="1"/>
          <p:nvPr/>
        </p:nvSpPr>
        <p:spPr>
          <a:xfrm>
            <a:off x="4572000" y="4114800"/>
            <a:ext cx="5334000" cy="2677656"/>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a:defRPr/>
            </a:pP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Tìm</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xem</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lớp</a:t>
            </a:r>
            <a:r>
              <a:rPr lang="en-US" b="1" dirty="0" smtClean="0">
                <a:solidFill>
                  <a:srgbClr val="000000"/>
                </a:solidFill>
                <a:latin typeface="Times New Roman" panose="02020603050405020304" pitchFamily="18" charset="0"/>
                <a:cs typeface="Times New Roman" panose="02020603050405020304" pitchFamily="18" charset="0"/>
              </a:rPr>
              <a:t> 4A </a:t>
            </a:r>
            <a:r>
              <a:rPr lang="en-US" b="1" dirty="0" err="1" smtClean="0">
                <a:solidFill>
                  <a:srgbClr val="000000"/>
                </a:solidFill>
                <a:latin typeface="Times New Roman" panose="02020603050405020304" pitchFamily="18" charset="0"/>
                <a:cs typeface="Times New Roman" panose="02020603050405020304" pitchFamily="18" charset="0"/>
              </a:rPr>
              <a:t>nhiều</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hơn</a:t>
            </a:r>
            <a:r>
              <a:rPr lang="en-US" b="1" dirty="0" smtClean="0">
                <a:solidFill>
                  <a:srgbClr val="000000"/>
                </a:solidFill>
                <a:latin typeface="Times New Roman" panose="02020603050405020304" pitchFamily="18" charset="0"/>
                <a:cs typeface="Times New Roman" panose="02020603050405020304" pitchFamily="18" charset="0"/>
              </a:rPr>
              <a:t> 4B </a:t>
            </a:r>
            <a:r>
              <a:rPr lang="en-US" b="1" dirty="0" err="1" smtClean="0">
                <a:solidFill>
                  <a:srgbClr val="000000"/>
                </a:solidFill>
                <a:latin typeface="Times New Roman" panose="02020603050405020304" pitchFamily="18" charset="0"/>
                <a:cs typeface="Times New Roman" panose="02020603050405020304" pitchFamily="18" charset="0"/>
              </a:rPr>
              <a:t>bao</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nhiêu</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học</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sinh</a:t>
            </a:r>
            <a:r>
              <a:rPr lang="en-US" b="1" dirty="0" smtClean="0">
                <a:solidFill>
                  <a:srgbClr val="000000"/>
                </a:solidFill>
                <a:latin typeface="Times New Roman" panose="02020603050405020304" pitchFamily="18" charset="0"/>
                <a:cs typeface="Times New Roman" panose="02020603050405020304" pitchFamily="18" charset="0"/>
              </a:rPr>
              <a:t>.</a:t>
            </a:r>
          </a:p>
          <a:p>
            <a:pPr>
              <a:defRPr/>
            </a:pPr>
            <a:r>
              <a:rPr lang="en-US" b="1"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Tìm</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số</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cây</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mỗi</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học</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sinh</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trồng</a:t>
            </a:r>
            <a:r>
              <a:rPr lang="en-US" b="1" dirty="0" smtClean="0">
                <a:solidFill>
                  <a:srgbClr val="000000"/>
                </a:solidFill>
                <a:latin typeface="Times New Roman" panose="02020603050405020304" pitchFamily="18" charset="0"/>
                <a:cs typeface="Times New Roman" panose="02020603050405020304" pitchFamily="18" charset="0"/>
              </a:rPr>
              <a:t>.</a:t>
            </a:r>
            <a:r>
              <a:rPr lang="en-US" b="1" dirty="0" smtClean="0">
                <a:solidFill>
                  <a:srgbClr val="000000"/>
                </a:solidFill>
                <a:latin typeface="Times New Roman" panose="02020603050405020304" pitchFamily="18" charset="0"/>
                <a:cs typeface="Times New Roman" panose="02020603050405020304" pitchFamily="18" charset="0"/>
              </a:rPr>
              <a:t/>
            </a:r>
            <a:br>
              <a:rPr lang="en-US" b="1" dirty="0" smtClean="0">
                <a:solidFill>
                  <a:srgbClr val="000000"/>
                </a:solidFill>
                <a:latin typeface="Times New Roman" panose="02020603050405020304" pitchFamily="18" charset="0"/>
                <a:cs typeface="Times New Roman" panose="02020603050405020304" pitchFamily="18" charset="0"/>
              </a:rPr>
            </a:b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Tìm</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số</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cây</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lớp</a:t>
            </a:r>
            <a:r>
              <a:rPr lang="en-US" b="1" dirty="0" smtClean="0">
                <a:solidFill>
                  <a:srgbClr val="000000"/>
                </a:solidFill>
                <a:latin typeface="Times New Roman" panose="02020603050405020304" pitchFamily="18" charset="0"/>
                <a:cs typeface="Times New Roman" panose="02020603050405020304" pitchFamily="18" charset="0"/>
              </a:rPr>
              <a:t> 4A </a:t>
            </a:r>
            <a:r>
              <a:rPr lang="en-US" b="1" dirty="0" err="1" smtClean="0">
                <a:solidFill>
                  <a:srgbClr val="000000"/>
                </a:solidFill>
                <a:latin typeface="Times New Roman" panose="02020603050405020304" pitchFamily="18" charset="0"/>
                <a:cs typeface="Times New Roman" panose="02020603050405020304" pitchFamily="18" charset="0"/>
              </a:rPr>
              <a:t>trồng</a:t>
            </a:r>
            <a:r>
              <a:rPr lang="en-US" b="1" dirty="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được</a:t>
            </a:r>
            <a:endParaRPr lang="en-US" b="1" dirty="0" smtClean="0">
              <a:solidFill>
                <a:srgbClr val="000000"/>
              </a:solidFill>
              <a:latin typeface="Times New Roman" panose="02020603050405020304" pitchFamily="18" charset="0"/>
              <a:cs typeface="Times New Roman" panose="02020603050405020304" pitchFamily="18" charset="0"/>
            </a:endParaRPr>
          </a:p>
          <a:p>
            <a:pPr>
              <a:defRPr/>
            </a:pP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Tìm</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số</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cây</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lớp</a:t>
            </a:r>
            <a:r>
              <a:rPr lang="en-US" b="1" dirty="0">
                <a:solidFill>
                  <a:srgbClr val="000000"/>
                </a:solidFill>
                <a:latin typeface="Times New Roman" panose="02020603050405020304" pitchFamily="18" charset="0"/>
                <a:cs typeface="Times New Roman" panose="02020603050405020304" pitchFamily="18" charset="0"/>
              </a:rPr>
              <a:t> </a:t>
            </a:r>
            <a:r>
              <a:rPr lang="en-US" b="1" dirty="0" smtClean="0">
                <a:solidFill>
                  <a:srgbClr val="000000"/>
                </a:solidFill>
                <a:latin typeface="Times New Roman" panose="02020603050405020304" pitchFamily="18" charset="0"/>
                <a:cs typeface="Times New Roman" panose="02020603050405020304" pitchFamily="18" charset="0"/>
              </a:rPr>
              <a:t>4B </a:t>
            </a:r>
            <a:r>
              <a:rPr lang="en-US" b="1" dirty="0" err="1">
                <a:solidFill>
                  <a:srgbClr val="000000"/>
                </a:solidFill>
                <a:latin typeface="Times New Roman" panose="02020603050405020304" pitchFamily="18" charset="0"/>
                <a:cs typeface="Times New Roman" panose="02020603050405020304" pitchFamily="18" charset="0"/>
              </a:rPr>
              <a:t>trồng</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được</a:t>
            </a:r>
            <a:endParaRPr lang="en-US" dirty="0" smtClean="0">
              <a:solidFill>
                <a:srgbClr val="000000"/>
              </a:solidFill>
              <a:latin typeface="Times New Roman" panose="02020603050405020304" pitchFamily="18" charset="0"/>
              <a:cs typeface="Times New Roman" panose="02020603050405020304" pitchFamily="18" charset="0"/>
            </a:endParaRPr>
          </a:p>
          <a:p>
            <a:pPr>
              <a:defRPr/>
            </a:pPr>
            <a:r>
              <a:rPr lang="en-US" dirty="0" smtClean="0">
                <a:solidFill>
                  <a:srgbClr val="000000"/>
                </a:solidFill>
                <a:latin typeface="Times New Roman" panose="02020603050405020304" pitchFamily="18" charset="0"/>
                <a:cs typeface="Times New Roman" panose="02020603050405020304" pitchFamily="18" charset="0"/>
              </a:rPr>
              <a:t> </a:t>
            </a:r>
          </a:p>
        </p:txBody>
      </p:sp>
      <p:sp>
        <p:nvSpPr>
          <p:cNvPr id="5" name="Right Arrow 4"/>
          <p:cNvSpPr/>
          <p:nvPr/>
        </p:nvSpPr>
        <p:spPr>
          <a:xfrm>
            <a:off x="30163" y="5083175"/>
            <a:ext cx="4238625" cy="1066800"/>
          </a:xfrm>
          <a:prstGeom prst="rightArrow">
            <a:avLst/>
          </a:prstGeom>
        </p:spPr>
        <p:style>
          <a:lnRef idx="2">
            <a:schemeClr val="accent3"/>
          </a:lnRef>
          <a:fillRef idx="1">
            <a:schemeClr val="lt1"/>
          </a:fillRef>
          <a:effectRef idx="0">
            <a:schemeClr val="accent3"/>
          </a:effectRef>
          <a:fontRef idx="minor">
            <a:schemeClr val="dk1"/>
          </a:fontRef>
        </p:style>
        <p:txBody>
          <a:bodyPr anchor="ctr"/>
          <a:lstStyle/>
          <a:p>
            <a:pPr algn="ctr">
              <a:defRPr/>
            </a:pPr>
            <a:r>
              <a:rPr lang="vi-VN">
                <a:solidFill>
                  <a:srgbClr val="000000"/>
                </a:solidFill>
              </a:rPr>
              <a:t>Nêu bước giải bài toán</a:t>
            </a:r>
            <a:endParaRPr lang="en-US">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ppt_x"/>
                                          </p:val>
                                        </p:tav>
                                        <p:tav tm="100000">
                                          <p:val>
                                            <p:strVal val="#ppt_x"/>
                                          </p:val>
                                        </p:tav>
                                      </p:tavLst>
                                    </p:anim>
                                    <p:anim calcmode="lin" valueType="num">
                                      <p:cBhvr additive="base">
                                        <p:cTn id="2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Text Box 4"/>
          <p:cNvSpPr txBox="1">
            <a:spLocks noChangeArrowheads="1"/>
          </p:cNvSpPr>
          <p:nvPr/>
        </p:nvSpPr>
        <p:spPr bwMode="auto">
          <a:xfrm>
            <a:off x="2022475" y="117475"/>
            <a:ext cx="55308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algn="ctr" eaLnBrk="1" hangingPunct="1">
              <a:spcBef>
                <a:spcPct val="50000"/>
              </a:spcBef>
            </a:pPr>
            <a:r>
              <a:rPr lang="vi-VN" altLang="en-US" sz="3200" b="1" u="sng" dirty="0">
                <a:latin typeface="Times New Roman" panose="02020603050405020304" pitchFamily="18" charset="0"/>
                <a:cs typeface="Times New Roman" panose="02020603050405020304" pitchFamily="18" charset="0"/>
              </a:rPr>
              <a:t>Bài giải</a:t>
            </a:r>
            <a:endParaRPr lang="en-US" altLang="en-US" sz="3200" b="1" u="sng" dirty="0">
              <a:latin typeface="Times New Roman" panose="02020603050405020304" pitchFamily="18" charset="0"/>
              <a:cs typeface="Times New Roman" panose="02020603050405020304" pitchFamily="18" charset="0"/>
            </a:endParaRPr>
          </a:p>
        </p:txBody>
      </p:sp>
      <p:sp>
        <p:nvSpPr>
          <p:cNvPr id="62469" name="Text Box 5"/>
          <p:cNvSpPr txBox="1">
            <a:spLocks noChangeArrowheads="1"/>
          </p:cNvSpPr>
          <p:nvPr/>
        </p:nvSpPr>
        <p:spPr bwMode="auto">
          <a:xfrm>
            <a:off x="1568450" y="850900"/>
            <a:ext cx="71945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vi-VN" altLang="en-US" sz="3200" b="1" dirty="0">
                <a:latin typeface="Times New Roman" panose="02020603050405020304" pitchFamily="18" charset="0"/>
              </a:rPr>
              <a:t>Số học sinh lớp 4A nhiều hơn lớp 4B là:</a:t>
            </a:r>
          </a:p>
          <a:p>
            <a:pPr eaLnBrk="1" hangingPunct="1">
              <a:spcBef>
                <a:spcPct val="50000"/>
              </a:spcBef>
            </a:pPr>
            <a:r>
              <a:rPr lang="en-US" altLang="en-US" sz="3200" b="1" dirty="0">
                <a:latin typeface="Calibri" panose="020F0502020204030204" pitchFamily="34" charset="0"/>
              </a:rPr>
              <a:t>                 </a:t>
            </a:r>
            <a:r>
              <a:rPr lang="en-US" altLang="en-US" sz="3200" b="1" dirty="0">
                <a:solidFill>
                  <a:srgbClr val="FF0000"/>
                </a:solidFill>
                <a:latin typeface="Times New Roman" panose="02020603050405020304" pitchFamily="18" charset="0"/>
                <a:cs typeface="Times New Roman" panose="02020603050405020304" pitchFamily="18" charset="0"/>
              </a:rPr>
              <a:t>35 - 33 = 2  (</a:t>
            </a:r>
            <a:r>
              <a:rPr lang="vi-VN" altLang="en-US" sz="3200" b="1" dirty="0">
                <a:solidFill>
                  <a:srgbClr val="FF0000"/>
                </a:solidFill>
                <a:latin typeface="Times New Roman" panose="02020603050405020304" pitchFamily="18" charset="0"/>
                <a:cs typeface="Times New Roman" panose="02020603050405020304" pitchFamily="18" charset="0"/>
              </a:rPr>
              <a:t>bạn</a:t>
            </a:r>
            <a:r>
              <a:rPr lang="en-US" altLang="en-US" sz="3200" b="1" dirty="0">
                <a:solidFill>
                  <a:srgbClr val="FF0000"/>
                </a:solidFill>
                <a:latin typeface="Times New Roman" panose="02020603050405020304" pitchFamily="18" charset="0"/>
                <a:cs typeface="Times New Roman" panose="02020603050405020304" pitchFamily="18" charset="0"/>
              </a:rPr>
              <a:t>)</a:t>
            </a:r>
          </a:p>
        </p:txBody>
      </p:sp>
      <p:sp>
        <p:nvSpPr>
          <p:cNvPr id="62471" name="Text Box 7"/>
          <p:cNvSpPr txBox="1">
            <a:spLocks noChangeArrowheads="1"/>
          </p:cNvSpPr>
          <p:nvPr/>
        </p:nvSpPr>
        <p:spPr bwMode="auto">
          <a:xfrm>
            <a:off x="1568450" y="2063750"/>
            <a:ext cx="64389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vi-VN" altLang="en-US" sz="3200" b="1" dirty="0">
                <a:latin typeface="Times New Roman" panose="02020603050405020304" pitchFamily="18" charset="0"/>
              </a:rPr>
              <a:t>Mỗi học sinh trồng được số cây là:</a:t>
            </a:r>
            <a:endParaRPr lang="en-US" altLang="en-US" sz="3200" b="1" dirty="0">
              <a:latin typeface="Calibri" panose="020F0502020204030204" pitchFamily="34" charset="0"/>
            </a:endParaRPr>
          </a:p>
          <a:p>
            <a:pPr eaLnBrk="1" hangingPunct="1">
              <a:spcBef>
                <a:spcPct val="50000"/>
              </a:spcBef>
            </a:pPr>
            <a:r>
              <a:rPr lang="en-US" altLang="en-US" sz="3200" b="1" dirty="0">
                <a:latin typeface="Times New Roman" panose="02020603050405020304" pitchFamily="18" charset="0"/>
                <a:cs typeface="Times New Roman" panose="02020603050405020304" pitchFamily="18" charset="0"/>
              </a:rPr>
              <a:t>                 </a:t>
            </a:r>
            <a:r>
              <a:rPr lang="en-US" altLang="en-US" sz="3200" b="1" dirty="0">
                <a:solidFill>
                  <a:srgbClr val="FF0000"/>
                </a:solidFill>
                <a:latin typeface="Times New Roman" panose="02020603050405020304" pitchFamily="18" charset="0"/>
                <a:cs typeface="Times New Roman" panose="02020603050405020304" pitchFamily="18" charset="0"/>
              </a:rPr>
              <a:t>10 : 2 = 5  (</a:t>
            </a:r>
            <a:r>
              <a:rPr lang="vi-VN" altLang="en-US" sz="3200" b="1" dirty="0">
                <a:solidFill>
                  <a:srgbClr val="FF0000"/>
                </a:solidFill>
                <a:latin typeface="Times New Roman" panose="02020603050405020304" pitchFamily="18" charset="0"/>
                <a:cs typeface="Times New Roman" panose="02020603050405020304" pitchFamily="18" charset="0"/>
              </a:rPr>
              <a:t>cây</a:t>
            </a:r>
            <a:r>
              <a:rPr lang="en-US" altLang="en-US" sz="3200" b="1" dirty="0">
                <a:solidFill>
                  <a:srgbClr val="FF0000"/>
                </a:solidFill>
                <a:latin typeface="Times New Roman" panose="02020603050405020304" pitchFamily="18" charset="0"/>
                <a:cs typeface="Times New Roman" panose="02020603050405020304" pitchFamily="18" charset="0"/>
              </a:rPr>
              <a:t>)</a:t>
            </a:r>
          </a:p>
        </p:txBody>
      </p:sp>
      <p:sp>
        <p:nvSpPr>
          <p:cNvPr id="62472" name="Text Box 8"/>
          <p:cNvSpPr txBox="1">
            <a:spLocks noChangeArrowheads="1"/>
          </p:cNvSpPr>
          <p:nvPr/>
        </p:nvSpPr>
        <p:spPr bwMode="auto">
          <a:xfrm>
            <a:off x="1568450" y="3216275"/>
            <a:ext cx="64389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vi-VN" altLang="en-US" sz="3200" b="1" dirty="0">
                <a:latin typeface="Times New Roman" panose="02020603050405020304" pitchFamily="18" charset="0"/>
              </a:rPr>
              <a:t>Lớp 4A trồng được số cây là</a:t>
            </a:r>
            <a:r>
              <a:rPr lang="en-US" altLang="en-US" sz="3200" b="1" dirty="0">
                <a:latin typeface="Calibri" panose="020F0502020204030204" pitchFamily="34" charset="0"/>
              </a:rPr>
              <a:t>:</a:t>
            </a:r>
          </a:p>
          <a:p>
            <a:pPr eaLnBrk="1" hangingPunct="1">
              <a:spcBef>
                <a:spcPct val="50000"/>
              </a:spcBef>
            </a:pPr>
            <a:r>
              <a:rPr lang="en-US" altLang="en-US" sz="3200" b="1" dirty="0">
                <a:latin typeface="Calibri" panose="020F0502020204030204" pitchFamily="34" charset="0"/>
              </a:rPr>
              <a:t>                 </a:t>
            </a:r>
            <a:r>
              <a:rPr lang="en-US" altLang="en-US" sz="3200" b="1" dirty="0">
                <a:solidFill>
                  <a:srgbClr val="FF0000"/>
                </a:solidFill>
                <a:latin typeface="Times New Roman" panose="02020603050405020304" pitchFamily="18" charset="0"/>
                <a:cs typeface="Times New Roman" panose="02020603050405020304" pitchFamily="18" charset="0"/>
              </a:rPr>
              <a:t>5 x 35 = 175  (</a:t>
            </a:r>
            <a:r>
              <a:rPr lang="vi-VN" altLang="en-US" sz="3200" b="1" dirty="0">
                <a:solidFill>
                  <a:srgbClr val="FF0000"/>
                </a:solidFill>
                <a:latin typeface="Times New Roman" panose="02020603050405020304" pitchFamily="18" charset="0"/>
                <a:cs typeface="Times New Roman" panose="02020603050405020304" pitchFamily="18" charset="0"/>
              </a:rPr>
              <a:t>cây</a:t>
            </a:r>
            <a:r>
              <a:rPr lang="en-US" altLang="en-US" sz="3200" b="1" dirty="0">
                <a:solidFill>
                  <a:srgbClr val="FF0000"/>
                </a:solidFill>
                <a:latin typeface="Times New Roman" panose="02020603050405020304" pitchFamily="18" charset="0"/>
                <a:cs typeface="Times New Roman" panose="02020603050405020304" pitchFamily="18" charset="0"/>
              </a:rPr>
              <a:t>)</a:t>
            </a:r>
          </a:p>
        </p:txBody>
      </p:sp>
      <p:sp>
        <p:nvSpPr>
          <p:cNvPr id="62473" name="Text Box 9"/>
          <p:cNvSpPr txBox="1">
            <a:spLocks noChangeArrowheads="1"/>
          </p:cNvSpPr>
          <p:nvPr/>
        </p:nvSpPr>
        <p:spPr bwMode="auto">
          <a:xfrm>
            <a:off x="1576388" y="4324350"/>
            <a:ext cx="64389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vi-VN" altLang="en-US" sz="3200" b="1" dirty="0">
                <a:latin typeface="Times New Roman" panose="02020603050405020304" pitchFamily="18" charset="0"/>
              </a:rPr>
              <a:t>Lớp 4B trồng được số cây là</a:t>
            </a:r>
            <a:r>
              <a:rPr lang="en-US" altLang="en-US" sz="3200" b="1" dirty="0">
                <a:latin typeface="Calibri" panose="020F0502020204030204" pitchFamily="34" charset="0"/>
              </a:rPr>
              <a:t>:</a:t>
            </a:r>
          </a:p>
          <a:p>
            <a:pPr eaLnBrk="1" hangingPunct="1">
              <a:spcBef>
                <a:spcPct val="50000"/>
              </a:spcBef>
            </a:pPr>
            <a:r>
              <a:rPr lang="en-US" altLang="en-US" sz="3200" b="1" dirty="0">
                <a:latin typeface="Calibri" panose="020F0502020204030204" pitchFamily="34" charset="0"/>
              </a:rPr>
              <a:t>                </a:t>
            </a:r>
            <a:r>
              <a:rPr lang="en-US" altLang="en-US" sz="3200" b="1" dirty="0">
                <a:solidFill>
                  <a:srgbClr val="FF0000"/>
                </a:solidFill>
                <a:latin typeface="Times New Roman" panose="02020603050405020304" pitchFamily="18" charset="0"/>
                <a:cs typeface="Times New Roman" panose="02020603050405020304" pitchFamily="18" charset="0"/>
              </a:rPr>
              <a:t>175 - 10 = 165  (</a:t>
            </a:r>
            <a:r>
              <a:rPr lang="vi-VN" altLang="en-US" sz="3200" b="1" dirty="0">
                <a:solidFill>
                  <a:srgbClr val="FF0000"/>
                </a:solidFill>
                <a:latin typeface="Times New Roman" panose="02020603050405020304" pitchFamily="18" charset="0"/>
                <a:cs typeface="Times New Roman" panose="02020603050405020304" pitchFamily="18" charset="0"/>
              </a:rPr>
              <a:t>cây</a:t>
            </a:r>
            <a:r>
              <a:rPr lang="en-US" altLang="en-US" sz="3200" b="1" dirty="0">
                <a:solidFill>
                  <a:srgbClr val="FF0000"/>
                </a:solidFill>
                <a:latin typeface="Times New Roman" panose="02020603050405020304" pitchFamily="18" charset="0"/>
                <a:cs typeface="Times New Roman" panose="02020603050405020304" pitchFamily="18" charset="0"/>
              </a:rPr>
              <a:t>)</a:t>
            </a:r>
          </a:p>
        </p:txBody>
      </p:sp>
      <p:sp>
        <p:nvSpPr>
          <p:cNvPr id="62474" name="Text Box 10"/>
          <p:cNvSpPr txBox="1">
            <a:spLocks noChangeArrowheads="1"/>
          </p:cNvSpPr>
          <p:nvPr/>
        </p:nvSpPr>
        <p:spPr bwMode="auto">
          <a:xfrm>
            <a:off x="3733800" y="5481638"/>
            <a:ext cx="5337175"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vi-VN" altLang="en-US" sz="3200" b="1" i="1" dirty="0">
                <a:latin typeface="Times New Roman" panose="02020603050405020304" pitchFamily="18" charset="0"/>
              </a:rPr>
              <a:t>Đáp số</a:t>
            </a:r>
            <a:r>
              <a:rPr lang="en-US" altLang="en-US" sz="3200" b="1" i="1" dirty="0">
                <a:latin typeface="Calibri" panose="020F0502020204030204" pitchFamily="34" charset="0"/>
              </a:rPr>
              <a:t> :</a:t>
            </a:r>
            <a:r>
              <a:rPr lang="en-US" altLang="en-US" sz="3200" b="1" dirty="0">
                <a:latin typeface="Calibri" panose="020F0502020204030204" pitchFamily="34" charset="0"/>
              </a:rPr>
              <a:t>  </a:t>
            </a:r>
            <a:r>
              <a:rPr lang="en-US" altLang="en-US" sz="3200" b="1" dirty="0" err="1" smtClean="0">
                <a:latin typeface="Times New Roman" panose="02020603050405020304" pitchFamily="18" charset="0"/>
                <a:cs typeface="Times New Roman" panose="02020603050405020304" pitchFamily="18" charset="0"/>
              </a:rPr>
              <a:t>Lớp</a:t>
            </a:r>
            <a:r>
              <a:rPr lang="en-US" altLang="en-US" sz="3200" b="1" dirty="0" smtClean="0">
                <a:latin typeface="Times New Roman" panose="02020603050405020304" pitchFamily="18" charset="0"/>
                <a:cs typeface="Times New Roman" panose="02020603050405020304" pitchFamily="18" charset="0"/>
              </a:rPr>
              <a:t> 4A</a:t>
            </a:r>
            <a:r>
              <a:rPr lang="en-US" altLang="en-US" sz="3200" b="1" dirty="0">
                <a:latin typeface="Times New Roman" panose="02020603050405020304" pitchFamily="18" charset="0"/>
                <a:cs typeface="Times New Roman" panose="02020603050405020304" pitchFamily="18" charset="0"/>
              </a:rPr>
              <a:t>: 175 </a:t>
            </a:r>
            <a:r>
              <a:rPr lang="vi-VN" altLang="en-US" sz="3200" b="1" dirty="0">
                <a:latin typeface="Times New Roman" panose="02020603050405020304" pitchFamily="18" charset="0"/>
                <a:cs typeface="Times New Roman" panose="02020603050405020304" pitchFamily="18" charset="0"/>
              </a:rPr>
              <a:t>cây</a:t>
            </a:r>
            <a:endParaRPr lang="en-US" altLang="en-US" sz="3200" b="1" dirty="0">
              <a:latin typeface="Times New Roman" panose="02020603050405020304" pitchFamily="18" charset="0"/>
              <a:cs typeface="Times New Roman" panose="02020603050405020304" pitchFamily="18" charset="0"/>
            </a:endParaRPr>
          </a:p>
          <a:p>
            <a:pPr eaLnBrk="1" hangingPunct="1">
              <a:spcBef>
                <a:spcPct val="50000"/>
              </a:spcBef>
            </a:pPr>
            <a:r>
              <a:rPr lang="en-US" altLang="en-US" sz="3200" b="1" dirty="0">
                <a:latin typeface="Times New Roman" panose="02020603050405020304" pitchFamily="18" charset="0"/>
                <a:cs typeface="Times New Roman" panose="02020603050405020304" pitchFamily="18" charset="0"/>
              </a:rPr>
              <a:t>                </a:t>
            </a:r>
            <a:r>
              <a:rPr lang="en-US" altLang="en-US" sz="3200" b="1" dirty="0" err="1" smtClean="0">
                <a:latin typeface="Times New Roman" panose="02020603050405020304" pitchFamily="18" charset="0"/>
                <a:cs typeface="Times New Roman" panose="02020603050405020304" pitchFamily="18" charset="0"/>
              </a:rPr>
              <a:t>Lớp</a:t>
            </a:r>
            <a:r>
              <a:rPr lang="en-US" altLang="en-US" sz="3200" b="1" dirty="0" smtClean="0">
                <a:latin typeface="Times New Roman" panose="02020603050405020304" pitchFamily="18" charset="0"/>
                <a:cs typeface="Times New Roman" panose="02020603050405020304" pitchFamily="18" charset="0"/>
              </a:rPr>
              <a:t> 4B</a:t>
            </a:r>
            <a:r>
              <a:rPr lang="en-US" altLang="en-US" sz="3200" b="1" dirty="0">
                <a:latin typeface="Times New Roman" panose="02020603050405020304" pitchFamily="18" charset="0"/>
                <a:cs typeface="Times New Roman" panose="02020603050405020304" pitchFamily="18" charset="0"/>
              </a:rPr>
              <a:t>: 165 </a:t>
            </a:r>
            <a:r>
              <a:rPr lang="vi-VN" altLang="en-US" sz="3200" b="1" dirty="0">
                <a:latin typeface="Times New Roman" panose="02020603050405020304" pitchFamily="18" charset="0"/>
                <a:cs typeface="Times New Roman" panose="02020603050405020304" pitchFamily="18" charset="0"/>
              </a:rPr>
              <a:t>cây</a:t>
            </a:r>
            <a:endParaRPr lang="en-US" altLang="en-US" sz="3200" b="1" dirty="0">
              <a:latin typeface="Times New Roman" panose="02020603050405020304" pitchFamily="18" charset="0"/>
              <a:cs typeface="Times New Roman" panose="02020603050405020304" pitchFamily="18" charset="0"/>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62468"/>
                                        </p:tgtEl>
                                        <p:attrNameLst>
                                          <p:attrName>style.visibility</p:attrName>
                                        </p:attrNameLst>
                                      </p:cBhvr>
                                      <p:to>
                                        <p:strVal val="visible"/>
                                      </p:to>
                                    </p:set>
                                    <p:anim calcmode="lin" valueType="num">
                                      <p:cBhvr>
                                        <p:cTn id="7" dur="1000" fill="hold"/>
                                        <p:tgtEl>
                                          <p:spTgt spid="62468"/>
                                        </p:tgtEl>
                                        <p:attrNameLst>
                                          <p:attrName>ppt_w</p:attrName>
                                        </p:attrNameLst>
                                      </p:cBhvr>
                                      <p:tavLst>
                                        <p:tav tm="0">
                                          <p:val>
                                            <p:fltVal val="0"/>
                                          </p:val>
                                        </p:tav>
                                        <p:tav tm="100000">
                                          <p:val>
                                            <p:strVal val="#ppt_w"/>
                                          </p:val>
                                        </p:tav>
                                      </p:tavLst>
                                    </p:anim>
                                    <p:anim calcmode="lin" valueType="num">
                                      <p:cBhvr>
                                        <p:cTn id="8" dur="1000" fill="hold"/>
                                        <p:tgtEl>
                                          <p:spTgt spid="62468"/>
                                        </p:tgtEl>
                                        <p:attrNameLst>
                                          <p:attrName>ppt_h</p:attrName>
                                        </p:attrNameLst>
                                      </p:cBhvr>
                                      <p:tavLst>
                                        <p:tav tm="0">
                                          <p:val>
                                            <p:fltVal val="0"/>
                                          </p:val>
                                        </p:tav>
                                        <p:tav tm="100000">
                                          <p:val>
                                            <p:strVal val="#ppt_h"/>
                                          </p:val>
                                        </p:tav>
                                      </p:tavLst>
                                    </p:anim>
                                    <p:anim calcmode="lin" valueType="num">
                                      <p:cBhvr>
                                        <p:cTn id="9" dur="1000" fill="hold"/>
                                        <p:tgtEl>
                                          <p:spTgt spid="62468"/>
                                        </p:tgtEl>
                                        <p:attrNameLst>
                                          <p:attrName>style.rotation</p:attrName>
                                        </p:attrNameLst>
                                      </p:cBhvr>
                                      <p:tavLst>
                                        <p:tav tm="0">
                                          <p:val>
                                            <p:fltVal val="90"/>
                                          </p:val>
                                        </p:tav>
                                        <p:tav tm="100000">
                                          <p:val>
                                            <p:fltVal val="0"/>
                                          </p:val>
                                        </p:tav>
                                      </p:tavLst>
                                    </p:anim>
                                    <p:animEffect transition="in" filter="fade">
                                      <p:cBhvr>
                                        <p:cTn id="10" dur="1000"/>
                                        <p:tgtEl>
                                          <p:spTgt spid="62468"/>
                                        </p:tgtEl>
                                      </p:cBhvr>
                                    </p:animEffect>
                                  </p:childTnLst>
                                </p:cTn>
                              </p:par>
                            </p:childTnLst>
                          </p:cTn>
                        </p:par>
                      </p:childTnLst>
                    </p:cTn>
                  </p:par>
                  <p:par>
                    <p:cTn id="11" fill="hold">
                      <p:stCondLst>
                        <p:cond delay="indefinite"/>
                      </p:stCondLst>
                      <p:childTnLst>
                        <p:par>
                          <p:cTn id="12" fill="hold">
                            <p:stCondLst>
                              <p:cond delay="0"/>
                            </p:stCondLst>
                            <p:childTnLst>
                              <p:par>
                                <p:cTn id="13" presetID="47" presetClass="entr" presetSubtype="0" fill="hold" grpId="0" nodeType="clickEffect">
                                  <p:stCondLst>
                                    <p:cond delay="0"/>
                                  </p:stCondLst>
                                  <p:childTnLst>
                                    <p:set>
                                      <p:cBhvr>
                                        <p:cTn id="14" dur="1" fill="hold">
                                          <p:stCondLst>
                                            <p:cond delay="0"/>
                                          </p:stCondLst>
                                        </p:cTn>
                                        <p:tgtEl>
                                          <p:spTgt spid="62469"/>
                                        </p:tgtEl>
                                        <p:attrNameLst>
                                          <p:attrName>style.visibility</p:attrName>
                                        </p:attrNameLst>
                                      </p:cBhvr>
                                      <p:to>
                                        <p:strVal val="visible"/>
                                      </p:to>
                                    </p:set>
                                    <p:animEffect transition="in" filter="fade">
                                      <p:cBhvr>
                                        <p:cTn id="15" dur="1000"/>
                                        <p:tgtEl>
                                          <p:spTgt spid="62469"/>
                                        </p:tgtEl>
                                      </p:cBhvr>
                                    </p:animEffect>
                                    <p:anim calcmode="lin" valueType="num">
                                      <p:cBhvr>
                                        <p:cTn id="16" dur="1000" fill="hold"/>
                                        <p:tgtEl>
                                          <p:spTgt spid="62469"/>
                                        </p:tgtEl>
                                        <p:attrNameLst>
                                          <p:attrName>ppt_x</p:attrName>
                                        </p:attrNameLst>
                                      </p:cBhvr>
                                      <p:tavLst>
                                        <p:tav tm="0">
                                          <p:val>
                                            <p:strVal val="#ppt_x"/>
                                          </p:val>
                                        </p:tav>
                                        <p:tav tm="100000">
                                          <p:val>
                                            <p:strVal val="#ppt_x"/>
                                          </p:val>
                                        </p:tav>
                                      </p:tavLst>
                                    </p:anim>
                                    <p:anim calcmode="lin" valueType="num">
                                      <p:cBhvr>
                                        <p:cTn id="17" dur="1000" fill="hold"/>
                                        <p:tgtEl>
                                          <p:spTgt spid="62469"/>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7" presetClass="entr" presetSubtype="0" fill="hold" grpId="0" nodeType="clickEffect">
                                  <p:stCondLst>
                                    <p:cond delay="0"/>
                                  </p:stCondLst>
                                  <p:childTnLst>
                                    <p:set>
                                      <p:cBhvr>
                                        <p:cTn id="21" dur="1" fill="hold">
                                          <p:stCondLst>
                                            <p:cond delay="0"/>
                                          </p:stCondLst>
                                        </p:cTn>
                                        <p:tgtEl>
                                          <p:spTgt spid="62471"/>
                                        </p:tgtEl>
                                        <p:attrNameLst>
                                          <p:attrName>style.visibility</p:attrName>
                                        </p:attrNameLst>
                                      </p:cBhvr>
                                      <p:to>
                                        <p:strVal val="visible"/>
                                      </p:to>
                                    </p:set>
                                    <p:animEffect transition="in" filter="fade">
                                      <p:cBhvr>
                                        <p:cTn id="22" dur="1000"/>
                                        <p:tgtEl>
                                          <p:spTgt spid="62471"/>
                                        </p:tgtEl>
                                      </p:cBhvr>
                                    </p:animEffect>
                                    <p:anim calcmode="lin" valueType="num">
                                      <p:cBhvr>
                                        <p:cTn id="23" dur="1000" fill="hold"/>
                                        <p:tgtEl>
                                          <p:spTgt spid="62471"/>
                                        </p:tgtEl>
                                        <p:attrNameLst>
                                          <p:attrName>ppt_x</p:attrName>
                                        </p:attrNameLst>
                                      </p:cBhvr>
                                      <p:tavLst>
                                        <p:tav tm="0">
                                          <p:val>
                                            <p:strVal val="#ppt_x"/>
                                          </p:val>
                                        </p:tav>
                                        <p:tav tm="100000">
                                          <p:val>
                                            <p:strVal val="#ppt_x"/>
                                          </p:val>
                                        </p:tav>
                                      </p:tavLst>
                                    </p:anim>
                                    <p:anim calcmode="lin" valueType="num">
                                      <p:cBhvr>
                                        <p:cTn id="24" dur="1000" fill="hold"/>
                                        <p:tgtEl>
                                          <p:spTgt spid="62471"/>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7" presetClass="entr" presetSubtype="0" fill="hold" grpId="0" nodeType="clickEffect">
                                  <p:stCondLst>
                                    <p:cond delay="0"/>
                                  </p:stCondLst>
                                  <p:childTnLst>
                                    <p:set>
                                      <p:cBhvr>
                                        <p:cTn id="28" dur="1" fill="hold">
                                          <p:stCondLst>
                                            <p:cond delay="0"/>
                                          </p:stCondLst>
                                        </p:cTn>
                                        <p:tgtEl>
                                          <p:spTgt spid="62472"/>
                                        </p:tgtEl>
                                        <p:attrNameLst>
                                          <p:attrName>style.visibility</p:attrName>
                                        </p:attrNameLst>
                                      </p:cBhvr>
                                      <p:to>
                                        <p:strVal val="visible"/>
                                      </p:to>
                                    </p:set>
                                    <p:animEffect transition="in" filter="fade">
                                      <p:cBhvr>
                                        <p:cTn id="29" dur="1000"/>
                                        <p:tgtEl>
                                          <p:spTgt spid="62472"/>
                                        </p:tgtEl>
                                      </p:cBhvr>
                                    </p:animEffect>
                                    <p:anim calcmode="lin" valueType="num">
                                      <p:cBhvr>
                                        <p:cTn id="30" dur="1000" fill="hold"/>
                                        <p:tgtEl>
                                          <p:spTgt spid="62472"/>
                                        </p:tgtEl>
                                        <p:attrNameLst>
                                          <p:attrName>ppt_x</p:attrName>
                                        </p:attrNameLst>
                                      </p:cBhvr>
                                      <p:tavLst>
                                        <p:tav tm="0">
                                          <p:val>
                                            <p:strVal val="#ppt_x"/>
                                          </p:val>
                                        </p:tav>
                                        <p:tav tm="100000">
                                          <p:val>
                                            <p:strVal val="#ppt_x"/>
                                          </p:val>
                                        </p:tav>
                                      </p:tavLst>
                                    </p:anim>
                                    <p:anim calcmode="lin" valueType="num">
                                      <p:cBhvr>
                                        <p:cTn id="31" dur="1000" fill="hold"/>
                                        <p:tgtEl>
                                          <p:spTgt spid="62472"/>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7" presetClass="entr" presetSubtype="0" fill="hold" grpId="0" nodeType="clickEffect">
                                  <p:stCondLst>
                                    <p:cond delay="0"/>
                                  </p:stCondLst>
                                  <p:childTnLst>
                                    <p:set>
                                      <p:cBhvr>
                                        <p:cTn id="35" dur="1" fill="hold">
                                          <p:stCondLst>
                                            <p:cond delay="0"/>
                                          </p:stCondLst>
                                        </p:cTn>
                                        <p:tgtEl>
                                          <p:spTgt spid="62473"/>
                                        </p:tgtEl>
                                        <p:attrNameLst>
                                          <p:attrName>style.visibility</p:attrName>
                                        </p:attrNameLst>
                                      </p:cBhvr>
                                      <p:to>
                                        <p:strVal val="visible"/>
                                      </p:to>
                                    </p:set>
                                    <p:animEffect transition="in" filter="fade">
                                      <p:cBhvr>
                                        <p:cTn id="36" dur="1000"/>
                                        <p:tgtEl>
                                          <p:spTgt spid="62473"/>
                                        </p:tgtEl>
                                      </p:cBhvr>
                                    </p:animEffect>
                                    <p:anim calcmode="lin" valueType="num">
                                      <p:cBhvr>
                                        <p:cTn id="37" dur="1000" fill="hold"/>
                                        <p:tgtEl>
                                          <p:spTgt spid="62473"/>
                                        </p:tgtEl>
                                        <p:attrNameLst>
                                          <p:attrName>ppt_x</p:attrName>
                                        </p:attrNameLst>
                                      </p:cBhvr>
                                      <p:tavLst>
                                        <p:tav tm="0">
                                          <p:val>
                                            <p:strVal val="#ppt_x"/>
                                          </p:val>
                                        </p:tav>
                                        <p:tav tm="100000">
                                          <p:val>
                                            <p:strVal val="#ppt_x"/>
                                          </p:val>
                                        </p:tav>
                                      </p:tavLst>
                                    </p:anim>
                                    <p:anim calcmode="lin" valueType="num">
                                      <p:cBhvr>
                                        <p:cTn id="38" dur="1000" fill="hold"/>
                                        <p:tgtEl>
                                          <p:spTgt spid="62473"/>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7" presetClass="entr" presetSubtype="0" fill="hold" grpId="0" nodeType="clickEffect">
                                  <p:stCondLst>
                                    <p:cond delay="0"/>
                                  </p:stCondLst>
                                  <p:iterate type="lt">
                                    <p:tmPct val="50000"/>
                                  </p:iterate>
                                  <p:childTnLst>
                                    <p:set>
                                      <p:cBhvr>
                                        <p:cTn id="42" dur="1" fill="hold">
                                          <p:stCondLst>
                                            <p:cond delay="0"/>
                                          </p:stCondLst>
                                        </p:cTn>
                                        <p:tgtEl>
                                          <p:spTgt spid="62474"/>
                                        </p:tgtEl>
                                        <p:attrNameLst>
                                          <p:attrName>style.visibility</p:attrName>
                                        </p:attrNameLst>
                                      </p:cBhvr>
                                      <p:to>
                                        <p:strVal val="visible"/>
                                      </p:to>
                                    </p:set>
                                    <p:anim calcmode="discrete" valueType="clr">
                                      <p:cBhvr override="childStyle">
                                        <p:cTn id="43" dur="80"/>
                                        <p:tgtEl>
                                          <p:spTgt spid="62474"/>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62474"/>
                                        </p:tgtEl>
                                        <p:attrNameLst>
                                          <p:attrName>fillcolor</p:attrName>
                                        </p:attrNameLst>
                                      </p:cBhvr>
                                      <p:tavLst>
                                        <p:tav tm="0">
                                          <p:val>
                                            <p:clrVal>
                                              <a:schemeClr val="accent2"/>
                                            </p:clrVal>
                                          </p:val>
                                        </p:tav>
                                        <p:tav tm="50000">
                                          <p:val>
                                            <p:clrVal>
                                              <a:schemeClr val="hlink"/>
                                            </p:clrVal>
                                          </p:val>
                                        </p:tav>
                                      </p:tavLst>
                                    </p:anim>
                                    <p:set>
                                      <p:cBhvr>
                                        <p:cTn id="45" dur="80"/>
                                        <p:tgtEl>
                                          <p:spTgt spid="6247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8" grpId="0"/>
      <p:bldP spid="62469" grpId="0"/>
      <p:bldP spid="62471" grpId="0"/>
      <p:bldP spid="62472" grpId="0"/>
      <p:bldP spid="62473" grpId="0"/>
      <p:bldP spid="6247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251"/>
          <p:cNvGraphicFramePr>
            <a:graphicFrameLocks noGrp="1"/>
          </p:cNvGraphicFramePr>
          <p:nvPr/>
        </p:nvGraphicFramePr>
        <p:xfrm>
          <a:off x="1603375" y="457200"/>
          <a:ext cx="5791200" cy="1115594"/>
        </p:xfrm>
        <a:graphic>
          <a:graphicData uri="http://schemas.openxmlformats.org/drawingml/2006/table">
            <a:tbl>
              <a:tblPr/>
              <a:tblGrid>
                <a:gridCol w="5791200"/>
              </a:tblGrid>
              <a:tr h="920750">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en-US" sz="2400" b="1" i="0" u="sng"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Bài</a:t>
                      </a:r>
                      <a:r>
                        <a:rPr kumimoji="0" lang="en-US" sz="2400" b="1" i="0" u="sng"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2400" b="1" i="0" u="sng"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giải</a:t>
                      </a:r>
                      <a:r>
                        <a:rPr kumimoji="0" lang="en-US" sz="2400" b="1" i="0" u="sng"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p>
                    <a:p>
                      <a:pPr marL="0" marR="0" lvl="0" indent="0" algn="ctr" defTabSz="914400" rtl="0" eaLnBrk="1" fontAlgn="base" latinLnBrk="0" hangingPunct="1">
                        <a:lnSpc>
                          <a:spcPct val="100000"/>
                        </a:lnSpc>
                        <a:spcBef>
                          <a:spcPct val="20000"/>
                        </a:spcBef>
                        <a:spcAft>
                          <a:spcPct val="0"/>
                        </a:spcAft>
                        <a:buClrTx/>
                        <a:buSzTx/>
                        <a:buFontTx/>
                        <a:buNone/>
                      </a:pPr>
                      <a:r>
                        <a:rPr kumimoji="0" lang="en-US" sz="20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Tỉ</a:t>
                      </a:r>
                      <a:r>
                        <a:rPr kumimoji="0" lang="en-US"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số</a:t>
                      </a:r>
                      <a:r>
                        <a:rPr kumimoji="0" lang="en-US"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học</a:t>
                      </a:r>
                      <a:r>
                        <a:rPr kumimoji="0" lang="en-US"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sinh</a:t>
                      </a:r>
                      <a:r>
                        <a:rPr kumimoji="0" lang="en-US"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giữa</a:t>
                      </a:r>
                      <a:r>
                        <a:rPr kumimoji="0" lang="en-US"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lớp</a:t>
                      </a:r>
                      <a:r>
                        <a:rPr kumimoji="0" lang="en-US"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4A </a:t>
                      </a:r>
                      <a:r>
                        <a:rPr kumimoji="0" lang="en-US" sz="20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và</a:t>
                      </a:r>
                      <a:r>
                        <a:rPr kumimoji="0" lang="en-US"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20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lớp</a:t>
                      </a:r>
                      <a:r>
                        <a:rPr kumimoji="0" lang="en-US"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4B </a:t>
                      </a:r>
                      <a:r>
                        <a:rPr kumimoji="0" lang="en-US" sz="20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là</a:t>
                      </a:r>
                      <a:r>
                        <a:rPr kumimoji="0" lang="en-US"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p>
                    <a:p>
                      <a:pPr marL="0" marR="0" lvl="0" indent="0" algn="ctr" defTabSz="914400" rtl="0" eaLnBrk="1" fontAlgn="base" latinLnBrk="0" hangingPunct="1">
                        <a:lnSpc>
                          <a:spcPct val="100000"/>
                        </a:lnSpc>
                        <a:spcBef>
                          <a:spcPct val="20000"/>
                        </a:spcBef>
                        <a:spcAft>
                          <a:spcPct val="0"/>
                        </a:spcAft>
                        <a:buClrTx/>
                        <a:buSzTx/>
                        <a:buFontTx/>
                        <a:buNone/>
                      </a:pPr>
                      <a:r>
                        <a:rPr kumimoji="0" lang="en-US" sz="1600" b="0" i="0" u="none" strike="noStrike" cap="none" normalizeH="0" baseline="0" dirty="0" smtClean="0">
                          <a:ln>
                            <a:noFill/>
                          </a:ln>
                          <a:solidFill>
                            <a:schemeClr val="tx1"/>
                          </a:solidFill>
                          <a:effectLst/>
                          <a:latin typeface=".VnTime" panose="020B7200000000000000" pitchFamily="34" charset="0"/>
                        </a:rPr>
                        <a:t>35 : 33 = </a:t>
                      </a:r>
                    </a:p>
                  </a:txBody>
                  <a:tcPr marT="45733" marB="45733" anchor="ctr" horzOverflow="overflow">
                    <a:lnL cap="flat">
                      <a:noFill/>
                    </a:lnL>
                    <a:lnR cap="flat">
                      <a:noFill/>
                    </a:lnR>
                    <a:lnT cap="flat">
                      <a:noFill/>
                    </a:lnT>
                    <a:lnB cap="flat">
                      <a:noFill/>
                    </a:lnB>
                    <a:lnTlToBr>
                      <a:noFill/>
                    </a:lnTlToBr>
                    <a:lnBlToTr>
                      <a:noFill/>
                    </a:lnBlToTr>
                    <a:noFill/>
                  </a:tcPr>
                </a:tc>
              </a:tr>
            </a:tbl>
          </a:graphicData>
        </a:graphic>
      </p:graphicFrame>
      <p:graphicFrame>
        <p:nvGraphicFramePr>
          <p:cNvPr id="8198" name="Object 6"/>
          <p:cNvGraphicFramePr>
            <a:graphicFrameLocks noChangeAspect="1"/>
          </p:cNvGraphicFramePr>
          <p:nvPr/>
        </p:nvGraphicFramePr>
        <p:xfrm>
          <a:off x="4953000" y="1219200"/>
          <a:ext cx="457200" cy="457200"/>
        </p:xfrm>
        <a:graphic>
          <a:graphicData uri="http://schemas.openxmlformats.org/presentationml/2006/ole">
            <mc:AlternateContent xmlns:mc="http://schemas.openxmlformats.org/markup-compatibility/2006">
              <mc:Choice xmlns:v="urn:schemas-microsoft-com:vml" Requires="v">
                <p:oleObj spid="_x0000_s3077" name="Equation" r:id="rId3" imgW="5181600" imgH="9448800" progId="Equation.3">
                  <p:embed/>
                </p:oleObj>
              </mc:Choice>
              <mc:Fallback>
                <p:oleObj name="Equation" r:id="rId3" imgW="5181600" imgH="9448800" progId="Equation.3">
                  <p:embed/>
                  <p:pic>
                    <p:nvPicPr>
                      <p:cNvPr id="0" name="Object 6"/>
                      <p:cNvPicPr>
                        <a:picLocks noChangeAspect="1"/>
                      </p:cNvPicPr>
                      <p:nvPr/>
                    </p:nvPicPr>
                    <p:blipFill>
                      <a:blip r:embed="rId4"/>
                      <a:stretch>
                        <a:fillRect/>
                      </a:stretch>
                    </p:blipFill>
                    <p:spPr>
                      <a:xfrm>
                        <a:off x="4953000" y="1219200"/>
                        <a:ext cx="457200" cy="457200"/>
                      </a:xfrm>
                      <a:prstGeom prst="rect">
                        <a:avLst/>
                      </a:prstGeom>
                      <a:noFill/>
                      <a:ln w="9525">
                        <a:noFill/>
                      </a:ln>
                    </p:spPr>
                  </p:pic>
                </p:oleObj>
              </mc:Fallback>
            </mc:AlternateContent>
          </a:graphicData>
        </a:graphic>
      </p:graphicFrame>
      <p:graphicFrame>
        <p:nvGraphicFramePr>
          <p:cNvPr id="6" name="Group 231"/>
          <p:cNvGraphicFramePr>
            <a:graphicFrameLocks noGrp="1"/>
          </p:cNvGraphicFramePr>
          <p:nvPr/>
        </p:nvGraphicFramePr>
        <p:xfrm>
          <a:off x="1066800" y="1524000"/>
          <a:ext cx="7696200" cy="2530475"/>
        </p:xfrm>
        <a:graphic>
          <a:graphicData uri="http://schemas.openxmlformats.org/drawingml/2006/table">
            <a:tbl>
              <a:tblPr/>
              <a:tblGrid>
                <a:gridCol w="7696200"/>
              </a:tblGrid>
              <a:tr h="2530475">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Ta </a:t>
                      </a:r>
                      <a:r>
                        <a:rPr kumimoji="0" 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có</a:t>
                      </a:r>
                      <a:r>
                        <a:rPr kumimoji="0" 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sơ</a:t>
                      </a:r>
                      <a:r>
                        <a:rPr kumimoji="0" 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đồ</a:t>
                      </a:r>
                      <a:r>
                        <a:rPr kumimoji="0" lang="en-US" sz="1600" b="0" i="0" u="none" strike="noStrike" cap="none" normalizeH="0" baseline="0" dirty="0" smtClean="0">
                          <a:ln>
                            <a:noFill/>
                          </a:ln>
                          <a:solidFill>
                            <a:schemeClr val="tx1"/>
                          </a:solidFill>
                          <a:effectLst/>
                          <a:latin typeface=".VnTime" panose="020B7200000000000000" pitchFamily="34" charset="0"/>
                        </a:rPr>
                        <a:t>                            </a:t>
                      </a:r>
                    </a:p>
                    <a:p>
                      <a:pPr marL="0" marR="0" lvl="0" indent="0" algn="l" defTabSz="914400" rtl="0" eaLnBrk="1" fontAlgn="base" latinLnBrk="0" hangingPunct="1">
                        <a:lnSpc>
                          <a:spcPct val="100000"/>
                        </a:lnSpc>
                        <a:spcBef>
                          <a:spcPct val="20000"/>
                        </a:spcBef>
                        <a:spcAft>
                          <a:spcPct val="0"/>
                        </a:spcAft>
                        <a:buClrTx/>
                        <a:buSzTx/>
                        <a:buFontTx/>
                        <a:buNone/>
                      </a:pPr>
                      <a:r>
                        <a:rPr kumimoji="0" 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Số</a:t>
                      </a:r>
                      <a:r>
                        <a:rPr kumimoji="0" 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cây</a:t>
                      </a:r>
                      <a:r>
                        <a:rPr kumimoji="0" 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lớp</a:t>
                      </a:r>
                      <a:r>
                        <a:rPr kumimoji="0" 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1600" b="0" i="0" u="none" strike="noStrike" cap="none" normalizeH="0" baseline="0" dirty="0" smtClean="0">
                          <a:ln>
                            <a:noFill/>
                          </a:ln>
                          <a:solidFill>
                            <a:schemeClr val="tx1"/>
                          </a:solidFill>
                          <a:effectLst/>
                          <a:latin typeface=".VnTime" panose="020B7200000000000000" pitchFamily="34" charset="0"/>
                        </a:rPr>
                        <a:t>4A:                               ……    </a:t>
                      </a:r>
                    </a:p>
                    <a:p>
                      <a:pPr marL="0" marR="0" lvl="0" indent="0" algn="l" defTabSz="914400" rtl="0" eaLnBrk="1" fontAlgn="base" latinLnBrk="0" hangingPunct="1">
                        <a:lnSpc>
                          <a:spcPct val="100000"/>
                        </a:lnSpc>
                        <a:spcBef>
                          <a:spcPct val="20000"/>
                        </a:spcBef>
                        <a:spcAft>
                          <a:spcPct val="0"/>
                        </a:spcAft>
                        <a:buClrTx/>
                        <a:buSzTx/>
                        <a:buFontTx/>
                        <a:buNone/>
                      </a:pPr>
                      <a:r>
                        <a:rPr kumimoji="0" lang="en-US" sz="1600" b="0" i="0" u="none" strike="noStrike" cap="none" normalizeH="0" baseline="0" dirty="0" smtClean="0">
                          <a:ln>
                            <a:noFill/>
                          </a:ln>
                          <a:solidFill>
                            <a:schemeClr val="tx1"/>
                          </a:solidFill>
                          <a:effectLst/>
                          <a:latin typeface=".VnTime" panose="020B7200000000000000" pitchFamily="34" charset="0"/>
                        </a:rPr>
                        <a:t>                                                                                                                            </a:t>
                      </a:r>
                      <a:endParaRPr kumimoji="0" 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20000"/>
                        </a:spcBef>
                        <a:spcAft>
                          <a:spcPct val="0"/>
                        </a:spcAft>
                        <a:buClrTx/>
                        <a:buSzTx/>
                        <a:buFontTx/>
                        <a:buNone/>
                      </a:pPr>
                      <a:r>
                        <a:rPr kumimoji="0" 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Số</a:t>
                      </a:r>
                      <a:r>
                        <a:rPr kumimoji="0" 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cây</a:t>
                      </a:r>
                      <a:r>
                        <a:rPr kumimoji="0" 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lớp</a:t>
                      </a:r>
                      <a:r>
                        <a:rPr kumimoji="0" 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1600" b="0" i="0" u="none" strike="noStrike" cap="none" normalizeH="0" baseline="0" dirty="0" smtClean="0">
                          <a:ln>
                            <a:noFill/>
                          </a:ln>
                          <a:solidFill>
                            <a:schemeClr val="tx1"/>
                          </a:solidFill>
                          <a:effectLst/>
                          <a:latin typeface=".VnTime" panose="020B7200000000000000" pitchFamily="34" charset="0"/>
                        </a:rPr>
                        <a:t>4B:                              ……        </a:t>
                      </a:r>
                    </a:p>
                    <a:p>
                      <a:pPr marL="0" marR="0" lvl="0" indent="0" algn="l" defTabSz="914400" rtl="0" eaLnBrk="1" fontAlgn="base" latinLnBrk="0" hangingPunct="1">
                        <a:lnSpc>
                          <a:spcPct val="100000"/>
                        </a:lnSpc>
                        <a:spcBef>
                          <a:spcPct val="20000"/>
                        </a:spcBef>
                        <a:spcAft>
                          <a:spcPct val="0"/>
                        </a:spcAft>
                        <a:buClrTx/>
                        <a:buSzTx/>
                        <a:buFontTx/>
                        <a:buNone/>
                      </a:pPr>
                      <a:endParaRPr kumimoji="0" lang="en-US" sz="1600" b="0" i="0" u="none" strike="noStrike" cap="none" normalizeH="0" baseline="0" dirty="0" smtClean="0">
                        <a:ln>
                          <a:noFill/>
                        </a:ln>
                        <a:solidFill>
                          <a:schemeClr val="tx1"/>
                        </a:solidFill>
                        <a:effectLst/>
                        <a:latin typeface=".VnTime" panose="020B7200000000000000" pitchFamily="34" charset="0"/>
                      </a:endParaRPr>
                    </a:p>
                  </a:txBody>
                  <a:tcPr marT="45749" marB="45749" anchor="ctr" horzOverflow="overflow">
                    <a:lnL cap="flat">
                      <a:noFill/>
                    </a:lnL>
                    <a:lnR cap="flat">
                      <a:noFill/>
                    </a:lnR>
                    <a:lnT cap="flat">
                      <a:noFill/>
                    </a:lnT>
                    <a:lnB cap="flat">
                      <a:noFill/>
                    </a:lnB>
                    <a:lnTlToBr>
                      <a:noFill/>
                    </a:lnTlToBr>
                    <a:lnBlToTr>
                      <a:noFill/>
                    </a:lnBlToTr>
                    <a:noFill/>
                  </a:tcPr>
                </a:tc>
              </a:tr>
            </a:tbl>
          </a:graphicData>
        </a:graphic>
      </p:graphicFrame>
      <p:grpSp>
        <p:nvGrpSpPr>
          <p:cNvPr id="7" name="Group 52"/>
          <p:cNvGrpSpPr/>
          <p:nvPr/>
        </p:nvGrpSpPr>
        <p:grpSpPr bwMode="auto">
          <a:xfrm>
            <a:off x="2819400" y="2514600"/>
            <a:ext cx="1066800" cy="228600"/>
            <a:chOff x="2400" y="1920"/>
            <a:chExt cx="672" cy="144"/>
          </a:xfrm>
        </p:grpSpPr>
        <p:sp>
          <p:nvSpPr>
            <p:cNvPr id="8" name="Line 23"/>
            <p:cNvSpPr>
              <a:spLocks noChangeShapeType="1"/>
            </p:cNvSpPr>
            <p:nvPr/>
          </p:nvSpPr>
          <p:spPr bwMode="auto">
            <a:xfrm>
              <a:off x="2400" y="1968"/>
              <a:ext cx="672" cy="0"/>
            </a:xfrm>
            <a:prstGeom prst="line">
              <a:avLst/>
            </a:prstGeom>
            <a:noFill/>
            <a:ln w="28575">
              <a:solidFill>
                <a:srgbClr val="008000"/>
              </a:solidFill>
              <a:round/>
            </a:ln>
          </p:spPr>
          <p:txBody>
            <a:bodyPr/>
            <a:lstStyle/>
            <a:p>
              <a:endParaRPr lang="en-US"/>
            </a:p>
          </p:txBody>
        </p:sp>
        <p:sp>
          <p:nvSpPr>
            <p:cNvPr id="9" name="Line 25"/>
            <p:cNvSpPr>
              <a:spLocks noChangeShapeType="1"/>
            </p:cNvSpPr>
            <p:nvPr/>
          </p:nvSpPr>
          <p:spPr bwMode="auto">
            <a:xfrm>
              <a:off x="2736" y="1920"/>
              <a:ext cx="0" cy="96"/>
            </a:xfrm>
            <a:prstGeom prst="line">
              <a:avLst/>
            </a:prstGeom>
            <a:noFill/>
            <a:ln w="28575">
              <a:solidFill>
                <a:srgbClr val="008000"/>
              </a:solidFill>
              <a:round/>
            </a:ln>
          </p:spPr>
          <p:txBody>
            <a:bodyPr/>
            <a:lstStyle/>
            <a:p>
              <a:endParaRPr lang="en-US"/>
            </a:p>
          </p:txBody>
        </p:sp>
        <p:sp>
          <p:nvSpPr>
            <p:cNvPr id="10" name="Line 26"/>
            <p:cNvSpPr>
              <a:spLocks noChangeShapeType="1"/>
            </p:cNvSpPr>
            <p:nvPr/>
          </p:nvSpPr>
          <p:spPr bwMode="auto">
            <a:xfrm>
              <a:off x="3072" y="1920"/>
              <a:ext cx="0" cy="96"/>
            </a:xfrm>
            <a:prstGeom prst="line">
              <a:avLst/>
            </a:prstGeom>
            <a:noFill/>
            <a:ln w="28575">
              <a:solidFill>
                <a:srgbClr val="008000"/>
              </a:solidFill>
              <a:round/>
            </a:ln>
          </p:spPr>
          <p:txBody>
            <a:bodyPr/>
            <a:lstStyle/>
            <a:p>
              <a:endParaRPr lang="en-US"/>
            </a:p>
          </p:txBody>
        </p:sp>
        <p:sp>
          <p:nvSpPr>
            <p:cNvPr id="11" name="Line 50"/>
            <p:cNvSpPr>
              <a:spLocks noChangeShapeType="1"/>
            </p:cNvSpPr>
            <p:nvPr/>
          </p:nvSpPr>
          <p:spPr bwMode="auto">
            <a:xfrm>
              <a:off x="2400" y="1920"/>
              <a:ext cx="0" cy="144"/>
            </a:xfrm>
            <a:prstGeom prst="line">
              <a:avLst/>
            </a:prstGeom>
            <a:noFill/>
            <a:ln w="28575">
              <a:solidFill>
                <a:srgbClr val="008000"/>
              </a:solidFill>
              <a:prstDash val="dash"/>
              <a:round/>
            </a:ln>
          </p:spPr>
          <p:txBody>
            <a:bodyPr/>
            <a:lstStyle/>
            <a:p>
              <a:endParaRPr lang="en-US"/>
            </a:p>
          </p:txBody>
        </p:sp>
      </p:grpSp>
      <p:grpSp>
        <p:nvGrpSpPr>
          <p:cNvPr id="12" name="Group 52"/>
          <p:cNvGrpSpPr/>
          <p:nvPr/>
        </p:nvGrpSpPr>
        <p:grpSpPr bwMode="auto">
          <a:xfrm>
            <a:off x="4419600" y="2514600"/>
            <a:ext cx="1066800" cy="228600"/>
            <a:chOff x="2400" y="1920"/>
            <a:chExt cx="672" cy="144"/>
          </a:xfrm>
        </p:grpSpPr>
        <p:sp>
          <p:nvSpPr>
            <p:cNvPr id="13" name="Line 23"/>
            <p:cNvSpPr>
              <a:spLocks noChangeShapeType="1"/>
            </p:cNvSpPr>
            <p:nvPr/>
          </p:nvSpPr>
          <p:spPr bwMode="auto">
            <a:xfrm>
              <a:off x="2400" y="1968"/>
              <a:ext cx="672" cy="0"/>
            </a:xfrm>
            <a:prstGeom prst="line">
              <a:avLst/>
            </a:prstGeom>
            <a:noFill/>
            <a:ln w="28575">
              <a:solidFill>
                <a:srgbClr val="008000"/>
              </a:solidFill>
              <a:round/>
            </a:ln>
          </p:spPr>
          <p:txBody>
            <a:bodyPr/>
            <a:lstStyle/>
            <a:p>
              <a:endParaRPr lang="en-US"/>
            </a:p>
          </p:txBody>
        </p:sp>
        <p:sp>
          <p:nvSpPr>
            <p:cNvPr id="14" name="Line 25"/>
            <p:cNvSpPr>
              <a:spLocks noChangeShapeType="1"/>
            </p:cNvSpPr>
            <p:nvPr/>
          </p:nvSpPr>
          <p:spPr bwMode="auto">
            <a:xfrm>
              <a:off x="2736" y="1920"/>
              <a:ext cx="0" cy="96"/>
            </a:xfrm>
            <a:prstGeom prst="line">
              <a:avLst/>
            </a:prstGeom>
            <a:noFill/>
            <a:ln w="28575">
              <a:solidFill>
                <a:srgbClr val="008000"/>
              </a:solidFill>
              <a:round/>
            </a:ln>
          </p:spPr>
          <p:txBody>
            <a:bodyPr/>
            <a:lstStyle/>
            <a:p>
              <a:endParaRPr lang="en-US"/>
            </a:p>
          </p:txBody>
        </p:sp>
        <p:sp>
          <p:nvSpPr>
            <p:cNvPr id="15" name="Line 26"/>
            <p:cNvSpPr>
              <a:spLocks noChangeShapeType="1"/>
            </p:cNvSpPr>
            <p:nvPr/>
          </p:nvSpPr>
          <p:spPr bwMode="auto">
            <a:xfrm>
              <a:off x="3072" y="1920"/>
              <a:ext cx="0" cy="96"/>
            </a:xfrm>
            <a:prstGeom prst="line">
              <a:avLst/>
            </a:prstGeom>
            <a:noFill/>
            <a:ln w="28575">
              <a:solidFill>
                <a:srgbClr val="008000"/>
              </a:solidFill>
              <a:round/>
            </a:ln>
          </p:spPr>
          <p:txBody>
            <a:bodyPr/>
            <a:lstStyle/>
            <a:p>
              <a:endParaRPr lang="en-US"/>
            </a:p>
          </p:txBody>
        </p:sp>
        <p:sp>
          <p:nvSpPr>
            <p:cNvPr id="16" name="Line 50"/>
            <p:cNvSpPr>
              <a:spLocks noChangeShapeType="1"/>
            </p:cNvSpPr>
            <p:nvPr/>
          </p:nvSpPr>
          <p:spPr bwMode="auto">
            <a:xfrm>
              <a:off x="2400" y="1920"/>
              <a:ext cx="0" cy="144"/>
            </a:xfrm>
            <a:prstGeom prst="line">
              <a:avLst/>
            </a:prstGeom>
            <a:noFill/>
            <a:ln w="28575">
              <a:solidFill>
                <a:srgbClr val="008000"/>
              </a:solidFill>
              <a:prstDash val="dash"/>
              <a:round/>
            </a:ln>
          </p:spPr>
          <p:txBody>
            <a:bodyPr/>
            <a:lstStyle/>
            <a:p>
              <a:endParaRPr lang="en-US"/>
            </a:p>
          </p:txBody>
        </p:sp>
      </p:grpSp>
      <p:grpSp>
        <p:nvGrpSpPr>
          <p:cNvPr id="17" name="Group 52"/>
          <p:cNvGrpSpPr/>
          <p:nvPr/>
        </p:nvGrpSpPr>
        <p:grpSpPr bwMode="auto">
          <a:xfrm>
            <a:off x="5486400" y="2514600"/>
            <a:ext cx="1066800" cy="152400"/>
            <a:chOff x="2400" y="1920"/>
            <a:chExt cx="672" cy="96"/>
          </a:xfrm>
        </p:grpSpPr>
        <p:sp>
          <p:nvSpPr>
            <p:cNvPr id="18" name="Line 23"/>
            <p:cNvSpPr>
              <a:spLocks noChangeShapeType="1"/>
            </p:cNvSpPr>
            <p:nvPr/>
          </p:nvSpPr>
          <p:spPr bwMode="auto">
            <a:xfrm>
              <a:off x="2400" y="1968"/>
              <a:ext cx="672" cy="0"/>
            </a:xfrm>
            <a:prstGeom prst="line">
              <a:avLst/>
            </a:prstGeom>
            <a:noFill/>
            <a:ln w="28575">
              <a:solidFill>
                <a:srgbClr val="008000"/>
              </a:solidFill>
              <a:round/>
            </a:ln>
          </p:spPr>
          <p:txBody>
            <a:bodyPr/>
            <a:lstStyle/>
            <a:p>
              <a:endParaRPr lang="en-US"/>
            </a:p>
          </p:txBody>
        </p:sp>
        <p:sp>
          <p:nvSpPr>
            <p:cNvPr id="19" name="Line 25"/>
            <p:cNvSpPr>
              <a:spLocks noChangeShapeType="1"/>
            </p:cNvSpPr>
            <p:nvPr/>
          </p:nvSpPr>
          <p:spPr bwMode="auto">
            <a:xfrm>
              <a:off x="2736" y="1920"/>
              <a:ext cx="0" cy="96"/>
            </a:xfrm>
            <a:prstGeom prst="line">
              <a:avLst/>
            </a:prstGeom>
            <a:noFill/>
            <a:ln w="28575">
              <a:solidFill>
                <a:srgbClr val="008000"/>
              </a:solidFill>
              <a:round/>
            </a:ln>
          </p:spPr>
          <p:txBody>
            <a:bodyPr/>
            <a:lstStyle/>
            <a:p>
              <a:endParaRPr lang="en-US"/>
            </a:p>
          </p:txBody>
        </p:sp>
        <p:sp>
          <p:nvSpPr>
            <p:cNvPr id="20" name="Line 26"/>
            <p:cNvSpPr>
              <a:spLocks noChangeShapeType="1"/>
            </p:cNvSpPr>
            <p:nvPr/>
          </p:nvSpPr>
          <p:spPr bwMode="auto">
            <a:xfrm>
              <a:off x="3072" y="1920"/>
              <a:ext cx="0" cy="96"/>
            </a:xfrm>
            <a:prstGeom prst="line">
              <a:avLst/>
            </a:prstGeom>
            <a:noFill/>
            <a:ln w="28575">
              <a:solidFill>
                <a:srgbClr val="008000"/>
              </a:solidFill>
              <a:round/>
            </a:ln>
          </p:spPr>
          <p:txBody>
            <a:bodyPr/>
            <a:lstStyle/>
            <a:p>
              <a:endParaRPr lang="en-US"/>
            </a:p>
          </p:txBody>
        </p:sp>
      </p:grpSp>
      <p:grpSp>
        <p:nvGrpSpPr>
          <p:cNvPr id="22" name="Group 52"/>
          <p:cNvGrpSpPr/>
          <p:nvPr/>
        </p:nvGrpSpPr>
        <p:grpSpPr bwMode="auto">
          <a:xfrm>
            <a:off x="2819400" y="3048000"/>
            <a:ext cx="1066800" cy="228600"/>
            <a:chOff x="2400" y="1920"/>
            <a:chExt cx="672" cy="144"/>
          </a:xfrm>
        </p:grpSpPr>
        <p:sp>
          <p:nvSpPr>
            <p:cNvPr id="23" name="Line 23"/>
            <p:cNvSpPr>
              <a:spLocks noChangeShapeType="1"/>
            </p:cNvSpPr>
            <p:nvPr/>
          </p:nvSpPr>
          <p:spPr bwMode="auto">
            <a:xfrm>
              <a:off x="2400" y="1968"/>
              <a:ext cx="672" cy="0"/>
            </a:xfrm>
            <a:prstGeom prst="line">
              <a:avLst/>
            </a:prstGeom>
            <a:noFill/>
            <a:ln w="28575">
              <a:solidFill>
                <a:srgbClr val="008000"/>
              </a:solidFill>
              <a:round/>
            </a:ln>
          </p:spPr>
          <p:txBody>
            <a:bodyPr/>
            <a:lstStyle/>
            <a:p>
              <a:endParaRPr lang="en-US"/>
            </a:p>
          </p:txBody>
        </p:sp>
        <p:sp>
          <p:nvSpPr>
            <p:cNvPr id="24" name="Line 25"/>
            <p:cNvSpPr>
              <a:spLocks noChangeShapeType="1"/>
            </p:cNvSpPr>
            <p:nvPr/>
          </p:nvSpPr>
          <p:spPr bwMode="auto">
            <a:xfrm>
              <a:off x="2736" y="1920"/>
              <a:ext cx="0" cy="96"/>
            </a:xfrm>
            <a:prstGeom prst="line">
              <a:avLst/>
            </a:prstGeom>
            <a:noFill/>
            <a:ln w="28575">
              <a:solidFill>
                <a:srgbClr val="008000"/>
              </a:solidFill>
              <a:round/>
            </a:ln>
          </p:spPr>
          <p:txBody>
            <a:bodyPr/>
            <a:lstStyle/>
            <a:p>
              <a:endParaRPr lang="en-US"/>
            </a:p>
          </p:txBody>
        </p:sp>
        <p:sp>
          <p:nvSpPr>
            <p:cNvPr id="25" name="Line 26"/>
            <p:cNvSpPr>
              <a:spLocks noChangeShapeType="1"/>
            </p:cNvSpPr>
            <p:nvPr/>
          </p:nvSpPr>
          <p:spPr bwMode="auto">
            <a:xfrm>
              <a:off x="3072" y="1920"/>
              <a:ext cx="0" cy="96"/>
            </a:xfrm>
            <a:prstGeom prst="line">
              <a:avLst/>
            </a:prstGeom>
            <a:noFill/>
            <a:ln w="28575">
              <a:solidFill>
                <a:srgbClr val="008000"/>
              </a:solidFill>
              <a:round/>
            </a:ln>
          </p:spPr>
          <p:txBody>
            <a:bodyPr/>
            <a:lstStyle/>
            <a:p>
              <a:endParaRPr lang="en-US"/>
            </a:p>
          </p:txBody>
        </p:sp>
        <p:sp>
          <p:nvSpPr>
            <p:cNvPr id="26" name="Line 50"/>
            <p:cNvSpPr>
              <a:spLocks noChangeShapeType="1"/>
            </p:cNvSpPr>
            <p:nvPr/>
          </p:nvSpPr>
          <p:spPr bwMode="auto">
            <a:xfrm>
              <a:off x="2400" y="1920"/>
              <a:ext cx="0" cy="144"/>
            </a:xfrm>
            <a:prstGeom prst="line">
              <a:avLst/>
            </a:prstGeom>
            <a:noFill/>
            <a:ln w="28575">
              <a:solidFill>
                <a:srgbClr val="008000"/>
              </a:solidFill>
              <a:prstDash val="dash"/>
              <a:round/>
            </a:ln>
          </p:spPr>
          <p:txBody>
            <a:bodyPr/>
            <a:lstStyle/>
            <a:p>
              <a:endParaRPr lang="en-US"/>
            </a:p>
          </p:txBody>
        </p:sp>
      </p:grpSp>
      <p:grpSp>
        <p:nvGrpSpPr>
          <p:cNvPr id="28" name="Group 52"/>
          <p:cNvGrpSpPr/>
          <p:nvPr/>
        </p:nvGrpSpPr>
        <p:grpSpPr bwMode="auto">
          <a:xfrm>
            <a:off x="4419600" y="3048000"/>
            <a:ext cx="1066800" cy="228600"/>
            <a:chOff x="2400" y="1920"/>
            <a:chExt cx="672" cy="144"/>
          </a:xfrm>
        </p:grpSpPr>
        <p:sp>
          <p:nvSpPr>
            <p:cNvPr id="29" name="Line 23"/>
            <p:cNvSpPr>
              <a:spLocks noChangeShapeType="1"/>
            </p:cNvSpPr>
            <p:nvPr/>
          </p:nvSpPr>
          <p:spPr bwMode="auto">
            <a:xfrm>
              <a:off x="2400" y="1968"/>
              <a:ext cx="672" cy="0"/>
            </a:xfrm>
            <a:prstGeom prst="line">
              <a:avLst/>
            </a:prstGeom>
            <a:noFill/>
            <a:ln w="28575">
              <a:solidFill>
                <a:srgbClr val="008000"/>
              </a:solidFill>
              <a:round/>
            </a:ln>
          </p:spPr>
          <p:txBody>
            <a:bodyPr/>
            <a:lstStyle/>
            <a:p>
              <a:endParaRPr lang="en-US"/>
            </a:p>
          </p:txBody>
        </p:sp>
        <p:sp>
          <p:nvSpPr>
            <p:cNvPr id="30" name="Line 25"/>
            <p:cNvSpPr>
              <a:spLocks noChangeShapeType="1"/>
            </p:cNvSpPr>
            <p:nvPr/>
          </p:nvSpPr>
          <p:spPr bwMode="auto">
            <a:xfrm>
              <a:off x="2736" y="1920"/>
              <a:ext cx="0" cy="96"/>
            </a:xfrm>
            <a:prstGeom prst="line">
              <a:avLst/>
            </a:prstGeom>
            <a:noFill/>
            <a:ln w="28575">
              <a:solidFill>
                <a:srgbClr val="008000"/>
              </a:solidFill>
              <a:round/>
            </a:ln>
          </p:spPr>
          <p:txBody>
            <a:bodyPr/>
            <a:lstStyle/>
            <a:p>
              <a:endParaRPr lang="en-US"/>
            </a:p>
          </p:txBody>
        </p:sp>
        <p:sp>
          <p:nvSpPr>
            <p:cNvPr id="31" name="Line 26"/>
            <p:cNvSpPr>
              <a:spLocks noChangeShapeType="1"/>
            </p:cNvSpPr>
            <p:nvPr/>
          </p:nvSpPr>
          <p:spPr bwMode="auto">
            <a:xfrm>
              <a:off x="3072" y="1920"/>
              <a:ext cx="0" cy="96"/>
            </a:xfrm>
            <a:prstGeom prst="line">
              <a:avLst/>
            </a:prstGeom>
            <a:noFill/>
            <a:ln w="28575">
              <a:solidFill>
                <a:srgbClr val="008000"/>
              </a:solidFill>
              <a:round/>
            </a:ln>
          </p:spPr>
          <p:txBody>
            <a:bodyPr/>
            <a:lstStyle/>
            <a:p>
              <a:endParaRPr lang="en-US"/>
            </a:p>
          </p:txBody>
        </p:sp>
        <p:sp>
          <p:nvSpPr>
            <p:cNvPr id="32" name="Line 50"/>
            <p:cNvSpPr>
              <a:spLocks noChangeShapeType="1"/>
            </p:cNvSpPr>
            <p:nvPr/>
          </p:nvSpPr>
          <p:spPr bwMode="auto">
            <a:xfrm>
              <a:off x="2400" y="1920"/>
              <a:ext cx="0" cy="144"/>
            </a:xfrm>
            <a:prstGeom prst="line">
              <a:avLst/>
            </a:prstGeom>
            <a:noFill/>
            <a:ln w="28575">
              <a:solidFill>
                <a:srgbClr val="008000"/>
              </a:solidFill>
              <a:prstDash val="dash"/>
              <a:round/>
            </a:ln>
          </p:spPr>
          <p:txBody>
            <a:bodyPr/>
            <a:lstStyle/>
            <a:p>
              <a:endParaRPr lang="en-US"/>
            </a:p>
          </p:txBody>
        </p:sp>
      </p:grpSp>
      <p:sp>
        <p:nvSpPr>
          <p:cNvPr id="33" name="AutoShape 24"/>
          <p:cNvSpPr/>
          <p:nvPr/>
        </p:nvSpPr>
        <p:spPr bwMode="auto">
          <a:xfrm rot="16200000" flipH="1">
            <a:off x="4495800" y="533400"/>
            <a:ext cx="381000" cy="3733800"/>
          </a:xfrm>
          <a:prstGeom prst="leftBrace">
            <a:avLst>
              <a:gd name="adj1" fmla="val 79193"/>
              <a:gd name="adj2" fmla="val 50000"/>
            </a:avLst>
          </a:prstGeom>
          <a:noFill/>
          <a:ln w="9525">
            <a:solidFill>
              <a:schemeClr val="tx1"/>
            </a:solidFill>
            <a:prstDash val="sysDot"/>
            <a:round/>
          </a:ln>
        </p:spPr>
        <p:txBody>
          <a:bodyPr vert="eaVert" wrap="none" anchor="ctr"/>
          <a:lstStyle/>
          <a:p>
            <a:pPr algn="ctr"/>
            <a:endParaRPr lang="en-US" altLang="en-US"/>
          </a:p>
        </p:txBody>
      </p:sp>
      <p:sp>
        <p:nvSpPr>
          <p:cNvPr id="34" name="AutoShape 61"/>
          <p:cNvSpPr/>
          <p:nvPr/>
        </p:nvSpPr>
        <p:spPr bwMode="auto">
          <a:xfrm rot="5400000">
            <a:off x="3902869" y="2040734"/>
            <a:ext cx="500062" cy="2667000"/>
          </a:xfrm>
          <a:prstGeom prst="rightBrace">
            <a:avLst>
              <a:gd name="adj1" fmla="val 68441"/>
              <a:gd name="adj2" fmla="val 50000"/>
            </a:avLst>
          </a:prstGeom>
          <a:noFill/>
          <a:ln w="9525">
            <a:solidFill>
              <a:schemeClr val="tx1"/>
            </a:solidFill>
            <a:prstDash val="dash"/>
            <a:round/>
          </a:ln>
        </p:spPr>
        <p:txBody>
          <a:bodyPr wrap="none" anchor="ctr"/>
          <a:lstStyle/>
          <a:p>
            <a:endParaRPr lang="en-US" sz="2600">
              <a:latin typeface="Times New Roman" panose="02020603050405020304" pitchFamily="18" charset="0"/>
            </a:endParaRPr>
          </a:p>
        </p:txBody>
      </p:sp>
      <p:sp>
        <p:nvSpPr>
          <p:cNvPr id="35" name="Rectangle 35"/>
          <p:cNvSpPr>
            <a:spLocks noChangeArrowheads="1"/>
          </p:cNvSpPr>
          <p:nvPr/>
        </p:nvSpPr>
        <p:spPr bwMode="auto">
          <a:xfrm>
            <a:off x="4267200" y="1905000"/>
            <a:ext cx="685800" cy="382588"/>
          </a:xfrm>
          <a:prstGeom prst="rect">
            <a:avLst/>
          </a:prstGeom>
          <a:noFill/>
          <a:ln w="9525">
            <a:noFill/>
            <a:miter lim="800000"/>
          </a:ln>
        </p:spPr>
        <p:txBody>
          <a:bodyPr/>
          <a:lstStyle/>
          <a:p>
            <a:pPr marL="342900" indent="-342900">
              <a:spcBef>
                <a:spcPct val="20000"/>
              </a:spcBef>
            </a:pPr>
            <a:r>
              <a:rPr lang="en-US" altLang="en-US" sz="1600" b="1" dirty="0" err="1">
                <a:latin typeface="Times New Roman" panose="02020603050405020304" pitchFamily="18" charset="0"/>
                <a:cs typeface="Times New Roman" panose="02020603050405020304" pitchFamily="18" charset="0"/>
              </a:rPr>
              <a:t>Cây</a:t>
            </a:r>
            <a:r>
              <a:rPr lang="en-US" altLang="en-US" sz="1600" b="1" dirty="0">
                <a:latin typeface=".VnTime" panose="020B7200000000000000" pitchFamily="34" charset="0"/>
              </a:rPr>
              <a:t>?</a:t>
            </a:r>
          </a:p>
        </p:txBody>
      </p:sp>
      <p:sp>
        <p:nvSpPr>
          <p:cNvPr id="36" name="Rectangle 35"/>
          <p:cNvSpPr>
            <a:spLocks noChangeArrowheads="1"/>
          </p:cNvSpPr>
          <p:nvPr/>
        </p:nvSpPr>
        <p:spPr bwMode="auto">
          <a:xfrm>
            <a:off x="3733800" y="3657600"/>
            <a:ext cx="685800" cy="382588"/>
          </a:xfrm>
          <a:prstGeom prst="rect">
            <a:avLst/>
          </a:prstGeom>
          <a:noFill/>
          <a:ln w="9525">
            <a:noFill/>
            <a:miter lim="800000"/>
          </a:ln>
        </p:spPr>
        <p:txBody>
          <a:bodyPr/>
          <a:lstStyle/>
          <a:p>
            <a:pPr marL="342900" indent="-342900">
              <a:spcBef>
                <a:spcPct val="20000"/>
              </a:spcBef>
            </a:pPr>
            <a:r>
              <a:rPr lang="en-US" altLang="en-US" sz="1600" b="1" dirty="0" err="1">
                <a:latin typeface="Times New Roman" panose="02020603050405020304" pitchFamily="18" charset="0"/>
                <a:cs typeface="Times New Roman" panose="02020603050405020304" pitchFamily="18" charset="0"/>
              </a:rPr>
              <a:t>Cây</a:t>
            </a:r>
            <a:r>
              <a:rPr lang="en-US" altLang="en-US" sz="1600" b="1" dirty="0">
                <a:latin typeface=".VnTime" panose="020B7200000000000000" pitchFamily="34" charset="0"/>
              </a:rPr>
              <a:t>?</a:t>
            </a:r>
          </a:p>
        </p:txBody>
      </p:sp>
      <p:sp>
        <p:nvSpPr>
          <p:cNvPr id="37" name="AutoShape 233"/>
          <p:cNvSpPr/>
          <p:nvPr/>
        </p:nvSpPr>
        <p:spPr bwMode="auto">
          <a:xfrm rot="16200000" flipV="1">
            <a:off x="5965031" y="2188369"/>
            <a:ext cx="109538" cy="1066800"/>
          </a:xfrm>
          <a:prstGeom prst="leftBrace">
            <a:avLst>
              <a:gd name="adj1" fmla="val 83333"/>
              <a:gd name="adj2" fmla="val 51731"/>
            </a:avLst>
          </a:prstGeom>
          <a:noFill/>
          <a:ln w="9525">
            <a:solidFill>
              <a:schemeClr val="tx1"/>
            </a:solidFill>
            <a:rou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a:p>
        </p:txBody>
      </p:sp>
      <p:sp>
        <p:nvSpPr>
          <p:cNvPr id="38" name="Text Box 42"/>
          <p:cNvSpPr txBox="1">
            <a:spLocks noChangeArrowheads="1"/>
          </p:cNvSpPr>
          <p:nvPr/>
        </p:nvSpPr>
        <p:spPr bwMode="auto">
          <a:xfrm>
            <a:off x="5715000" y="2743200"/>
            <a:ext cx="12192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Arial" panose="020B0604020202020204" pitchFamily="34" charset="0"/>
              </a:defRPr>
            </a:lvl1pPr>
            <a:lvl2pPr>
              <a:defRPr sz="2800">
                <a:solidFill>
                  <a:schemeClr val="tx1"/>
                </a:solidFill>
                <a:latin typeface="Arial" panose="020B0604020202020204" pitchFamily="34" charset="0"/>
              </a:defRPr>
            </a:lvl2pPr>
            <a:lvl3pPr>
              <a:defRPr sz="2400">
                <a:solidFill>
                  <a:schemeClr val="tx1"/>
                </a:solidFill>
                <a:latin typeface="Arial" panose="020B0604020202020204" pitchFamily="34" charset="0"/>
              </a:defRPr>
            </a:lvl3pPr>
            <a:lvl4pPr>
              <a:defRPr sz="2000">
                <a:solidFill>
                  <a:schemeClr val="tx1"/>
                </a:solidFill>
                <a:latin typeface="Arial" panose="020B0604020202020204" pitchFamily="34" charset="0"/>
              </a:defRPr>
            </a:lvl4pPr>
            <a:lvl5pPr>
              <a:defRPr sz="2000">
                <a:solidFill>
                  <a:schemeClr val="tx1"/>
                </a:solidFill>
                <a:latin typeface="Arial" panose="020B0604020202020204" pitchFamily="34" charset="0"/>
              </a:defRPr>
            </a:lvl5pPr>
            <a:lvl6pPr eaLnBrk="0" hangingPunct="0">
              <a:defRPr sz="2000">
                <a:solidFill>
                  <a:schemeClr val="tx1"/>
                </a:solidFill>
                <a:latin typeface="Arial" panose="020B0604020202020204" pitchFamily="34" charset="0"/>
              </a:defRPr>
            </a:lvl6pPr>
            <a:lvl7pPr eaLnBrk="0" hangingPunct="0">
              <a:defRPr sz="2000">
                <a:solidFill>
                  <a:schemeClr val="tx1"/>
                </a:solidFill>
                <a:latin typeface="Arial" panose="020B0604020202020204" pitchFamily="34" charset="0"/>
              </a:defRPr>
            </a:lvl7pPr>
            <a:lvl8pPr eaLnBrk="0" hangingPunct="0">
              <a:defRPr sz="2000">
                <a:solidFill>
                  <a:schemeClr val="tx1"/>
                </a:solidFill>
                <a:latin typeface="Arial" panose="020B0604020202020204" pitchFamily="34" charset="0"/>
              </a:defRPr>
            </a:lvl8pPr>
            <a:lvl9pPr eaLnBrk="0" hangingPunct="0">
              <a:defRPr sz="2000">
                <a:solidFill>
                  <a:schemeClr val="tx1"/>
                </a:solidFill>
                <a:latin typeface="Arial" panose="020B0604020202020204" pitchFamily="34" charset="0"/>
              </a:defRPr>
            </a:lvl9pPr>
          </a:lstStyle>
          <a:p>
            <a:pPr>
              <a:spcBef>
                <a:spcPct val="50000"/>
              </a:spcBef>
            </a:pPr>
            <a:r>
              <a:rPr lang="en-US" altLang="en-US" sz="2200" b="1" i="0" dirty="0" smtClean="0">
                <a:solidFill>
                  <a:srgbClr val="3333FF"/>
                </a:solidFill>
                <a:latin typeface="Times New Roman" panose="02020603050405020304" pitchFamily="18" charset="0"/>
              </a:rPr>
              <a:t>10 </a:t>
            </a:r>
            <a:r>
              <a:rPr lang="en-US" altLang="en-US" sz="2200" b="1" i="0" dirty="0" err="1" smtClean="0">
                <a:solidFill>
                  <a:srgbClr val="3333FF"/>
                </a:solidFill>
                <a:latin typeface="Times New Roman" panose="02020603050405020304" pitchFamily="18" charset="0"/>
              </a:rPr>
              <a:t>cây</a:t>
            </a:r>
            <a:endParaRPr lang="en-US" altLang="en-US" sz="2200" b="1" i="0" dirty="0">
              <a:solidFill>
                <a:srgbClr val="3333FF"/>
              </a:solidFill>
              <a:latin typeface="Times New Roman" panose="02020603050405020304" pitchFamily="18" charset="0"/>
            </a:endParaRPr>
          </a:p>
        </p:txBody>
      </p:sp>
      <p:sp>
        <p:nvSpPr>
          <p:cNvPr id="39" name="TextBox 29"/>
          <p:cNvSpPr txBox="1">
            <a:spLocks noChangeArrowheads="1"/>
          </p:cNvSpPr>
          <p:nvPr/>
        </p:nvSpPr>
        <p:spPr bwMode="auto">
          <a:xfrm>
            <a:off x="1143000" y="3886200"/>
            <a:ext cx="6477000" cy="830263"/>
          </a:xfrm>
          <a:prstGeom prst="rect">
            <a:avLst/>
          </a:prstGeom>
          <a:noFill/>
          <a:ln w="9525">
            <a:noFill/>
            <a:miter lim="800000"/>
          </a:ln>
        </p:spPr>
        <p:txBody>
          <a:bodyPr>
            <a:spAutoFit/>
          </a:bodyPr>
          <a:lstStyle/>
          <a:p>
            <a:r>
              <a:rPr lang="en-US" altLang="en-US" sz="2400" b="1" dirty="0">
                <a:solidFill>
                  <a:srgbClr val="000099"/>
                </a:solidFill>
                <a:latin typeface="Times New Roman" panose="02020603050405020304" pitchFamily="18" charset="0"/>
                <a:cs typeface="Times New Roman" panose="02020603050405020304" pitchFamily="18" charset="0"/>
              </a:rPr>
              <a:t>Theo </a:t>
            </a:r>
            <a:r>
              <a:rPr lang="en-US" altLang="en-US" sz="2400" b="1" dirty="0" err="1">
                <a:solidFill>
                  <a:srgbClr val="000099"/>
                </a:solidFill>
                <a:latin typeface="Times New Roman" panose="02020603050405020304" pitchFamily="18" charset="0"/>
                <a:cs typeface="Times New Roman" panose="02020603050405020304" pitchFamily="18" charset="0"/>
              </a:rPr>
              <a:t>sơ</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đồ</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smtClean="0">
                <a:solidFill>
                  <a:srgbClr val="000099"/>
                </a:solidFill>
                <a:latin typeface="Times New Roman" panose="02020603050405020304" pitchFamily="18" charset="0"/>
                <a:cs typeface="Times New Roman" panose="02020603050405020304" pitchFamily="18" charset="0"/>
              </a:rPr>
              <a:t>hiệu</a:t>
            </a:r>
            <a:r>
              <a:rPr lang="en-US" altLang="en-US" sz="2400" b="1" dirty="0" smtClean="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số</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phần</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bằng</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nhau</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là</a:t>
            </a:r>
            <a:r>
              <a:rPr lang="en-US" altLang="en-US" sz="2400" b="1" dirty="0">
                <a:solidFill>
                  <a:srgbClr val="000099"/>
                </a:solidFill>
                <a:latin typeface="Times New Roman" panose="02020603050405020304" pitchFamily="18" charset="0"/>
                <a:cs typeface="Times New Roman" panose="02020603050405020304" pitchFamily="18" charset="0"/>
              </a:rPr>
              <a:t>: </a:t>
            </a:r>
          </a:p>
          <a:p>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smtClean="0">
                <a:solidFill>
                  <a:srgbClr val="FF0000"/>
                </a:solidFill>
                <a:latin typeface="Times New Roman" panose="02020603050405020304" pitchFamily="18" charset="0"/>
                <a:cs typeface="Times New Roman" panose="02020603050405020304" pitchFamily="18" charset="0"/>
              </a:rPr>
              <a:t>35 - 33 </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smtClean="0">
                <a:solidFill>
                  <a:srgbClr val="FF0000"/>
                </a:solidFill>
                <a:latin typeface="Times New Roman" panose="02020603050405020304" pitchFamily="18" charset="0"/>
                <a:cs typeface="Times New Roman" panose="02020603050405020304" pitchFamily="18" charset="0"/>
              </a:rPr>
              <a:t>2( </a:t>
            </a:r>
            <a:r>
              <a:rPr lang="en-US" altLang="en-US" sz="2400" b="1" dirty="0" err="1">
                <a:solidFill>
                  <a:srgbClr val="FF0000"/>
                </a:solidFill>
                <a:latin typeface="Times New Roman" panose="02020603050405020304" pitchFamily="18" charset="0"/>
                <a:cs typeface="Times New Roman" panose="02020603050405020304" pitchFamily="18" charset="0"/>
              </a:rPr>
              <a:t>phần</a:t>
            </a:r>
            <a:r>
              <a:rPr lang="en-US" altLang="en-US" sz="2400" b="1" dirty="0">
                <a:solidFill>
                  <a:srgbClr val="FF0000"/>
                </a:solidFill>
                <a:latin typeface="Times New Roman" panose="02020603050405020304" pitchFamily="18" charset="0"/>
                <a:cs typeface="Times New Roman" panose="02020603050405020304" pitchFamily="18" charset="0"/>
              </a:rPr>
              <a:t>)</a:t>
            </a:r>
          </a:p>
        </p:txBody>
      </p:sp>
      <p:sp>
        <p:nvSpPr>
          <p:cNvPr id="40" name="Text Box 10"/>
          <p:cNvSpPr txBox="1">
            <a:spLocks noChangeArrowheads="1"/>
          </p:cNvSpPr>
          <p:nvPr/>
        </p:nvSpPr>
        <p:spPr bwMode="auto">
          <a:xfrm>
            <a:off x="457200" y="4648200"/>
            <a:ext cx="7848600" cy="461963"/>
          </a:xfrm>
          <a:prstGeom prst="rect">
            <a:avLst/>
          </a:prstGeom>
          <a:noFill/>
          <a:ln w="9525">
            <a:noFill/>
            <a:miter lim="800000"/>
          </a:ln>
        </p:spPr>
        <p:txBody>
          <a:bodyPr>
            <a:spAutoFit/>
          </a:bodyPr>
          <a:lstStyle/>
          <a:p>
            <a:pPr eaLnBrk="0" hangingPunct="0">
              <a:spcBef>
                <a:spcPct val="50000"/>
              </a:spcBef>
            </a:pPr>
            <a:r>
              <a:rPr lang="en-US" altLang="en-US" sz="2400" b="1" dirty="0" err="1">
                <a:solidFill>
                  <a:srgbClr val="000099"/>
                </a:solidFill>
                <a:latin typeface="Times New Roman" panose="02020603050405020304" pitchFamily="18" charset="0"/>
                <a:cs typeface="Times New Roman" panose="02020603050405020304" pitchFamily="18" charset="0"/>
              </a:rPr>
              <a:t>Số</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cây</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lớp</a:t>
            </a:r>
            <a:r>
              <a:rPr lang="en-US" altLang="en-US" sz="2400" b="1" dirty="0">
                <a:solidFill>
                  <a:srgbClr val="000099"/>
                </a:solidFill>
                <a:latin typeface="Times New Roman" panose="02020603050405020304" pitchFamily="18" charset="0"/>
                <a:cs typeface="Times New Roman" panose="02020603050405020304" pitchFamily="18" charset="0"/>
              </a:rPr>
              <a:t> 4A </a:t>
            </a:r>
            <a:r>
              <a:rPr lang="en-US" altLang="en-US" sz="2400" b="1" dirty="0" err="1">
                <a:solidFill>
                  <a:srgbClr val="000099"/>
                </a:solidFill>
                <a:latin typeface="Times New Roman" panose="02020603050405020304" pitchFamily="18" charset="0"/>
                <a:cs typeface="Times New Roman" panose="02020603050405020304" pitchFamily="18" charset="0"/>
              </a:rPr>
              <a:t>trồng</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được</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là</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smtClean="0">
                <a:solidFill>
                  <a:srgbClr val="CC0000"/>
                </a:solidFill>
                <a:latin typeface="Times New Roman" panose="02020603050405020304" pitchFamily="18" charset="0"/>
                <a:cs typeface="Times New Roman" panose="02020603050405020304" pitchFamily="18" charset="0"/>
              </a:rPr>
              <a:t>10 </a:t>
            </a:r>
            <a:r>
              <a:rPr lang="en-US" altLang="en-US" sz="2400" b="1" dirty="0">
                <a:solidFill>
                  <a:srgbClr val="CC0000"/>
                </a:solidFill>
                <a:latin typeface="Times New Roman" panose="02020603050405020304" pitchFamily="18" charset="0"/>
                <a:cs typeface="Times New Roman" panose="02020603050405020304" pitchFamily="18" charset="0"/>
              </a:rPr>
              <a:t>: </a:t>
            </a:r>
            <a:r>
              <a:rPr lang="en-US" altLang="en-US" sz="2400" b="1" dirty="0" smtClean="0">
                <a:solidFill>
                  <a:srgbClr val="CC0000"/>
                </a:solidFill>
                <a:latin typeface="Times New Roman" panose="02020603050405020304" pitchFamily="18" charset="0"/>
                <a:cs typeface="Times New Roman" panose="02020603050405020304" pitchFamily="18" charset="0"/>
              </a:rPr>
              <a:t>2 </a:t>
            </a:r>
            <a:r>
              <a:rPr lang="en-US" altLang="en-US" sz="2400" b="1" dirty="0">
                <a:solidFill>
                  <a:srgbClr val="CC0000"/>
                </a:solidFill>
                <a:latin typeface="Times New Roman" panose="02020603050405020304" pitchFamily="18" charset="0"/>
                <a:cs typeface="Times New Roman" panose="02020603050405020304" pitchFamily="18" charset="0"/>
              </a:rPr>
              <a:t>x </a:t>
            </a:r>
            <a:r>
              <a:rPr lang="en-US" altLang="en-US" sz="2400" b="1" dirty="0" smtClean="0">
                <a:solidFill>
                  <a:srgbClr val="CC0000"/>
                </a:solidFill>
                <a:latin typeface="Times New Roman" panose="02020603050405020304" pitchFamily="18" charset="0"/>
                <a:cs typeface="Times New Roman" panose="02020603050405020304" pitchFamily="18" charset="0"/>
              </a:rPr>
              <a:t>35   </a:t>
            </a:r>
            <a:r>
              <a:rPr lang="en-US" altLang="en-US" sz="2400" b="1" dirty="0">
                <a:solidFill>
                  <a:srgbClr val="CC0000"/>
                </a:solidFill>
                <a:latin typeface="Times New Roman" panose="02020603050405020304" pitchFamily="18" charset="0"/>
                <a:cs typeface="Times New Roman" panose="02020603050405020304" pitchFamily="18" charset="0"/>
              </a:rPr>
              <a:t>= </a:t>
            </a:r>
            <a:r>
              <a:rPr lang="en-US" altLang="en-US" sz="2400" b="1" dirty="0" smtClean="0">
                <a:solidFill>
                  <a:srgbClr val="CC0000"/>
                </a:solidFill>
                <a:latin typeface="Times New Roman" panose="02020603050405020304" pitchFamily="18" charset="0"/>
                <a:cs typeface="Times New Roman" panose="02020603050405020304" pitchFamily="18" charset="0"/>
              </a:rPr>
              <a:t>175 </a:t>
            </a:r>
            <a:r>
              <a:rPr lang="en-US" altLang="en-US" sz="2400" b="1" dirty="0">
                <a:solidFill>
                  <a:srgbClr val="CC0000"/>
                </a:solidFill>
                <a:latin typeface="Times New Roman" panose="02020603050405020304" pitchFamily="18" charset="0"/>
                <a:cs typeface="Times New Roman" panose="02020603050405020304" pitchFamily="18" charset="0"/>
              </a:rPr>
              <a:t>( </a:t>
            </a:r>
            <a:r>
              <a:rPr lang="en-US" altLang="en-US" sz="2400" b="1" dirty="0" err="1">
                <a:solidFill>
                  <a:srgbClr val="CC0000"/>
                </a:solidFill>
                <a:latin typeface="Times New Roman" panose="02020603050405020304" pitchFamily="18" charset="0"/>
                <a:cs typeface="Times New Roman" panose="02020603050405020304" pitchFamily="18" charset="0"/>
              </a:rPr>
              <a:t>cây</a:t>
            </a:r>
            <a:r>
              <a:rPr lang="en-US" altLang="en-US" sz="2400" b="1" dirty="0">
                <a:solidFill>
                  <a:srgbClr val="CC0000"/>
                </a:solidFill>
                <a:latin typeface="Times New Roman" panose="02020603050405020304" pitchFamily="18" charset="0"/>
                <a:cs typeface="Times New Roman" panose="02020603050405020304" pitchFamily="18" charset="0"/>
              </a:rPr>
              <a:t> )</a:t>
            </a:r>
          </a:p>
        </p:txBody>
      </p:sp>
      <p:sp>
        <p:nvSpPr>
          <p:cNvPr id="41" name="Text Box 14"/>
          <p:cNvSpPr txBox="1">
            <a:spLocks noChangeArrowheads="1"/>
          </p:cNvSpPr>
          <p:nvPr/>
        </p:nvSpPr>
        <p:spPr bwMode="auto">
          <a:xfrm>
            <a:off x="457200" y="5181600"/>
            <a:ext cx="7620000" cy="461963"/>
          </a:xfrm>
          <a:prstGeom prst="rect">
            <a:avLst/>
          </a:prstGeom>
          <a:noFill/>
          <a:ln w="9525">
            <a:noFill/>
            <a:miter lim="800000"/>
          </a:ln>
        </p:spPr>
        <p:txBody>
          <a:bodyPr>
            <a:spAutoFit/>
          </a:bodyPr>
          <a:lstStyle/>
          <a:p>
            <a:pPr eaLnBrk="0" hangingPunct="0">
              <a:spcBef>
                <a:spcPct val="50000"/>
              </a:spcBef>
            </a:pPr>
            <a:r>
              <a:rPr lang="en-US" altLang="en-US" sz="2400" b="1" dirty="0" err="1">
                <a:solidFill>
                  <a:srgbClr val="000099"/>
                </a:solidFill>
                <a:latin typeface="Times New Roman" panose="02020603050405020304" pitchFamily="18" charset="0"/>
                <a:cs typeface="Times New Roman" panose="02020603050405020304" pitchFamily="18" charset="0"/>
              </a:rPr>
              <a:t>Số</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cây</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lớp</a:t>
            </a:r>
            <a:r>
              <a:rPr lang="en-US" altLang="en-US" sz="2400" b="1" dirty="0">
                <a:solidFill>
                  <a:srgbClr val="000099"/>
                </a:solidFill>
                <a:latin typeface="Times New Roman" panose="02020603050405020304" pitchFamily="18" charset="0"/>
                <a:cs typeface="Times New Roman" panose="02020603050405020304" pitchFamily="18" charset="0"/>
              </a:rPr>
              <a:t> 4B </a:t>
            </a:r>
            <a:r>
              <a:rPr lang="en-US" altLang="en-US" sz="2400" b="1" dirty="0" err="1">
                <a:solidFill>
                  <a:srgbClr val="000099"/>
                </a:solidFill>
                <a:latin typeface="Times New Roman" panose="02020603050405020304" pitchFamily="18" charset="0"/>
                <a:cs typeface="Times New Roman" panose="02020603050405020304" pitchFamily="18" charset="0"/>
              </a:rPr>
              <a:t>trồng</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được</a:t>
            </a:r>
            <a:r>
              <a:rPr lang="en-US" altLang="en-US" sz="2400" b="1" dirty="0">
                <a:solidFill>
                  <a:srgbClr val="000099"/>
                </a:solidFill>
                <a:latin typeface="Times New Roman" panose="02020603050405020304" pitchFamily="18" charset="0"/>
                <a:cs typeface="Times New Roman" panose="02020603050405020304" pitchFamily="18" charset="0"/>
              </a:rPr>
              <a:t> </a:t>
            </a:r>
            <a:r>
              <a:rPr lang="en-US" altLang="en-US" sz="2400" b="1" dirty="0" err="1">
                <a:solidFill>
                  <a:srgbClr val="000099"/>
                </a:solidFill>
                <a:latin typeface="Times New Roman" panose="02020603050405020304" pitchFamily="18" charset="0"/>
                <a:cs typeface="Times New Roman" panose="02020603050405020304" pitchFamily="18" charset="0"/>
              </a:rPr>
              <a:t>là</a:t>
            </a:r>
            <a:r>
              <a:rPr lang="en-US" altLang="en-US" sz="2400" b="1" dirty="0">
                <a:solidFill>
                  <a:srgbClr val="000099"/>
                </a:solidFill>
                <a:latin typeface="Times New Roman" panose="02020603050405020304" pitchFamily="18" charset="0"/>
                <a:cs typeface="Times New Roman" panose="02020603050405020304" pitchFamily="18" charset="0"/>
              </a:rPr>
              <a:t>:</a:t>
            </a:r>
            <a:r>
              <a:rPr lang="en-US" altLang="en-US" sz="2400" b="1" dirty="0">
                <a:solidFill>
                  <a:srgbClr val="CC0000"/>
                </a:solidFill>
                <a:latin typeface="Times New Roman" panose="02020603050405020304" pitchFamily="18" charset="0"/>
                <a:cs typeface="Times New Roman" panose="02020603050405020304" pitchFamily="18" charset="0"/>
              </a:rPr>
              <a:t>  </a:t>
            </a:r>
            <a:r>
              <a:rPr lang="en-US" altLang="en-US" sz="2400" b="1" dirty="0" smtClean="0">
                <a:solidFill>
                  <a:srgbClr val="CC0000"/>
                </a:solidFill>
                <a:latin typeface="Times New Roman" panose="02020603050405020304" pitchFamily="18" charset="0"/>
                <a:cs typeface="Times New Roman" panose="02020603050405020304" pitchFamily="18" charset="0"/>
              </a:rPr>
              <a:t>10 : 2 x 33 </a:t>
            </a:r>
            <a:r>
              <a:rPr lang="en-US" altLang="en-US" sz="2400" b="1" dirty="0">
                <a:solidFill>
                  <a:srgbClr val="CC0000"/>
                </a:solidFill>
                <a:latin typeface="Times New Roman" panose="02020603050405020304" pitchFamily="18" charset="0"/>
                <a:cs typeface="Times New Roman" panose="02020603050405020304" pitchFamily="18" charset="0"/>
              </a:rPr>
              <a:t>= </a:t>
            </a:r>
            <a:r>
              <a:rPr lang="en-US" altLang="en-US" sz="2400" b="1" dirty="0" smtClean="0">
                <a:solidFill>
                  <a:srgbClr val="CC0000"/>
                </a:solidFill>
                <a:latin typeface="Times New Roman" panose="02020603050405020304" pitchFamily="18" charset="0"/>
                <a:cs typeface="Times New Roman" panose="02020603050405020304" pitchFamily="18" charset="0"/>
              </a:rPr>
              <a:t>165 </a:t>
            </a:r>
            <a:r>
              <a:rPr lang="en-US" altLang="en-US" sz="2400" b="1" dirty="0">
                <a:solidFill>
                  <a:srgbClr val="CC0000"/>
                </a:solidFill>
                <a:latin typeface="Times New Roman" panose="02020603050405020304" pitchFamily="18" charset="0"/>
                <a:cs typeface="Times New Roman" panose="02020603050405020304" pitchFamily="18" charset="0"/>
              </a:rPr>
              <a:t>( </a:t>
            </a:r>
            <a:r>
              <a:rPr lang="en-US" altLang="en-US" sz="2400" b="1" dirty="0" err="1">
                <a:solidFill>
                  <a:srgbClr val="CC0000"/>
                </a:solidFill>
                <a:latin typeface="Times New Roman" panose="02020603050405020304" pitchFamily="18" charset="0"/>
                <a:cs typeface="Times New Roman" panose="02020603050405020304" pitchFamily="18" charset="0"/>
              </a:rPr>
              <a:t>cây</a:t>
            </a:r>
            <a:r>
              <a:rPr lang="en-US" altLang="en-US" sz="2400" b="1" dirty="0">
                <a:solidFill>
                  <a:srgbClr val="CC0000"/>
                </a:solidFill>
                <a:latin typeface="Times New Roman" panose="02020603050405020304" pitchFamily="18" charset="0"/>
                <a:cs typeface="Times New Roman" panose="02020603050405020304" pitchFamily="18" charset="0"/>
              </a:rPr>
              <a:t> )</a:t>
            </a:r>
          </a:p>
        </p:txBody>
      </p:sp>
      <p:sp>
        <p:nvSpPr>
          <p:cNvPr id="42" name="Text Box 10"/>
          <p:cNvSpPr txBox="1">
            <a:spLocks noChangeArrowheads="1"/>
          </p:cNvSpPr>
          <p:nvPr/>
        </p:nvSpPr>
        <p:spPr bwMode="auto">
          <a:xfrm>
            <a:off x="3810000" y="5688449"/>
            <a:ext cx="5337175"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vi-VN" altLang="en-US" b="1" i="1" dirty="0">
                <a:latin typeface="Times New Roman" panose="02020603050405020304" pitchFamily="18" charset="0"/>
              </a:rPr>
              <a:t>Đáp số</a:t>
            </a:r>
            <a:r>
              <a:rPr lang="en-US" altLang="en-US" b="1" i="1" dirty="0">
                <a:latin typeface="Calibri" panose="020F0502020204030204" pitchFamily="34" charset="0"/>
              </a:rPr>
              <a:t> :</a:t>
            </a:r>
            <a:r>
              <a:rPr lang="en-US" altLang="en-US" b="1" dirty="0">
                <a:latin typeface="Calibri" panose="020F0502020204030204" pitchFamily="34" charset="0"/>
              </a:rPr>
              <a:t>  </a:t>
            </a:r>
            <a:r>
              <a:rPr lang="en-US" altLang="en-US" b="1" dirty="0" err="1" smtClean="0">
                <a:latin typeface="Times New Roman" panose="02020603050405020304" pitchFamily="18" charset="0"/>
                <a:cs typeface="Times New Roman" panose="02020603050405020304" pitchFamily="18" charset="0"/>
              </a:rPr>
              <a:t>Lớp</a:t>
            </a:r>
            <a:r>
              <a:rPr lang="en-US" altLang="en-US" b="1" dirty="0" smtClean="0">
                <a:latin typeface="Times New Roman" panose="02020603050405020304" pitchFamily="18" charset="0"/>
                <a:cs typeface="Times New Roman" panose="02020603050405020304" pitchFamily="18" charset="0"/>
              </a:rPr>
              <a:t> 4A</a:t>
            </a:r>
            <a:r>
              <a:rPr lang="en-US" altLang="en-US" b="1" dirty="0">
                <a:latin typeface="Times New Roman" panose="02020603050405020304" pitchFamily="18" charset="0"/>
                <a:cs typeface="Times New Roman" panose="02020603050405020304" pitchFamily="18" charset="0"/>
              </a:rPr>
              <a:t>: 175 </a:t>
            </a:r>
            <a:r>
              <a:rPr lang="vi-VN" altLang="en-US" b="1" dirty="0">
                <a:latin typeface="Times New Roman" panose="02020603050405020304" pitchFamily="18" charset="0"/>
                <a:cs typeface="Times New Roman" panose="02020603050405020304" pitchFamily="18" charset="0"/>
              </a:rPr>
              <a:t>cây</a:t>
            </a:r>
            <a:endParaRPr lang="en-US" altLang="en-US" b="1" dirty="0">
              <a:latin typeface="Times New Roman" panose="02020603050405020304" pitchFamily="18" charset="0"/>
              <a:cs typeface="Times New Roman" panose="02020603050405020304" pitchFamily="18" charset="0"/>
            </a:endParaRPr>
          </a:p>
          <a:p>
            <a:pPr eaLnBrk="1" hangingPunct="1">
              <a:spcBef>
                <a:spcPct val="50000"/>
              </a:spcBef>
            </a:pPr>
            <a:r>
              <a:rPr lang="en-US" altLang="en-US" b="1" dirty="0">
                <a:latin typeface="Times New Roman" panose="02020603050405020304" pitchFamily="18" charset="0"/>
                <a:cs typeface="Times New Roman" panose="02020603050405020304" pitchFamily="18" charset="0"/>
              </a:rPr>
              <a:t>                </a:t>
            </a:r>
            <a:r>
              <a:rPr lang="en-US" altLang="en-US" b="1" dirty="0" err="1" smtClean="0">
                <a:latin typeface="Times New Roman" panose="02020603050405020304" pitchFamily="18" charset="0"/>
                <a:cs typeface="Times New Roman" panose="02020603050405020304" pitchFamily="18" charset="0"/>
              </a:rPr>
              <a:t>Lớp</a:t>
            </a:r>
            <a:r>
              <a:rPr lang="en-US" altLang="en-US" b="1" dirty="0" smtClean="0">
                <a:latin typeface="Times New Roman" panose="02020603050405020304" pitchFamily="18" charset="0"/>
                <a:cs typeface="Times New Roman" panose="02020603050405020304" pitchFamily="18" charset="0"/>
              </a:rPr>
              <a:t> 4B</a:t>
            </a:r>
            <a:r>
              <a:rPr lang="en-US" altLang="en-US" b="1" dirty="0">
                <a:latin typeface="Times New Roman" panose="02020603050405020304" pitchFamily="18" charset="0"/>
                <a:cs typeface="Times New Roman" panose="02020603050405020304" pitchFamily="18" charset="0"/>
              </a:rPr>
              <a:t>: 165 </a:t>
            </a:r>
            <a:r>
              <a:rPr lang="vi-VN" altLang="en-US" b="1" dirty="0">
                <a:latin typeface="Times New Roman" panose="02020603050405020304" pitchFamily="18" charset="0"/>
                <a:cs typeface="Times New Roman" panose="02020603050405020304" pitchFamily="18" charset="0"/>
              </a:rPr>
              <a:t>cây</a:t>
            </a:r>
            <a:endParaRPr lang="en-US" altLang="en-US"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8198"/>
                                        </p:tgtEl>
                                        <p:attrNameLst>
                                          <p:attrName>style.visibility</p:attrName>
                                        </p:attrNameLst>
                                      </p:cBhvr>
                                      <p:to>
                                        <p:strVal val="visible"/>
                                      </p:to>
                                    </p:set>
                                    <p:animEffect transition="in" filter="box(in)">
                                      <p:cBhvr>
                                        <p:cTn id="12" dur="500"/>
                                        <p:tgtEl>
                                          <p:spTgt spid="819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heckerboard(across)">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par>
                                <p:cTn id="23" presetID="4" presetClass="entr" presetSubtype="16"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box(in)">
                                      <p:cBhvr>
                                        <p:cTn id="25" dur="5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nodeType="click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box(in)">
                                      <p:cBhvr>
                                        <p:cTn id="30" dur="500"/>
                                        <p:tgtEl>
                                          <p:spTgt spid="22"/>
                                        </p:tgtEl>
                                      </p:cBhvr>
                                    </p:animEffect>
                                  </p:childTnLst>
                                </p:cTn>
                              </p:par>
                              <p:par>
                                <p:cTn id="31" presetID="4" presetClass="entr" presetSubtype="16" fill="hold" nodeType="withEffect">
                                  <p:stCondLst>
                                    <p:cond delay="0"/>
                                  </p:stCondLst>
                                  <p:childTnLst>
                                    <p:set>
                                      <p:cBhvr>
                                        <p:cTn id="32" dur="1" fill="hold">
                                          <p:stCondLst>
                                            <p:cond delay="0"/>
                                          </p:stCondLst>
                                        </p:cTn>
                                        <p:tgtEl>
                                          <p:spTgt spid="28"/>
                                        </p:tgtEl>
                                        <p:attrNameLst>
                                          <p:attrName>style.visibility</p:attrName>
                                        </p:attrNameLst>
                                      </p:cBhvr>
                                      <p:to>
                                        <p:strVal val="visible"/>
                                      </p:to>
                                    </p:set>
                                    <p:animEffect transition="in" filter="box(in)">
                                      <p:cBhvr>
                                        <p:cTn id="33" dur="500"/>
                                        <p:tgtEl>
                                          <p:spTgt spid="28"/>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blinds(horizontal)">
                                      <p:cBhvr>
                                        <p:cTn id="38" dur="500"/>
                                        <p:tgtEl>
                                          <p:spTgt spid="17"/>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box(in)">
                                      <p:cBhvr>
                                        <p:cTn id="43" dur="500"/>
                                        <p:tgtEl>
                                          <p:spTgt spid="33"/>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35"/>
                                        </p:tgtEl>
                                        <p:attrNameLst>
                                          <p:attrName>style.visibility</p:attrName>
                                        </p:attrNameLst>
                                      </p:cBhvr>
                                      <p:to>
                                        <p:strVal val="visible"/>
                                      </p:to>
                                    </p:set>
                                    <p:animEffect transition="in" filter="box(in)">
                                      <p:cBhvr>
                                        <p:cTn id="46" dur="500"/>
                                        <p:tgtEl>
                                          <p:spTgt spid="35"/>
                                        </p:tgtEl>
                                      </p:cBhvr>
                                    </p:animEffec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34"/>
                                        </p:tgtEl>
                                        <p:attrNameLst>
                                          <p:attrName>style.visibility</p:attrName>
                                        </p:attrNameLst>
                                      </p:cBhvr>
                                      <p:to>
                                        <p:strVal val="visible"/>
                                      </p:to>
                                    </p:set>
                                    <p:animEffect transition="in" filter="box(in)">
                                      <p:cBhvr>
                                        <p:cTn id="51" dur="500"/>
                                        <p:tgtEl>
                                          <p:spTgt spid="34"/>
                                        </p:tgtEl>
                                      </p:cBhvr>
                                    </p:animEffect>
                                  </p:childTnLst>
                                </p:cTn>
                              </p:par>
                              <p:par>
                                <p:cTn id="52" presetID="4" presetClass="entr" presetSubtype="16" fill="hold" grpId="0" nodeType="withEffect">
                                  <p:stCondLst>
                                    <p:cond delay="0"/>
                                  </p:stCondLst>
                                  <p:childTnLst>
                                    <p:set>
                                      <p:cBhvr>
                                        <p:cTn id="53" dur="1" fill="hold">
                                          <p:stCondLst>
                                            <p:cond delay="0"/>
                                          </p:stCondLst>
                                        </p:cTn>
                                        <p:tgtEl>
                                          <p:spTgt spid="36"/>
                                        </p:tgtEl>
                                        <p:attrNameLst>
                                          <p:attrName>style.visibility</p:attrName>
                                        </p:attrNameLst>
                                      </p:cBhvr>
                                      <p:to>
                                        <p:strVal val="visible"/>
                                      </p:to>
                                    </p:set>
                                    <p:animEffect transition="in" filter="box(in)">
                                      <p:cBhvr>
                                        <p:cTn id="54" dur="500"/>
                                        <p:tgtEl>
                                          <p:spTgt spid="36"/>
                                        </p:tgtEl>
                                      </p:cBhvr>
                                    </p:animEffect>
                                  </p:childTnLst>
                                </p:cTn>
                              </p:par>
                            </p:childTnLst>
                          </p:cTn>
                        </p:par>
                      </p:childTnLst>
                    </p:cTn>
                  </p:par>
                  <p:par>
                    <p:cTn id="55" fill="hold">
                      <p:stCondLst>
                        <p:cond delay="indefinite"/>
                      </p:stCondLst>
                      <p:childTnLst>
                        <p:par>
                          <p:cTn id="56" fill="hold">
                            <p:stCondLst>
                              <p:cond delay="0"/>
                            </p:stCondLst>
                            <p:childTnLst>
                              <p:par>
                                <p:cTn id="57" presetID="4" presetClass="entr" presetSubtype="16" fill="hold" grpId="0" nodeType="clickEffect">
                                  <p:stCondLst>
                                    <p:cond delay="0"/>
                                  </p:stCondLst>
                                  <p:childTnLst>
                                    <p:set>
                                      <p:cBhvr>
                                        <p:cTn id="58" dur="1" fill="hold">
                                          <p:stCondLst>
                                            <p:cond delay="0"/>
                                          </p:stCondLst>
                                        </p:cTn>
                                        <p:tgtEl>
                                          <p:spTgt spid="38"/>
                                        </p:tgtEl>
                                        <p:attrNameLst>
                                          <p:attrName>style.visibility</p:attrName>
                                        </p:attrNameLst>
                                      </p:cBhvr>
                                      <p:to>
                                        <p:strVal val="visible"/>
                                      </p:to>
                                    </p:set>
                                    <p:animEffect transition="in" filter="box(in)">
                                      <p:cBhvr>
                                        <p:cTn id="59" dur="500"/>
                                        <p:tgtEl>
                                          <p:spTgt spid="38"/>
                                        </p:tgtEl>
                                      </p:cBhvr>
                                    </p:animEffect>
                                  </p:childTnLst>
                                </p:cTn>
                              </p:par>
                              <p:par>
                                <p:cTn id="60" presetID="4" presetClass="entr" presetSubtype="16" fill="hold" grpId="0" nodeType="withEffect">
                                  <p:stCondLst>
                                    <p:cond delay="0"/>
                                  </p:stCondLst>
                                  <p:childTnLst>
                                    <p:set>
                                      <p:cBhvr>
                                        <p:cTn id="61" dur="1" fill="hold">
                                          <p:stCondLst>
                                            <p:cond delay="0"/>
                                          </p:stCondLst>
                                        </p:cTn>
                                        <p:tgtEl>
                                          <p:spTgt spid="37"/>
                                        </p:tgtEl>
                                        <p:attrNameLst>
                                          <p:attrName>style.visibility</p:attrName>
                                        </p:attrNameLst>
                                      </p:cBhvr>
                                      <p:to>
                                        <p:strVal val="visible"/>
                                      </p:to>
                                    </p:set>
                                    <p:animEffect transition="in" filter="box(in)">
                                      <p:cBhvr>
                                        <p:cTn id="62" dur="500"/>
                                        <p:tgtEl>
                                          <p:spTgt spid="37"/>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nodeType="clickEffect">
                                  <p:stCondLst>
                                    <p:cond delay="0"/>
                                  </p:stCondLst>
                                  <p:childTnLst>
                                    <p:set>
                                      <p:cBhvr>
                                        <p:cTn id="66" dur="1" fill="hold">
                                          <p:stCondLst>
                                            <p:cond delay="0"/>
                                          </p:stCondLst>
                                        </p:cTn>
                                        <p:tgtEl>
                                          <p:spTgt spid="39">
                                            <p:txEl>
                                              <p:pRg st="0" end="0"/>
                                            </p:txEl>
                                          </p:spTgt>
                                        </p:tgtEl>
                                        <p:attrNameLst>
                                          <p:attrName>style.visibility</p:attrName>
                                        </p:attrNameLst>
                                      </p:cBhvr>
                                      <p:to>
                                        <p:strVal val="visible"/>
                                      </p:to>
                                    </p:set>
                                    <p:animEffect transition="in" filter="box(in)">
                                      <p:cBhvr>
                                        <p:cTn id="67" dur="500"/>
                                        <p:tgtEl>
                                          <p:spTgt spid="39">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nodeType="clickEffect">
                                  <p:stCondLst>
                                    <p:cond delay="0"/>
                                  </p:stCondLst>
                                  <p:childTnLst>
                                    <p:set>
                                      <p:cBhvr>
                                        <p:cTn id="71" dur="1" fill="hold">
                                          <p:stCondLst>
                                            <p:cond delay="0"/>
                                          </p:stCondLst>
                                        </p:cTn>
                                        <p:tgtEl>
                                          <p:spTgt spid="39">
                                            <p:txEl>
                                              <p:pRg st="1" end="1"/>
                                            </p:txEl>
                                          </p:spTgt>
                                        </p:tgtEl>
                                        <p:attrNameLst>
                                          <p:attrName>style.visibility</p:attrName>
                                        </p:attrNameLst>
                                      </p:cBhvr>
                                      <p:to>
                                        <p:strVal val="visible"/>
                                      </p:to>
                                    </p:set>
                                    <p:animEffect transition="in" filter="box(in)">
                                      <p:cBhvr>
                                        <p:cTn id="72" dur="500"/>
                                        <p:tgtEl>
                                          <p:spTgt spid="39">
                                            <p:txEl>
                                              <p:pRg st="1" end="1"/>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40">
                                            <p:txEl>
                                              <p:pRg st="0" end="0"/>
                                            </p:txEl>
                                          </p:spTgt>
                                        </p:tgtEl>
                                        <p:attrNameLst>
                                          <p:attrName>style.visibility</p:attrName>
                                        </p:attrNameLst>
                                      </p:cBhvr>
                                      <p:to>
                                        <p:strVal val="visible"/>
                                      </p:to>
                                    </p:set>
                                    <p:animEffect transition="in" filter="blinds(horizontal)">
                                      <p:cBhvr>
                                        <p:cTn id="77" dur="500"/>
                                        <p:tgtEl>
                                          <p:spTgt spid="40">
                                            <p:txEl>
                                              <p:pRg st="0" end="0"/>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nodeType="clickEffect">
                                  <p:stCondLst>
                                    <p:cond delay="0"/>
                                  </p:stCondLst>
                                  <p:childTnLst>
                                    <p:set>
                                      <p:cBhvr>
                                        <p:cTn id="81" dur="1" fill="hold">
                                          <p:stCondLst>
                                            <p:cond delay="0"/>
                                          </p:stCondLst>
                                        </p:cTn>
                                        <p:tgtEl>
                                          <p:spTgt spid="41">
                                            <p:txEl>
                                              <p:pRg st="0" end="0"/>
                                            </p:txEl>
                                          </p:spTgt>
                                        </p:tgtEl>
                                        <p:attrNameLst>
                                          <p:attrName>style.visibility</p:attrName>
                                        </p:attrNameLst>
                                      </p:cBhvr>
                                      <p:to>
                                        <p:strVal val="visible"/>
                                      </p:to>
                                    </p:set>
                                    <p:animEffect transition="in" filter="box(in)">
                                      <p:cBhvr>
                                        <p:cTn id="82" dur="500"/>
                                        <p:tgtEl>
                                          <p:spTgt spid="41">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27" presetClass="entr" presetSubtype="0" fill="hold" grpId="0" nodeType="clickEffect">
                                  <p:stCondLst>
                                    <p:cond delay="0"/>
                                  </p:stCondLst>
                                  <p:iterate type="lt">
                                    <p:tmPct val="50000"/>
                                  </p:iterate>
                                  <p:childTnLst>
                                    <p:set>
                                      <p:cBhvr>
                                        <p:cTn id="86" dur="1" fill="hold">
                                          <p:stCondLst>
                                            <p:cond delay="0"/>
                                          </p:stCondLst>
                                        </p:cTn>
                                        <p:tgtEl>
                                          <p:spTgt spid="42"/>
                                        </p:tgtEl>
                                        <p:attrNameLst>
                                          <p:attrName>style.visibility</p:attrName>
                                        </p:attrNameLst>
                                      </p:cBhvr>
                                      <p:to>
                                        <p:strVal val="visible"/>
                                      </p:to>
                                    </p:set>
                                    <p:anim calcmode="discrete" valueType="clr">
                                      <p:cBhvr override="childStyle">
                                        <p:cTn id="87" dur="80"/>
                                        <p:tgtEl>
                                          <p:spTgt spid="42"/>
                                        </p:tgtEl>
                                        <p:attrNameLst>
                                          <p:attrName>style.color</p:attrName>
                                        </p:attrNameLst>
                                      </p:cBhvr>
                                      <p:tavLst>
                                        <p:tav tm="0">
                                          <p:val>
                                            <p:clrVal>
                                              <a:schemeClr val="accent2"/>
                                            </p:clrVal>
                                          </p:val>
                                        </p:tav>
                                        <p:tav tm="50000">
                                          <p:val>
                                            <p:clrVal>
                                              <a:schemeClr val="hlink"/>
                                            </p:clrVal>
                                          </p:val>
                                        </p:tav>
                                      </p:tavLst>
                                    </p:anim>
                                    <p:anim calcmode="discrete" valueType="clr">
                                      <p:cBhvr>
                                        <p:cTn id="88" dur="80"/>
                                        <p:tgtEl>
                                          <p:spTgt spid="42"/>
                                        </p:tgtEl>
                                        <p:attrNameLst>
                                          <p:attrName>fillcolor</p:attrName>
                                        </p:attrNameLst>
                                      </p:cBhvr>
                                      <p:tavLst>
                                        <p:tav tm="0">
                                          <p:val>
                                            <p:clrVal>
                                              <a:schemeClr val="accent2"/>
                                            </p:clrVal>
                                          </p:val>
                                        </p:tav>
                                        <p:tav tm="50000">
                                          <p:val>
                                            <p:clrVal>
                                              <a:schemeClr val="hlink"/>
                                            </p:clrVal>
                                          </p:val>
                                        </p:tav>
                                      </p:tavLst>
                                    </p:anim>
                                    <p:set>
                                      <p:cBhvr>
                                        <p:cTn id="89" dur="80"/>
                                        <p:tgtEl>
                                          <p:spTgt spid="4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animBg="1"/>
      <p:bldP spid="35" grpId="0"/>
      <p:bldP spid="36" grpId="0"/>
      <p:bldP spid="37" grpId="0" animBg="1"/>
      <p:bldP spid="38" grpId="0"/>
      <p:bldP spid="4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
          <p:cNvGrpSpPr/>
          <p:nvPr/>
        </p:nvGrpSpPr>
        <p:grpSpPr bwMode="auto">
          <a:xfrm>
            <a:off x="3116263" y="990600"/>
            <a:ext cx="3208337" cy="304800"/>
            <a:chOff x="1920" y="1680"/>
            <a:chExt cx="2400" cy="390"/>
          </a:xfrm>
        </p:grpSpPr>
        <p:grpSp>
          <p:nvGrpSpPr>
            <p:cNvPr id="7203" name="Group 6"/>
            <p:cNvGrpSpPr/>
            <p:nvPr/>
          </p:nvGrpSpPr>
          <p:grpSpPr bwMode="auto">
            <a:xfrm>
              <a:off x="1920" y="1890"/>
              <a:ext cx="2400" cy="180"/>
              <a:chOff x="1920" y="1890"/>
              <a:chExt cx="2400" cy="180"/>
            </a:xfrm>
          </p:grpSpPr>
          <p:sp>
            <p:nvSpPr>
              <p:cNvPr id="7205" name="Line 7"/>
              <p:cNvSpPr>
                <a:spLocks noChangeShapeType="1"/>
              </p:cNvSpPr>
              <p:nvPr/>
            </p:nvSpPr>
            <p:spPr bwMode="auto">
              <a:xfrm>
                <a:off x="1920" y="1980"/>
                <a:ext cx="2400" cy="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206" name="Line 8"/>
              <p:cNvSpPr>
                <a:spLocks noChangeShapeType="1"/>
              </p:cNvSpPr>
              <p:nvPr/>
            </p:nvSpPr>
            <p:spPr bwMode="auto">
              <a:xfrm>
                <a:off x="192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207" name="Line 9"/>
              <p:cNvSpPr>
                <a:spLocks noChangeShapeType="1"/>
              </p:cNvSpPr>
              <p:nvPr/>
            </p:nvSpPr>
            <p:spPr bwMode="auto">
              <a:xfrm>
                <a:off x="240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208" name="Line 10"/>
              <p:cNvSpPr>
                <a:spLocks noChangeShapeType="1"/>
              </p:cNvSpPr>
              <p:nvPr/>
            </p:nvSpPr>
            <p:spPr bwMode="auto">
              <a:xfrm>
                <a:off x="288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209" name="Line 11"/>
              <p:cNvSpPr>
                <a:spLocks noChangeShapeType="1"/>
              </p:cNvSpPr>
              <p:nvPr/>
            </p:nvSpPr>
            <p:spPr bwMode="auto">
              <a:xfrm>
                <a:off x="336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210" name="Line 12"/>
              <p:cNvSpPr>
                <a:spLocks noChangeShapeType="1"/>
              </p:cNvSpPr>
              <p:nvPr/>
            </p:nvSpPr>
            <p:spPr bwMode="auto">
              <a:xfrm>
                <a:off x="384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211" name="Line 13"/>
              <p:cNvSpPr>
                <a:spLocks noChangeShapeType="1"/>
              </p:cNvSpPr>
              <p:nvPr/>
            </p:nvSpPr>
            <p:spPr bwMode="auto">
              <a:xfrm>
                <a:off x="432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grpSp>
        <p:sp>
          <p:nvSpPr>
            <p:cNvPr id="7204" name="AutoShape 14"/>
            <p:cNvSpPr/>
            <p:nvPr/>
          </p:nvSpPr>
          <p:spPr bwMode="auto">
            <a:xfrm rot="-5400000">
              <a:off x="3030" y="570"/>
              <a:ext cx="179" cy="2400"/>
            </a:xfrm>
            <a:prstGeom prst="rightBrace">
              <a:avLst>
                <a:gd name="adj1" fmla="val 111732"/>
                <a:gd name="adj2" fmla="val 50000"/>
              </a:avLst>
            </a:prstGeom>
            <a:noFill/>
            <a:ln w="38100">
              <a:solidFill>
                <a:srgbClr val="008000"/>
              </a:solidFill>
              <a:round/>
            </a:ln>
            <a:extLst>
              <a:ext uri="{909E8E84-426E-40DD-AFC4-6F175D3DCCD1}">
                <a14:hiddenFill xmlns:a14="http://schemas.microsoft.com/office/drawing/2010/main">
                  <a:solidFill>
                    <a:srgbClr val="FFFFFF"/>
                  </a:solidFill>
                </a14:hiddenFill>
              </a:ext>
            </a:extLst>
          </p:spPr>
          <p:txBody>
            <a:bodyPr vert="eaVert"/>
            <a:lstStyle/>
            <a:p>
              <a:pPr eaLnBrk="1" hangingPunct="1">
                <a:spcBef>
                  <a:spcPct val="50000"/>
                </a:spcBef>
              </a:pPr>
              <a:endParaRPr lang="vi-VN" altLang="vi-VN" sz="3600" b="1">
                <a:latin typeface="Times New Roman" panose="02020603050405020304" pitchFamily="18" charset="0"/>
                <a:cs typeface="Times New Roman" panose="02020603050405020304" pitchFamily="18" charset="0"/>
              </a:endParaRPr>
            </a:p>
          </p:txBody>
        </p:sp>
      </p:grpSp>
      <p:grpSp>
        <p:nvGrpSpPr>
          <p:cNvPr id="4" name="Group 16"/>
          <p:cNvGrpSpPr/>
          <p:nvPr/>
        </p:nvGrpSpPr>
        <p:grpSpPr bwMode="auto">
          <a:xfrm>
            <a:off x="3113088" y="1536700"/>
            <a:ext cx="5834062" cy="704850"/>
            <a:chOff x="1920" y="2790"/>
            <a:chExt cx="4320" cy="674"/>
          </a:xfrm>
        </p:grpSpPr>
        <p:grpSp>
          <p:nvGrpSpPr>
            <p:cNvPr id="7184" name="Group 17"/>
            <p:cNvGrpSpPr/>
            <p:nvPr/>
          </p:nvGrpSpPr>
          <p:grpSpPr bwMode="auto">
            <a:xfrm>
              <a:off x="1920" y="3060"/>
              <a:ext cx="4320" cy="180"/>
              <a:chOff x="1920" y="2520"/>
              <a:chExt cx="4320" cy="180"/>
            </a:xfrm>
          </p:grpSpPr>
          <p:grpSp>
            <p:nvGrpSpPr>
              <p:cNvPr id="7187" name="Group 18"/>
              <p:cNvGrpSpPr/>
              <p:nvPr/>
            </p:nvGrpSpPr>
            <p:grpSpPr bwMode="auto">
              <a:xfrm>
                <a:off x="1920" y="2520"/>
                <a:ext cx="2400" cy="180"/>
                <a:chOff x="1920" y="1890"/>
                <a:chExt cx="2400" cy="180"/>
              </a:xfrm>
            </p:grpSpPr>
            <p:sp>
              <p:nvSpPr>
                <p:cNvPr id="7196" name="Line 19"/>
                <p:cNvSpPr>
                  <a:spLocks noChangeShapeType="1"/>
                </p:cNvSpPr>
                <p:nvPr/>
              </p:nvSpPr>
              <p:spPr bwMode="auto">
                <a:xfrm>
                  <a:off x="1920" y="1980"/>
                  <a:ext cx="2400" cy="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197" name="Line 20"/>
                <p:cNvSpPr>
                  <a:spLocks noChangeShapeType="1"/>
                </p:cNvSpPr>
                <p:nvPr/>
              </p:nvSpPr>
              <p:spPr bwMode="auto">
                <a:xfrm>
                  <a:off x="192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198" name="Line 21"/>
                <p:cNvSpPr>
                  <a:spLocks noChangeShapeType="1"/>
                </p:cNvSpPr>
                <p:nvPr/>
              </p:nvSpPr>
              <p:spPr bwMode="auto">
                <a:xfrm>
                  <a:off x="240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199" name="Line 22"/>
                <p:cNvSpPr>
                  <a:spLocks noChangeShapeType="1"/>
                </p:cNvSpPr>
                <p:nvPr/>
              </p:nvSpPr>
              <p:spPr bwMode="auto">
                <a:xfrm>
                  <a:off x="288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200" name="Line 23"/>
                <p:cNvSpPr>
                  <a:spLocks noChangeShapeType="1"/>
                </p:cNvSpPr>
                <p:nvPr/>
              </p:nvSpPr>
              <p:spPr bwMode="auto">
                <a:xfrm>
                  <a:off x="336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201" name="Line 24"/>
                <p:cNvSpPr>
                  <a:spLocks noChangeShapeType="1"/>
                </p:cNvSpPr>
                <p:nvPr/>
              </p:nvSpPr>
              <p:spPr bwMode="auto">
                <a:xfrm>
                  <a:off x="384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202" name="Line 25"/>
                <p:cNvSpPr>
                  <a:spLocks noChangeShapeType="1"/>
                </p:cNvSpPr>
                <p:nvPr/>
              </p:nvSpPr>
              <p:spPr bwMode="auto">
                <a:xfrm>
                  <a:off x="432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grpSp>
          <p:grpSp>
            <p:nvGrpSpPr>
              <p:cNvPr id="7188" name="Group 26"/>
              <p:cNvGrpSpPr/>
              <p:nvPr/>
            </p:nvGrpSpPr>
            <p:grpSpPr bwMode="auto">
              <a:xfrm>
                <a:off x="3840" y="2520"/>
                <a:ext cx="2400" cy="180"/>
                <a:chOff x="1920" y="1890"/>
                <a:chExt cx="2400" cy="180"/>
              </a:xfrm>
            </p:grpSpPr>
            <p:sp>
              <p:nvSpPr>
                <p:cNvPr id="7189" name="Line 27"/>
                <p:cNvSpPr>
                  <a:spLocks noChangeShapeType="1"/>
                </p:cNvSpPr>
                <p:nvPr/>
              </p:nvSpPr>
              <p:spPr bwMode="auto">
                <a:xfrm>
                  <a:off x="1920" y="1980"/>
                  <a:ext cx="2400" cy="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190" name="Line 28"/>
                <p:cNvSpPr>
                  <a:spLocks noChangeShapeType="1"/>
                </p:cNvSpPr>
                <p:nvPr/>
              </p:nvSpPr>
              <p:spPr bwMode="auto">
                <a:xfrm>
                  <a:off x="192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191" name="Line 29"/>
                <p:cNvSpPr>
                  <a:spLocks noChangeShapeType="1"/>
                </p:cNvSpPr>
                <p:nvPr/>
              </p:nvSpPr>
              <p:spPr bwMode="auto">
                <a:xfrm>
                  <a:off x="240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192" name="Line 30"/>
                <p:cNvSpPr>
                  <a:spLocks noChangeShapeType="1"/>
                </p:cNvSpPr>
                <p:nvPr/>
              </p:nvSpPr>
              <p:spPr bwMode="auto">
                <a:xfrm>
                  <a:off x="288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193" name="Line 31"/>
                <p:cNvSpPr>
                  <a:spLocks noChangeShapeType="1"/>
                </p:cNvSpPr>
                <p:nvPr/>
              </p:nvSpPr>
              <p:spPr bwMode="auto">
                <a:xfrm>
                  <a:off x="336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194" name="Line 32"/>
                <p:cNvSpPr>
                  <a:spLocks noChangeShapeType="1"/>
                </p:cNvSpPr>
                <p:nvPr/>
              </p:nvSpPr>
              <p:spPr bwMode="auto">
                <a:xfrm>
                  <a:off x="384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sp>
              <p:nvSpPr>
                <p:cNvPr id="7195" name="Line 33"/>
                <p:cNvSpPr>
                  <a:spLocks noChangeShapeType="1"/>
                </p:cNvSpPr>
                <p:nvPr/>
              </p:nvSpPr>
              <p:spPr bwMode="auto">
                <a:xfrm>
                  <a:off x="4320" y="1890"/>
                  <a:ext cx="0" cy="180"/>
                </a:xfrm>
                <a:prstGeom prst="line">
                  <a:avLst/>
                </a:prstGeom>
                <a:noFill/>
                <a:ln w="38100">
                  <a:solidFill>
                    <a:srgbClr val="008000"/>
                  </a:solidFill>
                  <a:round/>
                </a:ln>
                <a:extLst>
                  <a:ext uri="{909E8E84-426E-40DD-AFC4-6F175D3DCCD1}">
                    <a14:hiddenFill xmlns:a14="http://schemas.microsoft.com/office/drawing/2010/main">
                      <a:noFill/>
                    </a14:hiddenFill>
                  </a:ext>
                </a:extLst>
              </p:spPr>
              <p:txBody>
                <a:bodyPr/>
                <a:lstStyle/>
                <a:p>
                  <a:endParaRPr lang="en-US"/>
                </a:p>
              </p:txBody>
            </p:sp>
          </p:grpSp>
        </p:grpSp>
        <p:sp>
          <p:nvSpPr>
            <p:cNvPr id="7185" name="AutoShape 34"/>
            <p:cNvSpPr/>
            <p:nvPr/>
          </p:nvSpPr>
          <p:spPr bwMode="auto">
            <a:xfrm rot="5400000">
              <a:off x="3990" y="1215"/>
              <a:ext cx="179" cy="4320"/>
            </a:xfrm>
            <a:prstGeom prst="rightBrace">
              <a:avLst>
                <a:gd name="adj1" fmla="val 201117"/>
                <a:gd name="adj2" fmla="val 50000"/>
              </a:avLst>
            </a:prstGeom>
            <a:noFill/>
            <a:ln w="38100">
              <a:solidFill>
                <a:srgbClr val="008000"/>
              </a:solidFill>
              <a:round/>
            </a:ln>
            <a:extLst>
              <a:ext uri="{909E8E84-426E-40DD-AFC4-6F175D3DCCD1}">
                <a14:hiddenFill xmlns:a14="http://schemas.microsoft.com/office/drawing/2010/main">
                  <a:solidFill>
                    <a:srgbClr val="FFFFFF"/>
                  </a:solidFill>
                </a14:hiddenFill>
              </a:ext>
            </a:extLst>
          </p:spPr>
          <p:txBody>
            <a:bodyPr rot="10800000" vert="eaVert"/>
            <a:lstStyle/>
            <a:p>
              <a:pPr eaLnBrk="1" hangingPunct="1">
                <a:spcBef>
                  <a:spcPct val="50000"/>
                </a:spcBef>
              </a:pPr>
              <a:endParaRPr lang="vi-VN" altLang="vi-VN" sz="3600" b="1">
                <a:latin typeface="Times New Roman" panose="02020603050405020304" pitchFamily="18" charset="0"/>
                <a:cs typeface="Times New Roman" panose="02020603050405020304" pitchFamily="18" charset="0"/>
              </a:endParaRPr>
            </a:p>
          </p:txBody>
        </p:sp>
        <p:sp>
          <p:nvSpPr>
            <p:cNvPr id="7186" name="AutoShape 35"/>
            <p:cNvSpPr/>
            <p:nvPr/>
          </p:nvSpPr>
          <p:spPr bwMode="auto">
            <a:xfrm rot="-5400000">
              <a:off x="5160" y="1965"/>
              <a:ext cx="240" cy="1890"/>
            </a:xfrm>
            <a:prstGeom prst="rightBrace">
              <a:avLst>
                <a:gd name="adj1" fmla="val 65625"/>
                <a:gd name="adj2" fmla="val 50000"/>
              </a:avLst>
            </a:prstGeom>
            <a:noFill/>
            <a:ln w="38100">
              <a:solidFill>
                <a:srgbClr val="008000"/>
              </a:solidFill>
              <a:round/>
            </a:ln>
            <a:extLst>
              <a:ext uri="{909E8E84-426E-40DD-AFC4-6F175D3DCCD1}">
                <a14:hiddenFill xmlns:a14="http://schemas.microsoft.com/office/drawing/2010/main">
                  <a:solidFill>
                    <a:srgbClr val="FFFFFF"/>
                  </a:solidFill>
                </a14:hiddenFill>
              </a:ext>
            </a:extLst>
          </p:spPr>
          <p:txBody>
            <a:bodyPr vert="eaVert"/>
            <a:lstStyle/>
            <a:p>
              <a:pPr eaLnBrk="1" hangingPunct="1">
                <a:spcBef>
                  <a:spcPct val="50000"/>
                </a:spcBef>
              </a:pPr>
              <a:endParaRPr lang="vi-VN" altLang="vi-VN" sz="3600" b="1">
                <a:latin typeface="Times New Roman" panose="02020603050405020304" pitchFamily="18" charset="0"/>
                <a:cs typeface="Times New Roman" panose="02020603050405020304" pitchFamily="18" charset="0"/>
              </a:endParaRPr>
            </a:p>
          </p:txBody>
        </p:sp>
      </p:grpSp>
      <p:sp>
        <p:nvSpPr>
          <p:cNvPr id="63524" name="Text Box 36"/>
          <p:cNvSpPr txBox="1">
            <a:spLocks noChangeArrowheads="1"/>
          </p:cNvSpPr>
          <p:nvPr/>
        </p:nvSpPr>
        <p:spPr bwMode="auto">
          <a:xfrm>
            <a:off x="7396163" y="954088"/>
            <a:ext cx="68103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vi-VN" b="1">
                <a:solidFill>
                  <a:srgbClr val="008000"/>
                </a:solidFill>
                <a:latin typeface="Times New Roman" panose="02020603050405020304" pitchFamily="18" charset="0"/>
                <a:cs typeface="Times New Roman" panose="02020603050405020304" pitchFamily="18" charset="0"/>
              </a:rPr>
              <a:t>72</a:t>
            </a:r>
          </a:p>
        </p:txBody>
      </p:sp>
      <p:sp>
        <p:nvSpPr>
          <p:cNvPr id="63526" name="Rectangle 38"/>
          <p:cNvSpPr>
            <a:spLocks noChangeArrowheads="1"/>
          </p:cNvSpPr>
          <p:nvPr/>
        </p:nvSpPr>
        <p:spPr bwMode="auto">
          <a:xfrm>
            <a:off x="5886450" y="2224088"/>
            <a:ext cx="3619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vi-VN" b="1">
                <a:solidFill>
                  <a:srgbClr val="008000"/>
                </a:solidFill>
                <a:latin typeface="Times New Roman" panose="02020603050405020304" pitchFamily="18" charset="0"/>
                <a:cs typeface="Times New Roman" panose="02020603050405020304" pitchFamily="18" charset="0"/>
              </a:rPr>
              <a:t>?</a:t>
            </a:r>
          </a:p>
        </p:txBody>
      </p:sp>
      <p:sp>
        <p:nvSpPr>
          <p:cNvPr id="63531" name="Rectangle 43"/>
          <p:cNvSpPr>
            <a:spLocks noChangeArrowheads="1"/>
          </p:cNvSpPr>
          <p:nvPr/>
        </p:nvSpPr>
        <p:spPr bwMode="auto">
          <a:xfrm>
            <a:off x="304800" y="0"/>
            <a:ext cx="8991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spcBef>
                <a:spcPct val="50000"/>
              </a:spcBef>
            </a:pPr>
            <a:r>
              <a:rPr lang="en-US" altLang="vi-VN" sz="3600" b="1" u="sng" dirty="0" err="1">
                <a:solidFill>
                  <a:srgbClr val="0000FF"/>
                </a:solidFill>
                <a:latin typeface="Times New Roman" panose="02020603050405020304" pitchFamily="18" charset="0"/>
                <a:cs typeface="Times New Roman" panose="02020603050405020304" pitchFamily="18" charset="0"/>
              </a:rPr>
              <a:t>Bài</a:t>
            </a:r>
            <a:r>
              <a:rPr lang="en-US" altLang="vi-VN" sz="3600" b="1" u="sng" dirty="0">
                <a:solidFill>
                  <a:srgbClr val="0000FF"/>
                </a:solidFill>
                <a:latin typeface="Times New Roman" panose="02020603050405020304" pitchFamily="18" charset="0"/>
                <a:cs typeface="Times New Roman" panose="02020603050405020304" pitchFamily="18" charset="0"/>
              </a:rPr>
              <a:t> 4:  </a:t>
            </a:r>
            <a:r>
              <a:rPr lang="en-US" altLang="vi-VN" sz="3600" b="1" dirty="0" err="1">
                <a:solidFill>
                  <a:srgbClr val="0000FF"/>
                </a:solidFill>
                <a:latin typeface="Times New Roman" panose="02020603050405020304" pitchFamily="18" charset="0"/>
                <a:cs typeface="Times New Roman" panose="02020603050405020304" pitchFamily="18" charset="0"/>
              </a:rPr>
              <a:t>Nêu</a:t>
            </a:r>
            <a:r>
              <a:rPr lang="en-US" altLang="vi-VN" sz="3600" b="1" dirty="0">
                <a:solidFill>
                  <a:srgbClr val="0000FF"/>
                </a:solidFill>
                <a:latin typeface="Times New Roman" panose="02020603050405020304" pitchFamily="18" charset="0"/>
                <a:cs typeface="Times New Roman" panose="02020603050405020304" pitchFamily="18" charset="0"/>
              </a:rPr>
              <a:t> </a:t>
            </a:r>
            <a:r>
              <a:rPr lang="en-US" altLang="vi-VN" sz="3600" b="1" dirty="0" err="1">
                <a:solidFill>
                  <a:srgbClr val="0000FF"/>
                </a:solidFill>
                <a:latin typeface="Times New Roman" panose="02020603050405020304" pitchFamily="18" charset="0"/>
                <a:cs typeface="Times New Roman" panose="02020603050405020304" pitchFamily="18" charset="0"/>
              </a:rPr>
              <a:t>bài</a:t>
            </a:r>
            <a:r>
              <a:rPr lang="en-US" altLang="vi-VN" sz="3600" b="1" dirty="0">
                <a:solidFill>
                  <a:srgbClr val="0000FF"/>
                </a:solidFill>
                <a:latin typeface="Times New Roman" panose="02020603050405020304" pitchFamily="18" charset="0"/>
                <a:cs typeface="Times New Roman" panose="02020603050405020304" pitchFamily="18" charset="0"/>
              </a:rPr>
              <a:t> </a:t>
            </a:r>
            <a:r>
              <a:rPr lang="en-US" altLang="vi-VN" sz="3600" b="1" dirty="0" err="1">
                <a:solidFill>
                  <a:srgbClr val="0000FF"/>
                </a:solidFill>
                <a:latin typeface="Times New Roman" panose="02020603050405020304" pitchFamily="18" charset="0"/>
                <a:cs typeface="Times New Roman" panose="02020603050405020304" pitchFamily="18" charset="0"/>
              </a:rPr>
              <a:t>toán</a:t>
            </a:r>
            <a:r>
              <a:rPr lang="en-US" altLang="vi-VN" sz="3600" b="1" dirty="0">
                <a:solidFill>
                  <a:srgbClr val="0000FF"/>
                </a:solidFill>
                <a:latin typeface="Times New Roman" panose="02020603050405020304" pitchFamily="18" charset="0"/>
                <a:cs typeface="Times New Roman" panose="02020603050405020304" pitchFamily="18" charset="0"/>
              </a:rPr>
              <a:t> </a:t>
            </a:r>
            <a:r>
              <a:rPr lang="en-US" altLang="vi-VN" sz="3600" b="1" dirty="0" err="1">
                <a:solidFill>
                  <a:srgbClr val="0000FF"/>
                </a:solidFill>
                <a:latin typeface="Times New Roman" panose="02020603050405020304" pitchFamily="18" charset="0"/>
                <a:cs typeface="Times New Roman" panose="02020603050405020304" pitchFamily="18" charset="0"/>
              </a:rPr>
              <a:t>rồi</a:t>
            </a:r>
            <a:r>
              <a:rPr lang="en-US" altLang="vi-VN" sz="3600" b="1" dirty="0">
                <a:solidFill>
                  <a:srgbClr val="0000FF"/>
                </a:solidFill>
                <a:latin typeface="Times New Roman" panose="02020603050405020304" pitchFamily="18" charset="0"/>
                <a:cs typeface="Times New Roman" panose="02020603050405020304" pitchFamily="18" charset="0"/>
              </a:rPr>
              <a:t> </a:t>
            </a:r>
            <a:r>
              <a:rPr lang="en-US" altLang="vi-VN" sz="3600" b="1" dirty="0" err="1">
                <a:solidFill>
                  <a:srgbClr val="0000FF"/>
                </a:solidFill>
                <a:latin typeface="Times New Roman" panose="02020603050405020304" pitchFamily="18" charset="0"/>
                <a:cs typeface="Times New Roman" panose="02020603050405020304" pitchFamily="18" charset="0"/>
              </a:rPr>
              <a:t>giải</a:t>
            </a:r>
            <a:r>
              <a:rPr lang="en-US" altLang="vi-VN" sz="3600" b="1" dirty="0">
                <a:solidFill>
                  <a:srgbClr val="0000FF"/>
                </a:solidFill>
                <a:latin typeface="Times New Roman" panose="02020603050405020304" pitchFamily="18" charset="0"/>
                <a:cs typeface="Times New Roman" panose="02020603050405020304" pitchFamily="18" charset="0"/>
              </a:rPr>
              <a:t> </a:t>
            </a:r>
            <a:r>
              <a:rPr lang="en-US" altLang="vi-VN" sz="3600" b="1" dirty="0" err="1">
                <a:solidFill>
                  <a:srgbClr val="0000FF"/>
                </a:solidFill>
                <a:latin typeface="Times New Roman" panose="02020603050405020304" pitchFamily="18" charset="0"/>
                <a:cs typeface="Times New Roman" panose="02020603050405020304" pitchFamily="18" charset="0"/>
              </a:rPr>
              <a:t>theo</a:t>
            </a:r>
            <a:r>
              <a:rPr lang="en-US" altLang="vi-VN" sz="3600" b="1" dirty="0">
                <a:solidFill>
                  <a:srgbClr val="0000FF"/>
                </a:solidFill>
                <a:latin typeface="Times New Roman" panose="02020603050405020304" pitchFamily="18" charset="0"/>
                <a:cs typeface="Times New Roman" panose="02020603050405020304" pitchFamily="18" charset="0"/>
              </a:rPr>
              <a:t> </a:t>
            </a:r>
            <a:r>
              <a:rPr lang="en-US" altLang="vi-VN" sz="3600" b="1" dirty="0" err="1">
                <a:solidFill>
                  <a:srgbClr val="0000FF"/>
                </a:solidFill>
                <a:latin typeface="Times New Roman" panose="02020603050405020304" pitchFamily="18" charset="0"/>
                <a:cs typeface="Times New Roman" panose="02020603050405020304" pitchFamily="18" charset="0"/>
              </a:rPr>
              <a:t>sơ</a:t>
            </a:r>
            <a:r>
              <a:rPr lang="en-US" altLang="vi-VN" sz="3600" b="1" dirty="0">
                <a:solidFill>
                  <a:srgbClr val="0000FF"/>
                </a:solidFill>
                <a:latin typeface="Times New Roman" panose="02020603050405020304" pitchFamily="18" charset="0"/>
                <a:cs typeface="Times New Roman" panose="02020603050405020304" pitchFamily="18" charset="0"/>
              </a:rPr>
              <a:t> </a:t>
            </a:r>
            <a:r>
              <a:rPr lang="en-US" altLang="vi-VN" sz="3600" b="1" dirty="0" err="1">
                <a:solidFill>
                  <a:srgbClr val="0000FF"/>
                </a:solidFill>
                <a:latin typeface="Times New Roman" panose="02020603050405020304" pitchFamily="18" charset="0"/>
                <a:cs typeface="Times New Roman" panose="02020603050405020304" pitchFamily="18" charset="0"/>
              </a:rPr>
              <a:t>đồ</a:t>
            </a:r>
            <a:r>
              <a:rPr lang="en-US" altLang="vi-VN" sz="3600" b="1" dirty="0">
                <a:solidFill>
                  <a:srgbClr val="0000FF"/>
                </a:solidFill>
                <a:latin typeface="Times New Roman" panose="02020603050405020304" pitchFamily="18" charset="0"/>
                <a:cs typeface="Times New Roman" panose="02020603050405020304" pitchFamily="18" charset="0"/>
              </a:rPr>
              <a:t> </a:t>
            </a:r>
            <a:r>
              <a:rPr lang="en-US" altLang="vi-VN" sz="3600" b="1" dirty="0" err="1">
                <a:solidFill>
                  <a:srgbClr val="0000FF"/>
                </a:solidFill>
                <a:latin typeface="Times New Roman" panose="02020603050405020304" pitchFamily="18" charset="0"/>
                <a:cs typeface="Times New Roman" panose="02020603050405020304" pitchFamily="18" charset="0"/>
              </a:rPr>
              <a:t>sau</a:t>
            </a:r>
            <a:r>
              <a:rPr lang="en-US" altLang="vi-VN" sz="3600" b="1" dirty="0">
                <a:solidFill>
                  <a:srgbClr val="0000FF"/>
                </a:solidFill>
                <a:latin typeface="Times New Roman" panose="02020603050405020304" pitchFamily="18" charset="0"/>
                <a:cs typeface="Times New Roman" panose="02020603050405020304" pitchFamily="18" charset="0"/>
              </a:rPr>
              <a:t>:</a:t>
            </a:r>
          </a:p>
        </p:txBody>
      </p:sp>
      <p:sp>
        <p:nvSpPr>
          <p:cNvPr id="63568" name="Text Box 80"/>
          <p:cNvSpPr txBox="1">
            <a:spLocks noChangeArrowheads="1"/>
          </p:cNvSpPr>
          <p:nvPr/>
        </p:nvSpPr>
        <p:spPr bwMode="auto">
          <a:xfrm>
            <a:off x="4635500" y="457200"/>
            <a:ext cx="3937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vi-VN" b="1">
                <a:solidFill>
                  <a:srgbClr val="008000"/>
                </a:solidFill>
                <a:latin typeface="Times New Roman" panose="02020603050405020304" pitchFamily="18" charset="0"/>
                <a:cs typeface="Times New Roman" panose="02020603050405020304" pitchFamily="18" charset="0"/>
              </a:rPr>
              <a:t>?</a:t>
            </a:r>
          </a:p>
        </p:txBody>
      </p:sp>
      <p:sp>
        <p:nvSpPr>
          <p:cNvPr id="63570" name="Text Box 82"/>
          <p:cNvSpPr txBox="1">
            <a:spLocks noChangeArrowheads="1"/>
          </p:cNvSpPr>
          <p:nvPr/>
        </p:nvSpPr>
        <p:spPr bwMode="auto">
          <a:xfrm>
            <a:off x="1371600" y="762000"/>
            <a:ext cx="24955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altLang="vi-VN" sz="3200" b="1">
                <a:solidFill>
                  <a:srgbClr val="008000"/>
                </a:solidFill>
                <a:latin typeface="Times New Roman" panose="02020603050405020304" pitchFamily="18" charset="0"/>
                <a:cs typeface="Times New Roman" panose="02020603050405020304" pitchFamily="18" charset="0"/>
              </a:rPr>
              <a:t>Số bé</a:t>
            </a:r>
            <a:r>
              <a:rPr lang="en-US" altLang="vi-VN" sz="3600" b="1">
                <a:solidFill>
                  <a:srgbClr val="008000"/>
                </a:solidFill>
                <a:latin typeface="Times New Roman" panose="02020603050405020304" pitchFamily="18" charset="0"/>
                <a:cs typeface="Times New Roman" panose="02020603050405020304" pitchFamily="18" charset="0"/>
              </a:rPr>
              <a:t>:</a:t>
            </a:r>
          </a:p>
          <a:p>
            <a:pPr eaLnBrk="1" hangingPunct="1">
              <a:spcBef>
                <a:spcPct val="50000"/>
              </a:spcBef>
            </a:pPr>
            <a:r>
              <a:rPr lang="en-US" altLang="vi-VN" sz="3200" b="1">
                <a:solidFill>
                  <a:srgbClr val="008000"/>
                </a:solidFill>
                <a:latin typeface="Times New Roman" panose="02020603050405020304" pitchFamily="18" charset="0"/>
                <a:cs typeface="Times New Roman" panose="02020603050405020304" pitchFamily="18" charset="0"/>
              </a:rPr>
              <a:t>Số lớn:</a:t>
            </a:r>
          </a:p>
        </p:txBody>
      </p:sp>
      <p:sp>
        <p:nvSpPr>
          <p:cNvPr id="63571" name="Rectangle 83"/>
          <p:cNvSpPr>
            <a:spLocks noChangeArrowheads="1"/>
          </p:cNvSpPr>
          <p:nvPr/>
        </p:nvSpPr>
        <p:spPr bwMode="auto">
          <a:xfrm>
            <a:off x="4191000" y="5611813"/>
            <a:ext cx="3200400" cy="116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1" hangingPunct="1">
              <a:spcBef>
                <a:spcPct val="50000"/>
              </a:spcBef>
            </a:pPr>
            <a:r>
              <a:rPr lang="en-US" altLang="vi-VN" b="1">
                <a:solidFill>
                  <a:srgbClr val="0000FF"/>
                </a:solidFill>
                <a:latin typeface="Times New Roman" panose="02020603050405020304" pitchFamily="18" charset="0"/>
                <a:cs typeface="Times New Roman" panose="02020603050405020304" pitchFamily="18" charset="0"/>
              </a:rPr>
              <a:t>Đáp số: Số bé: 90 </a:t>
            </a:r>
          </a:p>
          <a:p>
            <a:pPr eaLnBrk="1" hangingPunct="1">
              <a:spcBef>
                <a:spcPct val="50000"/>
              </a:spcBef>
            </a:pPr>
            <a:r>
              <a:rPr lang="en-US" altLang="vi-VN" b="1">
                <a:solidFill>
                  <a:srgbClr val="0000FF"/>
                </a:solidFill>
                <a:latin typeface="Times New Roman" panose="02020603050405020304" pitchFamily="18" charset="0"/>
                <a:cs typeface="Times New Roman" panose="02020603050405020304" pitchFamily="18" charset="0"/>
              </a:rPr>
              <a:t>              Số lớn: 162</a:t>
            </a:r>
          </a:p>
        </p:txBody>
      </p:sp>
      <p:sp>
        <p:nvSpPr>
          <p:cNvPr id="8202" name="Text Box 41"/>
          <p:cNvSpPr txBox="1">
            <a:spLocks noChangeArrowheads="1"/>
          </p:cNvSpPr>
          <p:nvPr/>
        </p:nvSpPr>
        <p:spPr bwMode="auto">
          <a:xfrm>
            <a:off x="3956050" y="3438525"/>
            <a:ext cx="16065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algn="ctr" eaLnBrk="1" hangingPunct="1"/>
            <a:r>
              <a:rPr lang="en-US" altLang="vi-VN" b="1" u="sng" dirty="0" err="1">
                <a:solidFill>
                  <a:srgbClr val="0000FF"/>
                </a:solidFill>
                <a:latin typeface="Times New Roman" panose="02020603050405020304" pitchFamily="18" charset="0"/>
                <a:cs typeface="Times New Roman" panose="02020603050405020304" pitchFamily="18" charset="0"/>
              </a:rPr>
              <a:t>Bài</a:t>
            </a:r>
            <a:r>
              <a:rPr lang="en-US" altLang="vi-VN" b="1" u="sng" dirty="0">
                <a:solidFill>
                  <a:srgbClr val="0000FF"/>
                </a:solidFill>
                <a:latin typeface="Times New Roman" panose="02020603050405020304" pitchFamily="18" charset="0"/>
                <a:cs typeface="Times New Roman" panose="02020603050405020304" pitchFamily="18" charset="0"/>
              </a:rPr>
              <a:t> </a:t>
            </a:r>
            <a:r>
              <a:rPr lang="en-US" altLang="vi-VN" b="1" u="sng" dirty="0" err="1">
                <a:solidFill>
                  <a:srgbClr val="0000FF"/>
                </a:solidFill>
                <a:latin typeface="Times New Roman" panose="02020603050405020304" pitchFamily="18" charset="0"/>
                <a:cs typeface="Times New Roman" panose="02020603050405020304" pitchFamily="18" charset="0"/>
              </a:rPr>
              <a:t>giải</a:t>
            </a:r>
            <a:r>
              <a:rPr lang="en-US" altLang="vi-VN" b="1" u="sng" dirty="0">
                <a:solidFill>
                  <a:srgbClr val="0000FF"/>
                </a:solidFill>
                <a:latin typeface="Times New Roman" panose="02020603050405020304" pitchFamily="18" charset="0"/>
                <a:cs typeface="Times New Roman" panose="02020603050405020304" pitchFamily="18" charset="0"/>
              </a:rPr>
              <a:t>:</a:t>
            </a:r>
          </a:p>
        </p:txBody>
      </p:sp>
      <p:sp>
        <p:nvSpPr>
          <p:cNvPr id="40" name="Text Box 5"/>
          <p:cNvSpPr txBox="1">
            <a:spLocks noChangeArrowheads="1"/>
          </p:cNvSpPr>
          <p:nvPr/>
        </p:nvSpPr>
        <p:spPr bwMode="auto">
          <a:xfrm>
            <a:off x="304800" y="2286000"/>
            <a:ext cx="1752600"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algn="just" eaLnBrk="1" hangingPunct="1">
              <a:spcBef>
                <a:spcPct val="50000"/>
              </a:spcBef>
            </a:pPr>
            <a:r>
              <a:rPr lang="en-US" altLang="en-US" sz="3000" b="1">
                <a:solidFill>
                  <a:srgbClr val="00FF00"/>
                </a:solidFill>
                <a:latin typeface="Times New Roman" panose="02020603050405020304" pitchFamily="18" charset="0"/>
                <a:cs typeface="Arial" panose="020B0604020202020204" pitchFamily="34" charset="0"/>
              </a:rPr>
              <a:t>*Đặt đề:</a:t>
            </a:r>
            <a:endParaRPr lang="en-US" altLang="en-US" sz="3000" b="1">
              <a:solidFill>
                <a:srgbClr val="00FF00"/>
              </a:solidFill>
              <a:cs typeface="Arial" panose="020B0604020202020204" pitchFamily="34" charset="0"/>
            </a:endParaRPr>
          </a:p>
        </p:txBody>
      </p:sp>
      <p:sp>
        <p:nvSpPr>
          <p:cNvPr id="43" name="Text Box 5"/>
          <p:cNvSpPr txBox="1">
            <a:spLocks noRot="1" noChangeAspect="1" noMove="1" noResize="1" noEditPoints="1" noAdjustHandles="1" noChangeArrowheads="1" noChangeShapeType="1" noTextEdit="1"/>
          </p:cNvSpPr>
          <p:nvPr/>
        </p:nvSpPr>
        <p:spPr bwMode="auto">
          <a:xfrm>
            <a:off x="76200" y="2743200"/>
            <a:ext cx="9906000" cy="786113"/>
          </a:xfrm>
          <a:prstGeom prst="rect">
            <a:avLst/>
          </a:prstGeom>
          <a:blipFill>
            <a:blip r:embed="rId2"/>
            <a:stretch>
              <a:fillRect l="-1477" r="-185" b="-9302"/>
            </a:stretch>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r>
              <a:rPr lang="en-US">
                <a:noFill/>
              </a:rPr>
              <a:t> </a:t>
            </a:r>
          </a:p>
        </p:txBody>
      </p:sp>
      <p:sp>
        <p:nvSpPr>
          <p:cNvPr id="44" name="Text Box 41"/>
          <p:cNvSpPr txBox="1">
            <a:spLocks noChangeArrowheads="1"/>
          </p:cNvSpPr>
          <p:nvPr/>
        </p:nvSpPr>
        <p:spPr bwMode="auto">
          <a:xfrm>
            <a:off x="884238" y="3971925"/>
            <a:ext cx="7162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algn="ctr" eaLnBrk="1" hangingPunct="1"/>
            <a:r>
              <a:rPr lang="en-US" altLang="vi-VN" b="1">
                <a:solidFill>
                  <a:srgbClr val="0000FF"/>
                </a:solidFill>
                <a:latin typeface="Times New Roman" panose="02020603050405020304" pitchFamily="18" charset="0"/>
                <a:cs typeface="Times New Roman" panose="02020603050405020304" pitchFamily="18" charset="0"/>
              </a:rPr>
              <a:t>Hiệu số phần bằng nhau là:  9 - 5 = 4 (phần)</a:t>
            </a:r>
          </a:p>
        </p:txBody>
      </p:sp>
      <p:sp>
        <p:nvSpPr>
          <p:cNvPr id="45" name="Text Box 41"/>
          <p:cNvSpPr txBox="1">
            <a:spLocks noChangeArrowheads="1"/>
          </p:cNvSpPr>
          <p:nvPr/>
        </p:nvSpPr>
        <p:spPr bwMode="auto">
          <a:xfrm>
            <a:off x="350838" y="4505325"/>
            <a:ext cx="556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algn="ctr" eaLnBrk="1" hangingPunct="1"/>
            <a:r>
              <a:rPr lang="en-US" altLang="vi-VN" b="1">
                <a:solidFill>
                  <a:srgbClr val="0000FF"/>
                </a:solidFill>
                <a:latin typeface="Times New Roman" panose="02020603050405020304" pitchFamily="18" charset="0"/>
                <a:cs typeface="Times New Roman" panose="02020603050405020304" pitchFamily="18" charset="0"/>
              </a:rPr>
              <a:t>Số bé là:       72 : 4 x 5 = 90</a:t>
            </a:r>
          </a:p>
        </p:txBody>
      </p:sp>
      <p:sp>
        <p:nvSpPr>
          <p:cNvPr id="46" name="Text Box 41"/>
          <p:cNvSpPr txBox="1">
            <a:spLocks noChangeArrowheads="1"/>
          </p:cNvSpPr>
          <p:nvPr/>
        </p:nvSpPr>
        <p:spPr bwMode="auto">
          <a:xfrm>
            <a:off x="1022350" y="5065713"/>
            <a:ext cx="62166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r>
              <a:rPr lang="en-US" altLang="vi-VN" b="1">
                <a:solidFill>
                  <a:srgbClr val="0000FF"/>
                </a:solidFill>
                <a:latin typeface="Times New Roman" panose="02020603050405020304" pitchFamily="18" charset="0"/>
                <a:cs typeface="Times New Roman" panose="02020603050405020304" pitchFamily="18" charset="0"/>
              </a:rPr>
              <a:t>Số lớn là:   </a:t>
            </a:r>
            <a:r>
              <a:rPr lang="en-US" altLang="vi-VN" b="1" smtClean="0">
                <a:solidFill>
                  <a:srgbClr val="0000FF"/>
                </a:solidFill>
                <a:latin typeface="Times New Roman" panose="02020603050405020304" pitchFamily="18" charset="0"/>
                <a:cs typeface="Times New Roman" panose="02020603050405020304" pitchFamily="18" charset="0"/>
              </a:rPr>
              <a:t>  72 </a:t>
            </a:r>
            <a:r>
              <a:rPr lang="en-US" altLang="vi-VN" b="1">
                <a:solidFill>
                  <a:srgbClr val="0000FF"/>
                </a:solidFill>
                <a:latin typeface="Times New Roman" panose="02020603050405020304" pitchFamily="18" charset="0"/>
                <a:cs typeface="Times New Roman" panose="02020603050405020304" pitchFamily="18" charset="0"/>
              </a:rPr>
              <a:t>+ 90 = 162</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63531"/>
                                        </p:tgtEl>
                                        <p:attrNameLst>
                                          <p:attrName>style.visibility</p:attrName>
                                        </p:attrNameLst>
                                      </p:cBhvr>
                                      <p:to>
                                        <p:strVal val="visible"/>
                                      </p:to>
                                    </p:set>
                                    <p:animEffect transition="in" filter="wheel(4)">
                                      <p:cBhvr>
                                        <p:cTn id="7" dur="2000"/>
                                        <p:tgtEl>
                                          <p:spTgt spid="63531"/>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63570"/>
                                        </p:tgtEl>
                                        <p:attrNameLst>
                                          <p:attrName>style.visibility</p:attrName>
                                        </p:attrNameLst>
                                      </p:cBhvr>
                                      <p:to>
                                        <p:strVal val="visible"/>
                                      </p:to>
                                    </p:set>
                                    <p:animEffect transition="in" filter="wedge">
                                      <p:cBhvr>
                                        <p:cTn id="12" dur="2000"/>
                                        <p:tgtEl>
                                          <p:spTgt spid="63570"/>
                                        </p:tgtEl>
                                      </p:cBhvr>
                                    </p:animEffect>
                                  </p:childTnLst>
                                </p:cTn>
                              </p:par>
                              <p:par>
                                <p:cTn id="13" presetID="20" presetClass="entr" presetSubtype="0" fill="hold" grpId="0" nodeType="withEffect">
                                  <p:stCondLst>
                                    <p:cond delay="0"/>
                                  </p:stCondLst>
                                  <p:childTnLst>
                                    <p:set>
                                      <p:cBhvr>
                                        <p:cTn id="14" dur="1" fill="hold">
                                          <p:stCondLst>
                                            <p:cond delay="0"/>
                                          </p:stCondLst>
                                        </p:cTn>
                                        <p:tgtEl>
                                          <p:spTgt spid="63568"/>
                                        </p:tgtEl>
                                        <p:attrNameLst>
                                          <p:attrName>style.visibility</p:attrName>
                                        </p:attrNameLst>
                                      </p:cBhvr>
                                      <p:to>
                                        <p:strVal val="visible"/>
                                      </p:to>
                                    </p:set>
                                    <p:animEffect transition="in" filter="wedge">
                                      <p:cBhvr>
                                        <p:cTn id="15" dur="2000"/>
                                        <p:tgtEl>
                                          <p:spTgt spid="63568"/>
                                        </p:tgtEl>
                                      </p:cBhvr>
                                    </p:animEffect>
                                  </p:childTnLst>
                                </p:cTn>
                              </p:par>
                              <p:par>
                                <p:cTn id="16" presetID="20" presetClass="entr" presetSubtype="0"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edge">
                                      <p:cBhvr>
                                        <p:cTn id="18" dur="2000"/>
                                        <p:tgtEl>
                                          <p:spTgt spid="2"/>
                                        </p:tgtEl>
                                      </p:cBhvr>
                                    </p:animEffect>
                                  </p:childTnLst>
                                </p:cTn>
                              </p:par>
                              <p:par>
                                <p:cTn id="19" presetID="20"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edge">
                                      <p:cBhvr>
                                        <p:cTn id="21" dur="2000"/>
                                        <p:tgtEl>
                                          <p:spTgt spid="4"/>
                                        </p:tgtEl>
                                      </p:cBhvr>
                                    </p:animEffect>
                                  </p:childTnLst>
                                </p:cTn>
                              </p:par>
                              <p:par>
                                <p:cTn id="22" presetID="20" presetClass="entr" presetSubtype="0" fill="hold" grpId="0" nodeType="withEffect">
                                  <p:stCondLst>
                                    <p:cond delay="0"/>
                                  </p:stCondLst>
                                  <p:childTnLst>
                                    <p:set>
                                      <p:cBhvr>
                                        <p:cTn id="23" dur="1" fill="hold">
                                          <p:stCondLst>
                                            <p:cond delay="0"/>
                                          </p:stCondLst>
                                        </p:cTn>
                                        <p:tgtEl>
                                          <p:spTgt spid="63524"/>
                                        </p:tgtEl>
                                        <p:attrNameLst>
                                          <p:attrName>style.visibility</p:attrName>
                                        </p:attrNameLst>
                                      </p:cBhvr>
                                      <p:to>
                                        <p:strVal val="visible"/>
                                      </p:to>
                                    </p:set>
                                    <p:animEffect transition="in" filter="wedge">
                                      <p:cBhvr>
                                        <p:cTn id="24" dur="2000"/>
                                        <p:tgtEl>
                                          <p:spTgt spid="63524"/>
                                        </p:tgtEl>
                                      </p:cBhvr>
                                    </p:animEffect>
                                  </p:childTnLst>
                                </p:cTn>
                              </p:par>
                              <p:par>
                                <p:cTn id="25" presetID="20" presetClass="entr" presetSubtype="0" fill="hold" grpId="0" nodeType="withEffect">
                                  <p:stCondLst>
                                    <p:cond delay="0"/>
                                  </p:stCondLst>
                                  <p:childTnLst>
                                    <p:set>
                                      <p:cBhvr>
                                        <p:cTn id="26" dur="1" fill="hold">
                                          <p:stCondLst>
                                            <p:cond delay="0"/>
                                          </p:stCondLst>
                                        </p:cTn>
                                        <p:tgtEl>
                                          <p:spTgt spid="63526"/>
                                        </p:tgtEl>
                                        <p:attrNameLst>
                                          <p:attrName>style.visibility</p:attrName>
                                        </p:attrNameLst>
                                      </p:cBhvr>
                                      <p:to>
                                        <p:strVal val="visible"/>
                                      </p:to>
                                    </p:set>
                                    <p:animEffect transition="in" filter="wedge">
                                      <p:cBhvr>
                                        <p:cTn id="27" dur="2000"/>
                                        <p:tgtEl>
                                          <p:spTgt spid="63526"/>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fade">
                                      <p:cBhvr>
                                        <p:cTn id="32" dur="1000"/>
                                        <p:tgtEl>
                                          <p:spTgt spid="40"/>
                                        </p:tgtEl>
                                      </p:cBhvr>
                                    </p:animEffect>
                                    <p:anim calcmode="lin" valueType="num">
                                      <p:cBhvr>
                                        <p:cTn id="33" dur="1000" fill="hold"/>
                                        <p:tgtEl>
                                          <p:spTgt spid="40"/>
                                        </p:tgtEl>
                                        <p:attrNameLst>
                                          <p:attrName>ppt_x</p:attrName>
                                        </p:attrNameLst>
                                      </p:cBhvr>
                                      <p:tavLst>
                                        <p:tav tm="0">
                                          <p:val>
                                            <p:strVal val="#ppt_x"/>
                                          </p:val>
                                        </p:tav>
                                        <p:tav tm="100000">
                                          <p:val>
                                            <p:strVal val="#ppt_x"/>
                                          </p:val>
                                        </p:tav>
                                      </p:tavLst>
                                    </p:anim>
                                    <p:anim calcmode="lin" valueType="num">
                                      <p:cBhvr>
                                        <p:cTn id="34"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43"/>
                                        </p:tgtEl>
                                        <p:attrNameLst>
                                          <p:attrName>style.visibility</p:attrName>
                                        </p:attrNameLst>
                                      </p:cBhvr>
                                      <p:to>
                                        <p:strVal val="visible"/>
                                      </p:to>
                                    </p:set>
                                    <p:animEffect transition="in" filter="fade">
                                      <p:cBhvr>
                                        <p:cTn id="39" dur="1000"/>
                                        <p:tgtEl>
                                          <p:spTgt spid="43"/>
                                        </p:tgtEl>
                                      </p:cBhvr>
                                    </p:animEffect>
                                    <p:anim calcmode="lin" valueType="num">
                                      <p:cBhvr>
                                        <p:cTn id="40" dur="1000" fill="hold"/>
                                        <p:tgtEl>
                                          <p:spTgt spid="43"/>
                                        </p:tgtEl>
                                        <p:attrNameLst>
                                          <p:attrName>ppt_x</p:attrName>
                                        </p:attrNameLst>
                                      </p:cBhvr>
                                      <p:tavLst>
                                        <p:tav tm="0">
                                          <p:val>
                                            <p:strVal val="#ppt_x"/>
                                          </p:val>
                                        </p:tav>
                                        <p:tav tm="100000">
                                          <p:val>
                                            <p:strVal val="#ppt_x"/>
                                          </p:val>
                                        </p:tav>
                                      </p:tavLst>
                                    </p:anim>
                                    <p:anim calcmode="lin" valueType="num">
                                      <p:cBhvr>
                                        <p:cTn id="41"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8202"/>
                                        </p:tgtEl>
                                        <p:attrNameLst>
                                          <p:attrName>style.visibility</p:attrName>
                                        </p:attrNameLst>
                                      </p:cBhvr>
                                      <p:to>
                                        <p:strVal val="visible"/>
                                      </p:to>
                                    </p:set>
                                    <p:animEffect transition="in" filter="fade">
                                      <p:cBhvr>
                                        <p:cTn id="46" dur="1000"/>
                                        <p:tgtEl>
                                          <p:spTgt spid="8202"/>
                                        </p:tgtEl>
                                      </p:cBhvr>
                                    </p:animEffect>
                                    <p:anim calcmode="lin" valueType="num">
                                      <p:cBhvr>
                                        <p:cTn id="47" dur="1000" fill="hold"/>
                                        <p:tgtEl>
                                          <p:spTgt spid="8202"/>
                                        </p:tgtEl>
                                        <p:attrNameLst>
                                          <p:attrName>ppt_x</p:attrName>
                                        </p:attrNameLst>
                                      </p:cBhvr>
                                      <p:tavLst>
                                        <p:tav tm="0">
                                          <p:val>
                                            <p:strVal val="#ppt_x"/>
                                          </p:val>
                                        </p:tav>
                                        <p:tav tm="100000">
                                          <p:val>
                                            <p:strVal val="#ppt_x"/>
                                          </p:val>
                                        </p:tav>
                                      </p:tavLst>
                                    </p:anim>
                                    <p:anim calcmode="lin" valueType="num">
                                      <p:cBhvr>
                                        <p:cTn id="48" dur="1000" fill="hold"/>
                                        <p:tgtEl>
                                          <p:spTgt spid="8202"/>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44"/>
                                        </p:tgtEl>
                                        <p:attrNameLst>
                                          <p:attrName>style.visibility</p:attrName>
                                        </p:attrNameLst>
                                      </p:cBhvr>
                                      <p:to>
                                        <p:strVal val="visible"/>
                                      </p:to>
                                    </p:set>
                                    <p:animEffect transition="in" filter="fade">
                                      <p:cBhvr>
                                        <p:cTn id="53" dur="1000"/>
                                        <p:tgtEl>
                                          <p:spTgt spid="44"/>
                                        </p:tgtEl>
                                      </p:cBhvr>
                                    </p:animEffect>
                                    <p:anim calcmode="lin" valueType="num">
                                      <p:cBhvr>
                                        <p:cTn id="54" dur="1000" fill="hold"/>
                                        <p:tgtEl>
                                          <p:spTgt spid="44"/>
                                        </p:tgtEl>
                                        <p:attrNameLst>
                                          <p:attrName>ppt_x</p:attrName>
                                        </p:attrNameLst>
                                      </p:cBhvr>
                                      <p:tavLst>
                                        <p:tav tm="0">
                                          <p:val>
                                            <p:strVal val="#ppt_x"/>
                                          </p:val>
                                        </p:tav>
                                        <p:tav tm="100000">
                                          <p:val>
                                            <p:strVal val="#ppt_x"/>
                                          </p:val>
                                        </p:tav>
                                      </p:tavLst>
                                    </p:anim>
                                    <p:anim calcmode="lin" valueType="num">
                                      <p:cBhvr>
                                        <p:cTn id="55"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45"/>
                                        </p:tgtEl>
                                        <p:attrNameLst>
                                          <p:attrName>style.visibility</p:attrName>
                                        </p:attrNameLst>
                                      </p:cBhvr>
                                      <p:to>
                                        <p:strVal val="visible"/>
                                      </p:to>
                                    </p:set>
                                    <p:animEffect transition="in" filter="fade">
                                      <p:cBhvr>
                                        <p:cTn id="60" dur="1000"/>
                                        <p:tgtEl>
                                          <p:spTgt spid="45"/>
                                        </p:tgtEl>
                                      </p:cBhvr>
                                    </p:animEffect>
                                    <p:anim calcmode="lin" valueType="num">
                                      <p:cBhvr>
                                        <p:cTn id="61" dur="1000" fill="hold"/>
                                        <p:tgtEl>
                                          <p:spTgt spid="45"/>
                                        </p:tgtEl>
                                        <p:attrNameLst>
                                          <p:attrName>ppt_x</p:attrName>
                                        </p:attrNameLst>
                                      </p:cBhvr>
                                      <p:tavLst>
                                        <p:tav tm="0">
                                          <p:val>
                                            <p:strVal val="#ppt_x"/>
                                          </p:val>
                                        </p:tav>
                                        <p:tav tm="100000">
                                          <p:val>
                                            <p:strVal val="#ppt_x"/>
                                          </p:val>
                                        </p:tav>
                                      </p:tavLst>
                                    </p:anim>
                                    <p:anim calcmode="lin" valueType="num">
                                      <p:cBhvr>
                                        <p:cTn id="62"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nodeType="clickEffect">
                                  <p:stCondLst>
                                    <p:cond delay="0"/>
                                  </p:stCondLst>
                                  <p:childTnLst>
                                    <p:set>
                                      <p:cBhvr>
                                        <p:cTn id="66" dur="1" fill="hold">
                                          <p:stCondLst>
                                            <p:cond delay="0"/>
                                          </p:stCondLst>
                                        </p:cTn>
                                        <p:tgtEl>
                                          <p:spTgt spid="46">
                                            <p:txEl>
                                              <p:pRg st="0" end="0"/>
                                            </p:txEl>
                                          </p:spTgt>
                                        </p:tgtEl>
                                        <p:attrNameLst>
                                          <p:attrName>style.visibility</p:attrName>
                                        </p:attrNameLst>
                                      </p:cBhvr>
                                      <p:to>
                                        <p:strVal val="visible"/>
                                      </p:to>
                                    </p:set>
                                    <p:animEffect transition="in" filter="fade">
                                      <p:cBhvr>
                                        <p:cTn id="67" dur="1000"/>
                                        <p:tgtEl>
                                          <p:spTgt spid="46">
                                            <p:txEl>
                                              <p:pRg st="0" end="0"/>
                                            </p:txEl>
                                          </p:spTgt>
                                        </p:tgtEl>
                                      </p:cBhvr>
                                    </p:animEffect>
                                    <p:anim calcmode="lin" valueType="num">
                                      <p:cBhvr>
                                        <p:cTn id="68" dur="1000" fill="hold"/>
                                        <p:tgtEl>
                                          <p:spTgt spid="46">
                                            <p:txEl>
                                              <p:pRg st="0" end="0"/>
                                            </p:txEl>
                                          </p:spTgt>
                                        </p:tgtEl>
                                        <p:attrNameLst>
                                          <p:attrName>ppt_x</p:attrName>
                                        </p:attrNameLst>
                                      </p:cBhvr>
                                      <p:tavLst>
                                        <p:tav tm="0">
                                          <p:val>
                                            <p:strVal val="#ppt_x"/>
                                          </p:val>
                                        </p:tav>
                                        <p:tav tm="100000">
                                          <p:val>
                                            <p:strVal val="#ppt_x"/>
                                          </p:val>
                                        </p:tav>
                                      </p:tavLst>
                                    </p:anim>
                                    <p:anim calcmode="lin" valueType="num">
                                      <p:cBhvr>
                                        <p:cTn id="69" dur="1000" fill="hold"/>
                                        <p:tgtEl>
                                          <p:spTgt spid="4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63571"/>
                                        </p:tgtEl>
                                        <p:attrNameLst>
                                          <p:attrName>style.visibility</p:attrName>
                                        </p:attrNameLst>
                                      </p:cBhvr>
                                      <p:to>
                                        <p:strVal val="visible"/>
                                      </p:to>
                                    </p:set>
                                    <p:animEffect transition="in" filter="fade">
                                      <p:cBhvr>
                                        <p:cTn id="74" dur="1000"/>
                                        <p:tgtEl>
                                          <p:spTgt spid="63571"/>
                                        </p:tgtEl>
                                      </p:cBhvr>
                                    </p:animEffect>
                                    <p:anim calcmode="lin" valueType="num">
                                      <p:cBhvr>
                                        <p:cTn id="75" dur="1000" fill="hold"/>
                                        <p:tgtEl>
                                          <p:spTgt spid="63571"/>
                                        </p:tgtEl>
                                        <p:attrNameLst>
                                          <p:attrName>ppt_x</p:attrName>
                                        </p:attrNameLst>
                                      </p:cBhvr>
                                      <p:tavLst>
                                        <p:tav tm="0">
                                          <p:val>
                                            <p:strVal val="#ppt_x"/>
                                          </p:val>
                                        </p:tav>
                                        <p:tav tm="100000">
                                          <p:val>
                                            <p:strVal val="#ppt_x"/>
                                          </p:val>
                                        </p:tav>
                                      </p:tavLst>
                                    </p:anim>
                                    <p:anim calcmode="lin" valueType="num">
                                      <p:cBhvr>
                                        <p:cTn id="76" dur="1000" fill="hold"/>
                                        <p:tgtEl>
                                          <p:spTgt spid="6357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24" grpId="0"/>
      <p:bldP spid="63526" grpId="0"/>
      <p:bldP spid="63531" grpId="0"/>
      <p:bldP spid="63568" grpId="0"/>
      <p:bldP spid="63570" grpId="0"/>
      <p:bldP spid="63571" grpId="0"/>
      <p:bldP spid="8202" grpId="0"/>
      <p:bldP spid="40" grpId="0"/>
      <p:bldP spid="44" grpId="0"/>
      <p:bldP spid="4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24"/>
          <p:cNvSpPr>
            <a:spLocks noChangeArrowheads="1"/>
          </p:cNvSpPr>
          <p:nvPr/>
        </p:nvSpPr>
        <p:spPr bwMode="auto">
          <a:xfrm>
            <a:off x="944563" y="1000125"/>
            <a:ext cx="8415337"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sz="3300" b="1">
                <a:solidFill>
                  <a:srgbClr val="000000"/>
                </a:solidFill>
                <a:latin typeface="Times New Roman" panose="02020603050405020304" pitchFamily="18" charset="0"/>
              </a:rPr>
              <a:t>Nêu các bước giải bài toán tìm hai số khi biết hiệu và tỉ số của hai số đó.</a:t>
            </a:r>
          </a:p>
        </p:txBody>
      </p:sp>
      <p:sp>
        <p:nvSpPr>
          <p:cNvPr id="67" name="Text Box 32"/>
          <p:cNvSpPr txBox="1">
            <a:spLocks noChangeArrowheads="1"/>
          </p:cNvSpPr>
          <p:nvPr/>
        </p:nvSpPr>
        <p:spPr bwMode="auto">
          <a:xfrm>
            <a:off x="3368675" y="2273300"/>
            <a:ext cx="5184775"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sz="3000" b="1">
                <a:solidFill>
                  <a:srgbClr val="000000"/>
                </a:solidFill>
                <a:latin typeface="Times New Roman" panose="02020603050405020304" pitchFamily="18" charset="0"/>
              </a:rPr>
              <a:t>Bước 1</a:t>
            </a:r>
            <a:r>
              <a:rPr lang="en-US" sz="3000">
                <a:solidFill>
                  <a:srgbClr val="000000"/>
                </a:solidFill>
                <a:latin typeface="Times New Roman" panose="02020603050405020304" pitchFamily="18" charset="0"/>
              </a:rPr>
              <a:t>: Vẽ sơ đồ.</a:t>
            </a:r>
          </a:p>
        </p:txBody>
      </p:sp>
      <p:sp>
        <p:nvSpPr>
          <p:cNvPr id="68" name="Text Box 35"/>
          <p:cNvSpPr txBox="1">
            <a:spLocks noChangeArrowheads="1"/>
          </p:cNvSpPr>
          <p:nvPr/>
        </p:nvSpPr>
        <p:spPr bwMode="auto">
          <a:xfrm>
            <a:off x="3376613" y="3000375"/>
            <a:ext cx="5983287"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sz="3000" b="1">
                <a:solidFill>
                  <a:srgbClr val="000000"/>
                </a:solidFill>
                <a:latin typeface="Times New Roman" panose="02020603050405020304" pitchFamily="18" charset="0"/>
              </a:rPr>
              <a:t>Bước 2</a:t>
            </a:r>
            <a:r>
              <a:rPr lang="en-US" sz="3000">
                <a:solidFill>
                  <a:srgbClr val="000000"/>
                </a:solidFill>
                <a:latin typeface="Times New Roman" panose="02020603050405020304" pitchFamily="18" charset="0"/>
              </a:rPr>
              <a:t>: Tìm hiệu số phần bằng nhau.</a:t>
            </a:r>
          </a:p>
        </p:txBody>
      </p:sp>
      <p:sp>
        <p:nvSpPr>
          <p:cNvPr id="69" name="Text Box 33"/>
          <p:cNvSpPr txBox="1">
            <a:spLocks noChangeArrowheads="1"/>
          </p:cNvSpPr>
          <p:nvPr/>
        </p:nvSpPr>
        <p:spPr bwMode="auto">
          <a:xfrm>
            <a:off x="3368675" y="3657600"/>
            <a:ext cx="5699125"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sz="3000" b="1">
                <a:solidFill>
                  <a:srgbClr val="000000"/>
                </a:solidFill>
                <a:latin typeface="Times New Roman" panose="02020603050405020304" pitchFamily="18" charset="0"/>
              </a:rPr>
              <a:t>Bước 3</a:t>
            </a:r>
            <a:r>
              <a:rPr lang="en-US" sz="3000">
                <a:solidFill>
                  <a:srgbClr val="000000"/>
                </a:solidFill>
                <a:latin typeface="Times New Roman" panose="02020603050405020304" pitchFamily="18" charset="0"/>
              </a:rPr>
              <a:t>: Tìm số bé( hoặc số lớn).</a:t>
            </a:r>
          </a:p>
        </p:txBody>
      </p:sp>
      <p:sp>
        <p:nvSpPr>
          <p:cNvPr id="70" name="Text Box 33"/>
          <p:cNvSpPr txBox="1">
            <a:spLocks noChangeArrowheads="1"/>
          </p:cNvSpPr>
          <p:nvPr/>
        </p:nvSpPr>
        <p:spPr bwMode="auto">
          <a:xfrm>
            <a:off x="3352800" y="4267200"/>
            <a:ext cx="37973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eaLnBrk="1" hangingPunct="1">
              <a:spcBef>
                <a:spcPct val="50000"/>
              </a:spcBef>
            </a:pPr>
            <a:r>
              <a:rPr lang="en-US" sz="3000" b="1">
                <a:solidFill>
                  <a:srgbClr val="000000"/>
                </a:solidFill>
                <a:latin typeface="Times New Roman" panose="02020603050405020304" pitchFamily="18" charset="0"/>
              </a:rPr>
              <a:t>Bước 4: </a:t>
            </a:r>
            <a:r>
              <a:rPr lang="en-US" sz="3000">
                <a:solidFill>
                  <a:srgbClr val="000000"/>
                </a:solidFill>
                <a:latin typeface="Times New Roman" panose="02020603050405020304" pitchFamily="18" charset="0"/>
              </a:rPr>
              <a:t>Tìm còn lại.</a:t>
            </a:r>
          </a:p>
        </p:txBody>
      </p:sp>
      <p:pic>
        <p:nvPicPr>
          <p:cNvPr id="8199" name="Am-thanh-chuyen-canh-www_nhacchuongvui_com.mp3" descr="Am-thanh-chuyen-canh-www_nhacchuongvui_com.mp3">
            <a:hlinkClick r:id="" action="ppaction://media"/>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32263" y="7191375"/>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0" name="Am-thanh-chuyen-canh-www_nhacchuongvui_com.mp3" descr="Am-thanh-chuyen-canh-www_nhacchuongvui_com.mp3">
            <a:hlinkClick r:id="" action="ppaction://media"/>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646863" y="716915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1" name="Am-thanh-chuyen-canh-www_nhacchuongvui_com.mp3" descr="Am-thanh-chuyen-canh-www_nhacchuongvui_com.mp3">
            <a:hlinkClick r:id="" action="ppaction://media"/>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38338" y="7107238"/>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Am-thanh-chuyen-canh-www_nhacchuongvui_com.mp3" descr="Am-thanh-chuyen-canh-www_nhacchuongvui_com.mp3">
            <a:hlinkClick r:id="" action="ppaction://media"/>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6600" y="7107238"/>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 calcmode="lin" valueType="num">
                                      <p:cBhvr additive="base">
                                        <p:cTn id="7" dur="500" fill="hold"/>
                                        <p:tgtEl>
                                          <p:spTgt spid="66"/>
                                        </p:tgtEl>
                                        <p:attrNameLst>
                                          <p:attrName>ppt_x</p:attrName>
                                        </p:attrNameLst>
                                      </p:cBhvr>
                                      <p:tavLst>
                                        <p:tav tm="0">
                                          <p:val>
                                            <p:strVal val="#ppt_x"/>
                                          </p:val>
                                        </p:tav>
                                        <p:tav tm="100000">
                                          <p:val>
                                            <p:strVal val="#ppt_x"/>
                                          </p:val>
                                        </p:tav>
                                      </p:tavLst>
                                    </p:anim>
                                    <p:anim calcmode="lin" valueType="num">
                                      <p:cBhvr additive="base">
                                        <p:cTn id="8" dur="500" fill="hold"/>
                                        <p:tgtEl>
                                          <p:spTgt spid="6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7"/>
                                        </p:tgtEl>
                                        <p:attrNameLst>
                                          <p:attrName>style.visibility</p:attrName>
                                        </p:attrNameLst>
                                      </p:cBhvr>
                                      <p:to>
                                        <p:strVal val="visible"/>
                                      </p:to>
                                    </p:set>
                                    <p:anim calcmode="lin" valueType="num">
                                      <p:cBhvr additive="base">
                                        <p:cTn id="13" dur="500" fill="hold"/>
                                        <p:tgtEl>
                                          <p:spTgt spid="67"/>
                                        </p:tgtEl>
                                        <p:attrNameLst>
                                          <p:attrName>ppt_x</p:attrName>
                                        </p:attrNameLst>
                                      </p:cBhvr>
                                      <p:tavLst>
                                        <p:tav tm="0">
                                          <p:val>
                                            <p:strVal val="#ppt_x"/>
                                          </p:val>
                                        </p:tav>
                                        <p:tav tm="100000">
                                          <p:val>
                                            <p:strVal val="#ppt_x"/>
                                          </p:val>
                                        </p:tav>
                                      </p:tavLst>
                                    </p:anim>
                                    <p:anim calcmode="lin" valueType="num">
                                      <p:cBhvr additive="base">
                                        <p:cTn id="14" dur="500" fill="hold"/>
                                        <p:tgtEl>
                                          <p:spTgt spid="6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8"/>
                                        </p:tgtEl>
                                        <p:attrNameLst>
                                          <p:attrName>style.visibility</p:attrName>
                                        </p:attrNameLst>
                                      </p:cBhvr>
                                      <p:to>
                                        <p:strVal val="visible"/>
                                      </p:to>
                                    </p:set>
                                    <p:anim calcmode="lin" valueType="num">
                                      <p:cBhvr additive="base">
                                        <p:cTn id="19" dur="500" fill="hold"/>
                                        <p:tgtEl>
                                          <p:spTgt spid="68"/>
                                        </p:tgtEl>
                                        <p:attrNameLst>
                                          <p:attrName>ppt_x</p:attrName>
                                        </p:attrNameLst>
                                      </p:cBhvr>
                                      <p:tavLst>
                                        <p:tav tm="0">
                                          <p:val>
                                            <p:strVal val="#ppt_x"/>
                                          </p:val>
                                        </p:tav>
                                        <p:tav tm="100000">
                                          <p:val>
                                            <p:strVal val="#ppt_x"/>
                                          </p:val>
                                        </p:tav>
                                      </p:tavLst>
                                    </p:anim>
                                    <p:anim calcmode="lin" valueType="num">
                                      <p:cBhvr additive="base">
                                        <p:cTn id="20" dur="500" fill="hold"/>
                                        <p:tgtEl>
                                          <p:spTgt spid="6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9"/>
                                        </p:tgtEl>
                                        <p:attrNameLst>
                                          <p:attrName>style.visibility</p:attrName>
                                        </p:attrNameLst>
                                      </p:cBhvr>
                                      <p:to>
                                        <p:strVal val="visible"/>
                                      </p:to>
                                    </p:set>
                                    <p:anim calcmode="lin" valueType="num">
                                      <p:cBhvr additive="base">
                                        <p:cTn id="25" dur="500" fill="hold"/>
                                        <p:tgtEl>
                                          <p:spTgt spid="69"/>
                                        </p:tgtEl>
                                        <p:attrNameLst>
                                          <p:attrName>ppt_x</p:attrName>
                                        </p:attrNameLst>
                                      </p:cBhvr>
                                      <p:tavLst>
                                        <p:tav tm="0">
                                          <p:val>
                                            <p:strVal val="#ppt_x"/>
                                          </p:val>
                                        </p:tav>
                                        <p:tav tm="100000">
                                          <p:val>
                                            <p:strVal val="#ppt_x"/>
                                          </p:val>
                                        </p:tav>
                                      </p:tavLst>
                                    </p:anim>
                                    <p:anim calcmode="lin" valueType="num">
                                      <p:cBhvr additive="base">
                                        <p:cTn id="26" dur="500" fill="hold"/>
                                        <p:tgtEl>
                                          <p:spTgt spid="6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0"/>
                                        </p:tgtEl>
                                        <p:attrNameLst>
                                          <p:attrName>style.visibility</p:attrName>
                                        </p:attrNameLst>
                                      </p:cBhvr>
                                      <p:to>
                                        <p:strVal val="visible"/>
                                      </p:to>
                                    </p:set>
                                    <p:anim calcmode="lin" valueType="num">
                                      <p:cBhvr additive="base">
                                        <p:cTn id="31" dur="500" fill="hold"/>
                                        <p:tgtEl>
                                          <p:spTgt spid="70"/>
                                        </p:tgtEl>
                                        <p:attrNameLst>
                                          <p:attrName>ppt_x</p:attrName>
                                        </p:attrNameLst>
                                      </p:cBhvr>
                                      <p:tavLst>
                                        <p:tav tm="0">
                                          <p:val>
                                            <p:strVal val="#ppt_x"/>
                                          </p:val>
                                        </p:tav>
                                        <p:tav tm="100000">
                                          <p:val>
                                            <p:strVal val="#ppt_x"/>
                                          </p:val>
                                        </p:tav>
                                      </p:tavLst>
                                    </p:anim>
                                    <p:anim calcmode="lin" valueType="num">
                                      <p:cBhvr additive="base">
                                        <p:cTn id="32" dur="500" fill="hold"/>
                                        <p:tgtEl>
                                          <p:spTgt spid="7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p:bldP spid="67" grpId="0"/>
      <p:bldP spid="68" grpId="0"/>
      <p:bldP spid="69" grpId="0"/>
      <p:bldP spid="7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nen (22)"/>
          <p:cNvPicPr>
            <a:picLocks noChangeAspect="1" noChangeArrowheads="1"/>
          </p:cNvPicPr>
          <p:nvPr/>
        </p:nvPicPr>
        <p:blipFill>
          <a:blip r:embed="rId2">
            <a:lum bright="6000"/>
            <a:extLst>
              <a:ext uri="{28A0092B-C50C-407E-A947-70E740481C1C}">
                <a14:useLocalDpi xmlns:a14="http://schemas.microsoft.com/office/drawing/2010/main" val="0"/>
              </a:ext>
            </a:extLst>
          </a:blip>
          <a:srcRect/>
          <a:stretch>
            <a:fillRect/>
          </a:stretch>
        </p:blipFill>
        <p:spPr bwMode="auto">
          <a:xfrm>
            <a:off x="0" y="0"/>
            <a:ext cx="9906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WordArt 5"/>
          <p:cNvSpPr>
            <a:spLocks noChangeArrowheads="1" noChangeShapeType="1" noTextEdit="1"/>
          </p:cNvSpPr>
          <p:nvPr/>
        </p:nvSpPr>
        <p:spPr bwMode="auto">
          <a:xfrm>
            <a:off x="1373188" y="914400"/>
            <a:ext cx="6627812" cy="4343400"/>
          </a:xfrm>
          <a:prstGeom prst="rect">
            <a:avLst/>
          </a:prstGeom>
        </p:spPr>
        <p:txBody>
          <a:bodyPr wrap="none" fromWordArt="1">
            <a:prstTxWarp prst="textCascadeUp">
              <a:avLst>
                <a:gd name="adj" fmla="val 44444"/>
              </a:avLst>
            </a:prstTxWarp>
            <a:scene3d>
              <a:camera prst="legacyPerspectiveFront">
                <a:rot lat="20519992" lon="1080000" rev="0"/>
              </a:camera>
              <a:lightRig rig="legacyHarsh2" dir="b"/>
            </a:scene3d>
            <a:sp3d extrusionH="430200" prstMaterial="legacyMatte">
              <a:extrusionClr>
                <a:srgbClr val="FF6600"/>
              </a:extrusionClr>
            </a:sp3d>
          </a:bodyPr>
          <a:lstStyle/>
          <a:p>
            <a:pPr algn="ctr"/>
            <a:r>
              <a:rPr lang="en-US" sz="3600" b="1" kern="10">
                <a:ln w="9525">
                  <a:round/>
                </a:ln>
                <a:gradFill rotWithShape="1">
                  <a:gsLst>
                    <a:gs pos="0">
                      <a:srgbClr val="FFE701"/>
                    </a:gs>
                    <a:gs pos="100000">
                      <a:srgbClr val="FE3E02"/>
                    </a:gs>
                  </a:gsLst>
                  <a:lin ang="5400000" scaled="1"/>
                </a:gradFill>
                <a:latin typeface="Impact" panose="020B0806030902050204"/>
              </a:rPr>
              <a:t>CHÀO  TẠM BiỆT</a:t>
            </a:r>
          </a:p>
          <a:p>
            <a:pPr algn="ctr"/>
            <a:r>
              <a:rPr lang="en-US" sz="3600" b="1" kern="10">
                <a:ln w="9525">
                  <a:round/>
                </a:ln>
                <a:gradFill rotWithShape="1">
                  <a:gsLst>
                    <a:gs pos="0">
                      <a:srgbClr val="FFE701"/>
                    </a:gs>
                    <a:gs pos="100000">
                      <a:srgbClr val="FE3E02"/>
                    </a:gs>
                  </a:gsLst>
                  <a:lin ang="5400000" scaled="1"/>
                </a:gradFill>
                <a:latin typeface="Impact" panose="020B0806030902050204"/>
              </a:rPr>
              <a:t>CÁC EM !</a:t>
            </a: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761</Words>
  <Application>Microsoft Office PowerPoint</Application>
  <PresentationFormat>A4 Paper (210x297 mm)</PresentationFormat>
  <Paragraphs>92</Paragraphs>
  <Slides>9</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ThiÕt kÕ bµi gi¶ng m«n to¸n TiÕt 43: LuyÖn tËp</dc:title>
  <dc:creator>ANHDUC</dc:creator>
  <cp:lastModifiedBy>Windows User</cp:lastModifiedBy>
  <cp:revision>89</cp:revision>
  <dcterms:created xsi:type="dcterms:W3CDTF">2005-11-13T20:08:00Z</dcterms:created>
  <dcterms:modified xsi:type="dcterms:W3CDTF">2023-04-05T02:21:53Z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958B7E145E0548D5957BB4A26F30EB9A</vt:lpwstr>
  </property>
  <property fmtid="{D5CDD505-2E9C-101B-9397-08002B2CF9AE}" pid="3" name="KSOProductBuildVer">
    <vt:lpwstr>1033-11.2.0.11042</vt:lpwstr>
  </property>
</Properties>
</file>