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8016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1" d="100"/>
          <a:sy n="91" d="100"/>
        </p:scale>
        <p:origin x="-162" y="156"/>
      </p:cViewPr>
      <p:guideLst>
        <p:guide orient="horz" pos="2160"/>
        <p:guide pos="403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2130426"/>
            <a:ext cx="1088136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920240" y="3886200"/>
            <a:ext cx="896112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254DB25-E7DC-4B60-80FD-3E1C2004F171}" type="datetimeFigureOut">
              <a:rPr lang="en-US" smtClean="0"/>
              <a:t>28/03/2023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BC3A4B-1CD3-4D8C-99E4-DCA31A78B20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54DB25-E7DC-4B60-80FD-3E1C2004F171}" type="datetimeFigureOut">
              <a:rPr lang="en-US" smtClean="0"/>
              <a:t>28/03/2023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BC3A4B-1CD3-4D8C-99E4-DCA31A78B20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81160" y="274639"/>
            <a:ext cx="288036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40080" y="274639"/>
            <a:ext cx="842772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54DB25-E7DC-4B60-80FD-3E1C2004F171}" type="datetimeFigureOut">
              <a:rPr lang="en-US" smtClean="0"/>
              <a:t>28/03/2023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BC3A4B-1CD3-4D8C-99E4-DCA31A78B20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54DB25-E7DC-4B60-80FD-3E1C2004F171}" type="datetimeFigureOut">
              <a:rPr lang="en-US" smtClean="0"/>
              <a:t>28/03/2023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BC3A4B-1CD3-4D8C-99E4-DCA31A78B20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11238" y="4406901"/>
            <a:ext cx="1088136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11238" y="2906713"/>
            <a:ext cx="1088136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54DB25-E7DC-4B60-80FD-3E1C2004F171}" type="datetimeFigureOut">
              <a:rPr lang="en-US" smtClean="0"/>
              <a:t>28/03/2023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BC3A4B-1CD3-4D8C-99E4-DCA31A78B20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40080" y="1600201"/>
            <a:ext cx="56540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07480" y="1600201"/>
            <a:ext cx="56540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254DB25-E7DC-4B60-80FD-3E1C2004F171}" type="datetimeFigureOut">
              <a:rPr lang="en-US" smtClean="0"/>
              <a:t>28/03/2023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BC3A4B-1CD3-4D8C-99E4-DCA31A78B20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40080" y="1535113"/>
            <a:ext cx="565626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40080" y="2174875"/>
            <a:ext cx="565626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503036" y="1535113"/>
            <a:ext cx="565848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503036" y="2174875"/>
            <a:ext cx="565848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254DB25-E7DC-4B60-80FD-3E1C2004F171}" type="datetimeFigureOut">
              <a:rPr lang="en-US" smtClean="0"/>
              <a:t>28/03/2023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BC3A4B-1CD3-4D8C-99E4-DCA31A78B20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254DB25-E7DC-4B60-80FD-3E1C2004F171}" type="datetimeFigureOut">
              <a:rPr lang="en-US" smtClean="0"/>
              <a:t>28/03/2023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BC3A4B-1CD3-4D8C-99E4-DCA31A78B20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54DB25-E7DC-4B60-80FD-3E1C2004F171}" type="datetimeFigureOut">
              <a:rPr lang="en-US" smtClean="0"/>
              <a:t>28/03/2023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BC3A4B-1CD3-4D8C-99E4-DCA31A78B20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0081" y="273050"/>
            <a:ext cx="4211638"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05070" y="273051"/>
            <a:ext cx="71564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40081" y="1435101"/>
            <a:ext cx="42116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54DB25-E7DC-4B60-80FD-3E1C2004F171}" type="datetimeFigureOut">
              <a:rPr lang="en-US" smtClean="0"/>
              <a:t>28/03/2023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BC3A4B-1CD3-4D8C-99E4-DCA31A78B20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09203" y="4800600"/>
            <a:ext cx="768096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09203" y="612775"/>
            <a:ext cx="768096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2509203" y="5367338"/>
            <a:ext cx="768096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54DB25-E7DC-4B60-80FD-3E1C2004F171}" type="datetimeFigureOut">
              <a:rPr lang="en-US" smtClean="0"/>
              <a:t>28/03/2023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BC3A4B-1CD3-4D8C-99E4-DCA31A78B20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0080" y="274638"/>
            <a:ext cx="1152144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40080" y="1600201"/>
            <a:ext cx="1152144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40080" y="6356351"/>
            <a:ext cx="298704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54DB25-E7DC-4B60-80FD-3E1C2004F171}" type="datetimeFigureOut">
              <a:rPr lang="en-US" smtClean="0"/>
              <a:t>28/03/2023</a:t>
            </a:fld>
            <a:endParaRPr lang="en-US"/>
          </a:p>
        </p:txBody>
      </p:sp>
      <p:sp>
        <p:nvSpPr>
          <p:cNvPr id="5" name="Footer Placeholder 4"/>
          <p:cNvSpPr>
            <a:spLocks noGrp="1"/>
          </p:cNvSpPr>
          <p:nvPr>
            <p:ph type="ftr" sz="quarter" idx="3"/>
          </p:nvPr>
        </p:nvSpPr>
        <p:spPr>
          <a:xfrm>
            <a:off x="4373880" y="6356351"/>
            <a:ext cx="405384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9174480" y="6356351"/>
            <a:ext cx="298704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BC3A4B-1CD3-4D8C-99E4-DCA31A78B20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Times New Roman" pitchFamily="18" charset="0"/>
          <a:ea typeface="+mj-ea"/>
          <a:cs typeface="Times New Roman" pitchFamily="18"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Times New Roman" pitchFamily="18" charset="0"/>
          <a:ea typeface="+mn-ea"/>
          <a:cs typeface="Times New Roman" pitchFamily="18"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Times New Roman" pitchFamily="18" charset="0"/>
          <a:ea typeface="+mn-ea"/>
          <a:cs typeface="Times New Roman" pitchFamily="18"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Times New Roman" pitchFamily="18"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801600" cy="6858001"/>
          </a:xfrm>
        </p:spPr>
        <p:txBody>
          <a:bodyPr>
            <a:noAutofit/>
          </a:bodyPr>
          <a:lstStyle/>
          <a:p>
            <a:pPr algn="l"/>
            <a:r>
              <a:rPr lang="en-US" sz="3200" smtClean="0"/>
              <a:t>                                  Hoa giấy</a:t>
            </a:r>
            <a:br>
              <a:rPr lang="en-US" sz="3200" smtClean="0"/>
            </a:br>
            <a:r>
              <a:rPr lang="en-US" sz="3200" smtClean="0"/>
              <a:t>	Trước </a:t>
            </a:r>
            <a:r>
              <a:rPr lang="en-US" sz="3200"/>
              <a:t>nhà, mấy cây bông giấy nở hoa tưng bừng. Trời càng nắng gắt, hoa giấy càng bồng lên rực rỡ. Màu đỏ thắm, màu tím nhạt, màu da cam, màu trắng muốt tinh khiết. </a:t>
            </a:r>
            <a:r>
              <a:rPr lang="en-US" sz="3200" u="sng">
                <a:solidFill>
                  <a:srgbClr val="FF0000"/>
                </a:solidFill>
              </a:rPr>
              <a:t>Cả vòm cây lá chen hoa </a:t>
            </a:r>
            <a:r>
              <a:rPr lang="en-US" sz="3200"/>
              <a:t>bao trùm lấy </a:t>
            </a:r>
            <a:r>
              <a:rPr lang="en-US" sz="3200" u="sng">
                <a:solidFill>
                  <a:srgbClr val="FF0000"/>
                </a:solidFill>
              </a:rPr>
              <a:t>ngôi nhà lẫn </a:t>
            </a:r>
            <a:r>
              <a:rPr lang="en-US" sz="3200" u="sng" smtClean="0">
                <a:solidFill>
                  <a:srgbClr val="FF0000"/>
                </a:solidFill>
              </a:rPr>
              <a:t>mảnh </a:t>
            </a:r>
            <a:r>
              <a:rPr lang="en-US" sz="3200"/>
              <a:t>sân nhỏ phía trước. Tất cả như </a:t>
            </a:r>
            <a:r>
              <a:rPr lang="en-US" sz="3200" u="sng">
                <a:solidFill>
                  <a:srgbClr val="FF0000"/>
                </a:solidFill>
              </a:rPr>
              <a:t>nhẹ bỗng</a:t>
            </a:r>
            <a:r>
              <a:rPr lang="en-US" sz="3200"/>
              <a:t>, tưởng chừng chỉ cần một trận gió ào qua, cây bông giấy sẽ bốc bay lên, mang theo cả ngôi nhà lang thang giữa bầu trời … Hoa giấy đẹp một cách giản </a:t>
            </a:r>
            <a:r>
              <a:rPr lang="en-US" sz="3200" smtClean="0"/>
              <a:t>dị.Mỗi cánh hoa giống hệt một chiếc lá,chỉ có điều mỏng manh hơn và có màu sắc </a:t>
            </a:r>
            <a:r>
              <a:rPr lang="en-US" sz="3200" u="sng" smtClean="0">
                <a:solidFill>
                  <a:srgbClr val="FF0000"/>
                </a:solidFill>
              </a:rPr>
              <a:t>rực rỡ</a:t>
            </a:r>
            <a:r>
              <a:rPr lang="en-US" sz="3200" smtClean="0"/>
              <a:t>. </a:t>
            </a:r>
            <a:r>
              <a:rPr lang="en-US" sz="3200"/>
              <a:t>Lớp lớp hoa giấy </a:t>
            </a:r>
            <a:r>
              <a:rPr lang="en-US" sz="3200" u="sng">
                <a:solidFill>
                  <a:srgbClr val="FF0000"/>
                </a:solidFill>
              </a:rPr>
              <a:t>rải kín mặt sân</a:t>
            </a:r>
            <a:r>
              <a:rPr lang="en-US" sz="3200"/>
              <a:t>, nhưng chỉ cần một </a:t>
            </a:r>
            <a:r>
              <a:rPr lang="en-US" sz="3200" u="sng">
                <a:solidFill>
                  <a:srgbClr val="FF0000"/>
                </a:solidFill>
              </a:rPr>
              <a:t>làn gió thoảng</a:t>
            </a:r>
            <a:r>
              <a:rPr lang="en-US" sz="3200"/>
              <a:t>, chúng liền </a:t>
            </a:r>
            <a:r>
              <a:rPr lang="en-US" sz="3200" u="sng">
                <a:solidFill>
                  <a:srgbClr val="FF0000"/>
                </a:solidFill>
              </a:rPr>
              <a:t>tản mát</a:t>
            </a:r>
            <a:r>
              <a:rPr lang="en-US" sz="3200"/>
              <a:t> bay đi mất.</a:t>
            </a:r>
            <a:br>
              <a:rPr lang="en-US" sz="3200"/>
            </a:br>
            <a:endParaRPr lang="en-US" sz="32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108</TotalTime>
  <Words>3</Words>
  <Application>Microsoft Office PowerPoint</Application>
  <PresentationFormat>Custom</PresentationFormat>
  <Paragraphs>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Blank</vt:lpstr>
      <vt:lpstr>                                  Hoa giấy  Trước nhà, mấy cây bông giấy nở hoa tưng bừng. Trời càng nắng gắt, hoa giấy càng bồng lên rực rỡ. Màu đỏ thắm, màu tím nhạt, màu da cam, màu trắng muốt tinh khiết. Cả vòm cây lá chen hoa bao trùm lấy ngôi nhà lẫn mảnh sân nhỏ phía trước. Tất cả như nhẹ bỗng, tưởng chừng chỉ cần một trận gió ào qua, cây bông giấy sẽ bốc bay lên, mang theo cả ngôi nhà lang thang giữa bầu trời … Hoa giấy đẹp một cách giản dị.Mỗi cánh hoa giống hệt một chiếc lá,chỉ có điều mỏng manh hơn và có màu sắc rực rỡ. Lớp lớp hoa giấy rải kín mặt sân, nhưng chỉ cần một làn gió thoảng, chúng liền tản mát bay đi mất.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Hoa giấy  Trước nhà, mấy cây bông giấy nở hoa tưng bừng. Trời càng nắng gắt, hoa giấy càng bồng lên rực rỡ. Màu đỏ thắm, màu tím nhạt, màu da cam, màu trắng muốt tinh khiết. Cả vòm cây lá chen hoa bao trùm lấy ngôi nhà lẫn mảnh sân nhỏ phía trước. Tất cả như nhẹ bỗng, tưởng chừng chỉ cần một trận gió ào qua, cây bông giấy sẽ bốc bay lên, mang theo cả ngôi nhà lang thang giữa bầu trời … Hoa giấy đẹp một cách giản dị.Mỗi cánh hoa giống hệt một chiếc lá,chỉ có điều mỏng manh hơn và có màu sắc rực rỡ. Lớp lớp hoa giấy rải kín mặt sân, nhưng chỉ cần một làn gió thoảng, chúng liền tản mát bay đi mất. </dc:title>
  <dc:creator>NGUYỄN VĂN KẾT</dc:creator>
  <cp:lastModifiedBy>Windows User</cp:lastModifiedBy>
  <cp:revision>8</cp:revision>
  <dcterms:created xsi:type="dcterms:W3CDTF">2014-03-10T01:34:39Z</dcterms:created>
  <dcterms:modified xsi:type="dcterms:W3CDTF">2023-03-28T03:32:52Z</dcterms:modified>
</cp:coreProperties>
</file>