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2.wav" ContentType="audio/x-wav"/>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audio3.wav" ContentType="audio/x-wav"/>
  <Override PartName="/ppt/media/audio4.wav" ContentType="audio/x-wav"/>
  <Override PartName="/ppt/media/audio5.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72" r:id="rId2"/>
    <p:sldId id="520" r:id="rId3"/>
    <p:sldId id="497" r:id="rId4"/>
    <p:sldId id="523" r:id="rId5"/>
    <p:sldId id="524" r:id="rId6"/>
    <p:sldId id="525" r:id="rId7"/>
    <p:sldId id="526" r:id="rId8"/>
    <p:sldId id="527" r:id="rId9"/>
    <p:sldId id="528" r:id="rId10"/>
    <p:sldId id="529" r:id="rId11"/>
    <p:sldId id="530" r:id="rId12"/>
    <p:sldId id="531" r:id="rId13"/>
    <p:sldId id="532" r:id="rId14"/>
    <p:sldId id="533" r:id="rId15"/>
    <p:sldId id="544" r:id="rId16"/>
    <p:sldId id="545" r:id="rId17"/>
    <p:sldId id="546" r:id="rId18"/>
    <p:sldId id="547" r:id="rId19"/>
    <p:sldId id="538" r:id="rId20"/>
    <p:sldId id="539" r:id="rId21"/>
    <p:sldId id="540" r:id="rId22"/>
    <p:sldId id="541" r:id="rId23"/>
    <p:sldId id="26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CC0066"/>
    <a:srgbClr val="FF9933"/>
    <a:srgbClr val="663300"/>
    <a:srgbClr val="00FF99"/>
    <a:srgbClr val="00FF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1" autoAdjust="0"/>
    <p:restoredTop sz="93455" autoAdjust="0"/>
  </p:normalViewPr>
  <p:slideViewPr>
    <p:cSldViewPr snapToGrid="0">
      <p:cViewPr varScale="1">
        <p:scale>
          <a:sx n="40" d="100"/>
          <a:sy n="40" d="100"/>
        </p:scale>
        <p:origin x="66" y="6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241E69-519C-4C68-B8DD-8C2377E251BD}" type="datetimeFigureOut">
              <a:rPr lang="en-US" smtClean="0"/>
              <a:t>23/3/2022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04A927-A71E-4114-A86E-23E52FD33767}" type="slidenum">
              <a:rPr lang="en-US" smtClean="0"/>
              <a:t>‹#›</a:t>
            </a:fld>
            <a:endParaRPr lang="en-US"/>
          </a:p>
        </p:txBody>
      </p:sp>
    </p:spTree>
    <p:extLst>
      <p:ext uri="{BB962C8B-B14F-4D97-AF65-F5344CB8AC3E}">
        <p14:creationId xmlns:p14="http://schemas.microsoft.com/office/powerpoint/2010/main" val="3185618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6F9EDD-55DB-4A37-8015-24D1A8E7528C}" type="slidenum">
              <a:rPr lang="en-US" smtClean="0"/>
              <a:t>1</a:t>
            </a:fld>
            <a:endParaRPr lang="en-US"/>
          </a:p>
        </p:txBody>
      </p:sp>
    </p:spTree>
    <p:extLst>
      <p:ext uri="{BB962C8B-B14F-4D97-AF65-F5344CB8AC3E}">
        <p14:creationId xmlns:p14="http://schemas.microsoft.com/office/powerpoint/2010/main" val="3346381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04A927-A71E-4114-A86E-23E52FD33767}" type="slidenum">
              <a:rPr lang="en-US" smtClean="0"/>
              <a:t>3</a:t>
            </a:fld>
            <a:endParaRPr lang="en-US"/>
          </a:p>
        </p:txBody>
      </p:sp>
    </p:spTree>
    <p:extLst>
      <p:ext uri="{BB962C8B-B14F-4D97-AF65-F5344CB8AC3E}">
        <p14:creationId xmlns:p14="http://schemas.microsoft.com/office/powerpoint/2010/main" val="144800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04A927-A71E-4114-A86E-23E52FD33767}" type="slidenum">
              <a:rPr lang="en-US" smtClean="0"/>
              <a:t>15</a:t>
            </a:fld>
            <a:endParaRPr lang="en-US"/>
          </a:p>
        </p:txBody>
      </p:sp>
    </p:spTree>
    <p:extLst>
      <p:ext uri="{BB962C8B-B14F-4D97-AF65-F5344CB8AC3E}">
        <p14:creationId xmlns:p14="http://schemas.microsoft.com/office/powerpoint/2010/main" val="4185949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04A927-A71E-4114-A86E-23E52FD33767}" type="slidenum">
              <a:rPr lang="en-US" smtClean="0"/>
              <a:t>17</a:t>
            </a:fld>
            <a:endParaRPr lang="en-US"/>
          </a:p>
        </p:txBody>
      </p:sp>
    </p:spTree>
    <p:extLst>
      <p:ext uri="{BB962C8B-B14F-4D97-AF65-F5344CB8AC3E}">
        <p14:creationId xmlns:p14="http://schemas.microsoft.com/office/powerpoint/2010/main" val="3655684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04A927-A71E-4114-A86E-23E52FD33767}" type="slidenum">
              <a:rPr lang="en-US" smtClean="0"/>
              <a:t>18</a:t>
            </a:fld>
            <a:endParaRPr lang="en-US"/>
          </a:p>
        </p:txBody>
      </p:sp>
    </p:spTree>
    <p:extLst>
      <p:ext uri="{BB962C8B-B14F-4D97-AF65-F5344CB8AC3E}">
        <p14:creationId xmlns:p14="http://schemas.microsoft.com/office/powerpoint/2010/main" val="1186239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53249"/>
          <p:cNvSpPr>
            <a:spLocks noGrp="1" noRot="1" noChangeAspect="1" noTextEdit="1"/>
          </p:cNvSpPr>
          <p:nvPr>
            <p:ph type="sldImg"/>
          </p:nvPr>
        </p:nvSpPr>
        <p:spPr/>
      </p:sp>
      <p:sp>
        <p:nvSpPr>
          <p:cNvPr id="53251" name="文本占位符 5325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20</a:t>
            </a:fld>
            <a:endParaRPr lang="zh-CN" sz="1200" dirty="0"/>
          </a:p>
        </p:txBody>
      </p:sp>
    </p:spTree>
    <p:extLst>
      <p:ext uri="{BB962C8B-B14F-4D97-AF65-F5344CB8AC3E}">
        <p14:creationId xmlns:p14="http://schemas.microsoft.com/office/powerpoint/2010/main" val="4041456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B2C01A-DA11-4451-8F94-65EDA60B9542}" type="datetimeFigureOut">
              <a:rPr lang="en-US" smtClean="0"/>
              <a:t>23/3/2022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ADEC0-C585-4B21-B06B-63E293551556}" type="slidenum">
              <a:rPr lang="en-US" smtClean="0"/>
              <a:t>‹#›</a:t>
            </a:fld>
            <a:endParaRPr lang="en-US"/>
          </a:p>
        </p:txBody>
      </p:sp>
    </p:spTree>
    <p:extLst>
      <p:ext uri="{BB962C8B-B14F-4D97-AF65-F5344CB8AC3E}">
        <p14:creationId xmlns:p14="http://schemas.microsoft.com/office/powerpoint/2010/main" val="3404371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B2C01A-DA11-4451-8F94-65EDA60B9542}" type="datetimeFigureOut">
              <a:rPr lang="en-US" smtClean="0"/>
              <a:t>23/3/2022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ADEC0-C585-4B21-B06B-63E293551556}" type="slidenum">
              <a:rPr lang="en-US" smtClean="0"/>
              <a:t>‹#›</a:t>
            </a:fld>
            <a:endParaRPr lang="en-US"/>
          </a:p>
        </p:txBody>
      </p:sp>
    </p:spTree>
    <p:extLst>
      <p:ext uri="{BB962C8B-B14F-4D97-AF65-F5344CB8AC3E}">
        <p14:creationId xmlns:p14="http://schemas.microsoft.com/office/powerpoint/2010/main" val="99532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B2C01A-DA11-4451-8F94-65EDA60B9542}" type="datetimeFigureOut">
              <a:rPr lang="en-US" smtClean="0"/>
              <a:t>23/3/2022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ADEC0-C585-4B21-B06B-63E293551556}" type="slidenum">
              <a:rPr lang="en-US" smtClean="0"/>
              <a:t>‹#›</a:t>
            </a:fld>
            <a:endParaRPr lang="en-US"/>
          </a:p>
        </p:txBody>
      </p:sp>
    </p:spTree>
    <p:extLst>
      <p:ext uri="{BB962C8B-B14F-4D97-AF65-F5344CB8AC3E}">
        <p14:creationId xmlns:p14="http://schemas.microsoft.com/office/powerpoint/2010/main" val="250755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B2C01A-DA11-4451-8F94-65EDA60B9542}" type="datetimeFigureOut">
              <a:rPr lang="en-US" smtClean="0"/>
              <a:t>23/3/2022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ADEC0-C585-4B21-B06B-63E293551556}" type="slidenum">
              <a:rPr lang="en-US" smtClean="0"/>
              <a:t>‹#›</a:t>
            </a:fld>
            <a:endParaRPr lang="en-US"/>
          </a:p>
        </p:txBody>
      </p:sp>
    </p:spTree>
    <p:extLst>
      <p:ext uri="{BB962C8B-B14F-4D97-AF65-F5344CB8AC3E}">
        <p14:creationId xmlns:p14="http://schemas.microsoft.com/office/powerpoint/2010/main" val="2740723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B2C01A-DA11-4451-8F94-65EDA60B9542}" type="datetimeFigureOut">
              <a:rPr lang="en-US" smtClean="0"/>
              <a:t>23/3/2022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ADEC0-C585-4B21-B06B-63E293551556}" type="slidenum">
              <a:rPr lang="en-US" smtClean="0"/>
              <a:t>‹#›</a:t>
            </a:fld>
            <a:endParaRPr lang="en-US"/>
          </a:p>
        </p:txBody>
      </p:sp>
    </p:spTree>
    <p:extLst>
      <p:ext uri="{BB962C8B-B14F-4D97-AF65-F5344CB8AC3E}">
        <p14:creationId xmlns:p14="http://schemas.microsoft.com/office/powerpoint/2010/main" val="3409368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B2C01A-DA11-4451-8F94-65EDA60B9542}" type="datetimeFigureOut">
              <a:rPr lang="en-US" smtClean="0"/>
              <a:t>23/3/2022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ADEC0-C585-4B21-B06B-63E293551556}" type="slidenum">
              <a:rPr lang="en-US" smtClean="0"/>
              <a:t>‹#›</a:t>
            </a:fld>
            <a:endParaRPr lang="en-US"/>
          </a:p>
        </p:txBody>
      </p:sp>
    </p:spTree>
    <p:extLst>
      <p:ext uri="{BB962C8B-B14F-4D97-AF65-F5344CB8AC3E}">
        <p14:creationId xmlns:p14="http://schemas.microsoft.com/office/powerpoint/2010/main" val="1528974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B2C01A-DA11-4451-8F94-65EDA60B9542}" type="datetimeFigureOut">
              <a:rPr lang="en-US" smtClean="0"/>
              <a:t>23/3/2022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4ADEC0-C585-4B21-B06B-63E293551556}" type="slidenum">
              <a:rPr lang="en-US" smtClean="0"/>
              <a:t>‹#›</a:t>
            </a:fld>
            <a:endParaRPr lang="en-US"/>
          </a:p>
        </p:txBody>
      </p:sp>
    </p:spTree>
    <p:extLst>
      <p:ext uri="{BB962C8B-B14F-4D97-AF65-F5344CB8AC3E}">
        <p14:creationId xmlns:p14="http://schemas.microsoft.com/office/powerpoint/2010/main" val="989703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B2C01A-DA11-4451-8F94-65EDA60B9542}" type="datetimeFigureOut">
              <a:rPr lang="en-US" smtClean="0"/>
              <a:t>23/3/2022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4ADEC0-C585-4B21-B06B-63E293551556}" type="slidenum">
              <a:rPr lang="en-US" smtClean="0"/>
              <a:t>‹#›</a:t>
            </a:fld>
            <a:endParaRPr lang="en-US"/>
          </a:p>
        </p:txBody>
      </p:sp>
    </p:spTree>
    <p:extLst>
      <p:ext uri="{BB962C8B-B14F-4D97-AF65-F5344CB8AC3E}">
        <p14:creationId xmlns:p14="http://schemas.microsoft.com/office/powerpoint/2010/main" val="119989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2C01A-DA11-4451-8F94-65EDA60B9542}" type="datetimeFigureOut">
              <a:rPr lang="en-US" smtClean="0"/>
              <a:t>23/3/2022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4ADEC0-C585-4B21-B06B-63E293551556}" type="slidenum">
              <a:rPr lang="en-US" smtClean="0"/>
              <a:t>‹#›</a:t>
            </a:fld>
            <a:endParaRPr lang="en-US"/>
          </a:p>
        </p:txBody>
      </p:sp>
    </p:spTree>
    <p:extLst>
      <p:ext uri="{BB962C8B-B14F-4D97-AF65-F5344CB8AC3E}">
        <p14:creationId xmlns:p14="http://schemas.microsoft.com/office/powerpoint/2010/main" val="3164855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B2C01A-DA11-4451-8F94-65EDA60B9542}" type="datetimeFigureOut">
              <a:rPr lang="en-US" smtClean="0"/>
              <a:t>23/3/2022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ADEC0-C585-4B21-B06B-63E293551556}" type="slidenum">
              <a:rPr lang="en-US" smtClean="0"/>
              <a:t>‹#›</a:t>
            </a:fld>
            <a:endParaRPr lang="en-US"/>
          </a:p>
        </p:txBody>
      </p:sp>
    </p:spTree>
    <p:extLst>
      <p:ext uri="{BB962C8B-B14F-4D97-AF65-F5344CB8AC3E}">
        <p14:creationId xmlns:p14="http://schemas.microsoft.com/office/powerpoint/2010/main" val="2181527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B2C01A-DA11-4451-8F94-65EDA60B9542}" type="datetimeFigureOut">
              <a:rPr lang="en-US" smtClean="0"/>
              <a:t>23/3/2022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ADEC0-C585-4B21-B06B-63E293551556}" type="slidenum">
              <a:rPr lang="en-US" smtClean="0"/>
              <a:t>‹#›</a:t>
            </a:fld>
            <a:endParaRPr lang="en-US"/>
          </a:p>
        </p:txBody>
      </p:sp>
    </p:spTree>
    <p:extLst>
      <p:ext uri="{BB962C8B-B14F-4D97-AF65-F5344CB8AC3E}">
        <p14:creationId xmlns:p14="http://schemas.microsoft.com/office/powerpoint/2010/main" val="3452957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2C01A-DA11-4451-8F94-65EDA60B9542}" type="datetimeFigureOut">
              <a:rPr lang="en-US" smtClean="0"/>
              <a:t>23/3/2022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4ADEC0-C585-4B21-B06B-63E293551556}" type="slidenum">
              <a:rPr lang="en-US" smtClean="0"/>
              <a:t>‹#›</a:t>
            </a:fld>
            <a:endParaRPr lang="en-US"/>
          </a:p>
        </p:txBody>
      </p:sp>
    </p:spTree>
    <p:extLst>
      <p:ext uri="{BB962C8B-B14F-4D97-AF65-F5344CB8AC3E}">
        <p14:creationId xmlns:p14="http://schemas.microsoft.com/office/powerpoint/2010/main" val="1580177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7.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6.gif"/><Relationship Id="rId5" Type="http://schemas.microsoft.com/office/2007/relationships/hdphoto" Target="../media/hdphoto6.wdp"/><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3.wdp"/><Relationship Id="rId10" Type="http://schemas.microsoft.com/office/2007/relationships/hdphoto" Target="../media/hdphoto2.wdp"/><Relationship Id="rId4" Type="http://schemas.openxmlformats.org/officeDocument/2006/relationships/image" Target="../media/image11.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17.gif"/><Relationship Id="rId4" Type="http://schemas.openxmlformats.org/officeDocument/2006/relationships/image" Target="../media/image16.gif"/></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0.jpeg"/><Relationship Id="rId7" Type="http://schemas.openxmlformats.org/officeDocument/2006/relationships/image" Target="../media/image13.png"/><Relationship Id="rId12" Type="http://schemas.microsoft.com/office/2007/relationships/hdphoto" Target="../media/hdphoto7.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3.png"/><Relationship Id="rId5" Type="http://schemas.microsoft.com/office/2007/relationships/hdphoto" Target="../media/hdphoto3.wdp"/><Relationship Id="rId10" Type="http://schemas.microsoft.com/office/2007/relationships/hdphoto" Target="../media/hdphoto2.wdp"/><Relationship Id="rId4" Type="http://schemas.openxmlformats.org/officeDocument/2006/relationships/image" Target="../media/image11.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jpg"/><Relationship Id="rId7" Type="http://schemas.microsoft.com/office/2007/relationships/hdphoto" Target="../media/hdphoto9.wdp"/><Relationship Id="rId12" Type="http://schemas.microsoft.com/office/2007/relationships/hdphoto" Target="../media/hdphoto11.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29.png"/><Relationship Id="rId5" Type="http://schemas.microsoft.com/office/2007/relationships/hdphoto" Target="../media/hdphoto8.wdp"/><Relationship Id="rId10" Type="http://schemas.openxmlformats.org/officeDocument/2006/relationships/image" Target="../media/image28.png"/><Relationship Id="rId4" Type="http://schemas.openxmlformats.org/officeDocument/2006/relationships/image" Target="../media/image25.png"/><Relationship Id="rId9" Type="http://schemas.microsoft.com/office/2007/relationships/hdphoto" Target="../media/hdphoto10.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7" Type="http://schemas.microsoft.com/office/2007/relationships/hdphoto" Target="../media/hdphoto1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audio" Target="../media/audio4.wav"/></Relationships>
</file>

<file path=ppt/slides/_rels/slide2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 Id="rId6" Type="http://schemas.microsoft.com/office/2007/relationships/hdphoto" Target="../media/hdphoto12.wdp"/><Relationship Id="rId5" Type="http://schemas.openxmlformats.org/officeDocument/2006/relationships/image" Target="../media/image31.png"/><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3" Type="http://schemas.openxmlformats.org/officeDocument/2006/relationships/audio" Target="../media/audio3.wav"/><Relationship Id="rId7" Type="http://schemas.microsoft.com/office/2007/relationships/hdphoto" Target="../media/hdphoto12.wdp"/><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3.jpg"/><Relationship Id="rId4" Type="http://schemas.openxmlformats.org/officeDocument/2006/relationships/audio" Target="../media/audio4.wav"/></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2.png"/><Relationship Id="rId10" Type="http://schemas.openxmlformats.org/officeDocument/2006/relationships/slide" Target="slide5.xml"/><Relationship Id="rId4" Type="http://schemas.microsoft.com/office/2007/relationships/hdphoto" Target="../media/hdphoto3.wdp"/><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jpeg"/><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slide" Target="slide5.xml"/><Relationship Id="rId5" Type="http://schemas.microsoft.com/office/2007/relationships/hdphoto" Target="../media/hdphoto3.wdp"/><Relationship Id="rId10" Type="http://schemas.microsoft.com/office/2007/relationships/hdphoto" Target="../media/hdphoto4.wdp"/><Relationship Id="rId4" Type="http://schemas.openxmlformats.org/officeDocument/2006/relationships/image" Target="../media/image11.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6.gif"/><Relationship Id="rId5" Type="http://schemas.microsoft.com/office/2007/relationships/hdphoto" Target="../media/hdphoto5.wdp"/><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3.wdp"/><Relationship Id="rId10" Type="http://schemas.microsoft.com/office/2007/relationships/hdphoto" Target="../media/hdphoto2.wdp"/><Relationship Id="rId4" Type="http://schemas.openxmlformats.org/officeDocument/2006/relationships/image" Target="../media/image11.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hungdayl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 Box 20"/>
          <p:cNvSpPr txBox="1">
            <a:spLocks noChangeArrowheads="1"/>
          </p:cNvSpPr>
          <p:nvPr/>
        </p:nvSpPr>
        <p:spPr bwMode="auto">
          <a:xfrm>
            <a:off x="1016000" y="767716"/>
            <a:ext cx="101600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0"/>
              </a:spcBef>
              <a:buNone/>
            </a:pPr>
            <a:r>
              <a:rPr lang="en-US" altLang="en-US" sz="1800">
                <a:latin typeface=".VnArialH" panose="020B7200000000000000" pitchFamily="34" charset="0"/>
              </a:rPr>
              <a:t> </a:t>
            </a:r>
            <a:r>
              <a:rPr lang="en-US" altLang="en-US" sz="2000" b="1">
                <a:latin typeface="Times New Roman" panose="02020603050405020304" pitchFamily="18" charset="0"/>
              </a:rPr>
              <a:t>PHÒNG GIÁO DỤC &amp; ĐÀO TẠO AYUN PA </a:t>
            </a:r>
          </a:p>
          <a:p>
            <a:pPr algn="ctr">
              <a:spcBef>
                <a:spcPts val="0"/>
              </a:spcBef>
              <a:buNone/>
            </a:pPr>
            <a:r>
              <a:rPr lang="en-US" altLang="en-US" sz="2000" b="1">
                <a:latin typeface="Times New Roman" panose="02020603050405020304" pitchFamily="18" charset="0"/>
              </a:rPr>
              <a:t>TRƯỜNG TIỂU HỌC VÕ THỊ SÁU</a:t>
            </a:r>
            <a:endParaRPr lang="en-US" altLang="en-US" sz="2400" b="1">
              <a:latin typeface="Times New Roman" panose="02020603050405020304" pitchFamily="18" charset="0"/>
            </a:endParaRPr>
          </a:p>
          <a:p>
            <a:pPr algn="ctr">
              <a:spcBef>
                <a:spcPts val="0"/>
              </a:spcBef>
              <a:buNone/>
            </a:pPr>
            <a:r>
              <a:rPr lang="en-US" altLang="en-US" sz="1800" b="1">
                <a:latin typeface="Times New Roman" panose="02020603050405020304" pitchFamily="18" charset="0"/>
              </a:rPr>
              <a:t>====o0o====</a:t>
            </a:r>
          </a:p>
        </p:txBody>
      </p:sp>
      <p:sp>
        <p:nvSpPr>
          <p:cNvPr id="4" name="WordArt 24"/>
          <p:cNvSpPr>
            <a:spLocks noChangeArrowheads="1" noChangeShapeType="1" noTextEdit="1"/>
          </p:cNvSpPr>
          <p:nvPr/>
        </p:nvSpPr>
        <p:spPr bwMode="auto">
          <a:xfrm>
            <a:off x="2857500" y="3048000"/>
            <a:ext cx="6400800" cy="990600"/>
          </a:xfrm>
          <a:prstGeom prst="rect">
            <a:avLst/>
          </a:prstGeom>
        </p:spPr>
        <p:txBody>
          <a:bodyPr wrap="none" fromWordArt="1">
            <a:prstTxWarp prst="textPlain">
              <a:avLst>
                <a:gd name="adj" fmla="val 50000"/>
              </a:avLst>
            </a:prstTxWarp>
          </a:bodyPr>
          <a:lstStyle/>
          <a:p>
            <a:pPr algn="ctr"/>
            <a:r>
              <a:rPr lang="en-US" sz="3600" b="1" kern="10" smtClean="0">
                <a:ln w="19050">
                  <a:solidFill>
                    <a:srgbClr val="FF66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ÔN TẬP GK2 (T6)</a:t>
            </a:r>
            <a:endParaRPr lang="en-US" sz="3600" b="1" kern="10">
              <a:ln w="19050">
                <a:solidFill>
                  <a:srgbClr val="FF66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pic>
        <p:nvPicPr>
          <p:cNvPr id="5" name="Picture 19" descr="blumen-pflanzen09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133541">
            <a:off x="-283891" y="5535620"/>
            <a:ext cx="2067983"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blumen-pflanzen09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3956513">
            <a:off x="10710139" y="9082"/>
            <a:ext cx="1550988"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XMASCA~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20408" y="5778500"/>
            <a:ext cx="7128934"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Jlgbook"/>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58219" y="5389190"/>
            <a:ext cx="1399281" cy="77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12"/>
          <p:cNvGrpSpPr>
            <a:grpSpLocks/>
          </p:cNvGrpSpPr>
          <p:nvPr/>
        </p:nvGrpSpPr>
        <p:grpSpPr bwMode="auto">
          <a:xfrm>
            <a:off x="5325292" y="1839465"/>
            <a:ext cx="1541417" cy="1025843"/>
            <a:chOff x="1056" y="0"/>
            <a:chExt cx="1965" cy="2160"/>
          </a:xfrm>
        </p:grpSpPr>
        <p:pic>
          <p:nvPicPr>
            <p:cNvPr id="11"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6" y="0"/>
              <a:ext cx="1965"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4"/>
            <p:cNvSpPr>
              <a:spLocks noChangeArrowheads="1"/>
            </p:cNvSpPr>
            <p:nvPr/>
          </p:nvSpPr>
          <p:spPr bwMode="auto">
            <a:xfrm>
              <a:off x="1488" y="1872"/>
              <a:ext cx="1104" cy="192"/>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500">
                <a:solidFill>
                  <a:srgbClr val="FF0000"/>
                </a:solidFill>
                <a:latin typeface=".VnBodoniH" panose="020B7200000000000000" pitchFamily="34" charset="0"/>
              </a:endParaRPr>
            </a:p>
          </p:txBody>
        </p:sp>
      </p:grpSp>
      <p:pic>
        <p:nvPicPr>
          <p:cNvPr id="14" name="Picture 4" descr="3d butterfly"/>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328286" flipH="1">
            <a:off x="1413907" y="3068416"/>
            <a:ext cx="1416734"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3d butterfly"/>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9044169">
            <a:off x="8837091" y="3746573"/>
            <a:ext cx="1297518"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descr="blumen-pflanzen09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7303165">
            <a:off x="10525696" y="2317033"/>
            <a:ext cx="2067984"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563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5000"/>
                                        <p:tgtEl>
                                          <p:spTgt spid="10"/>
                                        </p:tgtEl>
                                      </p:cBhvr>
                                    </p:animEffect>
                                  </p:childTnLst>
                                </p:cTn>
                              </p:par>
                              <p:par>
                                <p:cTn id="8" presetID="0" presetClass="path" presetSubtype="0" repeatCount="indefinite" accel="50000" decel="50000" fill="hold" nodeType="withEffect">
                                  <p:stCondLst>
                                    <p:cond delay="0"/>
                                  </p:stCondLst>
                                  <p:childTnLst>
                                    <p:animMotion origin="layout" path="M 0.04062 0.14867 C 0.0427 0.14728 0.04479 0.14543 0.04704 0.14428 C 0.04913 0.14335 0.05139 0.14335 0.05329 0.14219 C 0.05746 0.13942 0.06128 0.12971 0.06441 0.12532 C 0.06649 0.11491 0.06805 0.10659 0.06927 0.09572 C 0.0684 0.0867 0.06614 0.04693 0.05972 0.03653 C 0.05868 0.03491 0.05659 0.03514 0.05503 0.03445 C 0.04652 0.02358 0.0302 0.01387 0.0184 0.0111 C 0.01007 2.31214E-6 0.01788 0.00809 0.00573 0.00277 C -0.00035 2.31214E-6 -0.00591 -0.00625 -0.01164 -0.00994 C -0.01268 -0.01203 -0.01355 -0.01434 -0.01493 -0.01619 C -0.01632 -0.01804 -0.01893 -0.01827 -0.01962 -0.02058 C -0.02118 -0.0259 -0.02032 -0.03191 -0.02118 -0.03746 C -0.02188 -0.04185 -0.02344 -0.04601 -0.02448 -0.05018 C -0.02605 -0.08671 -0.02674 -0.1207 -0.01806 -0.15584 C -0.01615 -0.16347 -0.00955 -0.16717 -0.00539 -0.17272 C 0.00937 -0.19237 0.03663 -0.21064 0.05659 -0.21919 C 0.06475 -0.22775 0.07639 -0.2333 0.08663 -0.23607 C 0.09826 -0.24393 0.10902 -0.24625 0.1217 -0.25087 C 0.14635 -0.26035 0.17066 -0.27006 0.19618 -0.27422 C 0.2085 -0.27954 0.21788 -0.28093 0.23107 -0.28255 C 0.24392 -0.28717 0.25746 -0.28763 0.27083 -0.28902 C 0.33229 -0.28763 0.39201 -0.28486 0.45329 -0.28694 C 0.48107 -0.29087 0.50816 -0.29873 0.53593 -0.30382 C 0.61319 -0.30266 0.66788 -0.30127 0.7375 -0.29526 C 0.74948 -0.29133 0.76163 -0.29041 0.77395 -0.28902 C 0.78368 -0.28578 0.7927 -0.28255 0.8026 -0.28046 C 0.80416 -0.27977 0.80573 -0.27931 0.80729 -0.27838 C 0.80902 -0.27723 0.81041 -0.27515 0.81215 -0.27422 C 0.81562 -0.27214 0.81961 -0.27168 0.82326 -0.27006 C 0.82864 -0.26451 0.83264 -0.26012 0.83906 -0.25734 C 0.84514 -0.24879 0.85364 -0.24833 0.85816 -0.23607 C 0.8625 -0.22451 0.86944 -0.21249 0.87239 -0.20023 C 0.87465 -0.19122 0.87482 -0.18174 0.87725 -0.17272 C 0.88194 -0.12809 0.87795 -0.07653 0.85329 -0.0437 C 0.85121 -0.03515 0.84861 -0.03168 0.84218 -0.0289 C 0.83906 -0.01619 0.81996 -0.01133 0.81059 -0.00578 C 0.79722 0.00231 0.78368 0.00347 0.76927 0.00693 C 0.75173 0.0111 0.73628 0.01942 0.7184 0.02173 C 0.70364 0.02959 0.70173 0.02821 0.68194 0.03029 C 0.66979 0.03144 0.64548 0.03445 0.64548 0.03468 C 0.58663 0.03329 0.52934 0.03121 0.47083 0.02821 C 0.43975 0.02266 0.4085 0.02312 0.37725 0.01965 C 0.35954 0.01295 0.34166 0.01086 0.32326 0.00902 C 0.30989 0.00323 0.29566 0.00208 0.28194 -0.00139 C 0.26753 -0.00486 0.25399 -0.00948 0.24027 -0.01203 C 0.22656 -0.02127 0.20711 -0.02266 0.19149 -0.02682 C 0.18194 -0.02937 0.17413 -0.03538 0.16441 -0.03746 C 0.15295 -0.04255 0.15816 -0.0407 0.14861 -0.0437 C 0.1335 -0.05411 0.11701 -0.06058 0.10225 -0.0733 C 0.10156 -0.07607 0.10086 -0.07931 0.09948 -0.08185 C 0.09861 -0.08347 0.09687 -0.08416 0.09618 -0.08601 C 0.09409 -0.09133 0.09323 -0.09757 0.09149 -0.10289 C 0.08993 -0.11122 0.08958 -0.11607 0.08507 -0.12208 C 0.08559 -0.13064 0.08454 -0.14613 0.08836 -0.15584 C 0.0927 -0.1674 0.1052 -0.18104 0.11527 -0.18127 C 0.15868 -0.18266 0.20208 -0.18266 0.24496 -0.18335 C 0.30434 -0.19029 0.3625 -0.19954 0.4217 -0.20231 C 0.45329 -0.2074 0.47118 -0.20555 0.50885 -0.2044 C 0.52222 -0.19862 0.50746 -0.2044 0.5375 -0.20023 C 0.55139 -0.19838 0.56475 -0.1933 0.57882 -0.19168 C 0.59166 -0.18752 0.60364 -0.1852 0.61684 -0.18335 C 0.6184 -0.18266 0.62014 -0.18243 0.6217 -0.18127 C 0.62291 -0.18012 0.62343 -0.17757 0.62482 -0.17688 C 0.62829 -0.17526 0.63229 -0.17549 0.63593 -0.1748 C 0.64218 -0.17064 0.64861 -0.16763 0.65503 -0.16416 C 0.65816 -0.16255 0.66441 -0.16 0.66441 -0.15977 C 0.66684 -0.15122 0.67204 -0.14682 0.67552 -0.13896 C 0.67882 -0.13156 0.68073 -0.12347 0.6835 -0.11561 C 0.68454 -0.08694 0.69079 -0.04023 0.68194 -0.01203 C 0.67239 0.01826 0.6559 0.04185 0.63593 0.05988 C 0.63142 0.06381 0.62604 0.06589 0.6217 0.07029 C 0.60989 0.08208 0.62083 0.07699 0.60885 0.08092 C 0.5967 0.0911 0.58194 0.09526 0.5677 0.0978 C 0.54982 0.10821 0.56059 0.10358 0.53437 0.10844 C 0.53055 0.10913 0.52326 0.11052 0.52326 0.11075 C 0.50468 0.12 0.48576 0.11884 0.46614 0.12115 C 0.45503 0.12462 0.44375 0.1237 0.43281 0.1274 C 0.42586 0.13364 0.41701 0.13549 0.40885 0.13803 C 0.39722 0.15375 0.40382 0.14982 0.38993 0.15283 C 0.38836 0.15491 0.38698 0.15745 0.38507 0.15907 C 0.38229 0.16162 0.37795 0.16023 0.37552 0.16347 C 0.37482 0.16439 0.37777 0.16347 0.37882 0.16347 " pathEditMode="relative" rAng="0" ptsTypes="ffffffffffffffffffffffffffffffffffffffffffffffffffffffffffffffffffffffffffffffffffA">
                                      <p:cBhvr>
                                        <p:cTn id="9" dur="5000" fill="hold"/>
                                        <p:tgtEl>
                                          <p:spTgt spid="14"/>
                                        </p:tgtEl>
                                        <p:attrNameLst>
                                          <p:attrName>ppt_x</p:attrName>
                                          <p:attrName>ppt_y</p:attrName>
                                        </p:attrNameLst>
                                      </p:cBhvr>
                                      <p:rCtr x="38698" y="-21850"/>
                                    </p:animMotion>
                                  </p:childTnLst>
                                </p:cTn>
                              </p:par>
                              <p:par>
                                <p:cTn id="10" presetID="0" presetClass="path" presetSubtype="0" repeatCount="indefinite" accel="50000" decel="50000" fill="hold" nodeType="withEffect">
                                  <p:stCondLst>
                                    <p:cond delay="0"/>
                                  </p:stCondLst>
                                  <p:childTnLst>
                                    <p:animMotion origin="layout" path="M -0.0724 -0.02732 C -0.07361 -0.02917 -0.075 -0.03125 -0.07674 -0.03195 C -0.07795 -0.0331 -0.07969 -0.0331 -0.08108 -0.03403 C -0.08403 -0.03681 -0.08663 -0.04653 -0.08889 -0.05116 C -0.0901 -0.06134 -0.09149 -0.06945 -0.09236 -0.08056 C -0.09184 -0.09005 -0.0901 -0.12986 -0.08542 -0.14028 C -0.0849 -0.14213 -0.08316 -0.14213 -0.08229 -0.14213 C -0.07622 -0.15278 -0.06493 -0.16297 -0.0566 -0.16574 C -0.05052 -0.17662 -0.05625 -0.16852 -0.04757 -0.17384 C -0.04323 -0.17662 -0.03924 -0.18287 -0.03542 -0.18681 C -0.03455 -0.18959 -0.03403 -0.19121 -0.03316 -0.19352 C -0.03194 -0.19514 -0.03021 -0.1956 -0.02969 -0.19769 C -0.02882 -0.20324 -0.02934 -0.20949 -0.02882 -0.21505 C -0.02795 -0.21898 -0.02708 -0.22315 -0.02622 -0.22755 C -0.02535 -0.26459 -0.02483 -0.29861 -0.03108 -0.3338 C -0.03229 -0.34167 -0.03663 -0.34514 -0.03976 -0.3507 C -0.05017 -0.37084 -0.06927 -0.38912 -0.08316 -0.39746 C -0.08924 -0.40625 -0.09705 -0.41181 -0.10451 -0.41459 C -0.11267 -0.42292 -0.12014 -0.42477 -0.12934 -0.42963 C -0.1467 -0.43935 -0.16372 -0.44861 -0.1816 -0.45347 C -0.1901 -0.45834 -0.19705 -0.45926 -0.20625 -0.46111 C -0.21545 -0.46597 -0.225 -0.46667 -0.23403 -0.46783 C -0.2776 -0.46667 -0.31927 -0.46389 -0.36285 -0.46597 C -0.38229 -0.46945 -0.40104 -0.47778 -0.42066 -0.48195 C -0.475 -0.48172 -0.51372 -0.47986 -0.56285 -0.47431 C -0.57101 -0.4706 -0.57986 -0.46945 -0.58854 -0.46783 C -0.59497 -0.46505 -0.60156 -0.46111 -0.60851 -0.45926 C -0.60972 -0.45834 -0.61059 -0.45834 -0.61198 -0.45764 C -0.61319 -0.45625 -0.61406 -0.45417 -0.61545 -0.45347 C -0.61771 -0.45139 -0.62066 -0.4507 -0.62326 -0.44861 C -0.62674 -0.44283 -0.62986 -0.43843 -0.6342 -0.43565 C -0.63854 -0.42755 -0.64462 -0.42685 -0.64757 -0.41459 C -0.65069 -0.40301 -0.65538 -0.39074 -0.65764 -0.37871 C -0.65938 -0.36991 -0.65938 -0.35972 -0.66111 -0.3507 C -0.66458 -0.30556 -0.66146 -0.25417 -0.6441 -0.2206 C -0.64288 -0.21227 -0.64115 -0.2088 -0.63628 -0.20602 C -0.6342 -0.19352 -0.62066 -0.18843 -0.61406 -0.18287 C -0.60451 -0.17454 -0.59497 -0.17384 -0.58507 -0.16991 C -0.57292 -0.16574 -0.56198 -0.15741 -0.54931 -0.15463 C -0.53889 -0.14722 -0.53767 -0.14792 -0.52361 -0.1463 C -0.51493 -0.14514 -0.49809 -0.14213 -0.49809 -0.14097 C -0.45625 -0.14352 -0.41632 -0.14514 -0.375 -0.14792 C -0.3533 -0.15347 -0.33108 -0.15347 -0.30938 -0.15741 C -0.2967 -0.16412 -0.28403 -0.16574 -0.27101 -0.16759 C -0.26146 -0.17384 -0.25139 -0.17454 -0.24184 -0.17847 C -0.23194 -0.18218 -0.2224 -0.18681 -0.21285 -0.18959 C -0.2033 -0.19838 -0.18924 -0.19931 -0.17847 -0.20394 C -0.17153 -0.20672 -0.16632 -0.21227 -0.1592 -0.21505 C -0.15104 -0.21991 -0.15486 -0.21783 -0.14792 -0.2206 C -0.1375 -0.23148 -0.12587 -0.2382 -0.11528 -0.2507 C -0.11493 -0.25347 -0.11441 -0.25695 -0.11354 -0.25903 C -0.11267 -0.26088 -0.11181 -0.26181 -0.11146 -0.26366 C -0.10972 -0.26922 -0.1092 -0.27523 -0.10799 -0.28009 C -0.1066 -0.28912 -0.1066 -0.29398 -0.10365 -0.29954 C -0.10365 -0.30834 -0.10313 -0.32408 -0.10573 -0.3338 C -0.10885 -0.34514 -0.11753 -0.3588 -0.12448 -0.35972 C -0.15538 -0.36042 -0.18576 -0.36042 -0.2158 -0.36158 C -0.25764 -0.36875 -0.29913 -0.37801 -0.3401 -0.38079 C -0.36285 -0.38519 -0.37535 -0.38357 -0.40191 -0.38241 C -0.41111 -0.37732 -0.40069 -0.38241 -0.42188 -0.37871 C -0.43142 -0.37662 -0.44115 -0.37153 -0.45104 -0.36991 C -0.46024 -0.36597 -0.4684 -0.3632 -0.4776 -0.36158 C -0.47882 -0.36042 -0.48021 -0.36042 -0.48108 -0.35972 C -0.48194 -0.35764 -0.48247 -0.35602 -0.48333 -0.35486 C -0.48594 -0.35301 -0.48854 -0.35301 -0.49115 -0.35301 C -0.49549 -0.34884 -0.50017 -0.34607 -0.50451 -0.34236 C -0.50677 -0.34051 -0.51111 -0.33773 -0.51111 -0.33658 C -0.51285 -0.3294 -0.51667 -0.32523 -0.51892 -0.31667 C -0.52153 -0.30949 -0.52274 -0.30093 -0.52448 -0.29306 C -0.52535 -0.26459 -0.52986 -0.21783 -0.52361 -0.18959 C -0.51667 -0.15857 -0.50538 -0.13472 -0.49115 -0.11644 C -0.48802 -0.11273 -0.4842 -0.11088 -0.48108 -0.10602 C -0.47274 -0.09422 -0.48073 -0.09977 -0.47188 -0.09491 C -0.46372 -0.08519 -0.4533 -0.08148 -0.44323 -0.07871 C -0.43056 -0.06829 -0.43802 -0.07315 -0.41979 -0.06759 C -0.41719 -0.06759 -0.41198 -0.06551 -0.41198 -0.06482 C -0.39896 -0.05672 -0.38542 -0.05787 -0.37153 -0.05509 C -0.36372 -0.05232 -0.3559 -0.05301 -0.34809 -0.04838 C -0.34323 -0.04283 -0.33715 -0.04097 -0.33142 -0.03866 C -0.32326 -0.02176 -0.32795 -0.02639 -0.31806 -0.02292 C -0.31719 -0.02084 -0.3158 -0.01806 -0.31458 -0.01736 C -0.31285 -0.01459 -0.30972 -0.01528 -0.30799 -0.01227 C -0.30764 -0.01204 -0.30938 -0.01227 -0.31024 -0.01227 " pathEditMode="relative" rAng="0" ptsTypes="AAAAAAAAAAAAAAAAAAAAAAAAAAAAAAAAAAAAAAAAAAAAAAAAAAAAAAAAAAAAAAAAAAAAAAAAAAAAAAAAAAA">
                                      <p:cBhvr>
                                        <p:cTn id="11" dur="5000" fill="hold"/>
                                        <p:tgtEl>
                                          <p:spTgt spid="15"/>
                                        </p:tgtEl>
                                        <p:attrNameLst>
                                          <p:attrName>ppt_x</p:attrName>
                                          <p:attrName>ppt_y</p:attrName>
                                        </p:attrNameLst>
                                      </p:cBhvr>
                                      <p:rCtr x="-27187" y="-21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331" b="98228" l="1385" r="99385">
                        <a14:foregroundMark x1="34462" y1="15748" x2="34462" y2="15748"/>
                        <a14:foregroundMark x1="34462" y1="4331" x2="34462" y2="4331"/>
                        <a14:foregroundMark x1="25846" y1="22047" x2="25846" y2="22047"/>
                        <a14:foregroundMark x1="71231" y1="16535" x2="71231" y2="16535"/>
                        <a14:foregroundMark x1="54615" y1="19882" x2="54615" y2="19882"/>
                        <a14:foregroundMark x1="65231" y1="21850" x2="65231" y2="21850"/>
                        <a14:foregroundMark x1="74000" y1="12402" x2="74000" y2="12402"/>
                        <a14:foregroundMark x1="62154" y1="22441" x2="62154" y2="22441"/>
                        <a14:foregroundMark x1="64615" y1="25394" x2="64615" y2="25394"/>
                        <a14:foregroundMark x1="51846" y1="40551" x2="51846" y2="40551"/>
                        <a14:foregroundMark x1="45538" y1="33465" x2="45538" y2="33465"/>
                        <a14:foregroundMark x1="50769" y1="41732" x2="50769" y2="41732"/>
                        <a14:foregroundMark x1="53538" y1="44094" x2="53538" y2="44094"/>
                        <a14:foregroundMark x1="63231" y1="46457" x2="63231" y2="46457"/>
                        <a14:foregroundMark x1="68000" y1="56299" x2="68000" y2="56299"/>
                        <a14:foregroundMark x1="83077" y1="50394" x2="83077" y2="50394"/>
                        <a14:foregroundMark x1="84462" y1="53937" x2="84462" y2="53937"/>
                        <a14:foregroundMark x1="85231" y1="61024" x2="85231" y2="61024"/>
                        <a14:foregroundMark x1="6000" y1="54134" x2="6000" y2="54134"/>
                        <a14:foregroundMark x1="1692" y1="60827" x2="1692" y2="60827"/>
                        <a14:foregroundMark x1="18000" y1="57677" x2="18000" y2="57677"/>
                        <a14:foregroundMark x1="27846" y1="50984" x2="27846" y2="50984"/>
                        <a14:foregroundMark x1="24154" y1="87598" x2="24154" y2="87598"/>
                        <a14:foregroundMark x1="27692" y1="87795" x2="27692" y2="87795"/>
                        <a14:foregroundMark x1="64462" y1="86417" x2="64462" y2="86417"/>
                        <a14:foregroundMark x1="75538" y1="83465" x2="75538" y2="83465"/>
                        <a14:foregroundMark x1="83231" y1="68110" x2="83231" y2="68110"/>
                        <a14:foregroundMark x1="67846" y1="63583" x2="58923" y2="76772"/>
                        <a14:foregroundMark x1="27538" y1="49016" x2="63077" y2="66535"/>
                        <a14:foregroundMark x1="61385" y1="41929" x2="61385" y2="41929"/>
                        <a14:foregroundMark x1="62923" y1="41142" x2="62923" y2="41142"/>
                        <a14:foregroundMark x1="41846" y1="35630" x2="41846" y2="35630"/>
                        <a14:foregroundMark x1="39692" y1="31299" x2="39692" y2="31299"/>
                        <a14:foregroundMark x1="48615" y1="36811" x2="48615" y2="36811"/>
                        <a14:foregroundMark x1="53077" y1="41929" x2="53077" y2="41929"/>
                        <a14:foregroundMark x1="78000" y1="51772" x2="78000" y2="51772"/>
                        <a14:foregroundMark x1="69692" y1="43504" x2="81692" y2="46654"/>
                        <a14:foregroundMark x1="76308" y1="44094" x2="76308" y2="44094"/>
                        <a14:foregroundMark x1="84462" y1="48228" x2="84462" y2="48228"/>
                        <a14:foregroundMark x1="77231" y1="45079" x2="78462" y2="48228"/>
                        <a14:foregroundMark x1="81077" y1="55906" x2="81077" y2="55906"/>
                        <a14:foregroundMark x1="75538" y1="57874" x2="98769" y2="66142"/>
                        <a14:foregroundMark x1="90308" y1="52559" x2="90308" y2="52559"/>
                        <a14:foregroundMark x1="90308" y1="53346" x2="97692" y2="62598"/>
                        <a14:foregroundMark x1="84769" y1="78543" x2="84769" y2="78543"/>
                        <a14:foregroundMark x1="81385" y1="79134" x2="89692" y2="79528"/>
                        <a14:foregroundMark x1="95077" y1="75197" x2="95077" y2="75197"/>
                        <a14:foregroundMark x1="17231" y1="64764" x2="37846" y2="64567"/>
                        <a14:foregroundMark x1="11538" y1="79134" x2="20462" y2="80512"/>
                        <a14:foregroundMark x1="22154" y1="23622" x2="22154" y2="23622"/>
                        <a14:foregroundMark x1="32923" y1="93701" x2="32923" y2="93701"/>
                        <a14:foregroundMark x1="29692" y1="94685" x2="40923" y2="97047"/>
                        <a14:foregroundMark x1="32462" y1="96457" x2="40923" y2="98031"/>
                        <a14:foregroundMark x1="42308" y1="98425" x2="53538" y2="91535"/>
                        <a14:foregroundMark x1="53692" y1="91732" x2="68154" y2="96457"/>
                        <a14:foregroundMark x1="67692" y1="96654" x2="78154" y2="92323"/>
                        <a14:foregroundMark x1="78462" y1="92126" x2="81385" y2="79331"/>
                        <a14:foregroundMark x1="90154" y1="80315" x2="96154" y2="75000"/>
                        <a14:foregroundMark x1="95846" y1="74803" x2="99385" y2="68898"/>
                        <a14:backgroundMark x1="7231" y1="87598" x2="7231" y2="87598"/>
                        <a14:backgroundMark x1="31385" y1="99409" x2="31385" y2="99409"/>
                        <a14:backgroundMark x1="53538" y1="99213" x2="53538" y2="99213"/>
                        <a14:backgroundMark x1="31231" y1="99016" x2="52615" y2="99803"/>
                        <a14:backgroundMark x1="89538" y1="91339" x2="89538" y2="91339"/>
                        <a14:backgroundMark x1="97846" y1="55118" x2="99846" y2="57283"/>
                        <a14:backgroundMark x1="99538" y1="58268" x2="99538" y2="58268"/>
                        <a14:backgroundMark x1="57692" y1="99213" x2="57692" y2="99213"/>
                        <a14:backgroundMark x1="56615" y1="96063" x2="56615" y2="96063"/>
                        <a14:backgroundMark x1="53538" y1="98819" x2="56000" y2="95669"/>
                        <a14:backgroundMark x1="51385" y1="95866" x2="53692" y2="90945"/>
                        <a14:backgroundMark x1="54308" y1="92717" x2="67077" y2="96063"/>
                        <a14:backgroundMark x1="67692" y1="97047" x2="77846" y2="94094"/>
                        <a14:backgroundMark x1="78462" y1="93307" x2="82923" y2="80709"/>
                        <a14:backgroundMark x1="98615" y1="75197" x2="98615" y2="75197"/>
                      </a14:backgroundRemoval>
                    </a14:imgEffect>
                  </a14:imgLayer>
                </a14:imgProps>
              </a:ext>
              <a:ext uri="{28A0092B-C50C-407E-A947-70E740481C1C}">
                <a14:useLocalDpi xmlns:a14="http://schemas.microsoft.com/office/drawing/2010/main" val="0"/>
              </a:ext>
            </a:extLst>
          </a:blip>
          <a:stretch>
            <a:fillRect/>
          </a:stretch>
        </p:blipFill>
        <p:spPr>
          <a:xfrm>
            <a:off x="1968500" y="-50800"/>
            <a:ext cx="8255000" cy="6451600"/>
          </a:xfrm>
          <a:prstGeom prst="rect">
            <a:avLst/>
          </a:prstGeom>
        </p:spPr>
      </p:pic>
      <p:sp>
        <p:nvSpPr>
          <p:cNvPr id="4" name="Rectangle 3"/>
          <p:cNvSpPr/>
          <p:nvPr/>
        </p:nvSpPr>
        <p:spPr>
          <a:xfrm>
            <a:off x="2809586" y="3228109"/>
            <a:ext cx="6005945"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Chủ </a:t>
            </a:r>
            <a:r>
              <a:rPr lang="en-US" sz="3200" b="1" dirty="0" err="1">
                <a:solidFill>
                  <a:srgbClr val="FF0000"/>
                </a:solidFill>
                <a:latin typeface="Times New Roman" pitchFamily="18" charset="0"/>
                <a:cs typeface="Times New Roman" pitchFamily="18" charset="0"/>
              </a:rPr>
              <a:t>ngữ</a:t>
            </a:r>
            <a:r>
              <a:rPr lang="en-US" sz="3200" b="1" dirty="0">
                <a:solidFill>
                  <a:srgbClr val="FF000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trong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câu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kể</a:t>
            </a:r>
            <a:r>
              <a:rPr lang="en-US" sz="3200" b="1" dirty="0">
                <a:solidFill>
                  <a:srgbClr val="002060"/>
                </a:solidFill>
                <a:latin typeface="Times New Roman" pitchFamily="18" charset="0"/>
                <a:cs typeface="Times New Roman" pitchFamily="18" charset="0"/>
              </a:rPr>
              <a:t> </a:t>
            </a:r>
          </a:p>
          <a:p>
            <a:pPr algn="ctr"/>
            <a:r>
              <a:rPr lang="en-US" sz="3200" b="1" dirty="0">
                <a:solidFill>
                  <a:srgbClr val="FF0000"/>
                </a:solidFill>
                <a:latin typeface="Times New Roman" pitchFamily="18" charset="0"/>
                <a:cs typeface="Times New Roman" pitchFamily="18" charset="0"/>
              </a:rPr>
              <a:t>Ai </a:t>
            </a:r>
            <a:r>
              <a:rPr lang="en-US" sz="3200" b="1" err="1">
                <a:solidFill>
                  <a:srgbClr val="FF0000"/>
                </a:solidFill>
                <a:latin typeface="Times New Roman" pitchFamily="18" charset="0"/>
                <a:cs typeface="Times New Roman" pitchFamily="18" charset="0"/>
              </a:rPr>
              <a:t>làm</a:t>
            </a:r>
            <a:r>
              <a:rPr lang="en-US" sz="3200" b="1">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gì ? </a:t>
            </a:r>
            <a:r>
              <a:rPr lang="en-US" sz="3200" b="1" dirty="0" err="1">
                <a:solidFill>
                  <a:srgbClr val="002060"/>
                </a:solidFill>
                <a:latin typeface="Times New Roman" pitchFamily="18" charset="0"/>
                <a:cs typeface="Times New Roman" pitchFamily="18" charset="0"/>
              </a:rPr>
              <a:t>trả</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lời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câu</a:t>
            </a:r>
            <a:r>
              <a:rPr lang="en-US" sz="3200" b="1" dirty="0">
                <a:solidFill>
                  <a:srgbClr val="002060"/>
                </a:solidFill>
                <a:latin typeface="Times New Roman" pitchFamily="18" charset="0"/>
                <a:cs typeface="Times New Roman" pitchFamily="18" charset="0"/>
              </a:rPr>
              <a:t> </a:t>
            </a:r>
            <a:r>
              <a:rPr lang="en-US" sz="3200" b="1" err="1">
                <a:solidFill>
                  <a:srgbClr val="002060"/>
                </a:solidFill>
                <a:latin typeface="Times New Roman" pitchFamily="18" charset="0"/>
                <a:cs typeface="Times New Roman" pitchFamily="18" charset="0"/>
              </a:rPr>
              <a:t>hỏi</a:t>
            </a:r>
            <a:r>
              <a:rPr lang="en-US" sz="3200" b="1">
                <a:solidFill>
                  <a:srgbClr val="002060"/>
                </a:solidFill>
                <a:latin typeface="Times New Roman" pitchFamily="18" charset="0"/>
                <a:cs typeface="Times New Roman" pitchFamily="18" charset="0"/>
              </a:rPr>
              <a:t> </a:t>
            </a:r>
            <a:r>
              <a:rPr lang="en-US" sz="3200" b="1" smtClean="0">
                <a:solidFill>
                  <a:srgbClr val="002060"/>
                </a:solidFill>
                <a:latin typeface="Times New Roman" pitchFamily="18" charset="0"/>
                <a:cs typeface="Times New Roman" pitchFamily="18" charset="0"/>
              </a:rPr>
              <a:t>nào ?</a:t>
            </a:r>
            <a:endParaRPr lang="en-US" sz="3200" b="1" dirty="0">
              <a:solidFill>
                <a:srgbClr val="002060"/>
              </a:solidFill>
              <a:latin typeface="Times New Roman" pitchFamily="18" charset="0"/>
              <a:cs typeface="Times New Roman" pitchFamily="18"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685800"/>
            <a:ext cx="3524250" cy="28575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3809" y="599209"/>
            <a:ext cx="3524250" cy="2857500"/>
          </a:xfrm>
          <a:prstGeom prst="rect">
            <a:avLst/>
          </a:prstGeom>
        </p:spPr>
      </p:pic>
    </p:spTree>
    <p:extLst>
      <p:ext uri="{BB962C8B-B14F-4D97-AF65-F5344CB8AC3E}">
        <p14:creationId xmlns:p14="http://schemas.microsoft.com/office/powerpoint/2010/main" val="17528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nodeType="clickEffect">
                                  <p:stCondLst>
                                    <p:cond delay="0"/>
                                  </p:stCondLst>
                                  <p:childTnLst>
                                    <p:animEffect transition="out" filter="barn(inVertic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3333" r="-276" b="24516"/>
          <a:stretch/>
        </p:blipFill>
        <p:spPr>
          <a:xfrm>
            <a:off x="1524001" y="0"/>
            <a:ext cx="9090211" cy="6858000"/>
          </a:xfrm>
          <a:prstGeom prst="rect">
            <a:avLst/>
          </a:prstGeom>
        </p:spPr>
      </p:pic>
      <p:pic>
        <p:nvPicPr>
          <p:cNvPr id="3" name="图片 8" descr="f7d30ea4b628d33971365e72821aa1c5"/>
          <p:cNvPicPr>
            <a:picLocks noChangeAspect="1"/>
          </p:cNvPicPr>
          <p:nvPr/>
        </p:nvPicPr>
        <p:blipFill>
          <a:blip r:embed="rId4">
            <a:extLst>
              <a:ext uri="{BEBA8EAE-BF5A-486C-A8C5-ECC9F3942E4B}">
                <a14:imgProps xmlns:a14="http://schemas.microsoft.com/office/drawing/2010/main">
                  <a14:imgLayer r:embed="rId5">
                    <a14:imgEffect>
                      <a14:backgroundRemoval t="14588" b="68328" l="23317" r="74773">
                        <a14:foregroundMark x1="43125" y1="19844" x2="43125" y2="19844"/>
                        <a14:foregroundMark x1="42188" y1="25781" x2="42188" y2="25781"/>
                        <a14:foregroundMark x1="39688" y1="35469" x2="39688" y2="35469"/>
                        <a14:foregroundMark x1="30156" y1="37500" x2="30156" y2="37500"/>
                        <a14:foregroundMark x1="33594" y1="37500" x2="33594" y2="37500"/>
                        <a14:backgroundMark x1="57656" y1="59062" x2="57656" y2="59062"/>
                      </a14:backgroundRemoval>
                    </a14:imgEffect>
                  </a14:imgLayer>
                </a14:imgProps>
              </a:ext>
            </a:extLst>
          </a:blip>
          <a:srcRect l="16885" t="7870" r="18795" b="24954"/>
          <a:stretch>
            <a:fillRect/>
          </a:stretch>
        </p:blipFill>
        <p:spPr>
          <a:xfrm>
            <a:off x="8182897" y="5893835"/>
            <a:ext cx="1105376" cy="1009015"/>
          </a:xfrm>
          <a:prstGeom prst="rect">
            <a:avLst/>
          </a:prstGeom>
        </p:spPr>
      </p:pic>
      <p:pic>
        <p:nvPicPr>
          <p:cNvPr id="4" name="图片 8" descr="f7d30ea4b628d33971365e72821aa1c5"/>
          <p:cNvPicPr>
            <a:picLocks noChangeAspect="1"/>
          </p:cNvPicPr>
          <p:nvPr/>
        </p:nvPicPr>
        <p:blipFill>
          <a:blip r:embed="rId6"/>
          <a:srcRect l="16885" t="7870" r="18795" b="24954"/>
          <a:stretch>
            <a:fillRect/>
          </a:stretch>
        </p:blipFill>
        <p:spPr>
          <a:xfrm>
            <a:off x="5943600" y="5389327"/>
            <a:ext cx="1105376" cy="1009015"/>
          </a:xfrm>
          <a:prstGeom prst="rect">
            <a:avLst/>
          </a:prstGeom>
        </p:spPr>
      </p:pic>
      <p:pic>
        <p:nvPicPr>
          <p:cNvPr id="5" name="图片 8" descr="f7d30ea4b628d33971365e72821aa1c5"/>
          <p:cNvPicPr>
            <a:picLocks noChangeAspect="1"/>
          </p:cNvPicPr>
          <p:nvPr/>
        </p:nvPicPr>
        <p:blipFill>
          <a:blip r:embed="rId6"/>
          <a:srcRect l="16885" t="7870" r="18795" b="24954"/>
          <a:stretch>
            <a:fillRect/>
          </a:stretch>
        </p:blipFill>
        <p:spPr>
          <a:xfrm>
            <a:off x="2743200" y="6096001"/>
            <a:ext cx="1105376" cy="1009015"/>
          </a:xfrm>
          <a:prstGeom prst="rect">
            <a:avLst/>
          </a:prstGeom>
        </p:spPr>
      </p:pic>
      <p:pic>
        <p:nvPicPr>
          <p:cNvPr id="10" name="Picture 9"/>
          <p:cNvPicPr>
            <a:picLocks noChangeAspect="1"/>
          </p:cNvPicPr>
          <p:nvPr/>
        </p:nvPicPr>
        <p:blipFill>
          <a:blip r:embed="rId7" cstate="print">
            <a:grayscl/>
            <a:extLst>
              <a:ext uri="{BEBA8EAE-BF5A-486C-A8C5-ECC9F3942E4B}">
                <a14:imgProps xmlns:a14="http://schemas.microsoft.com/office/drawing/2010/main">
                  <a14:imgLayer r:embed="rId8">
                    <a14:imgEffect>
                      <a14:backgroundRemoval t="0" b="100000" l="0" r="100000">
                        <a14:foregroundMark x1="52000" y1="64667" x2="52000" y2="64667"/>
                        <a14:foregroundMark x1="51667" y1="69333" x2="51667" y2="69333"/>
                        <a14:foregroundMark x1="49333" y1="64667" x2="49000" y2="77000"/>
                        <a14:foregroundMark x1="73667" y1="15000" x2="73667" y2="15000"/>
                      </a14:backgroundRemoval>
                    </a14:imgEffect>
                  </a14:imgLayer>
                </a14:imgProps>
              </a:ext>
              <a:ext uri="{28A0092B-C50C-407E-A947-70E740481C1C}">
                <a14:useLocalDpi xmlns:a14="http://schemas.microsoft.com/office/drawing/2010/main" val="0"/>
              </a:ext>
            </a:extLst>
          </a:blip>
          <a:stretch>
            <a:fillRect/>
          </a:stretch>
        </p:blipFill>
        <p:spPr>
          <a:xfrm>
            <a:off x="5581769" y="1733073"/>
            <a:ext cx="723662" cy="723662"/>
          </a:xfrm>
          <a:prstGeom prst="rect">
            <a:avLst/>
          </a:prstGeom>
        </p:spPr>
      </p:pic>
      <p:pic>
        <p:nvPicPr>
          <p:cNvPr id="11" name="Picture 10"/>
          <p:cNvPicPr>
            <a:picLocks noChangeAspect="1"/>
          </p:cNvPicPr>
          <p:nvPr/>
        </p:nvPicPr>
        <p:blipFill>
          <a:blip r:embed="rId7" cstate="print">
            <a:grayscl/>
            <a:extLst>
              <a:ext uri="{BEBA8EAE-BF5A-486C-A8C5-ECC9F3942E4B}">
                <a14:imgProps xmlns:a14="http://schemas.microsoft.com/office/drawing/2010/main">
                  <a14:imgLayer r:embed="rId8">
                    <a14:imgEffect>
                      <a14:backgroundRemoval t="0" b="100000" l="0" r="100000">
                        <a14:foregroundMark x1="52000" y1="64667" x2="52000" y2="64667"/>
                        <a14:foregroundMark x1="51667" y1="69333" x2="51667" y2="69333"/>
                        <a14:foregroundMark x1="49333" y1="64667" x2="49000" y2="77000"/>
                        <a14:foregroundMark x1="73667" y1="15000" x2="73667" y2="15000"/>
                      </a14:backgroundRemoval>
                    </a14:imgEffect>
                  </a14:imgLayer>
                </a14:imgProps>
              </a:ext>
              <a:ext uri="{28A0092B-C50C-407E-A947-70E740481C1C}">
                <a14:useLocalDpi xmlns:a14="http://schemas.microsoft.com/office/drawing/2010/main" val="0"/>
              </a:ext>
            </a:extLst>
          </a:blip>
          <a:stretch>
            <a:fillRect/>
          </a:stretch>
        </p:blipFill>
        <p:spPr>
          <a:xfrm>
            <a:off x="7821066" y="2857895"/>
            <a:ext cx="723662" cy="723662"/>
          </a:xfrm>
          <a:prstGeom prst="rect">
            <a:avLst/>
          </a:prstGeom>
        </p:spPr>
      </p:pic>
      <p:pic>
        <p:nvPicPr>
          <p:cNvPr id="12" name="图片 8" descr="f7d30ea4b628d33971365e72821aa1c5"/>
          <p:cNvPicPr>
            <a:picLocks noChangeAspect="1"/>
          </p:cNvPicPr>
          <p:nvPr/>
        </p:nvPicPr>
        <p:blipFill>
          <a:blip r:embed="rId6"/>
          <a:srcRect l="16885" t="7870" r="18795" b="24954"/>
          <a:stretch>
            <a:fillRect/>
          </a:stretch>
        </p:blipFill>
        <p:spPr>
          <a:xfrm>
            <a:off x="2364440" y="4591100"/>
            <a:ext cx="1105376" cy="1009015"/>
          </a:xfrm>
          <a:prstGeom prst="rect">
            <a:avLst/>
          </a:prstGeom>
        </p:spPr>
      </p:pic>
      <p:pic>
        <p:nvPicPr>
          <p:cNvPr id="14" name="图片 8" descr="f7d30ea4b628d33971365e72821aa1c5"/>
          <p:cNvPicPr>
            <a:picLocks noChangeAspect="1"/>
          </p:cNvPicPr>
          <p:nvPr/>
        </p:nvPicPr>
        <p:blipFill>
          <a:blip r:embed="rId6"/>
          <a:srcRect l="16885" t="7870" r="18795" b="24954"/>
          <a:stretch>
            <a:fillRect/>
          </a:stretch>
        </p:blipFill>
        <p:spPr>
          <a:xfrm>
            <a:off x="2590800" y="2353388"/>
            <a:ext cx="1105376" cy="1009015"/>
          </a:xfrm>
          <a:prstGeom prst="rect">
            <a:avLst/>
          </a:prstGeom>
        </p:spPr>
      </p:pic>
      <p:pic>
        <p:nvPicPr>
          <p:cNvPr id="6" name="Picture 5"/>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50610" y1="30877" x2="50610" y2="30877"/>
                        <a14:foregroundMark x1="53049" y1="30877" x2="53049" y2="30877"/>
                        <a14:foregroundMark x1="53415" y1="26316" x2="46585" y2="36316"/>
                        <a14:foregroundMark x1="68902" y1="46667" x2="68902" y2="46667"/>
                        <a14:foregroundMark x1="69634" y1="44912" x2="69634" y2="44912"/>
                        <a14:foregroundMark x1="66463" y1="48421" x2="66463" y2="48421"/>
                        <a14:foregroundMark x1="64146" y1="50175" x2="64146" y2="50175"/>
                        <a14:foregroundMark x1="72683" y1="46140" x2="72683" y2="46140"/>
                        <a14:foregroundMark x1="61707" y1="23509" x2="61707" y2="23509"/>
                        <a14:foregroundMark x1="53780" y1="21579" x2="53780" y2="21579"/>
                      </a14:backgroundRemoval>
                    </a14:imgEffect>
                  </a14:imgLayer>
                </a14:imgProps>
              </a:ext>
              <a:ext uri="{28A0092B-C50C-407E-A947-70E740481C1C}">
                <a14:useLocalDpi xmlns:a14="http://schemas.microsoft.com/office/drawing/2010/main" val="0"/>
              </a:ext>
            </a:extLst>
          </a:blip>
          <a:stretch>
            <a:fillRect/>
          </a:stretch>
        </p:blipFill>
        <p:spPr>
          <a:xfrm>
            <a:off x="832293" y="885913"/>
            <a:ext cx="4622390" cy="3213125"/>
          </a:xfrm>
          <a:prstGeom prst="rect">
            <a:avLst/>
          </a:prstGeom>
        </p:spPr>
      </p:pic>
      <p:pic>
        <p:nvPicPr>
          <p:cNvPr id="13" name="图片 8" descr="f7d30ea4b628d33971365e72821aa1c5"/>
          <p:cNvPicPr>
            <a:picLocks noChangeAspect="1"/>
          </p:cNvPicPr>
          <p:nvPr/>
        </p:nvPicPr>
        <p:blipFill>
          <a:blip r:embed="rId6"/>
          <a:srcRect l="16885" t="7870" r="18795" b="24954"/>
          <a:stretch>
            <a:fillRect/>
          </a:stretch>
        </p:blipFill>
        <p:spPr>
          <a:xfrm>
            <a:off x="4522720" y="3582085"/>
            <a:ext cx="1105376" cy="1009015"/>
          </a:xfrm>
          <a:prstGeom prst="rect">
            <a:avLst/>
          </a:prstGeom>
        </p:spPr>
      </p:pic>
    </p:spTree>
    <p:extLst>
      <p:ext uri="{BB962C8B-B14F-4D97-AF65-F5344CB8AC3E}">
        <p14:creationId xmlns:p14="http://schemas.microsoft.com/office/powerpoint/2010/main" val="108276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0"/>
                                  </p:stCondLst>
                                  <p:childTnLst>
                                    <p:animMotion origin="layout" path="M 0.00556 -0.0375 L -1.11111E-6 0.04791 " pathEditMode="relative" rAng="0" ptsTypes="AA">
                                      <p:cBhvr>
                                        <p:cTn id="6" dur="2000" fill="hold"/>
                                        <p:tgtEl>
                                          <p:spTgt spid="6"/>
                                        </p:tgtEl>
                                        <p:attrNameLst>
                                          <p:attrName>ppt_x</p:attrName>
                                          <p:attrName>ppt_y</p:attrName>
                                        </p:attrNameLst>
                                      </p:cBhvr>
                                      <p:rCtr x="-278" y="4259"/>
                                    </p:animMotion>
                                  </p:childTnLst>
                                </p:cTn>
                              </p:par>
                            </p:childTnLst>
                          </p:cTn>
                        </p:par>
                        <p:par>
                          <p:cTn id="7" fill="hold">
                            <p:stCondLst>
                              <p:cond delay="2000"/>
                            </p:stCondLst>
                            <p:childTnLst>
                              <p:par>
                                <p:cTn id="8" presetID="10" presetClass="exit" presetSubtype="0" fill="hold" nodeType="afterEffect">
                                  <p:stCondLst>
                                    <p:cond delay="25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childTnLst>
                          </p:cTn>
                        </p:par>
                        <p:par>
                          <p:cTn id="11" fill="hold">
                            <p:stCondLst>
                              <p:cond delay="2750"/>
                            </p:stCondLst>
                            <p:childTnLst>
                              <p:par>
                                <p:cTn id="12" presetID="0" presetClass="path" presetSubtype="0" accel="50000" decel="50000" fill="hold" nodeType="afterEffect">
                                  <p:stCondLst>
                                    <p:cond delay="250"/>
                                  </p:stCondLst>
                                  <p:childTnLst>
                                    <p:animMotion origin="layout" path="M 5.55556E-6 -7.40741E-7 C 0.00695 0.00439 0.01025 0.00902 0.01615 0.01504 C 0.01928 0.01828 0.02588 0.02361 0.02588 0.02361 C 0.03351 0.03935 0.04011 0.03449 0.05001 0.04305 C 0.05574 0.04791 0.06112 0.04907 0.06772 0.05162 C 0.07709 0.05532 0.08751 0.06157 0.09688 0.06435 C 0.11199 0.06875 0.12831 0.06828 0.14358 0.07083 C 0.19046 0.06967 0.21529 0.09236 0.23872 0.0537 C 0.24133 0.04375 0.24775 0.03518 0.25331 0.02777 C 0.25661 0.01435 0.25192 0.02754 0.25973 0.01921 C 0.26129 0.01759 0.26199 0.01481 0.26303 0.01273 C 0.26581 0.00162 0.26372 0.0081 0.27101 -0.00648 C 0.27206 -0.00857 0.27327 -0.01088 0.27431 -0.01297 C 0.27536 -0.01505 0.27744 -0.01945 0.27744 -0.01945 C 0.27883 -0.02917 0.27987 -0.03473 0.28386 -0.04306 C 0.28542 -0.05093 0.28768 -0.05741 0.29046 -0.06459 " pathEditMode="relative" ptsTypes="fffffffffffffffA">
                                      <p:cBhvr>
                                        <p:cTn id="13" dur="2000" fill="hold"/>
                                        <p:tgtEl>
                                          <p:spTgt spid="6"/>
                                        </p:tgtEl>
                                        <p:attrNameLst>
                                          <p:attrName>ppt_x</p:attrName>
                                          <p:attrName>ppt_y</p:attrName>
                                        </p:attrNameLst>
                                      </p:cBhvr>
                                    </p:animMotion>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par>
                          <p:cTn id="14" fill="hold">
                            <p:stCondLst>
                              <p:cond delay="5000"/>
                            </p:stCondLst>
                            <p:childTnLst>
                              <p:par>
                                <p:cTn id="15" presetID="42" presetClass="entr" presetSubtype="0" fill="hold" nodeType="afterEffect">
                                  <p:stCondLst>
                                    <p:cond delay="25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6250"/>
                            </p:stCondLst>
                            <p:childTnLst>
                              <p:par>
                                <p:cTn id="21" presetID="42" presetClass="path" presetSubtype="0" repeatCount="indefinite" accel="50000" decel="50000" fill="hold" nodeType="afterEffect">
                                  <p:stCondLst>
                                    <p:cond delay="500"/>
                                  </p:stCondLst>
                                  <p:childTnLst>
                                    <p:animMotion origin="layout" path="M 0.31459 -0.09676 L 0.31459 -0.03565 " pathEditMode="relative" rAng="0" ptsTypes="AA">
                                      <p:cBhvr>
                                        <p:cTn id="22" dur="2000" fill="hold"/>
                                        <p:tgtEl>
                                          <p:spTgt spid="6"/>
                                        </p:tgtEl>
                                        <p:attrNameLst>
                                          <p:attrName>ppt_x</p:attrName>
                                          <p:attrName>ppt_y</p:attrName>
                                        </p:attrNameLst>
                                      </p:cBhvr>
                                      <p:rCtr x="0" y="3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loud Callout 4"/>
          <p:cNvSpPr/>
          <p:nvPr/>
        </p:nvSpPr>
        <p:spPr>
          <a:xfrm>
            <a:off x="1828801" y="571500"/>
            <a:ext cx="8534400" cy="2209800"/>
          </a:xfrm>
          <a:prstGeom prst="cloudCallout">
            <a:avLst>
              <a:gd name="adj1" fmla="val 47984"/>
              <a:gd name="adj2" fmla="val 70509"/>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err="1">
                <a:solidFill>
                  <a:schemeClr val="tx1"/>
                </a:solidFill>
                <a:latin typeface="Times New Roman" pitchFamily="18" charset="0"/>
                <a:cs typeface="Times New Roman" pitchFamily="18" charset="0"/>
              </a:rPr>
              <a:t>Câu</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kể</a:t>
            </a:r>
            <a:r>
              <a:rPr lang="en-US" sz="3200" b="1" dirty="0">
                <a:solidFill>
                  <a:schemeClr val="tx1"/>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Ai </a:t>
            </a:r>
            <a:r>
              <a:rPr lang="en-US" sz="3200" b="1" err="1">
                <a:solidFill>
                  <a:srgbClr val="FF0000"/>
                </a:solidFill>
                <a:latin typeface="Times New Roman" pitchFamily="18" charset="0"/>
                <a:cs typeface="Times New Roman" pitchFamily="18" charset="0"/>
              </a:rPr>
              <a:t>là</a:t>
            </a:r>
            <a:r>
              <a:rPr lang="en-US" sz="3200" b="1">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gì ? </a:t>
            </a:r>
            <a:r>
              <a:rPr lang="en-US" sz="3200" b="1" dirty="0" err="1">
                <a:solidFill>
                  <a:schemeClr val="tx1"/>
                </a:solidFill>
                <a:latin typeface="Times New Roman" pitchFamily="18" charset="0"/>
                <a:cs typeface="Times New Roman" pitchFamily="18" charset="0"/>
              </a:rPr>
              <a:t>có</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những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tác</a:t>
            </a:r>
            <a:r>
              <a:rPr lang="en-US" sz="3200" b="1" dirty="0">
                <a:solidFill>
                  <a:schemeClr val="tx1"/>
                </a:solidFill>
                <a:latin typeface="Times New Roman" pitchFamily="18" charset="0"/>
                <a:cs typeface="Times New Roman" pitchFamily="18" charset="0"/>
              </a:rPr>
              <a:t> </a:t>
            </a:r>
            <a:r>
              <a:rPr lang="en-US" sz="3200" b="1" err="1">
                <a:solidFill>
                  <a:schemeClr val="tx1"/>
                </a:solidFill>
                <a:latin typeface="Times New Roman" pitchFamily="18" charset="0"/>
                <a:cs typeface="Times New Roman" pitchFamily="18" charset="0"/>
              </a:rPr>
              <a:t>dụng</a:t>
            </a:r>
            <a:r>
              <a:rPr lang="en-US" sz="3200" b="1">
                <a:solidFill>
                  <a:schemeClr val="tx1"/>
                </a:solidFill>
                <a:latin typeface="Times New Roman" pitchFamily="18" charset="0"/>
                <a:cs typeface="Times New Roman" pitchFamily="18" charset="0"/>
              </a:rPr>
              <a:t> </a:t>
            </a:r>
            <a:r>
              <a:rPr lang="en-US" sz="3200" b="1" smtClean="0">
                <a:solidFill>
                  <a:schemeClr val="tx1"/>
                </a:solidFill>
                <a:latin typeface="Times New Roman" pitchFamily="18" charset="0"/>
                <a:cs typeface="Times New Roman" pitchFamily="18" charset="0"/>
              </a:rPr>
              <a:t>nào ? </a:t>
            </a:r>
            <a:r>
              <a:rPr lang="en-US" sz="3200" b="1" dirty="0">
                <a:solidFill>
                  <a:schemeClr val="tx1"/>
                </a:solidFill>
                <a:latin typeface="Times New Roman" pitchFamily="18" charset="0"/>
                <a:cs typeface="Times New Roman" pitchFamily="18" charset="0"/>
              </a:rPr>
              <a:t>Cho </a:t>
            </a:r>
            <a:r>
              <a:rPr lang="en-US" sz="3200" b="1" dirty="0" err="1">
                <a:solidFill>
                  <a:schemeClr val="tx1"/>
                </a:solidFill>
                <a:latin typeface="Times New Roman" pitchFamily="18" charset="0"/>
                <a:cs typeface="Times New Roman" pitchFamily="18" charset="0"/>
              </a:rPr>
              <a:t>ví</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dụ</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về</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một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trong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các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tác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dụng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đó</a:t>
            </a:r>
            <a:r>
              <a:rPr lang="en-US" sz="3200" b="1" dirty="0">
                <a:solidFill>
                  <a:schemeClr val="tx1"/>
                </a:solidFill>
                <a:latin typeface="Times New Roman" pitchFamily="18" charset="0"/>
                <a:cs typeface="Times New Roman" pitchFamily="18" charset="0"/>
              </a:rPr>
              <a:t>.</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1751" y="2286000"/>
            <a:ext cx="3524250" cy="28575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2553" y="2171700"/>
            <a:ext cx="3524250" cy="2857500"/>
          </a:xfrm>
          <a:prstGeom prst="rect">
            <a:avLst/>
          </a:prstGeom>
        </p:spPr>
      </p:pic>
    </p:spTree>
    <p:extLst>
      <p:ext uri="{BB962C8B-B14F-4D97-AF65-F5344CB8AC3E}">
        <p14:creationId xmlns:p14="http://schemas.microsoft.com/office/powerpoint/2010/main" val="340047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3333" r="-276" b="24516"/>
          <a:stretch/>
        </p:blipFill>
        <p:spPr>
          <a:xfrm>
            <a:off x="1524001" y="0"/>
            <a:ext cx="9090211" cy="6858000"/>
          </a:xfrm>
          <a:prstGeom prst="rect">
            <a:avLst/>
          </a:prstGeom>
        </p:spPr>
      </p:pic>
      <p:pic>
        <p:nvPicPr>
          <p:cNvPr id="3" name="图片 8" descr="f7d30ea4b628d33971365e72821aa1c5"/>
          <p:cNvPicPr>
            <a:picLocks noChangeAspect="1"/>
          </p:cNvPicPr>
          <p:nvPr/>
        </p:nvPicPr>
        <p:blipFill>
          <a:blip r:embed="rId4">
            <a:extLst>
              <a:ext uri="{BEBA8EAE-BF5A-486C-A8C5-ECC9F3942E4B}">
                <a14:imgProps xmlns:a14="http://schemas.microsoft.com/office/drawing/2010/main">
                  <a14:imgLayer r:embed="rId5">
                    <a14:imgEffect>
                      <a14:backgroundRemoval t="14588" b="68328" l="23317" r="74773">
                        <a14:foregroundMark x1="43125" y1="19844" x2="43125" y2="19844"/>
                        <a14:foregroundMark x1="42188" y1="25781" x2="42188" y2="25781"/>
                        <a14:foregroundMark x1="39688" y1="35469" x2="39688" y2="35469"/>
                        <a14:foregroundMark x1="30156" y1="37500" x2="30156" y2="37500"/>
                        <a14:foregroundMark x1="33594" y1="37500" x2="33594" y2="37500"/>
                        <a14:backgroundMark x1="57656" y1="59062" x2="57656" y2="59062"/>
                      </a14:backgroundRemoval>
                    </a14:imgEffect>
                  </a14:imgLayer>
                </a14:imgProps>
              </a:ext>
            </a:extLst>
          </a:blip>
          <a:srcRect l="16885" t="7870" r="18795" b="24954"/>
          <a:stretch>
            <a:fillRect/>
          </a:stretch>
        </p:blipFill>
        <p:spPr>
          <a:xfrm>
            <a:off x="8182897" y="5893835"/>
            <a:ext cx="1105376" cy="1009015"/>
          </a:xfrm>
          <a:prstGeom prst="rect">
            <a:avLst/>
          </a:prstGeom>
        </p:spPr>
      </p:pic>
      <p:pic>
        <p:nvPicPr>
          <p:cNvPr id="4" name="图片 8" descr="f7d30ea4b628d33971365e72821aa1c5"/>
          <p:cNvPicPr>
            <a:picLocks noChangeAspect="1"/>
          </p:cNvPicPr>
          <p:nvPr/>
        </p:nvPicPr>
        <p:blipFill>
          <a:blip r:embed="rId6"/>
          <a:srcRect l="16885" t="7870" r="18795" b="24954"/>
          <a:stretch>
            <a:fillRect/>
          </a:stretch>
        </p:blipFill>
        <p:spPr>
          <a:xfrm>
            <a:off x="5943600" y="5389327"/>
            <a:ext cx="1105376" cy="1009015"/>
          </a:xfrm>
          <a:prstGeom prst="rect">
            <a:avLst/>
          </a:prstGeom>
        </p:spPr>
      </p:pic>
      <p:pic>
        <p:nvPicPr>
          <p:cNvPr id="5" name="图片 8" descr="f7d30ea4b628d33971365e72821aa1c5"/>
          <p:cNvPicPr>
            <a:picLocks noChangeAspect="1"/>
          </p:cNvPicPr>
          <p:nvPr/>
        </p:nvPicPr>
        <p:blipFill>
          <a:blip r:embed="rId6"/>
          <a:srcRect l="16885" t="7870" r="18795" b="24954"/>
          <a:stretch>
            <a:fillRect/>
          </a:stretch>
        </p:blipFill>
        <p:spPr>
          <a:xfrm>
            <a:off x="2743200" y="6096001"/>
            <a:ext cx="1105376" cy="1009015"/>
          </a:xfrm>
          <a:prstGeom prst="rect">
            <a:avLst/>
          </a:prstGeom>
        </p:spPr>
      </p:pic>
      <p:pic>
        <p:nvPicPr>
          <p:cNvPr id="11" name="Picture 10"/>
          <p:cNvPicPr>
            <a:picLocks noChangeAspect="1"/>
          </p:cNvPicPr>
          <p:nvPr/>
        </p:nvPicPr>
        <p:blipFill>
          <a:blip r:embed="rId7" cstate="print">
            <a:grayscl/>
            <a:extLst>
              <a:ext uri="{BEBA8EAE-BF5A-486C-A8C5-ECC9F3942E4B}">
                <a14:imgProps xmlns:a14="http://schemas.microsoft.com/office/drawing/2010/main">
                  <a14:imgLayer r:embed="rId8">
                    <a14:imgEffect>
                      <a14:backgroundRemoval t="0" b="100000" l="0" r="100000">
                        <a14:foregroundMark x1="52000" y1="64667" x2="52000" y2="64667"/>
                        <a14:foregroundMark x1="51667" y1="69333" x2="51667" y2="69333"/>
                        <a14:foregroundMark x1="49333" y1="64667" x2="49000" y2="77000"/>
                        <a14:foregroundMark x1="73667" y1="15000" x2="73667" y2="15000"/>
                      </a14:backgroundRemoval>
                    </a14:imgEffect>
                  </a14:imgLayer>
                </a14:imgProps>
              </a:ext>
              <a:ext uri="{28A0092B-C50C-407E-A947-70E740481C1C}">
                <a14:useLocalDpi xmlns:a14="http://schemas.microsoft.com/office/drawing/2010/main" val="0"/>
              </a:ext>
            </a:extLst>
          </a:blip>
          <a:stretch>
            <a:fillRect/>
          </a:stretch>
        </p:blipFill>
        <p:spPr>
          <a:xfrm>
            <a:off x="7886938" y="2857895"/>
            <a:ext cx="723662" cy="723662"/>
          </a:xfrm>
          <a:prstGeom prst="rect">
            <a:avLst/>
          </a:prstGeom>
        </p:spPr>
      </p:pic>
      <p:pic>
        <p:nvPicPr>
          <p:cNvPr id="12" name="图片 8" descr="f7d30ea4b628d33971365e72821aa1c5"/>
          <p:cNvPicPr>
            <a:picLocks noChangeAspect="1"/>
          </p:cNvPicPr>
          <p:nvPr/>
        </p:nvPicPr>
        <p:blipFill>
          <a:blip r:embed="rId6"/>
          <a:srcRect l="16885" t="7870" r="18795" b="24954"/>
          <a:stretch>
            <a:fillRect/>
          </a:stretch>
        </p:blipFill>
        <p:spPr>
          <a:xfrm>
            <a:off x="2364440" y="4591100"/>
            <a:ext cx="1105376" cy="1009015"/>
          </a:xfrm>
          <a:prstGeom prst="rect">
            <a:avLst/>
          </a:prstGeom>
        </p:spPr>
      </p:pic>
      <p:pic>
        <p:nvPicPr>
          <p:cNvPr id="14" name="图片 8" descr="f7d30ea4b628d33971365e72821aa1c5"/>
          <p:cNvPicPr>
            <a:picLocks noChangeAspect="1"/>
          </p:cNvPicPr>
          <p:nvPr/>
        </p:nvPicPr>
        <p:blipFill>
          <a:blip r:embed="rId6"/>
          <a:srcRect l="16885" t="7870" r="18795" b="24954"/>
          <a:stretch>
            <a:fillRect/>
          </a:stretch>
        </p:blipFill>
        <p:spPr>
          <a:xfrm>
            <a:off x="5378245" y="1676401"/>
            <a:ext cx="1105376" cy="1009015"/>
          </a:xfrm>
          <a:prstGeom prst="rect">
            <a:avLst/>
          </a:prstGeom>
        </p:spPr>
      </p:pic>
      <p:pic>
        <p:nvPicPr>
          <p:cNvPr id="6" name="Picture 5"/>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50610" y1="30877" x2="50610" y2="30877"/>
                        <a14:foregroundMark x1="53049" y1="30877" x2="53049" y2="30877"/>
                        <a14:foregroundMark x1="53415" y1="26316" x2="46585" y2="36316"/>
                        <a14:foregroundMark x1="68902" y1="46667" x2="68902" y2="46667"/>
                        <a14:foregroundMark x1="69634" y1="44912" x2="69634" y2="44912"/>
                        <a14:foregroundMark x1="66463" y1="48421" x2="66463" y2="48421"/>
                        <a14:foregroundMark x1="64146" y1="50175" x2="64146" y2="50175"/>
                        <a14:foregroundMark x1="72683" y1="46140" x2="72683" y2="46140"/>
                        <a14:foregroundMark x1="61707" y1="23509" x2="61707" y2="23509"/>
                        <a14:foregroundMark x1="53780" y1="21579" x2="53780" y2="21579"/>
                      </a14:backgroundRemoval>
                    </a14:imgEffect>
                  </a14:imgLayer>
                </a14:imgProps>
              </a:ext>
              <a:ext uri="{28A0092B-C50C-407E-A947-70E740481C1C}">
                <a14:useLocalDpi xmlns:a14="http://schemas.microsoft.com/office/drawing/2010/main" val="0"/>
              </a:ext>
            </a:extLst>
          </a:blip>
          <a:stretch>
            <a:fillRect/>
          </a:stretch>
        </p:blipFill>
        <p:spPr>
          <a:xfrm>
            <a:off x="3752335" y="338936"/>
            <a:ext cx="4622390" cy="3213125"/>
          </a:xfrm>
          <a:prstGeom prst="rect">
            <a:avLst/>
          </a:prstGeom>
        </p:spPr>
      </p:pic>
      <p:pic>
        <p:nvPicPr>
          <p:cNvPr id="13" name="图片 8" descr="f7d30ea4b628d33971365e72821aa1c5"/>
          <p:cNvPicPr>
            <a:picLocks noChangeAspect="1"/>
          </p:cNvPicPr>
          <p:nvPr/>
        </p:nvPicPr>
        <p:blipFill>
          <a:blip r:embed="rId6"/>
          <a:srcRect l="16885" t="7870" r="18795" b="24954"/>
          <a:stretch>
            <a:fillRect/>
          </a:stretch>
        </p:blipFill>
        <p:spPr>
          <a:xfrm>
            <a:off x="4522720" y="3582085"/>
            <a:ext cx="1105376" cy="1009015"/>
          </a:xfrm>
          <a:prstGeom prst="rect">
            <a:avLst/>
          </a:prstGeom>
        </p:spPr>
      </p:pic>
      <p:pic>
        <p:nvPicPr>
          <p:cNvPr id="15" name="图片 8" descr="f7d30ea4b628d33971365e72821aa1c5"/>
          <p:cNvPicPr>
            <a:picLocks noChangeAspect="1"/>
          </p:cNvPicPr>
          <p:nvPr/>
        </p:nvPicPr>
        <p:blipFill>
          <a:blip r:embed="rId6"/>
          <a:srcRect l="16885" t="7870" r="18795" b="24954"/>
          <a:stretch>
            <a:fillRect/>
          </a:stretch>
        </p:blipFill>
        <p:spPr>
          <a:xfrm>
            <a:off x="2514600" y="2419986"/>
            <a:ext cx="1105376" cy="1009015"/>
          </a:xfrm>
          <a:prstGeom prst="rect">
            <a:avLst/>
          </a:prstGeom>
        </p:spPr>
      </p:pic>
      <p:pic>
        <p:nvPicPr>
          <p:cNvPr id="7" name="Picture 6"/>
          <p:cNvPicPr>
            <a:picLocks noChangeAspect="1"/>
          </p:cNvPicPr>
          <p:nvPr/>
        </p:nvPicPr>
        <p:blipFill>
          <a:blip r:embed="rId11">
            <a:extLst>
              <a:ext uri="{BEBA8EAE-BF5A-486C-A8C5-ECC9F3942E4B}">
                <a14:imgProps xmlns:a14="http://schemas.microsoft.com/office/drawing/2010/main">
                  <a14:imgLayer r:embed="rId12">
                    <a14:imgEffect>
                      <a14:backgroundRemoval t="843" b="100000" l="400" r="96000"/>
                    </a14:imgEffect>
                  </a14:imgLayer>
                </a14:imgProps>
              </a:ext>
              <a:ext uri="{28A0092B-C50C-407E-A947-70E740481C1C}">
                <a14:useLocalDpi xmlns:a14="http://schemas.microsoft.com/office/drawing/2010/main" val="0"/>
              </a:ext>
            </a:extLst>
          </a:blip>
          <a:stretch>
            <a:fillRect/>
          </a:stretch>
        </p:blipFill>
        <p:spPr>
          <a:xfrm>
            <a:off x="8346390" y="1598915"/>
            <a:ext cx="2264829" cy="3225116"/>
          </a:xfrm>
          <a:prstGeom prst="rect">
            <a:avLst/>
          </a:prstGeom>
        </p:spPr>
      </p:pic>
    </p:spTree>
    <p:extLst>
      <p:ext uri="{BB962C8B-B14F-4D97-AF65-F5344CB8AC3E}">
        <p14:creationId xmlns:p14="http://schemas.microsoft.com/office/powerpoint/2010/main" val="344946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0"/>
                                  </p:stCondLst>
                                  <p:childTnLst>
                                    <p:animMotion origin="layout" path="M 0.00556 -0.0375 L -1.11111E-6 0.04791 " pathEditMode="relative" rAng="0" ptsTypes="AA">
                                      <p:cBhvr>
                                        <p:cTn id="6" dur="2000" fill="hold"/>
                                        <p:tgtEl>
                                          <p:spTgt spid="6"/>
                                        </p:tgtEl>
                                        <p:attrNameLst>
                                          <p:attrName>ppt_x</p:attrName>
                                          <p:attrName>ppt_y</p:attrName>
                                        </p:attrNameLst>
                                      </p:cBhvr>
                                      <p:rCtr x="-278" y="4259"/>
                                    </p:animMotion>
                                  </p:childTnLst>
                                </p:cTn>
                              </p:par>
                            </p:childTnLst>
                          </p:cTn>
                        </p:par>
                        <p:par>
                          <p:cTn id="7" fill="hold">
                            <p:stCondLst>
                              <p:cond delay="2000"/>
                            </p:stCondLst>
                            <p:childTnLst>
                              <p:par>
                                <p:cTn id="8" presetID="10" presetClass="exit" presetSubtype="0" fill="hold" nodeType="afterEffect">
                                  <p:stCondLst>
                                    <p:cond delay="25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par>
                          <p:cTn id="11" fill="hold">
                            <p:stCondLst>
                              <p:cond delay="2750"/>
                            </p:stCondLst>
                            <p:childTnLst>
                              <p:par>
                                <p:cTn id="12" presetID="0" presetClass="path" presetSubtype="0" accel="50000" decel="50000" fill="hold" nodeType="afterEffect">
                                  <p:stCondLst>
                                    <p:cond delay="250"/>
                                  </p:stCondLst>
                                  <p:childTnLst>
                                    <p:animMotion origin="layout" path="M 0 0.04792 C 0.00538 0.05741 0.00747 0.06227 0.01615 0.06505 C 0.0283 0.08125 0.02934 0.08172 0.04514 0.08866 C 0.05139 0.09699 0.0592 0.10209 0.06615 0.11019 C 0.07813 0.12408 0.08958 0.1419 0.10486 0.14908 C 0.11128 0.15764 0.11701 0.16181 0.12431 0.16829 C 0.13038 0.17361 0.13802 0.18334 0.14514 0.18773 C 0.14826 0.18959 0.15191 0.18982 0.15486 0.1919 C 0.16094 0.19607 0.16649 0.20093 0.17257 0.20486 C 0.17552 0.2088 0.17847 0.21343 0.18229 0.21574 C 0.18542 0.21759 0.19201 0.21991 0.19201 0.22014 C 0.20712 0.24005 0.19774 0.22986 0.21128 0.24144 C 0.21458 0.24422 0.22101 0.25 0.22101 0.25023 C 0.22049 0.24792 0.21944 0.24352 0.21944 0.24375 " pathEditMode="relative" rAng="0" ptsTypes="fffffffffffffA">
                                      <p:cBhvr>
                                        <p:cTn id="13" dur="2000" fill="hold"/>
                                        <p:tgtEl>
                                          <p:spTgt spid="6"/>
                                        </p:tgtEl>
                                        <p:attrNameLst>
                                          <p:attrName>ppt_x</p:attrName>
                                          <p:attrName>ppt_y</p:attrName>
                                        </p:attrNameLst>
                                      </p:cBhvr>
                                      <p:rCtr x="11042" y="10093"/>
                                    </p:animMotion>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par>
                          <p:cTn id="14" fill="hold">
                            <p:stCondLst>
                              <p:cond delay="50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par>
                          <p:cTn id="20" fill="hold">
                            <p:stCondLst>
                              <p:cond delay="6000"/>
                            </p:stCondLst>
                            <p:childTnLst>
                              <p:par>
                                <p:cTn id="21" presetID="42" presetClass="entr" presetSubtype="0" fill="hold" nodeType="afterEffect">
                                  <p:stCondLst>
                                    <p:cond delay="25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7250"/>
                            </p:stCondLst>
                            <p:childTnLst>
                              <p:par>
                                <p:cTn id="27" presetID="42" presetClass="path" presetSubtype="0" repeatCount="indefinite" accel="50000" decel="50000" fill="hold" nodeType="afterEffect">
                                  <p:stCondLst>
                                    <p:cond delay="500"/>
                                  </p:stCondLst>
                                  <p:childTnLst>
                                    <p:animMotion origin="layout" path="M 0.17981 0.08912 L 0.17981 0.15023 " pathEditMode="relative" rAng="0" ptsTypes="AA">
                                      <p:cBhvr>
                                        <p:cTn id="28" dur="2000" fill="hold"/>
                                        <p:tgtEl>
                                          <p:spTgt spid="6"/>
                                        </p:tgtEl>
                                        <p:attrNameLst>
                                          <p:attrName>ppt_x</p:attrName>
                                          <p:attrName>ppt_y</p:attrName>
                                        </p:attrNameLst>
                                      </p:cBhvr>
                                      <p:rCtr x="0" y="3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789219" y="147347"/>
            <a:ext cx="4343400"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err="1">
                <a:solidFill>
                  <a:srgbClr val="FF0000"/>
                </a:solidFill>
                <a:latin typeface="Times New Roman" pitchFamily="18" charset="0"/>
                <a:cs typeface="Times New Roman" pitchFamily="18" charset="0"/>
              </a:rPr>
              <a:t>Phân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biệt</a:t>
            </a:r>
            <a:r>
              <a:rPr lang="en-US" sz="3200" b="1" dirty="0">
                <a:solidFill>
                  <a:srgbClr val="FF0000"/>
                </a:solidFill>
                <a:latin typeface="Times New Roman" pitchFamily="18" charset="0"/>
                <a:cs typeface="Times New Roman" pitchFamily="18" charset="0"/>
              </a:rPr>
              <a:t> 3 </a:t>
            </a:r>
            <a:r>
              <a:rPr lang="en-US" sz="3200" b="1" dirty="0" err="1">
                <a:solidFill>
                  <a:srgbClr val="FF0000"/>
                </a:solidFill>
                <a:latin typeface="Times New Roman" pitchFamily="18" charset="0"/>
                <a:cs typeface="Times New Roman" pitchFamily="18" charset="0"/>
              </a:rPr>
              <a:t>kiểu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kể</a:t>
            </a:r>
            <a:endParaRPr lang="en-US" sz="3200" b="1" dirty="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201501634"/>
              </p:ext>
            </p:extLst>
          </p:nvPr>
        </p:nvGraphicFramePr>
        <p:xfrm>
          <a:off x="471054" y="1137946"/>
          <a:ext cx="11540836" cy="5567654"/>
        </p:xfrm>
        <a:graphic>
          <a:graphicData uri="http://schemas.openxmlformats.org/drawingml/2006/table">
            <a:tbl>
              <a:tblPr firstRow="1" bandRow="1">
                <a:tableStyleId>{93296810-A885-4BE3-A3E7-6D5BEEA58F35}</a:tableStyleId>
              </a:tblPr>
              <a:tblGrid>
                <a:gridCol w="1346431">
                  <a:extLst>
                    <a:ext uri="{9D8B030D-6E8A-4147-A177-3AD203B41FA5}">
                      <a16:colId xmlns:a16="http://schemas.microsoft.com/office/drawing/2014/main" val="298517245"/>
                    </a:ext>
                  </a:extLst>
                </a:gridCol>
                <a:gridCol w="3366077">
                  <a:extLst>
                    <a:ext uri="{9D8B030D-6E8A-4147-A177-3AD203B41FA5}">
                      <a16:colId xmlns:a16="http://schemas.microsoft.com/office/drawing/2014/main" val="1794456795"/>
                    </a:ext>
                  </a:extLst>
                </a:gridCol>
                <a:gridCol w="3462251">
                  <a:extLst>
                    <a:ext uri="{9D8B030D-6E8A-4147-A177-3AD203B41FA5}">
                      <a16:colId xmlns:a16="http://schemas.microsoft.com/office/drawing/2014/main" val="1970181971"/>
                    </a:ext>
                  </a:extLst>
                </a:gridCol>
                <a:gridCol w="3366077">
                  <a:extLst>
                    <a:ext uri="{9D8B030D-6E8A-4147-A177-3AD203B41FA5}">
                      <a16:colId xmlns:a16="http://schemas.microsoft.com/office/drawing/2014/main" val="800046629"/>
                    </a:ext>
                  </a:extLst>
                </a:gridCol>
              </a:tblGrid>
              <a:tr h="784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b="1" smtClean="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pPr algn="ctr"/>
                      <a:r>
                        <a:rPr lang="en-US" sz="2800" b="1" dirty="0" smtClean="0">
                          <a:latin typeface="Times New Roman" panose="02020603050405020304" pitchFamily="18" charset="0"/>
                          <a:ea typeface="Tahoma" panose="020B0604030504040204" pitchFamily="34" charset="0"/>
                          <a:cs typeface="Times New Roman" panose="02020603050405020304" pitchFamily="18" charset="0"/>
                        </a:rPr>
                        <a:t>Ai </a:t>
                      </a:r>
                      <a:r>
                        <a:rPr lang="en-US" sz="2800" b="1" err="1" smtClean="0">
                          <a:latin typeface="Times New Roman" panose="02020603050405020304" pitchFamily="18" charset="0"/>
                          <a:ea typeface="Tahoma" panose="020B0604030504040204" pitchFamily="34" charset="0"/>
                          <a:cs typeface="Times New Roman" panose="02020603050405020304" pitchFamily="18" charset="0"/>
                        </a:rPr>
                        <a:t>làm</a:t>
                      </a:r>
                      <a:r>
                        <a:rPr lang="en-US" sz="2800" b="1" baseline="0" smtClean="0">
                          <a:latin typeface="Times New Roman" panose="02020603050405020304" pitchFamily="18" charset="0"/>
                          <a:ea typeface="Tahoma" panose="020B0604030504040204" pitchFamily="34" charset="0"/>
                          <a:cs typeface="Times New Roman" panose="02020603050405020304" pitchFamily="18" charset="0"/>
                        </a:rPr>
                        <a:t> gì ?</a:t>
                      </a:r>
                      <a:endParaRPr lang="en-US" sz="2800" b="1" dirty="0">
                        <a:latin typeface="Times New Roman" panose="02020603050405020304" pitchFamily="18" charset="0"/>
                        <a:ea typeface="Tahoma" panose="020B0604030504040204" pitchFamily="34" charset="0"/>
                        <a:cs typeface="Times New Roman" panose="02020603050405020304" pitchFamily="18" charset="0"/>
                      </a:endParaRPr>
                    </a:p>
                  </a:txBody>
                  <a:tcPr anchor="ctr"/>
                </a:tc>
                <a:tc>
                  <a:txBody>
                    <a:bodyPr/>
                    <a:lstStyle/>
                    <a:p>
                      <a:pPr algn="ctr"/>
                      <a:r>
                        <a:rPr lang="en-US" sz="2800" b="1" dirty="0" smtClean="0">
                          <a:latin typeface="Times New Roman" panose="02020603050405020304" pitchFamily="18" charset="0"/>
                          <a:ea typeface="Tahoma" panose="020B0604030504040204" pitchFamily="34" charset="0"/>
                          <a:cs typeface="Times New Roman" panose="02020603050405020304" pitchFamily="18" charset="0"/>
                        </a:rPr>
                        <a:t>Ai </a:t>
                      </a:r>
                      <a:r>
                        <a:rPr lang="en-US" sz="2800" b="1" err="1" smtClean="0">
                          <a:latin typeface="Times New Roman" panose="02020603050405020304" pitchFamily="18" charset="0"/>
                          <a:ea typeface="Tahoma" panose="020B0604030504040204" pitchFamily="34" charset="0"/>
                          <a:cs typeface="Times New Roman" panose="02020603050405020304" pitchFamily="18" charset="0"/>
                        </a:rPr>
                        <a:t>thế</a:t>
                      </a:r>
                      <a:r>
                        <a:rPr lang="en-US" sz="2800" b="1" baseline="0" smtClean="0">
                          <a:latin typeface="Times New Roman" panose="02020603050405020304" pitchFamily="18" charset="0"/>
                          <a:ea typeface="Tahoma" panose="020B0604030504040204" pitchFamily="34" charset="0"/>
                          <a:cs typeface="Times New Roman" panose="02020603050405020304" pitchFamily="18" charset="0"/>
                        </a:rPr>
                        <a:t> nào ?</a:t>
                      </a:r>
                      <a:endParaRPr lang="en-US" sz="2800" b="1" dirty="0">
                        <a:latin typeface="Times New Roman" panose="02020603050405020304" pitchFamily="18" charset="0"/>
                        <a:ea typeface="Tahoma" panose="020B0604030504040204" pitchFamily="34" charset="0"/>
                        <a:cs typeface="Times New Roman" panose="02020603050405020304" pitchFamily="18" charset="0"/>
                      </a:endParaRPr>
                    </a:p>
                  </a:txBody>
                  <a:tcPr anchor="ctr"/>
                </a:tc>
                <a:tc>
                  <a:txBody>
                    <a:bodyPr/>
                    <a:lstStyle/>
                    <a:p>
                      <a:pPr algn="ctr"/>
                      <a:r>
                        <a:rPr lang="en-US" sz="2800" b="1" dirty="0" smtClean="0">
                          <a:latin typeface="Times New Roman" panose="02020603050405020304" pitchFamily="18" charset="0"/>
                          <a:ea typeface="Tahoma" panose="020B0604030504040204" pitchFamily="34" charset="0"/>
                          <a:cs typeface="Times New Roman" panose="02020603050405020304" pitchFamily="18" charset="0"/>
                        </a:rPr>
                        <a:t>Ai </a:t>
                      </a:r>
                      <a:r>
                        <a:rPr lang="en-US" sz="2800" b="1" err="1" smtClean="0">
                          <a:latin typeface="Times New Roman" panose="02020603050405020304" pitchFamily="18" charset="0"/>
                          <a:ea typeface="Tahoma" panose="020B0604030504040204" pitchFamily="34" charset="0"/>
                          <a:cs typeface="Times New Roman" panose="02020603050405020304" pitchFamily="18" charset="0"/>
                        </a:rPr>
                        <a:t>là</a:t>
                      </a:r>
                      <a:r>
                        <a:rPr lang="en-US" sz="2800" b="1" baseline="0" smtClean="0">
                          <a:latin typeface="Times New Roman" panose="02020603050405020304" pitchFamily="18" charset="0"/>
                          <a:ea typeface="Tahoma" panose="020B0604030504040204" pitchFamily="34" charset="0"/>
                          <a:cs typeface="Times New Roman" panose="02020603050405020304" pitchFamily="18" charset="0"/>
                        </a:rPr>
                        <a:t> gì ?</a:t>
                      </a:r>
                      <a:endParaRPr lang="en-US" sz="2800" b="1" dirty="0">
                        <a:latin typeface="Times New Roman" panose="02020603050405020304" pitchFamily="18" charset="0"/>
                        <a:ea typeface="Tahoma" panose="020B0604030504040204" pitchFamily="34" charset="0"/>
                        <a:cs typeface="Times New Roman" panose="02020603050405020304" pitchFamily="18" charset="0"/>
                      </a:endParaRPr>
                    </a:p>
                  </a:txBody>
                  <a:tcPr anchor="ctr"/>
                </a:tc>
                <a:extLst>
                  <a:ext uri="{0D108BD9-81ED-4DB2-BD59-A6C34878D82A}">
                    <a16:rowId xmlns:a16="http://schemas.microsoft.com/office/drawing/2014/main" val="354339504"/>
                  </a:ext>
                </a:extLst>
              </a:tr>
              <a:tr h="4783374">
                <a:tc>
                  <a:txBody>
                    <a:bodyPr/>
                    <a:lstStyle/>
                    <a:p>
                      <a:endParaRPr lang="en-US" sz="2800" b="1" smtClean="0">
                        <a:latin typeface="Times New Roman" panose="02020603050405020304" pitchFamily="18" charset="0"/>
                        <a:ea typeface="Tahoma" panose="020B0604030504040204" pitchFamily="34" charset="0"/>
                        <a:cs typeface="Times New Roman" panose="02020603050405020304" pitchFamily="18" charset="0"/>
                      </a:endParaRPr>
                    </a:p>
                    <a:p>
                      <a:endParaRPr lang="en-US" sz="2800" b="1" smtClean="0">
                        <a:latin typeface="Times New Roman" panose="02020603050405020304" pitchFamily="18" charset="0"/>
                        <a:ea typeface="Tahoma" panose="020B0604030504040204" pitchFamily="34" charset="0"/>
                        <a:cs typeface="Times New Roman" panose="02020603050405020304" pitchFamily="18" charset="0"/>
                      </a:endParaRPr>
                    </a:p>
                    <a:p>
                      <a:pPr algn="ctr"/>
                      <a:r>
                        <a:rPr lang="en-US" sz="2800" b="1" smtClean="0">
                          <a:latin typeface="Times New Roman" panose="02020603050405020304" pitchFamily="18" charset="0"/>
                          <a:ea typeface="Tahoma" panose="020B0604030504040204" pitchFamily="34" charset="0"/>
                          <a:cs typeface="Times New Roman" panose="02020603050405020304" pitchFamily="18" charset="0"/>
                        </a:rPr>
                        <a:t>Định nghĩa</a:t>
                      </a:r>
                    </a:p>
                    <a:p>
                      <a:pPr algn="ctr"/>
                      <a:endParaRPr lang="en-US" sz="2800" b="1" smtClean="0">
                        <a:latin typeface="Times New Roman" panose="02020603050405020304" pitchFamily="18" charset="0"/>
                        <a:ea typeface="Tahoma" panose="020B0604030504040204" pitchFamily="34" charset="0"/>
                        <a:cs typeface="Times New Roman" panose="02020603050405020304" pitchFamily="18" charset="0"/>
                      </a:endParaRPr>
                    </a:p>
                    <a:p>
                      <a:pPr algn="ctr"/>
                      <a:endParaRPr lang="en-US" sz="2800" b="1" smtClean="0">
                        <a:latin typeface="Times New Roman" panose="02020603050405020304" pitchFamily="18" charset="0"/>
                        <a:ea typeface="Tahoma" panose="020B0604030504040204" pitchFamily="34" charset="0"/>
                        <a:cs typeface="Times New Roman" panose="02020603050405020304" pitchFamily="18" charset="0"/>
                      </a:endParaRPr>
                    </a:p>
                    <a:p>
                      <a:pPr algn="ctr"/>
                      <a:endParaRPr lang="en-US" sz="2800" b="1" smtClean="0">
                        <a:latin typeface="Times New Roman" panose="02020603050405020304" pitchFamily="18" charset="0"/>
                        <a:ea typeface="Tahoma" panose="020B0604030504040204" pitchFamily="34" charset="0"/>
                        <a:cs typeface="Times New Roman" panose="02020603050405020304" pitchFamily="18" charset="0"/>
                      </a:endParaRPr>
                    </a:p>
                    <a:p>
                      <a:pPr algn="ctr"/>
                      <a:endParaRPr lang="en-US" sz="2800" b="1" smtClean="0">
                        <a:latin typeface="Times New Roman" panose="02020603050405020304" pitchFamily="18" charset="0"/>
                        <a:ea typeface="Tahoma" panose="020B0604030504040204" pitchFamily="34" charset="0"/>
                        <a:cs typeface="Times New Roman" panose="02020603050405020304" pitchFamily="18" charset="0"/>
                      </a:endParaRPr>
                    </a:p>
                    <a:p>
                      <a:pPr algn="ctr"/>
                      <a:endParaRPr lang="en-US" sz="2800" b="1" smtClean="0">
                        <a:latin typeface="Times New Roman" panose="02020603050405020304" pitchFamily="18" charset="0"/>
                        <a:ea typeface="Tahoma" panose="020B0604030504040204" pitchFamily="34" charset="0"/>
                        <a:cs typeface="Times New Roman" panose="02020603050405020304" pitchFamily="18" charset="0"/>
                      </a:endParaRPr>
                    </a:p>
                    <a:p>
                      <a:pPr algn="ctr"/>
                      <a:endParaRPr lang="en-US" sz="2800" b="1"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pPr marL="0" indent="0">
                        <a:buFontTx/>
                        <a:buNone/>
                      </a:pPr>
                      <a:r>
                        <a:rPr lang="en-US" sz="2800" b="1" dirty="0" smtClean="0">
                          <a:latin typeface="Times New Roman" panose="02020603050405020304" pitchFamily="18" charset="0"/>
                          <a:ea typeface="Tahoma" panose="020B0604030504040204" pitchFamily="34" charset="0"/>
                          <a:cs typeface="Times New Roman" panose="02020603050405020304" pitchFamily="18" charset="0"/>
                        </a:rPr>
                        <a:t>- CN </a:t>
                      </a:r>
                      <a:r>
                        <a:rPr lang="en-US" sz="2800" b="1" dirty="0" err="1" smtClean="0">
                          <a:latin typeface="Times New Roman" panose="02020603050405020304" pitchFamily="18" charset="0"/>
                          <a:ea typeface="Tahoma" panose="020B0604030504040204" pitchFamily="34" charset="0"/>
                          <a:cs typeface="Times New Roman" panose="02020603050405020304" pitchFamily="18" charset="0"/>
                        </a:rPr>
                        <a:t>trả</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lời</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câu</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hỏi</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Ai (Con </a:t>
                      </a:r>
                      <a:r>
                        <a:rPr lang="en-US" sz="2800" b="1" baseline="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gì</a:t>
                      </a:r>
                      <a:r>
                        <a:rPr lang="en-US" sz="2800" b="1" baseline="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2800" b="1"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marL="0" indent="0">
                        <a:buFontTx/>
                        <a:buNone/>
                      </a:pPr>
                      <a:r>
                        <a:rPr lang="en-US" sz="2800" b="1" baseline="0" smtClean="0">
                          <a:latin typeface="Times New Roman" panose="02020603050405020304" pitchFamily="18" charset="0"/>
                          <a:ea typeface="Tahoma" panose="020B0604030504040204" pitchFamily="34" charset="0"/>
                          <a:cs typeface="Times New Roman" panose="02020603050405020304" pitchFamily="18" charset="0"/>
                        </a:rPr>
                        <a:t>- VN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trả</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lời</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câu</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hỏi</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Làm</a:t>
                      </a:r>
                      <a:r>
                        <a:rPr lang="en-US" sz="2800" b="1" baseline="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gì ? </a:t>
                      </a:r>
                    </a:p>
                    <a:p>
                      <a:pPr marL="0" indent="0">
                        <a:buFontTx/>
                        <a:buNone/>
                      </a:pPr>
                      <a:r>
                        <a:rPr lang="en-US" sz="1200" b="1" baseline="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1200" b="1"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marL="0" indent="0">
                        <a:buFontTx/>
                        <a:buNone/>
                      </a:pP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VN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là</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động</a:t>
                      </a:r>
                      <a:r>
                        <a:rPr lang="en-US" sz="2800" b="1"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từ</a:t>
                      </a:r>
                      <a:r>
                        <a:rPr lang="en-US" sz="2800" b="1"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hoặc</a:t>
                      </a:r>
                      <a:r>
                        <a:rPr lang="en-US" sz="2800" b="1"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cụm</a:t>
                      </a:r>
                      <a:r>
                        <a:rPr lang="en-US" sz="2800" b="1"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động</a:t>
                      </a:r>
                      <a:r>
                        <a:rPr lang="en-US" sz="2800" b="1" baseline="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từ.</a:t>
                      </a:r>
                      <a:endPar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smtClean="0">
                          <a:latin typeface="Times New Roman" panose="02020603050405020304" pitchFamily="18" charset="0"/>
                          <a:ea typeface="Tahoma" panose="020B0604030504040204" pitchFamily="34" charset="0"/>
                          <a:cs typeface="Times New Roman" panose="02020603050405020304" pitchFamily="18" charset="0"/>
                        </a:rPr>
                        <a:t>- CN </a:t>
                      </a:r>
                      <a:r>
                        <a:rPr lang="en-US" sz="2800" b="1" dirty="0" err="1" smtClean="0">
                          <a:latin typeface="Times New Roman" panose="02020603050405020304" pitchFamily="18" charset="0"/>
                          <a:ea typeface="Tahoma" panose="020B0604030504040204" pitchFamily="34" charset="0"/>
                          <a:cs typeface="Times New Roman" panose="02020603050405020304" pitchFamily="18" charset="0"/>
                        </a:rPr>
                        <a:t>trả</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lời</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câu</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hỏi</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Ai (Cái gì, Con </a:t>
                      </a:r>
                      <a:r>
                        <a:rPr lang="en-US" sz="2800" b="1" baseline="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gì</a:t>
                      </a:r>
                      <a:r>
                        <a:rPr lang="en-US" sz="2800" b="1" baseline="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baseline="0" smtClean="0">
                          <a:latin typeface="Times New Roman" panose="02020603050405020304" pitchFamily="18" charset="0"/>
                          <a:ea typeface="Tahoma" panose="020B0604030504040204" pitchFamily="34" charset="0"/>
                          <a:cs typeface="Times New Roman" panose="02020603050405020304" pitchFamily="18" charset="0"/>
                        </a:rPr>
                        <a:t>- VN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trả</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lời</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câu</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hỏi</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Thế</a:t>
                      </a:r>
                      <a:r>
                        <a:rPr lang="en-US" sz="2800" b="1" baseline="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nào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1200" b="1"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VN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là</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tính</a:t>
                      </a:r>
                      <a:r>
                        <a:rPr lang="en-US" sz="2800" b="1" baseline="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từ</a:t>
                      </a:r>
                      <a:r>
                        <a:rPr lang="en-US" sz="2800" b="1"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động</a:t>
                      </a:r>
                      <a:r>
                        <a:rPr lang="en-US" sz="2800" b="1"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từ</a:t>
                      </a:r>
                      <a:r>
                        <a:rPr lang="en-US" sz="2800" b="1"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hoặc</a:t>
                      </a:r>
                      <a:r>
                        <a:rPr lang="en-US" sz="2800" b="1"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cụm</a:t>
                      </a:r>
                      <a:r>
                        <a:rPr lang="en-US" sz="2800" b="1" baseline="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tính</a:t>
                      </a:r>
                      <a:r>
                        <a:rPr lang="en-US" sz="2800" b="1" baseline="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từ</a:t>
                      </a:r>
                      <a:r>
                        <a:rPr lang="en-US" sz="2800" b="1"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cụm</a:t>
                      </a:r>
                      <a:r>
                        <a:rPr lang="en-US" sz="2800" b="1"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động</a:t>
                      </a:r>
                      <a:r>
                        <a:rPr lang="en-US" sz="2800" b="1" baseline="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từ.</a:t>
                      </a:r>
                      <a:endParaRPr lang="en-US" sz="28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smtClean="0">
                          <a:latin typeface="Times New Roman" panose="02020603050405020304" pitchFamily="18" charset="0"/>
                          <a:ea typeface="Tahoma" panose="020B0604030504040204" pitchFamily="34" charset="0"/>
                          <a:cs typeface="Times New Roman" panose="02020603050405020304" pitchFamily="18" charset="0"/>
                        </a:rPr>
                        <a:t>- CN </a:t>
                      </a:r>
                      <a:r>
                        <a:rPr lang="en-US" sz="2800" b="1" dirty="0" err="1" smtClean="0">
                          <a:latin typeface="Times New Roman" panose="02020603050405020304" pitchFamily="18" charset="0"/>
                          <a:ea typeface="Tahoma" panose="020B0604030504040204" pitchFamily="34" charset="0"/>
                          <a:cs typeface="Times New Roman" panose="02020603050405020304" pitchFamily="18" charset="0"/>
                        </a:rPr>
                        <a:t>trả</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lời</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câu</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hỏi</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Ai (Cái gì, </a:t>
                      </a:r>
                      <a:r>
                        <a:rPr lang="en-US" sz="2800" b="1" baseline="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Con </a:t>
                      </a:r>
                      <a:r>
                        <a:rPr lang="en-US" sz="2800" b="1" baseline="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gì</a:t>
                      </a:r>
                      <a:r>
                        <a:rPr lang="en-US" sz="2800" b="1" baseline="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baseline="0" smtClean="0">
                          <a:latin typeface="Times New Roman" panose="02020603050405020304" pitchFamily="18" charset="0"/>
                          <a:ea typeface="Tahoma" panose="020B0604030504040204" pitchFamily="34" charset="0"/>
                          <a:cs typeface="Times New Roman" panose="02020603050405020304" pitchFamily="18" charset="0"/>
                        </a:rPr>
                        <a:t>- VN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trả</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lời</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câu</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hỏi</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i="0" baseline="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Là</a:t>
                      </a:r>
                      <a:r>
                        <a:rPr lang="en-US" sz="2800" b="1" i="0" baseline="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gì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baseline="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1200" b="1" i="0"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VN </a:t>
                      </a:r>
                      <a:r>
                        <a:rPr lang="en-US" sz="2800" b="1" baseline="0" dirty="0" err="1" smtClean="0">
                          <a:latin typeface="Times New Roman" panose="02020603050405020304" pitchFamily="18" charset="0"/>
                          <a:ea typeface="Tahoma" panose="020B0604030504040204" pitchFamily="34" charset="0"/>
                          <a:cs typeface="Times New Roman" panose="02020603050405020304" pitchFamily="18" charset="0"/>
                        </a:rPr>
                        <a:t>là</a:t>
                      </a:r>
                      <a:r>
                        <a:rPr lang="en-US" sz="2800" b="1"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danh</a:t>
                      </a:r>
                      <a:r>
                        <a:rPr lang="en-US" sz="2800" b="1"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từ</a:t>
                      </a:r>
                      <a:r>
                        <a:rPr lang="en-US" sz="2800" b="1"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hoặc</a:t>
                      </a:r>
                      <a:r>
                        <a:rPr lang="en-US" sz="2800" b="1"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cụm</a:t>
                      </a:r>
                      <a:r>
                        <a:rPr lang="en-US" sz="2800" b="1" baseline="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baseline="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danh</a:t>
                      </a:r>
                      <a:r>
                        <a:rPr lang="en-US" sz="2800" b="1" baseline="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từ.</a:t>
                      </a:r>
                      <a:endParaRPr lang="en-US" sz="28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marL="0" indent="0">
                        <a:buFontTx/>
                        <a:buNone/>
                      </a:pPr>
                      <a:endParaRPr lang="en-US" sz="2800" b="1" dirty="0">
                        <a:latin typeface="Times New Roman" panose="02020603050405020304" pitchFamily="18" charset="0"/>
                        <a:ea typeface="Tahoma" panose="020B0604030504040204" pitchFamily="34" charset="0"/>
                        <a:cs typeface="Times New Roman" panose="02020603050405020304" pitchFamily="18" charset="0"/>
                      </a:endParaRPr>
                    </a:p>
                  </a:txBody>
                  <a:tcPr/>
                </a:tc>
                <a:extLst>
                  <a:ext uri="{0D108BD9-81ED-4DB2-BD59-A6C34878D82A}">
                    <a16:rowId xmlns:a16="http://schemas.microsoft.com/office/drawing/2014/main" val="617907708"/>
                  </a:ext>
                </a:extLst>
              </a:tr>
            </a:tbl>
          </a:graphicData>
        </a:graphic>
      </p:graphicFrame>
      <p:cxnSp>
        <p:nvCxnSpPr>
          <p:cNvPr id="6" name="Straight Connector 5"/>
          <p:cNvCxnSpPr/>
          <p:nvPr/>
        </p:nvCxnSpPr>
        <p:spPr>
          <a:xfrm>
            <a:off x="485763" y="5375564"/>
            <a:ext cx="115214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499618" y="5683827"/>
            <a:ext cx="1246910" cy="685800"/>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defRPr/>
            </a:pPr>
            <a:r>
              <a:rPr lang="en-US" sz="3200" b="1">
                <a:latin typeface="Times New Roman" panose="02020603050405020304" pitchFamily="18" charset="0"/>
                <a:ea typeface="Tahoma" panose="020B0604030504040204" pitchFamily="34" charset="0"/>
                <a:cs typeface="Times New Roman" panose="02020603050405020304" pitchFamily="18" charset="0"/>
              </a:rPr>
              <a:t>Ví dụ</a:t>
            </a:r>
          </a:p>
        </p:txBody>
      </p:sp>
    </p:spTree>
    <p:extLst>
      <p:ext uri="{BB962C8B-B14F-4D97-AF65-F5344CB8AC3E}">
        <p14:creationId xmlns:p14="http://schemas.microsoft.com/office/powerpoint/2010/main" val="360366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99" name="Rectangle 98"/>
          <p:cNvSpPr/>
          <p:nvPr/>
        </p:nvSpPr>
        <p:spPr>
          <a:xfrm>
            <a:off x="0" y="985266"/>
            <a:ext cx="12192000" cy="584775"/>
          </a:xfrm>
          <a:prstGeom prst="rect">
            <a:avLst/>
          </a:prstGeom>
        </p:spPr>
        <p:txBody>
          <a:bodyPr wrap="square">
            <a:spAutoFit/>
          </a:bodyPr>
          <a:lstStyle/>
          <a:p>
            <a:pPr algn="ctr"/>
            <a:r>
              <a:rPr lang="en-US" sz="3200" b="1" smtClean="0">
                <a:solidFill>
                  <a:srgbClr val="FF0000"/>
                </a:solidFill>
                <a:latin typeface="Times New Roman" pitchFamily="18" charset="0"/>
                <a:cs typeface="Times New Roman" pitchFamily="18" charset="0"/>
              </a:rPr>
              <a:t>Ôn tập (tiết 6)</a:t>
            </a:r>
            <a:endParaRPr lang="en-US" sz="3200" b="1" i="1" dirty="0">
              <a:solidFill>
                <a:srgbClr val="FF0000"/>
              </a:solidFill>
              <a:latin typeface="Times New Roman" pitchFamily="18" charset="0"/>
              <a:cs typeface="Times New Roman" pitchFamily="18" charset="0"/>
            </a:endParaRPr>
          </a:p>
        </p:txBody>
      </p:sp>
      <p:sp>
        <p:nvSpPr>
          <p:cNvPr id="13" name="Text Box 9"/>
          <p:cNvSpPr txBox="1">
            <a:spLocks noChangeArrowheads="1"/>
          </p:cNvSpPr>
          <p:nvPr/>
        </p:nvSpPr>
        <p:spPr bwMode="auto">
          <a:xfrm>
            <a:off x="0" y="5346"/>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a:latin typeface="Times New Roman" panose="02020603050405020304" pitchFamily="18" charset="0"/>
                <a:cs typeface="Times New Roman" panose="02020603050405020304" pitchFamily="18" charset="0"/>
              </a:rPr>
              <a:t>Thứ </a:t>
            </a:r>
            <a:r>
              <a:rPr lang="en-US" altLang="en-US" b="1" smtClean="0">
                <a:latin typeface="Times New Roman" panose="02020603050405020304" pitchFamily="18" charset="0"/>
                <a:cs typeface="Times New Roman" panose="02020603050405020304" pitchFamily="18" charset="0"/>
              </a:rPr>
              <a:t>hai </a:t>
            </a:r>
            <a:r>
              <a:rPr lang="en-US" altLang="en-US" b="1">
                <a:latin typeface="Times New Roman" panose="02020603050405020304" pitchFamily="18" charset="0"/>
                <a:cs typeface="Times New Roman" panose="02020603050405020304" pitchFamily="18" charset="0"/>
              </a:rPr>
              <a:t>ngày </a:t>
            </a:r>
            <a:r>
              <a:rPr lang="en-US" altLang="en-US" b="1" smtClean="0">
                <a:latin typeface="Times New Roman" panose="02020603050405020304" pitchFamily="18" charset="0"/>
                <a:cs typeface="Times New Roman" panose="02020603050405020304" pitchFamily="18" charset="0"/>
              </a:rPr>
              <a:t>21 </a:t>
            </a:r>
            <a:r>
              <a:rPr lang="en-US" altLang="en-US" b="1">
                <a:latin typeface="Times New Roman" panose="02020603050405020304" pitchFamily="18" charset="0"/>
                <a:cs typeface="Times New Roman" panose="02020603050405020304" pitchFamily="18" charset="0"/>
              </a:rPr>
              <a:t>tháng </a:t>
            </a:r>
            <a:r>
              <a:rPr lang="en-US" altLang="en-US" b="1" smtClean="0">
                <a:latin typeface="Times New Roman" panose="02020603050405020304" pitchFamily="18" charset="0"/>
                <a:cs typeface="Times New Roman" panose="02020603050405020304" pitchFamily="18" charset="0"/>
              </a:rPr>
              <a:t>3 </a:t>
            </a:r>
            <a:r>
              <a:rPr lang="en-US" altLang="en-US" b="1">
                <a:latin typeface="Times New Roman" panose="02020603050405020304" pitchFamily="18" charset="0"/>
                <a:cs typeface="Times New Roman" panose="02020603050405020304" pitchFamily="18" charset="0"/>
              </a:rPr>
              <a:t>năm </a:t>
            </a:r>
            <a:r>
              <a:rPr lang="en-US" altLang="en-US" b="1" smtClean="0">
                <a:latin typeface="Times New Roman" panose="02020603050405020304" pitchFamily="18" charset="0"/>
                <a:cs typeface="Times New Roman" panose="02020603050405020304" pitchFamily="18" charset="0"/>
              </a:rPr>
              <a:t>2022</a:t>
            </a:r>
            <a:endParaRPr lang="en-US" altLang="en-US" b="1">
              <a:latin typeface="Times New Roman" panose="02020603050405020304" pitchFamily="18" charset="0"/>
              <a:cs typeface="Times New Roman" panose="02020603050405020304" pitchFamily="18" charset="0"/>
            </a:endParaRPr>
          </a:p>
        </p:txBody>
      </p:sp>
      <p:sp>
        <p:nvSpPr>
          <p:cNvPr id="8" name="Text Box 11"/>
          <p:cNvSpPr txBox="1">
            <a:spLocks noChangeArrowheads="1"/>
          </p:cNvSpPr>
          <p:nvPr/>
        </p:nvSpPr>
        <p:spPr bwMode="auto">
          <a:xfrm>
            <a:off x="0" y="465832"/>
            <a:ext cx="121920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3200" b="1" u="sng" smtClean="0">
                <a:latin typeface="Times New Roman" panose="02020603050405020304" pitchFamily="18" charset="0"/>
                <a:cs typeface="Times New Roman" panose="02020603050405020304" pitchFamily="18" charset="0"/>
              </a:rPr>
              <a:t>Luyện từ và câu :</a:t>
            </a:r>
            <a:endParaRPr lang="en-US" altLang="en-US" sz="3200" b="1" u="sng">
              <a:latin typeface="Times New Roman" panose="02020603050405020304" pitchFamily="18" charset="0"/>
              <a:cs typeface="Times New Roman" panose="02020603050405020304" pitchFamily="18" charset="0"/>
            </a:endParaRPr>
          </a:p>
        </p:txBody>
      </p:sp>
      <p:sp>
        <p:nvSpPr>
          <p:cNvPr id="9" name="Text Box 9"/>
          <p:cNvSpPr txBox="1">
            <a:spLocks noChangeArrowheads="1"/>
          </p:cNvSpPr>
          <p:nvPr/>
        </p:nvSpPr>
        <p:spPr bwMode="auto">
          <a:xfrm>
            <a:off x="124692" y="1502279"/>
            <a:ext cx="120673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50000"/>
              </a:spcBef>
              <a:buNone/>
              <a:defRPr/>
            </a:pPr>
            <a:r>
              <a:rPr lang="en-US" altLang="en-US" sz="2800" b="1">
                <a:solidFill>
                  <a:srgbClr val="0000FF"/>
                </a:solidFill>
                <a:latin typeface="Times New Roman" panose="02020603050405020304" pitchFamily="18" charset="0"/>
                <a:cs typeface="Times New Roman" panose="02020603050405020304" pitchFamily="18" charset="0"/>
              </a:rPr>
              <a:t>2</a:t>
            </a:r>
            <a:r>
              <a:rPr lang="en-US" altLang="en-US" sz="2800" b="1" smtClean="0">
                <a:solidFill>
                  <a:srgbClr val="0000FF"/>
                </a:solidFill>
                <a:latin typeface="Times New Roman" panose="02020603050405020304" pitchFamily="18" charset="0"/>
                <a:cs typeface="Times New Roman" panose="02020603050405020304" pitchFamily="18" charset="0"/>
              </a:rPr>
              <a:t>. </a:t>
            </a:r>
            <a:r>
              <a:rPr lang="en-US" sz="2800" b="1">
                <a:solidFill>
                  <a:srgbClr val="0000FF"/>
                </a:solidFill>
                <a:latin typeface="Times New Roman" panose="02020603050405020304" pitchFamily="18" charset="0"/>
                <a:cs typeface="Times New Roman" panose="02020603050405020304" pitchFamily="18" charset="0"/>
              </a:rPr>
              <a:t>Tìm 3 kiểu câu kể nói trên trong đoạn văn sau. Nói rõ tác dụng của từng kiểu câu kể.</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0" name="Rectangle 9"/>
          <p:cNvSpPr/>
          <p:nvPr/>
        </p:nvSpPr>
        <p:spPr>
          <a:xfrm>
            <a:off x="41565" y="2132606"/>
            <a:ext cx="12150435" cy="337241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just">
              <a:spcBef>
                <a:spcPct val="50000"/>
              </a:spcBef>
              <a:defRPr/>
            </a:pPr>
            <a:r>
              <a:rPr lang="en-US" sz="3200" b="1" smtClean="0">
                <a:solidFill>
                  <a:schemeClr val="tx1"/>
                </a:solidFill>
                <a:latin typeface="Times New Roman" panose="02020603050405020304" pitchFamily="18" charset="0"/>
                <a:cs typeface="Times New Roman" panose="02020603050405020304" pitchFamily="18" charset="0"/>
              </a:rPr>
              <a:t>     Bấy </a:t>
            </a:r>
            <a:r>
              <a:rPr lang="en-US" sz="3200" b="1" dirty="0" err="1">
                <a:solidFill>
                  <a:schemeClr val="tx1"/>
                </a:solidFill>
                <a:latin typeface="Times New Roman" panose="02020603050405020304" pitchFamily="18" charset="0"/>
                <a:cs typeface="Times New Roman" panose="02020603050405020304" pitchFamily="18" charset="0"/>
              </a:rPr>
              <a:t>giờ</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tôi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còn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một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cậu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bé</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lên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mười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Mỗi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lần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cắt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cỏ</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bao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giờ</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tôi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cũng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tìm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bứt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một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nắm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cây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mía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đất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khoan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khoái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nằm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xuống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cạnh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sọt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cỏ</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đã</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đầy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nhấm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nháp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cây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một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Buổi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chiều</a:t>
            </a:r>
            <a:r>
              <a:rPr lang="en-US" sz="3200" b="1" dirty="0">
                <a:solidFill>
                  <a:schemeClr val="tx1"/>
                </a:solidFill>
                <a:latin typeface="Times New Roman" panose="02020603050405020304" pitchFamily="18" charset="0"/>
                <a:cs typeface="Times New Roman" panose="02020603050405020304" pitchFamily="18" charset="0"/>
              </a:rPr>
              <a:t> ở </a:t>
            </a:r>
            <a:r>
              <a:rPr lang="en-US" sz="3200" b="1" dirty="0" err="1">
                <a:solidFill>
                  <a:schemeClr val="tx1"/>
                </a:solidFill>
                <a:latin typeface="Times New Roman" panose="02020603050405020304" pitchFamily="18" charset="0"/>
                <a:cs typeface="Times New Roman" panose="02020603050405020304" pitchFamily="18" charset="0"/>
              </a:rPr>
              <a:t>làng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ven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sông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yên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tĩnh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một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cách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lạ</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lùng</a:t>
            </a:r>
            <a:r>
              <a:rPr lang="en-US" sz="3200" b="1" dirty="0">
                <a:solidFill>
                  <a:schemeClr val="tx1"/>
                </a:solidFill>
                <a:latin typeface="Times New Roman" panose="02020603050405020304" pitchFamily="18" charset="0"/>
                <a:cs typeface="Times New Roman" panose="02020603050405020304" pitchFamily="18" charset="0"/>
              </a:rPr>
              <a:t>.</a:t>
            </a:r>
          </a:p>
          <a:p>
            <a:pPr algn="just">
              <a:spcBef>
                <a:spcPct val="50000"/>
              </a:spcBef>
              <a:defRPr/>
            </a:pPr>
            <a:r>
              <a:rPr lang="en-US" sz="3200" b="1" dirty="0">
                <a:solidFill>
                  <a:schemeClr val="tx1"/>
                </a:solidFill>
                <a:latin typeface="Times New Roman" panose="02020603050405020304" pitchFamily="18" charset="0"/>
                <a:cs typeface="Times New Roman" panose="02020603050405020304" pitchFamily="18" charset="0"/>
              </a:rPr>
              <a:t>                                         (Theo </a:t>
            </a:r>
            <a:r>
              <a:rPr lang="en-US" sz="3200" b="1" dirty="0" err="1">
                <a:solidFill>
                  <a:schemeClr val="tx1"/>
                </a:solidFill>
                <a:latin typeface="Times New Roman" panose="02020603050405020304" pitchFamily="18" charset="0"/>
                <a:cs typeface="Times New Roman" panose="02020603050405020304" pitchFamily="18" charset="0"/>
              </a:rPr>
              <a:t>Trần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Hoà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Bình</a:t>
            </a:r>
            <a:r>
              <a:rPr lang="en-US" sz="3200" b="1" dirty="0">
                <a:solidFill>
                  <a:schemeClr val="tx1"/>
                </a:solidFill>
                <a:latin typeface="Times New Roman" panose="02020603050405020304" pitchFamily="18" charset="0"/>
                <a:cs typeface="Times New Roman" panose="02020603050405020304" pitchFamily="18" charset="0"/>
              </a:rPr>
              <a:t>)</a:t>
            </a:r>
          </a:p>
        </p:txBody>
      </p:sp>
      <p:cxnSp>
        <p:nvCxnSpPr>
          <p:cNvPr id="11" name="Straight Connector 10"/>
          <p:cNvCxnSpPr/>
          <p:nvPr/>
        </p:nvCxnSpPr>
        <p:spPr>
          <a:xfrm>
            <a:off x="603325" y="1943474"/>
            <a:ext cx="2812230" cy="0"/>
          </a:xfrm>
          <a:prstGeom prst="line">
            <a:avLst/>
          </a:prstGeom>
          <a:ln w="38100">
            <a:solidFill>
              <a:srgbClr val="0F060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97816" y="1979332"/>
            <a:ext cx="2434325" cy="0"/>
          </a:xfrm>
          <a:prstGeom prst="line">
            <a:avLst/>
          </a:prstGeom>
          <a:ln w="38100">
            <a:solidFill>
              <a:srgbClr val="0F060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581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out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outVertic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65733611"/>
              </p:ext>
            </p:extLst>
          </p:nvPr>
        </p:nvGraphicFramePr>
        <p:xfrm>
          <a:off x="180111" y="719666"/>
          <a:ext cx="11859491" cy="4485640"/>
        </p:xfrm>
        <a:graphic>
          <a:graphicData uri="http://schemas.openxmlformats.org/drawingml/2006/table">
            <a:tbl>
              <a:tblPr firstRow="1" bandRow="1">
                <a:tableStyleId>{5C22544A-7EE6-4342-B048-85BDC9FD1C3A}</a:tableStyleId>
              </a:tblPr>
              <a:tblGrid>
                <a:gridCol w="4920124">
                  <a:extLst>
                    <a:ext uri="{9D8B030D-6E8A-4147-A177-3AD203B41FA5}">
                      <a16:colId xmlns:a16="http://schemas.microsoft.com/office/drawing/2014/main" val="4103006758"/>
                    </a:ext>
                  </a:extLst>
                </a:gridCol>
                <a:gridCol w="2021002">
                  <a:extLst>
                    <a:ext uri="{9D8B030D-6E8A-4147-A177-3AD203B41FA5}">
                      <a16:colId xmlns:a16="http://schemas.microsoft.com/office/drawing/2014/main" val="863063171"/>
                    </a:ext>
                  </a:extLst>
                </a:gridCol>
                <a:gridCol w="4918365">
                  <a:extLst>
                    <a:ext uri="{9D8B030D-6E8A-4147-A177-3AD203B41FA5}">
                      <a16:colId xmlns:a16="http://schemas.microsoft.com/office/drawing/2014/main" val="4065920803"/>
                    </a:ext>
                  </a:extLst>
                </a:gridCol>
              </a:tblGrid>
              <a:tr h="370840">
                <a:tc>
                  <a:txBody>
                    <a:bodyPr/>
                    <a:lstStyle/>
                    <a:p>
                      <a:pPr algn="ctr"/>
                      <a:r>
                        <a:rPr lang="en-US" smtClean="0"/>
                        <a:t>CÂU</a:t>
                      </a:r>
                      <a:endParaRPr lang="en-US"/>
                    </a:p>
                  </a:txBody>
                  <a:tcPr/>
                </a:tc>
                <a:tc>
                  <a:txBody>
                    <a:bodyPr/>
                    <a:lstStyle/>
                    <a:p>
                      <a:pPr algn="ctr"/>
                      <a:r>
                        <a:rPr lang="en-US" smtClean="0"/>
                        <a:t>KIỂU</a:t>
                      </a:r>
                      <a:r>
                        <a:rPr lang="en-US" baseline="0" smtClean="0"/>
                        <a:t> CÂU</a:t>
                      </a:r>
                      <a:endParaRPr lang="en-US"/>
                    </a:p>
                  </a:txBody>
                  <a:tcPr/>
                </a:tc>
                <a:tc>
                  <a:txBody>
                    <a:bodyPr/>
                    <a:lstStyle/>
                    <a:p>
                      <a:pPr algn="ctr"/>
                      <a:r>
                        <a:rPr lang="en-US" smtClean="0"/>
                        <a:t>TÁC</a:t>
                      </a:r>
                      <a:r>
                        <a:rPr lang="en-US" baseline="0" smtClean="0"/>
                        <a:t> DỤNG</a:t>
                      </a:r>
                      <a:endParaRPr lang="en-US"/>
                    </a:p>
                  </a:txBody>
                  <a:tcPr/>
                </a:tc>
                <a:extLst>
                  <a:ext uri="{0D108BD9-81ED-4DB2-BD59-A6C34878D82A}">
                    <a16:rowId xmlns:a16="http://schemas.microsoft.com/office/drawing/2014/main" val="612728590"/>
                  </a:ext>
                </a:extLst>
              </a:tr>
              <a:tr h="370840">
                <a:tc>
                  <a:txBody>
                    <a:bodyPr/>
                    <a:lstStyle/>
                    <a:p>
                      <a:pPr algn="just"/>
                      <a:r>
                        <a:rPr lang="en-US" sz="2800" b="1" smtClean="0">
                          <a:solidFill>
                            <a:schemeClr val="tx1"/>
                          </a:solidFill>
                          <a:latin typeface="Times New Roman" panose="02020603050405020304" pitchFamily="18" charset="0"/>
                          <a:cs typeface="Times New Roman" panose="02020603050405020304" pitchFamily="18" charset="0"/>
                        </a:rPr>
                        <a:t>Bấy giờ tôi còn là một cậu bé lên mười. </a:t>
                      </a:r>
                      <a:endParaRPr lang="en-US" sz="280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7961075"/>
                  </a:ext>
                </a:extLst>
              </a:tr>
              <a:tr h="370840">
                <a:tc>
                  <a:txBody>
                    <a:bodyPr/>
                    <a:lstStyle/>
                    <a:p>
                      <a:pPr algn="just"/>
                      <a:r>
                        <a:rPr lang="en-US" sz="2800" b="1" smtClean="0">
                          <a:solidFill>
                            <a:schemeClr val="tx1"/>
                          </a:solidFill>
                          <a:latin typeface="Times New Roman" panose="02020603050405020304" pitchFamily="18" charset="0"/>
                          <a:cs typeface="Times New Roman" panose="02020603050405020304" pitchFamily="18" charset="0"/>
                        </a:rPr>
                        <a:t>Mỗi lần đi cắt cỏ, bao giờ tôi cũng tìm bứt một nắm cây mía đất, khoan khoái nằm xuống cạnh sọt cỏ đã đầy và nhấm nháp từng cây một. </a:t>
                      </a:r>
                      <a:endParaRPr lang="en-US" sz="280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1201405"/>
                  </a:ext>
                </a:extLst>
              </a:tr>
              <a:tr h="370840">
                <a:tc>
                  <a:txBody>
                    <a:bodyPr/>
                    <a:lstStyle/>
                    <a:p>
                      <a:pPr algn="just"/>
                      <a:r>
                        <a:rPr lang="en-US" sz="2800" b="1" smtClean="0">
                          <a:solidFill>
                            <a:schemeClr val="tx1"/>
                          </a:solidFill>
                          <a:latin typeface="Times New Roman" panose="02020603050405020304" pitchFamily="18" charset="0"/>
                          <a:cs typeface="Times New Roman" panose="02020603050405020304" pitchFamily="18" charset="0"/>
                        </a:rPr>
                        <a:t>Buổi chiều ở làng ven sông yên tĩnh một cách lạ lùng.</a:t>
                      </a:r>
                      <a:endParaRPr lang="en-US" sz="2800" b="1"/>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39021358"/>
                  </a:ext>
                </a:extLst>
              </a:tr>
            </a:tbl>
          </a:graphicData>
        </a:graphic>
      </p:graphicFrame>
      <p:sp>
        <p:nvSpPr>
          <p:cNvPr id="5" name="Rounded Rectangle 4"/>
          <p:cNvSpPr/>
          <p:nvPr/>
        </p:nvSpPr>
        <p:spPr>
          <a:xfrm>
            <a:off x="5127037" y="1222663"/>
            <a:ext cx="1966491" cy="685800"/>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defRPr/>
            </a:pPr>
            <a:r>
              <a:rPr lang="en-US" sz="2800" b="1" smtClean="0">
                <a:latin typeface="Times New Roman" panose="02020603050405020304" pitchFamily="18" charset="0"/>
                <a:ea typeface="Tahoma" panose="020B0604030504040204" pitchFamily="34" charset="0"/>
                <a:cs typeface="Times New Roman" panose="02020603050405020304" pitchFamily="18" charset="0"/>
              </a:rPr>
              <a:t>Ai là gì ?</a:t>
            </a:r>
            <a:endParaRPr lang="en-US" sz="2800" b="1">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Rounded Rectangle 5"/>
          <p:cNvSpPr/>
          <p:nvPr/>
        </p:nvSpPr>
        <p:spPr>
          <a:xfrm>
            <a:off x="7439890" y="1222663"/>
            <a:ext cx="4073238" cy="685800"/>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defRPr/>
            </a:pPr>
            <a:r>
              <a:rPr lang="en-US" sz="2800" b="1" smtClean="0">
                <a:latin typeface="Times New Roman" panose="02020603050405020304" pitchFamily="18" charset="0"/>
                <a:ea typeface="Tahoma" panose="020B0604030504040204" pitchFamily="34" charset="0"/>
                <a:cs typeface="Times New Roman" panose="02020603050405020304" pitchFamily="18" charset="0"/>
              </a:rPr>
              <a:t>Giới thiệu nhân vật “tôi”</a:t>
            </a:r>
            <a:endParaRPr lang="en-US" sz="2800" b="1">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ounded Rectangle 6"/>
          <p:cNvSpPr/>
          <p:nvPr/>
        </p:nvSpPr>
        <p:spPr>
          <a:xfrm>
            <a:off x="5127038" y="2810811"/>
            <a:ext cx="1981198" cy="685800"/>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defRPr/>
            </a:pPr>
            <a:r>
              <a:rPr lang="en-US" sz="2800" b="1" smtClean="0">
                <a:latin typeface="Times New Roman" panose="02020603050405020304" pitchFamily="18" charset="0"/>
                <a:ea typeface="Tahoma" panose="020B0604030504040204" pitchFamily="34" charset="0"/>
                <a:cs typeface="Times New Roman" panose="02020603050405020304" pitchFamily="18" charset="0"/>
              </a:rPr>
              <a:t>Ai làm gì ?</a:t>
            </a:r>
            <a:endParaRPr lang="en-US" sz="2800" b="1">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Rounded Rectangle 7"/>
          <p:cNvSpPr/>
          <p:nvPr/>
        </p:nvSpPr>
        <p:spPr>
          <a:xfrm>
            <a:off x="7453745" y="2713833"/>
            <a:ext cx="4253347" cy="846781"/>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just">
              <a:defRPr/>
            </a:pPr>
            <a:r>
              <a:rPr lang="en-US" sz="2800" b="1" smtClean="0">
                <a:latin typeface="Times New Roman" panose="02020603050405020304" pitchFamily="18" charset="0"/>
                <a:ea typeface="Tahoma" panose="020B0604030504040204" pitchFamily="34" charset="0"/>
                <a:cs typeface="Times New Roman" panose="02020603050405020304" pitchFamily="18" charset="0"/>
              </a:rPr>
              <a:t>Kể các hoạt động của nhân vật “tôi”.</a:t>
            </a:r>
            <a:endParaRPr lang="en-US" sz="2800" b="1">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Rounded Rectangle 8"/>
          <p:cNvSpPr/>
          <p:nvPr/>
        </p:nvSpPr>
        <p:spPr>
          <a:xfrm>
            <a:off x="5030054" y="4385117"/>
            <a:ext cx="2160456" cy="685800"/>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defRPr/>
            </a:pPr>
            <a:r>
              <a:rPr lang="en-US" sz="2800" b="1" smtClean="0">
                <a:latin typeface="Times New Roman" panose="02020603050405020304" pitchFamily="18" charset="0"/>
                <a:ea typeface="Tahoma" panose="020B0604030504040204" pitchFamily="34" charset="0"/>
                <a:cs typeface="Times New Roman" panose="02020603050405020304" pitchFamily="18" charset="0"/>
              </a:rPr>
              <a:t>Ai thế nào ?</a:t>
            </a:r>
            <a:endParaRPr lang="en-US" sz="2800" b="1">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ounded Rectangle 9"/>
          <p:cNvSpPr/>
          <p:nvPr/>
        </p:nvSpPr>
        <p:spPr>
          <a:xfrm>
            <a:off x="7093529" y="4304626"/>
            <a:ext cx="4946072" cy="846781"/>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just">
              <a:defRPr/>
            </a:pPr>
            <a:r>
              <a:rPr lang="en-US" sz="2800" b="1" smtClean="0">
                <a:latin typeface="Times New Roman" panose="02020603050405020304" pitchFamily="18" charset="0"/>
                <a:ea typeface="Tahoma" panose="020B0604030504040204" pitchFamily="34" charset="0"/>
                <a:cs typeface="Times New Roman" panose="02020603050405020304" pitchFamily="18" charset="0"/>
              </a:rPr>
              <a:t>Kể về đặc điểm, trạng thái của buổi chiều ở làng ven sông.</a:t>
            </a:r>
            <a:endParaRPr lang="en-US" sz="2800" b="1">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2233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99" name="Rectangle 98"/>
          <p:cNvSpPr/>
          <p:nvPr/>
        </p:nvSpPr>
        <p:spPr>
          <a:xfrm>
            <a:off x="0" y="985266"/>
            <a:ext cx="12192000" cy="584775"/>
          </a:xfrm>
          <a:prstGeom prst="rect">
            <a:avLst/>
          </a:prstGeom>
        </p:spPr>
        <p:txBody>
          <a:bodyPr wrap="square">
            <a:spAutoFit/>
          </a:bodyPr>
          <a:lstStyle/>
          <a:p>
            <a:pPr algn="ctr"/>
            <a:r>
              <a:rPr lang="en-US" sz="3200" b="1" smtClean="0">
                <a:solidFill>
                  <a:srgbClr val="FF0000"/>
                </a:solidFill>
                <a:latin typeface="Times New Roman" pitchFamily="18" charset="0"/>
                <a:cs typeface="Times New Roman" pitchFamily="18" charset="0"/>
              </a:rPr>
              <a:t>Ôn tập (tiết 6)</a:t>
            </a:r>
            <a:endParaRPr lang="en-US" sz="3200" b="1" i="1" dirty="0">
              <a:solidFill>
                <a:srgbClr val="FF0000"/>
              </a:solidFill>
              <a:latin typeface="Times New Roman" pitchFamily="18" charset="0"/>
              <a:cs typeface="Times New Roman" pitchFamily="18" charset="0"/>
            </a:endParaRPr>
          </a:p>
        </p:txBody>
      </p:sp>
      <p:sp>
        <p:nvSpPr>
          <p:cNvPr id="13" name="Text Box 9"/>
          <p:cNvSpPr txBox="1">
            <a:spLocks noChangeArrowheads="1"/>
          </p:cNvSpPr>
          <p:nvPr/>
        </p:nvSpPr>
        <p:spPr bwMode="auto">
          <a:xfrm>
            <a:off x="0" y="5346"/>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a:latin typeface="Times New Roman" panose="02020603050405020304" pitchFamily="18" charset="0"/>
                <a:cs typeface="Times New Roman" panose="02020603050405020304" pitchFamily="18" charset="0"/>
              </a:rPr>
              <a:t>Thứ </a:t>
            </a:r>
            <a:r>
              <a:rPr lang="en-US" altLang="en-US" b="1" smtClean="0">
                <a:latin typeface="Times New Roman" panose="02020603050405020304" pitchFamily="18" charset="0"/>
                <a:cs typeface="Times New Roman" panose="02020603050405020304" pitchFamily="18" charset="0"/>
              </a:rPr>
              <a:t>hai </a:t>
            </a:r>
            <a:r>
              <a:rPr lang="en-US" altLang="en-US" b="1">
                <a:latin typeface="Times New Roman" panose="02020603050405020304" pitchFamily="18" charset="0"/>
                <a:cs typeface="Times New Roman" panose="02020603050405020304" pitchFamily="18" charset="0"/>
              </a:rPr>
              <a:t>ngày </a:t>
            </a:r>
            <a:r>
              <a:rPr lang="en-US" altLang="en-US" b="1" smtClean="0">
                <a:latin typeface="Times New Roman" panose="02020603050405020304" pitchFamily="18" charset="0"/>
                <a:cs typeface="Times New Roman" panose="02020603050405020304" pitchFamily="18" charset="0"/>
              </a:rPr>
              <a:t>21 </a:t>
            </a:r>
            <a:r>
              <a:rPr lang="en-US" altLang="en-US" b="1">
                <a:latin typeface="Times New Roman" panose="02020603050405020304" pitchFamily="18" charset="0"/>
                <a:cs typeface="Times New Roman" panose="02020603050405020304" pitchFamily="18" charset="0"/>
              </a:rPr>
              <a:t>tháng </a:t>
            </a:r>
            <a:r>
              <a:rPr lang="en-US" altLang="en-US" b="1" smtClean="0">
                <a:latin typeface="Times New Roman" panose="02020603050405020304" pitchFamily="18" charset="0"/>
                <a:cs typeface="Times New Roman" panose="02020603050405020304" pitchFamily="18" charset="0"/>
              </a:rPr>
              <a:t>3 </a:t>
            </a:r>
            <a:r>
              <a:rPr lang="en-US" altLang="en-US" b="1">
                <a:latin typeface="Times New Roman" panose="02020603050405020304" pitchFamily="18" charset="0"/>
                <a:cs typeface="Times New Roman" panose="02020603050405020304" pitchFamily="18" charset="0"/>
              </a:rPr>
              <a:t>năm </a:t>
            </a:r>
            <a:r>
              <a:rPr lang="en-US" altLang="en-US" b="1" smtClean="0">
                <a:latin typeface="Times New Roman" panose="02020603050405020304" pitchFamily="18" charset="0"/>
                <a:cs typeface="Times New Roman" panose="02020603050405020304" pitchFamily="18" charset="0"/>
              </a:rPr>
              <a:t>2022</a:t>
            </a:r>
            <a:endParaRPr lang="en-US" altLang="en-US" b="1">
              <a:latin typeface="Times New Roman" panose="02020603050405020304" pitchFamily="18" charset="0"/>
              <a:cs typeface="Times New Roman" panose="02020603050405020304" pitchFamily="18" charset="0"/>
            </a:endParaRPr>
          </a:p>
        </p:txBody>
      </p:sp>
      <p:sp>
        <p:nvSpPr>
          <p:cNvPr id="8" name="Text Box 11"/>
          <p:cNvSpPr txBox="1">
            <a:spLocks noChangeArrowheads="1"/>
          </p:cNvSpPr>
          <p:nvPr/>
        </p:nvSpPr>
        <p:spPr bwMode="auto">
          <a:xfrm>
            <a:off x="0" y="465832"/>
            <a:ext cx="121920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3200" b="1" u="sng" smtClean="0">
                <a:latin typeface="Times New Roman" panose="02020603050405020304" pitchFamily="18" charset="0"/>
                <a:cs typeface="Times New Roman" panose="02020603050405020304" pitchFamily="18" charset="0"/>
              </a:rPr>
              <a:t>Luyện từ và câu :</a:t>
            </a:r>
            <a:endParaRPr lang="en-US" altLang="en-US" sz="3200" b="1" u="sng">
              <a:latin typeface="Times New Roman" panose="02020603050405020304" pitchFamily="18" charset="0"/>
              <a:cs typeface="Times New Roman" panose="02020603050405020304" pitchFamily="18" charset="0"/>
            </a:endParaRPr>
          </a:p>
        </p:txBody>
      </p:sp>
      <p:sp>
        <p:nvSpPr>
          <p:cNvPr id="9" name="Text Box 9"/>
          <p:cNvSpPr txBox="1">
            <a:spLocks noChangeArrowheads="1"/>
          </p:cNvSpPr>
          <p:nvPr/>
        </p:nvSpPr>
        <p:spPr bwMode="auto">
          <a:xfrm>
            <a:off x="124692" y="1502279"/>
            <a:ext cx="120673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just">
              <a:spcBef>
                <a:spcPct val="50000"/>
              </a:spcBef>
              <a:buNone/>
              <a:defRPr/>
            </a:pPr>
            <a:r>
              <a:rPr lang="en-US" altLang="en-US" sz="2800" b="1" smtClean="0">
                <a:solidFill>
                  <a:srgbClr val="0000FF"/>
                </a:solidFill>
                <a:latin typeface="Times New Roman" panose="02020603050405020304" pitchFamily="18" charset="0"/>
                <a:cs typeface="Times New Roman" panose="02020603050405020304" pitchFamily="18" charset="0"/>
              </a:rPr>
              <a:t>3. </a:t>
            </a:r>
            <a:r>
              <a:rPr lang="en-US" sz="2800" b="1">
                <a:solidFill>
                  <a:srgbClr val="0000FF"/>
                </a:solidFill>
                <a:latin typeface="Times New Roman" panose="02020603050405020304" pitchFamily="18" charset="0"/>
                <a:cs typeface="Times New Roman" panose="02020603050405020304" pitchFamily="18" charset="0"/>
              </a:rPr>
              <a:t>Hãy viết 1 đoạn văn ngắn về bác sĩ Ly trong truyện Khuất phục tên cướp biển đã học. Trong đoạn văn có sử dụng 3 kiểu câu kể nói </a:t>
            </a:r>
            <a:r>
              <a:rPr lang="en-US" sz="2800" b="1" smtClean="0">
                <a:solidFill>
                  <a:srgbClr val="0000FF"/>
                </a:solidFill>
                <a:latin typeface="Times New Roman" panose="02020603050405020304" pitchFamily="18" charset="0"/>
                <a:cs typeface="Times New Roman" panose="02020603050405020304" pitchFamily="18" charset="0"/>
              </a:rPr>
              <a:t>trên.</a:t>
            </a:r>
            <a:endParaRPr lang="en-US" sz="2800" b="1" dirty="0">
              <a:solidFill>
                <a:srgbClr val="0000FF"/>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1337616" y="1979332"/>
            <a:ext cx="5271002" cy="0"/>
          </a:xfrm>
          <a:prstGeom prst="line">
            <a:avLst/>
          </a:prstGeom>
          <a:ln w="38100">
            <a:solidFill>
              <a:srgbClr val="0F060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041325" y="2428676"/>
            <a:ext cx="4174420" cy="0"/>
          </a:xfrm>
          <a:prstGeom prst="line">
            <a:avLst/>
          </a:prstGeom>
          <a:ln w="38100">
            <a:solidFill>
              <a:srgbClr val="0F060C"/>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43384" y="2680138"/>
            <a:ext cx="4183026" cy="914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Dùng</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câu</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kể</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Ai </a:t>
            </a:r>
            <a:r>
              <a:rPr lang="en-US" sz="2800" b="1" err="1" smtClean="0">
                <a:solidFill>
                  <a:schemeClr val="tx1"/>
                </a:solidFill>
                <a:latin typeface="Times New Roman" panose="02020603050405020304" pitchFamily="18" charset="0"/>
                <a:ea typeface="Tahoma" pitchFamily="34" charset="0"/>
                <a:cs typeface="Times New Roman" panose="02020603050405020304" pitchFamily="18" charset="0"/>
              </a:rPr>
              <a:t>là</a:t>
            </a:r>
            <a:r>
              <a:rPr lang="en-US" sz="2800" b="1" smtClean="0">
                <a:solidFill>
                  <a:schemeClr val="tx1"/>
                </a:solidFill>
                <a:latin typeface="Times New Roman" panose="02020603050405020304" pitchFamily="18" charset="0"/>
                <a:ea typeface="Tahoma" pitchFamily="34" charset="0"/>
                <a:cs typeface="Times New Roman" panose="02020603050405020304" pitchFamily="18" charset="0"/>
              </a:rPr>
              <a:t> gì ? </a:t>
            </a:r>
            <a:endParaRPr lang="en-US" sz="2800" b="1" dirty="0">
              <a:solidFill>
                <a:schemeClr val="tx1"/>
              </a:solidFill>
              <a:latin typeface="Times New Roman" panose="02020603050405020304" pitchFamily="18" charset="0"/>
              <a:ea typeface="Tahoma" pitchFamily="34" charset="0"/>
              <a:cs typeface="Times New Roman" panose="02020603050405020304" pitchFamily="18" charset="0"/>
            </a:endParaRPr>
          </a:p>
        </p:txBody>
      </p:sp>
      <p:cxnSp>
        <p:nvCxnSpPr>
          <p:cNvPr id="18" name="Straight Arrow Connector 17"/>
          <p:cNvCxnSpPr/>
          <p:nvPr/>
        </p:nvCxnSpPr>
        <p:spPr>
          <a:xfrm>
            <a:off x="4348910" y="3195016"/>
            <a:ext cx="1207008" cy="191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556501" y="2674663"/>
            <a:ext cx="6447494" cy="914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Để</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giới</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thiệu</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hoặc</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nhận</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định</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về</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bác</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sĩ</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Ly </a:t>
            </a:r>
            <a:endParaRPr lang="en-US" sz="2800" b="1" dirty="0">
              <a:solidFill>
                <a:schemeClr val="tx1"/>
              </a:solidFill>
              <a:latin typeface="Times New Roman" panose="02020603050405020304" pitchFamily="18" charset="0"/>
              <a:ea typeface="Tahoma" pitchFamily="34" charset="0"/>
              <a:cs typeface="Times New Roman" panose="02020603050405020304" pitchFamily="18" charset="0"/>
            </a:endParaRPr>
          </a:p>
        </p:txBody>
      </p:sp>
      <p:sp>
        <p:nvSpPr>
          <p:cNvPr id="20" name="Rectangle 19"/>
          <p:cNvSpPr/>
          <p:nvPr/>
        </p:nvSpPr>
        <p:spPr>
          <a:xfrm>
            <a:off x="124693" y="4046262"/>
            <a:ext cx="4183026" cy="914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Dùng</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câu</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kể</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Ai </a:t>
            </a:r>
            <a:r>
              <a:rPr lang="en-US" sz="2800" b="1" err="1" smtClean="0">
                <a:solidFill>
                  <a:schemeClr val="tx1"/>
                </a:solidFill>
                <a:latin typeface="Times New Roman" panose="02020603050405020304" pitchFamily="18" charset="0"/>
                <a:ea typeface="Tahoma" pitchFamily="34" charset="0"/>
                <a:cs typeface="Times New Roman" panose="02020603050405020304" pitchFamily="18" charset="0"/>
              </a:rPr>
              <a:t>làm</a:t>
            </a:r>
            <a:r>
              <a:rPr lang="en-US" sz="2800" b="1" smtClean="0">
                <a:solidFill>
                  <a:schemeClr val="tx1"/>
                </a:solidFill>
                <a:latin typeface="Times New Roman" panose="02020603050405020304" pitchFamily="18" charset="0"/>
                <a:ea typeface="Tahoma" pitchFamily="34" charset="0"/>
                <a:cs typeface="Times New Roman" panose="02020603050405020304" pitchFamily="18" charset="0"/>
              </a:rPr>
              <a:t> gì ? </a:t>
            </a:r>
            <a:endParaRPr lang="en-US" sz="2800" b="1" dirty="0">
              <a:solidFill>
                <a:schemeClr val="tx1"/>
              </a:solidFill>
              <a:latin typeface="Times New Roman" panose="02020603050405020304" pitchFamily="18" charset="0"/>
              <a:ea typeface="Tahoma" pitchFamily="34" charset="0"/>
              <a:cs typeface="Times New Roman" panose="02020603050405020304" pitchFamily="18" charset="0"/>
            </a:endParaRPr>
          </a:p>
        </p:txBody>
      </p:sp>
      <p:sp>
        <p:nvSpPr>
          <p:cNvPr id="21" name="Rectangle 20"/>
          <p:cNvSpPr/>
          <p:nvPr/>
        </p:nvSpPr>
        <p:spPr>
          <a:xfrm>
            <a:off x="124693" y="5352148"/>
            <a:ext cx="4183026" cy="914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Dùng</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câu</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kể</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Ai </a:t>
            </a:r>
            <a:r>
              <a:rPr lang="en-US" sz="2800" b="1" err="1" smtClean="0">
                <a:solidFill>
                  <a:schemeClr val="tx1"/>
                </a:solidFill>
                <a:latin typeface="Times New Roman" panose="02020603050405020304" pitchFamily="18" charset="0"/>
                <a:ea typeface="Tahoma" pitchFamily="34" charset="0"/>
                <a:cs typeface="Times New Roman" panose="02020603050405020304" pitchFamily="18" charset="0"/>
              </a:rPr>
              <a:t>thế</a:t>
            </a:r>
            <a:r>
              <a:rPr lang="en-US" sz="2800" b="1" smtClean="0">
                <a:solidFill>
                  <a:schemeClr val="tx1"/>
                </a:solidFill>
                <a:latin typeface="Times New Roman" panose="02020603050405020304" pitchFamily="18" charset="0"/>
                <a:ea typeface="Tahoma" pitchFamily="34" charset="0"/>
                <a:cs typeface="Times New Roman" panose="02020603050405020304" pitchFamily="18" charset="0"/>
              </a:rPr>
              <a:t> nào ? </a:t>
            </a:r>
            <a:endParaRPr lang="en-US" sz="2800" b="1" dirty="0">
              <a:solidFill>
                <a:schemeClr val="tx1"/>
              </a:solidFill>
              <a:latin typeface="Times New Roman" panose="02020603050405020304" pitchFamily="18" charset="0"/>
              <a:ea typeface="Tahoma" pitchFamily="34" charset="0"/>
              <a:cs typeface="Times New Roman" panose="02020603050405020304" pitchFamily="18" charset="0"/>
            </a:endParaRPr>
          </a:p>
        </p:txBody>
      </p:sp>
      <p:cxnSp>
        <p:nvCxnSpPr>
          <p:cNvPr id="22" name="Straight Arrow Connector 21"/>
          <p:cNvCxnSpPr/>
          <p:nvPr/>
        </p:nvCxnSpPr>
        <p:spPr>
          <a:xfrm>
            <a:off x="4330981" y="4503462"/>
            <a:ext cx="1207591"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330706" y="5809348"/>
            <a:ext cx="1207591"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556501" y="4089859"/>
            <a:ext cx="6447494" cy="914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Kể</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về</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hành</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động</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của</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bác</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sĩ</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Ly </a:t>
            </a:r>
            <a:endParaRPr lang="en-US" sz="2800" b="1" dirty="0">
              <a:solidFill>
                <a:schemeClr val="tx1"/>
              </a:solidFill>
              <a:latin typeface="Times New Roman" panose="02020603050405020304" pitchFamily="18" charset="0"/>
              <a:ea typeface="Tahoma" pitchFamily="34" charset="0"/>
              <a:cs typeface="Times New Roman" panose="02020603050405020304" pitchFamily="18" charset="0"/>
            </a:endParaRPr>
          </a:p>
        </p:txBody>
      </p:sp>
      <p:sp>
        <p:nvSpPr>
          <p:cNvPr id="25" name="Rectangle 24"/>
          <p:cNvSpPr/>
          <p:nvPr/>
        </p:nvSpPr>
        <p:spPr>
          <a:xfrm>
            <a:off x="5538297" y="5308489"/>
            <a:ext cx="6465698" cy="914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Nói</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về</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đặc</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điểm</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tính</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cách</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của</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bác</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sĩ</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Ly </a:t>
            </a:r>
            <a:endParaRPr lang="en-US" sz="2800" b="1" dirty="0">
              <a:solidFill>
                <a:schemeClr val="tx1"/>
              </a:solidFill>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66370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out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9" grpId="0" animBg="1"/>
      <p:bldP spid="20" grpId="0" animBg="1"/>
      <p:bldP spid="21"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99" name="Rectangle 98"/>
          <p:cNvSpPr/>
          <p:nvPr/>
        </p:nvSpPr>
        <p:spPr>
          <a:xfrm>
            <a:off x="0" y="985266"/>
            <a:ext cx="12192000" cy="584775"/>
          </a:xfrm>
          <a:prstGeom prst="rect">
            <a:avLst/>
          </a:prstGeom>
        </p:spPr>
        <p:txBody>
          <a:bodyPr wrap="square">
            <a:spAutoFit/>
          </a:bodyPr>
          <a:lstStyle/>
          <a:p>
            <a:pPr algn="ctr"/>
            <a:r>
              <a:rPr lang="en-US" sz="3200" b="1" smtClean="0">
                <a:solidFill>
                  <a:srgbClr val="FF0000"/>
                </a:solidFill>
                <a:latin typeface="Times New Roman" pitchFamily="18" charset="0"/>
                <a:cs typeface="Times New Roman" pitchFamily="18" charset="0"/>
              </a:rPr>
              <a:t>Ôn tập (tiết 6)</a:t>
            </a:r>
            <a:endParaRPr lang="en-US" sz="3200" b="1" i="1" dirty="0">
              <a:solidFill>
                <a:srgbClr val="FF0000"/>
              </a:solidFill>
              <a:latin typeface="Times New Roman" pitchFamily="18" charset="0"/>
              <a:cs typeface="Times New Roman" pitchFamily="18" charset="0"/>
            </a:endParaRPr>
          </a:p>
        </p:txBody>
      </p:sp>
      <p:sp>
        <p:nvSpPr>
          <p:cNvPr id="13" name="Text Box 9"/>
          <p:cNvSpPr txBox="1">
            <a:spLocks noChangeArrowheads="1"/>
          </p:cNvSpPr>
          <p:nvPr/>
        </p:nvSpPr>
        <p:spPr bwMode="auto">
          <a:xfrm>
            <a:off x="0" y="5346"/>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a:latin typeface="Times New Roman" panose="02020603050405020304" pitchFamily="18" charset="0"/>
                <a:cs typeface="Times New Roman" panose="02020603050405020304" pitchFamily="18" charset="0"/>
              </a:rPr>
              <a:t>Thứ </a:t>
            </a:r>
            <a:r>
              <a:rPr lang="en-US" altLang="en-US" b="1" smtClean="0">
                <a:latin typeface="Times New Roman" panose="02020603050405020304" pitchFamily="18" charset="0"/>
                <a:cs typeface="Times New Roman" panose="02020603050405020304" pitchFamily="18" charset="0"/>
              </a:rPr>
              <a:t>hai </a:t>
            </a:r>
            <a:r>
              <a:rPr lang="en-US" altLang="en-US" b="1">
                <a:latin typeface="Times New Roman" panose="02020603050405020304" pitchFamily="18" charset="0"/>
                <a:cs typeface="Times New Roman" panose="02020603050405020304" pitchFamily="18" charset="0"/>
              </a:rPr>
              <a:t>ngày </a:t>
            </a:r>
            <a:r>
              <a:rPr lang="en-US" altLang="en-US" b="1" smtClean="0">
                <a:latin typeface="Times New Roman" panose="02020603050405020304" pitchFamily="18" charset="0"/>
                <a:cs typeface="Times New Roman" panose="02020603050405020304" pitchFamily="18" charset="0"/>
              </a:rPr>
              <a:t>21 </a:t>
            </a:r>
            <a:r>
              <a:rPr lang="en-US" altLang="en-US" b="1">
                <a:latin typeface="Times New Roman" panose="02020603050405020304" pitchFamily="18" charset="0"/>
                <a:cs typeface="Times New Roman" panose="02020603050405020304" pitchFamily="18" charset="0"/>
              </a:rPr>
              <a:t>tháng </a:t>
            </a:r>
            <a:r>
              <a:rPr lang="en-US" altLang="en-US" b="1" smtClean="0">
                <a:latin typeface="Times New Roman" panose="02020603050405020304" pitchFamily="18" charset="0"/>
                <a:cs typeface="Times New Roman" panose="02020603050405020304" pitchFamily="18" charset="0"/>
              </a:rPr>
              <a:t>3 </a:t>
            </a:r>
            <a:r>
              <a:rPr lang="en-US" altLang="en-US" b="1">
                <a:latin typeface="Times New Roman" panose="02020603050405020304" pitchFamily="18" charset="0"/>
                <a:cs typeface="Times New Roman" panose="02020603050405020304" pitchFamily="18" charset="0"/>
              </a:rPr>
              <a:t>năm </a:t>
            </a:r>
            <a:r>
              <a:rPr lang="en-US" altLang="en-US" b="1" smtClean="0">
                <a:latin typeface="Times New Roman" panose="02020603050405020304" pitchFamily="18" charset="0"/>
                <a:cs typeface="Times New Roman" panose="02020603050405020304" pitchFamily="18" charset="0"/>
              </a:rPr>
              <a:t>2022</a:t>
            </a:r>
            <a:endParaRPr lang="en-US" altLang="en-US" b="1">
              <a:latin typeface="Times New Roman" panose="02020603050405020304" pitchFamily="18" charset="0"/>
              <a:cs typeface="Times New Roman" panose="02020603050405020304" pitchFamily="18" charset="0"/>
            </a:endParaRPr>
          </a:p>
        </p:txBody>
      </p:sp>
      <p:sp>
        <p:nvSpPr>
          <p:cNvPr id="8" name="Text Box 11"/>
          <p:cNvSpPr txBox="1">
            <a:spLocks noChangeArrowheads="1"/>
          </p:cNvSpPr>
          <p:nvPr/>
        </p:nvSpPr>
        <p:spPr bwMode="auto">
          <a:xfrm>
            <a:off x="0" y="465832"/>
            <a:ext cx="121920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3200" b="1" u="sng" smtClean="0">
                <a:latin typeface="Times New Roman" panose="02020603050405020304" pitchFamily="18" charset="0"/>
                <a:cs typeface="Times New Roman" panose="02020603050405020304" pitchFamily="18" charset="0"/>
              </a:rPr>
              <a:t>Luyện từ và câu :</a:t>
            </a:r>
            <a:endParaRPr lang="en-US" altLang="en-US" sz="3200" b="1" u="sng">
              <a:latin typeface="Times New Roman" panose="02020603050405020304" pitchFamily="18" charset="0"/>
              <a:cs typeface="Times New Roman" panose="02020603050405020304" pitchFamily="18" charset="0"/>
            </a:endParaRPr>
          </a:p>
        </p:txBody>
      </p:sp>
      <p:sp>
        <p:nvSpPr>
          <p:cNvPr id="9" name="Text Box 9"/>
          <p:cNvSpPr txBox="1">
            <a:spLocks noChangeArrowheads="1"/>
          </p:cNvSpPr>
          <p:nvPr/>
        </p:nvSpPr>
        <p:spPr bwMode="auto">
          <a:xfrm>
            <a:off x="124692" y="1502279"/>
            <a:ext cx="120673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just">
              <a:spcBef>
                <a:spcPct val="50000"/>
              </a:spcBef>
              <a:buNone/>
              <a:defRPr/>
            </a:pPr>
            <a:r>
              <a:rPr lang="en-US" altLang="en-US" sz="2800" b="1" smtClean="0">
                <a:solidFill>
                  <a:srgbClr val="0000FF"/>
                </a:solidFill>
                <a:latin typeface="Times New Roman" panose="02020603050405020304" pitchFamily="18" charset="0"/>
                <a:cs typeface="Times New Roman" panose="02020603050405020304" pitchFamily="18" charset="0"/>
              </a:rPr>
              <a:t>3. </a:t>
            </a:r>
            <a:r>
              <a:rPr lang="en-US" sz="2800" b="1">
                <a:solidFill>
                  <a:srgbClr val="0000FF"/>
                </a:solidFill>
                <a:latin typeface="Times New Roman" panose="02020603050405020304" pitchFamily="18" charset="0"/>
                <a:cs typeface="Times New Roman" panose="02020603050405020304" pitchFamily="18" charset="0"/>
              </a:rPr>
              <a:t>Hãy viết 1 đoạn văn ngắn về bác sĩ Ly trong truyện Khuất phục tên cướp biển đã học. Trong đoạn văn có sử dụng 3 kiểu câu kể nói </a:t>
            </a:r>
            <a:r>
              <a:rPr lang="en-US" sz="2800" b="1" smtClean="0">
                <a:solidFill>
                  <a:srgbClr val="0000FF"/>
                </a:solidFill>
                <a:latin typeface="Times New Roman" panose="02020603050405020304" pitchFamily="18" charset="0"/>
                <a:cs typeface="Times New Roman" panose="02020603050405020304" pitchFamily="18" charset="0"/>
              </a:rPr>
              <a:t>trên.</a:t>
            </a:r>
            <a:endParaRPr lang="en-US" sz="2800" b="1" dirty="0">
              <a:solidFill>
                <a:srgbClr val="0000FF"/>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1337616" y="1979332"/>
            <a:ext cx="5271002" cy="0"/>
          </a:xfrm>
          <a:prstGeom prst="line">
            <a:avLst/>
          </a:prstGeom>
          <a:ln w="38100">
            <a:solidFill>
              <a:srgbClr val="0F060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041325" y="2428676"/>
            <a:ext cx="4174420" cy="0"/>
          </a:xfrm>
          <a:prstGeom prst="line">
            <a:avLst/>
          </a:prstGeom>
          <a:ln w="38100">
            <a:solidFill>
              <a:srgbClr val="0F060C"/>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24692" y="2758965"/>
            <a:ext cx="11589086" cy="1577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smtClean="0">
                <a:solidFill>
                  <a:schemeClr val="tx1"/>
                </a:solidFill>
                <a:latin typeface="Times New Roman" panose="02020603050405020304" pitchFamily="18" charset="0"/>
                <a:ea typeface="Tahoma" pitchFamily="34" charset="0"/>
                <a:cs typeface="Times New Roman" panose="02020603050405020304" pitchFamily="18" charset="0"/>
              </a:rPr>
              <a:t>     Bác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sĩ</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Ly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là</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một</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người</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quả</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cảm</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Ông</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lên</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tiếng</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bảo</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vệ</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lẽ</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phải</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Ông</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rất</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điềm</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tĩnh</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và</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cương</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quyết</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trước</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thái</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độ</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hung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hãn</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của</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tên</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cướp</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biển</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Cuối</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cùng</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ông</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đã</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khuất</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phục</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được</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tên</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cướp</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b="1" dirty="0" err="1" smtClean="0">
                <a:solidFill>
                  <a:schemeClr val="tx1"/>
                </a:solidFill>
                <a:latin typeface="Times New Roman" panose="02020603050405020304" pitchFamily="18" charset="0"/>
                <a:ea typeface="Tahoma" pitchFamily="34" charset="0"/>
                <a:cs typeface="Times New Roman" panose="02020603050405020304" pitchFamily="18" charset="0"/>
              </a:rPr>
              <a:t>biển</a:t>
            </a:r>
            <a:r>
              <a:rPr lang="en-US" sz="2800" b="1" dirty="0" smtClean="0">
                <a:solidFill>
                  <a:schemeClr val="tx1"/>
                </a:solidFill>
                <a:latin typeface="Times New Roman" panose="02020603050405020304" pitchFamily="18" charset="0"/>
                <a:ea typeface="Tahoma" pitchFamily="34" charset="0"/>
                <a:cs typeface="Times New Roman" panose="02020603050405020304" pitchFamily="18" charset="0"/>
              </a:rPr>
              <a:t>. </a:t>
            </a:r>
            <a:endParaRPr lang="en-US" sz="2800" b="1" dirty="0">
              <a:solidFill>
                <a:schemeClr val="tx1"/>
              </a:solidFill>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820153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500" b="99000" l="9296" r="100000">
                        <a14:backgroundMark x1="89577" y1="22000" x2="89577" y2="22000"/>
                        <a14:backgroundMark x1="86479" y1="42000" x2="86479" y2="42000"/>
                      </a14:backgroundRemoval>
                    </a14:imgEffect>
                  </a14:imgLayer>
                </a14:imgProps>
              </a:ext>
              <a:ext uri="{28A0092B-C50C-407E-A947-70E740481C1C}">
                <a14:useLocalDpi xmlns:a14="http://schemas.microsoft.com/office/drawing/2010/main" val="0"/>
              </a:ext>
            </a:extLst>
          </a:blip>
          <a:stretch>
            <a:fillRect/>
          </a:stretch>
        </p:blipFill>
        <p:spPr>
          <a:xfrm>
            <a:off x="6324600" y="-17172"/>
            <a:ext cx="3276600" cy="1845972"/>
          </a:xfrm>
          <a:prstGeom prst="rect">
            <a:avLst/>
          </a:prstGeom>
        </p:spPr>
      </p:pic>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4421" b="33864" l="99" r="28487"/>
                    </a14:imgEffect>
                  </a14:imgLayer>
                </a14:imgProps>
              </a:ext>
              <a:ext uri="{28A0092B-C50C-407E-A947-70E740481C1C}">
                <a14:useLocalDpi xmlns:a14="http://schemas.microsoft.com/office/drawing/2010/main" val="0"/>
              </a:ext>
            </a:extLst>
          </a:blip>
          <a:srcRect r="70833" b="63169"/>
          <a:stretch/>
        </p:blipFill>
        <p:spPr>
          <a:xfrm>
            <a:off x="1684021" y="-262065"/>
            <a:ext cx="2667000" cy="1883791"/>
          </a:xfrm>
          <a:prstGeom prst="rect">
            <a:avLst/>
          </a:prstGeom>
        </p:spPr>
      </p:pic>
      <p:pic>
        <p:nvPicPr>
          <p:cNvPr id="7" name="Picture 6"/>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0" b="50334" l="0" r="21120">
                        <a14:backgroundMark x1="2800" y1="23579" x2="2800" y2="23579"/>
                        <a14:backgroundMark x1="2450" y1="36288" x2="2450" y2="36288"/>
                        <a14:backgroundMark x1="1984" y1="37291" x2="6884" y2="38796"/>
                        <a14:backgroundMark x1="933" y1="22910" x2="7468" y2="24080"/>
                        <a14:backgroundMark x1="15403" y1="2174" x2="17736" y2="4682"/>
                        <a14:backgroundMark x1="933" y1="3679" x2="6184" y2="0"/>
                      </a14:backgroundRemoval>
                    </a14:imgEffect>
                  </a14:imgLayer>
                </a14:imgProps>
              </a:ext>
              <a:ext uri="{28A0092B-C50C-407E-A947-70E740481C1C}">
                <a14:useLocalDpi xmlns:a14="http://schemas.microsoft.com/office/drawing/2010/main" val="0"/>
              </a:ext>
            </a:extLst>
          </a:blip>
          <a:srcRect r="76425" b="60712"/>
          <a:stretch/>
        </p:blipFill>
        <p:spPr>
          <a:xfrm>
            <a:off x="1628347" y="1594231"/>
            <a:ext cx="1389174" cy="1615440"/>
          </a:xfrm>
          <a:prstGeom prst="rect">
            <a:avLst/>
          </a:prstGeom>
        </p:spPr>
      </p:pic>
      <p:pic>
        <p:nvPicPr>
          <p:cNvPr id="8" name="图片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52801" y="329590"/>
            <a:ext cx="1385103" cy="1222591"/>
          </a:xfrm>
          <a:prstGeom prst="rect">
            <a:avLst/>
          </a:prstGeom>
        </p:spPr>
      </p:pic>
      <p:pic>
        <p:nvPicPr>
          <p:cNvPr id="10" name="Picture 9"/>
          <p:cNvPicPr>
            <a:picLocks noChangeAspect="1"/>
          </p:cNvPicPr>
          <p:nvPr/>
        </p:nvPicPr>
        <p:blipFill rotWithShape="1">
          <a:blip r:embed="rId11">
            <a:extLst>
              <a:ext uri="{BEBA8EAE-BF5A-486C-A8C5-ECC9F3942E4B}">
                <a14:imgProps xmlns:a14="http://schemas.microsoft.com/office/drawing/2010/main">
                  <a14:imgLayer r:embed="rId12">
                    <a14:imgEffect>
                      <a14:backgroundRemoval t="6852" b="40093" l="24505" r="86757"/>
                    </a14:imgEffect>
                  </a14:imgLayer>
                </a14:imgProps>
              </a:ext>
              <a:ext uri="{28A0092B-C50C-407E-A947-70E740481C1C}">
                <a14:useLocalDpi xmlns:a14="http://schemas.microsoft.com/office/drawing/2010/main" val="0"/>
              </a:ext>
            </a:extLst>
          </a:blip>
          <a:srcRect l="26305" t="5557" r="24346" b="59459"/>
          <a:stretch/>
        </p:blipFill>
        <p:spPr>
          <a:xfrm>
            <a:off x="1440873" y="1402080"/>
            <a:ext cx="10058400" cy="3657600"/>
          </a:xfrm>
          <a:prstGeom prst="rect">
            <a:avLst/>
          </a:prstGeom>
        </p:spPr>
      </p:pic>
      <p:sp>
        <p:nvSpPr>
          <p:cNvPr id="11" name="TextBox 10"/>
          <p:cNvSpPr txBox="1"/>
          <p:nvPr/>
        </p:nvSpPr>
        <p:spPr>
          <a:xfrm>
            <a:off x="3017521" y="3059519"/>
            <a:ext cx="6355079" cy="769441"/>
          </a:xfrm>
          <a:prstGeom prst="rect">
            <a:avLst/>
          </a:prstGeom>
          <a:noFill/>
        </p:spPr>
        <p:txBody>
          <a:bodyPr wrap="square" rtlCol="0">
            <a:spAutoFit/>
          </a:bodyPr>
          <a:lstStyle/>
          <a:p>
            <a:pPr algn="ctr"/>
            <a:r>
              <a:rPr lang="en-US" sz="4400" b="1" smtClean="0">
                <a:solidFill>
                  <a:srgbClr val="FF0000"/>
                </a:solidFill>
                <a:latin typeface="Times New Roman" pitchFamily="18" charset="0"/>
                <a:cs typeface="Times New Roman" pitchFamily="18" charset="0"/>
              </a:rPr>
              <a:t>AI NHANH, </a:t>
            </a:r>
            <a:r>
              <a:rPr lang="en-US" sz="4400" b="1">
                <a:solidFill>
                  <a:srgbClr val="FF0000"/>
                </a:solidFill>
                <a:latin typeface="Times New Roman" pitchFamily="18" charset="0"/>
                <a:cs typeface="Times New Roman" pitchFamily="18" charset="0"/>
              </a:rPr>
              <a:t>AI </a:t>
            </a:r>
            <a:r>
              <a:rPr lang="en-US" sz="4400" b="1" smtClean="0">
                <a:solidFill>
                  <a:srgbClr val="FF0000"/>
                </a:solidFill>
                <a:latin typeface="Times New Roman" pitchFamily="18" charset="0"/>
                <a:cs typeface="Times New Roman" pitchFamily="18" charset="0"/>
              </a:rPr>
              <a:t>ĐÚNG ?</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79002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par>
                          <p:cTn id="8" fill="hold">
                            <p:stCondLst>
                              <p:cond delay="2500"/>
                            </p:stCondLst>
                            <p:childTnLst>
                              <p:par>
                                <p:cTn id="9" presetID="42"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2" presetClass="entr" presetSubtype="0" fill="hold"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5500"/>
                            </p:stCondLst>
                            <p:childTnLst>
                              <p:par>
                                <p:cTn id="21" presetID="47" presetClass="entr" presetSubtype="0" fill="hold" nodeType="afterEffect">
                                  <p:stCondLst>
                                    <p:cond delay="5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80">
                                          <p:stCondLst>
                                            <p:cond delay="0"/>
                                          </p:stCondLst>
                                        </p:cTn>
                                        <p:tgtEl>
                                          <p:spTgt spid="10"/>
                                        </p:tgtEl>
                                      </p:cBhvr>
                                    </p:animEffect>
                                    <p:anim calcmode="lin" valueType="num">
                                      <p:cBhvr>
                                        <p:cTn id="3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6" dur="26">
                                          <p:stCondLst>
                                            <p:cond delay="650"/>
                                          </p:stCondLst>
                                        </p:cTn>
                                        <p:tgtEl>
                                          <p:spTgt spid="10"/>
                                        </p:tgtEl>
                                      </p:cBhvr>
                                      <p:to x="100000" y="60000"/>
                                    </p:animScale>
                                    <p:animScale>
                                      <p:cBhvr>
                                        <p:cTn id="37" dur="166" decel="50000">
                                          <p:stCondLst>
                                            <p:cond delay="676"/>
                                          </p:stCondLst>
                                        </p:cTn>
                                        <p:tgtEl>
                                          <p:spTgt spid="10"/>
                                        </p:tgtEl>
                                      </p:cBhvr>
                                      <p:to x="100000" y="100000"/>
                                    </p:animScale>
                                    <p:animScale>
                                      <p:cBhvr>
                                        <p:cTn id="38" dur="26">
                                          <p:stCondLst>
                                            <p:cond delay="1312"/>
                                          </p:stCondLst>
                                        </p:cTn>
                                        <p:tgtEl>
                                          <p:spTgt spid="10"/>
                                        </p:tgtEl>
                                      </p:cBhvr>
                                      <p:to x="100000" y="80000"/>
                                    </p:animScale>
                                    <p:animScale>
                                      <p:cBhvr>
                                        <p:cTn id="39" dur="166" decel="50000">
                                          <p:stCondLst>
                                            <p:cond delay="1338"/>
                                          </p:stCondLst>
                                        </p:cTn>
                                        <p:tgtEl>
                                          <p:spTgt spid="10"/>
                                        </p:tgtEl>
                                      </p:cBhvr>
                                      <p:to x="100000" y="100000"/>
                                    </p:animScale>
                                    <p:animScale>
                                      <p:cBhvr>
                                        <p:cTn id="40" dur="26">
                                          <p:stCondLst>
                                            <p:cond delay="1642"/>
                                          </p:stCondLst>
                                        </p:cTn>
                                        <p:tgtEl>
                                          <p:spTgt spid="10"/>
                                        </p:tgtEl>
                                      </p:cBhvr>
                                      <p:to x="100000" y="90000"/>
                                    </p:animScale>
                                    <p:animScale>
                                      <p:cBhvr>
                                        <p:cTn id="41" dur="166" decel="50000">
                                          <p:stCondLst>
                                            <p:cond delay="1668"/>
                                          </p:stCondLst>
                                        </p:cTn>
                                        <p:tgtEl>
                                          <p:spTgt spid="10"/>
                                        </p:tgtEl>
                                      </p:cBhvr>
                                      <p:to x="100000" y="100000"/>
                                    </p:animScale>
                                    <p:animScale>
                                      <p:cBhvr>
                                        <p:cTn id="42" dur="26">
                                          <p:stCondLst>
                                            <p:cond delay="1808"/>
                                          </p:stCondLst>
                                        </p:cTn>
                                        <p:tgtEl>
                                          <p:spTgt spid="10"/>
                                        </p:tgtEl>
                                      </p:cBhvr>
                                      <p:to x="100000" y="95000"/>
                                    </p:animScale>
                                    <p:animScale>
                                      <p:cBhvr>
                                        <p:cTn id="43" dur="166" decel="50000">
                                          <p:stCondLst>
                                            <p:cond delay="1834"/>
                                          </p:stCondLst>
                                        </p:cTn>
                                        <p:tgtEl>
                                          <p:spTgt spid="10"/>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80">
                                          <p:stCondLst>
                                            <p:cond delay="0"/>
                                          </p:stCondLst>
                                        </p:cTn>
                                        <p:tgtEl>
                                          <p:spTgt spid="11"/>
                                        </p:tgtEl>
                                      </p:cBhvr>
                                    </p:animEffect>
                                    <p:anim calcmode="lin" valueType="num">
                                      <p:cBhvr>
                                        <p:cTn id="4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2" dur="26">
                                          <p:stCondLst>
                                            <p:cond delay="650"/>
                                          </p:stCondLst>
                                        </p:cTn>
                                        <p:tgtEl>
                                          <p:spTgt spid="11"/>
                                        </p:tgtEl>
                                      </p:cBhvr>
                                      <p:to x="100000" y="60000"/>
                                    </p:animScale>
                                    <p:animScale>
                                      <p:cBhvr>
                                        <p:cTn id="53" dur="166" decel="50000">
                                          <p:stCondLst>
                                            <p:cond delay="676"/>
                                          </p:stCondLst>
                                        </p:cTn>
                                        <p:tgtEl>
                                          <p:spTgt spid="11"/>
                                        </p:tgtEl>
                                      </p:cBhvr>
                                      <p:to x="100000" y="100000"/>
                                    </p:animScale>
                                    <p:animScale>
                                      <p:cBhvr>
                                        <p:cTn id="54" dur="26">
                                          <p:stCondLst>
                                            <p:cond delay="1312"/>
                                          </p:stCondLst>
                                        </p:cTn>
                                        <p:tgtEl>
                                          <p:spTgt spid="11"/>
                                        </p:tgtEl>
                                      </p:cBhvr>
                                      <p:to x="100000" y="80000"/>
                                    </p:animScale>
                                    <p:animScale>
                                      <p:cBhvr>
                                        <p:cTn id="55" dur="166" decel="50000">
                                          <p:stCondLst>
                                            <p:cond delay="1338"/>
                                          </p:stCondLst>
                                        </p:cTn>
                                        <p:tgtEl>
                                          <p:spTgt spid="11"/>
                                        </p:tgtEl>
                                      </p:cBhvr>
                                      <p:to x="100000" y="100000"/>
                                    </p:animScale>
                                    <p:animScale>
                                      <p:cBhvr>
                                        <p:cTn id="56" dur="26">
                                          <p:stCondLst>
                                            <p:cond delay="1642"/>
                                          </p:stCondLst>
                                        </p:cTn>
                                        <p:tgtEl>
                                          <p:spTgt spid="11"/>
                                        </p:tgtEl>
                                      </p:cBhvr>
                                      <p:to x="100000" y="90000"/>
                                    </p:animScale>
                                    <p:animScale>
                                      <p:cBhvr>
                                        <p:cTn id="57" dur="166" decel="50000">
                                          <p:stCondLst>
                                            <p:cond delay="1668"/>
                                          </p:stCondLst>
                                        </p:cTn>
                                        <p:tgtEl>
                                          <p:spTgt spid="11"/>
                                        </p:tgtEl>
                                      </p:cBhvr>
                                      <p:to x="100000" y="100000"/>
                                    </p:animScale>
                                    <p:animScale>
                                      <p:cBhvr>
                                        <p:cTn id="58" dur="26">
                                          <p:stCondLst>
                                            <p:cond delay="1808"/>
                                          </p:stCondLst>
                                        </p:cTn>
                                        <p:tgtEl>
                                          <p:spTgt spid="11"/>
                                        </p:tgtEl>
                                      </p:cBhvr>
                                      <p:to x="100000" y="95000"/>
                                    </p:animScale>
                                    <p:animScale>
                                      <p:cBhvr>
                                        <p:cTn id="59" dur="166" decel="50000">
                                          <p:stCondLst>
                                            <p:cond delay="1834"/>
                                          </p:stCondLst>
                                        </p:cTn>
                                        <p:tgtEl>
                                          <p:spTgt spid="11"/>
                                        </p:tgtEl>
                                      </p:cBhvr>
                                      <p:to x="100000" y="100000"/>
                                    </p:animScale>
                                  </p:childTnLst>
                                  <p:subTnLst>
                                    <p:audio>
                                      <p:cMediaNode>
                                        <p:cTn display="0" masterRel="sameClick">
                                          <p:stCondLst>
                                            <p:cond evt="begin" delay="0">
                                              <p:tn val="4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0" y="465832"/>
            <a:ext cx="121920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3200" b="1" u="sng" smtClean="0">
                <a:latin typeface="Times New Roman" panose="02020603050405020304" pitchFamily="18" charset="0"/>
                <a:cs typeface="Times New Roman" panose="02020603050405020304" pitchFamily="18" charset="0"/>
              </a:rPr>
              <a:t>Luyện từ và câu :</a:t>
            </a:r>
            <a:endParaRPr lang="en-US" altLang="en-US" sz="3200" b="1" u="sng">
              <a:latin typeface="Times New Roman" panose="02020603050405020304" pitchFamily="18" charset="0"/>
              <a:cs typeface="Times New Roman" panose="02020603050405020304" pitchFamily="18" charset="0"/>
            </a:endParaRPr>
          </a:p>
        </p:txBody>
      </p:sp>
      <p:sp>
        <p:nvSpPr>
          <p:cNvPr id="4" name="Text Box 9"/>
          <p:cNvSpPr txBox="1">
            <a:spLocks noChangeArrowheads="1"/>
          </p:cNvSpPr>
          <p:nvPr/>
        </p:nvSpPr>
        <p:spPr bwMode="auto">
          <a:xfrm>
            <a:off x="0" y="5346"/>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a:latin typeface="Times New Roman" panose="02020603050405020304" pitchFamily="18" charset="0"/>
                <a:cs typeface="Times New Roman" panose="02020603050405020304" pitchFamily="18" charset="0"/>
              </a:rPr>
              <a:t>Thứ </a:t>
            </a:r>
            <a:r>
              <a:rPr lang="en-US" altLang="en-US" b="1" smtClean="0">
                <a:latin typeface="Times New Roman" panose="02020603050405020304" pitchFamily="18" charset="0"/>
                <a:cs typeface="Times New Roman" panose="02020603050405020304" pitchFamily="18" charset="0"/>
              </a:rPr>
              <a:t>hai </a:t>
            </a:r>
            <a:r>
              <a:rPr lang="en-US" altLang="en-US" b="1">
                <a:latin typeface="Times New Roman" panose="02020603050405020304" pitchFamily="18" charset="0"/>
                <a:cs typeface="Times New Roman" panose="02020603050405020304" pitchFamily="18" charset="0"/>
              </a:rPr>
              <a:t>ngày </a:t>
            </a:r>
            <a:r>
              <a:rPr lang="en-US" altLang="en-US" b="1" smtClean="0">
                <a:latin typeface="Times New Roman" panose="02020603050405020304" pitchFamily="18" charset="0"/>
                <a:cs typeface="Times New Roman" panose="02020603050405020304" pitchFamily="18" charset="0"/>
              </a:rPr>
              <a:t>21 </a:t>
            </a:r>
            <a:r>
              <a:rPr lang="en-US" altLang="en-US" b="1">
                <a:latin typeface="Times New Roman" panose="02020603050405020304" pitchFamily="18" charset="0"/>
                <a:cs typeface="Times New Roman" panose="02020603050405020304" pitchFamily="18" charset="0"/>
              </a:rPr>
              <a:t>tháng </a:t>
            </a:r>
            <a:r>
              <a:rPr lang="en-US" altLang="en-US" b="1" smtClean="0">
                <a:latin typeface="Times New Roman" panose="02020603050405020304" pitchFamily="18" charset="0"/>
                <a:cs typeface="Times New Roman" panose="02020603050405020304" pitchFamily="18" charset="0"/>
              </a:rPr>
              <a:t>3 </a:t>
            </a:r>
            <a:r>
              <a:rPr lang="en-US" altLang="en-US" b="1">
                <a:latin typeface="Times New Roman" panose="02020603050405020304" pitchFamily="18" charset="0"/>
                <a:cs typeface="Times New Roman" panose="02020603050405020304" pitchFamily="18" charset="0"/>
              </a:rPr>
              <a:t>năm </a:t>
            </a:r>
            <a:r>
              <a:rPr lang="en-US" altLang="en-US" b="1" smtClean="0">
                <a:latin typeface="Times New Roman" panose="02020603050405020304" pitchFamily="18" charset="0"/>
                <a:cs typeface="Times New Roman" panose="02020603050405020304" pitchFamily="18" charset="0"/>
              </a:rPr>
              <a:t>2022</a:t>
            </a:r>
            <a:endParaRPr lang="en-US" altLang="en-US" b="1">
              <a:latin typeface="Times New Roman" panose="02020603050405020304" pitchFamily="18" charset="0"/>
              <a:cs typeface="Times New Roman" panose="02020603050405020304" pitchFamily="18" charset="0"/>
            </a:endParaRPr>
          </a:p>
        </p:txBody>
      </p:sp>
      <p:sp>
        <p:nvSpPr>
          <p:cNvPr id="6" name="WordArt 10"/>
          <p:cNvSpPr>
            <a:spLocks noChangeArrowheads="1" noChangeShapeType="1" noTextEdit="1"/>
          </p:cNvSpPr>
          <p:nvPr/>
        </p:nvSpPr>
        <p:spPr bwMode="auto">
          <a:xfrm>
            <a:off x="478252" y="1288294"/>
            <a:ext cx="4343400" cy="563562"/>
          </a:xfrm>
          <a:prstGeom prst="rect">
            <a:avLst/>
          </a:prstGeom>
        </p:spPr>
        <p:txBody>
          <a:bodyPr wrap="none" fromWordArt="1">
            <a:prstTxWarp prst="textPlain">
              <a:avLst>
                <a:gd name="adj" fmla="val 50000"/>
              </a:avLst>
            </a:prstTxWarp>
          </a:bodyPr>
          <a:lstStyle/>
          <a:p>
            <a:pPr algn="ctr"/>
            <a:r>
              <a:rPr lang="en-US" sz="3600" b="1" kern="10"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KHỞI ĐỘNG</a:t>
            </a:r>
            <a:endParaRPr lang="en-US" sz="3600" b="1" kern="1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8" name="Text Box 9"/>
          <p:cNvSpPr txBox="1">
            <a:spLocks noChangeArrowheads="1"/>
          </p:cNvSpPr>
          <p:nvPr/>
        </p:nvSpPr>
        <p:spPr bwMode="auto">
          <a:xfrm>
            <a:off x="665018" y="2249782"/>
            <a:ext cx="857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smtClean="0">
                <a:solidFill>
                  <a:srgbClr val="0000FF"/>
                </a:solidFill>
                <a:latin typeface="Times New Roman" panose="02020603050405020304" pitchFamily="18" charset="0"/>
                <a:cs typeface="Times New Roman" panose="02020603050405020304" pitchFamily="18" charset="0"/>
              </a:rPr>
              <a:t>Các em đã được học những kiểu câu kể nào ?</a:t>
            </a:r>
            <a:endParaRPr lang="en-US" altLang="en-US"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6369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7401" y="1828801"/>
            <a:ext cx="7696199" cy="5029199"/>
          </a:xfrm>
          <a:prstGeom prst="rect">
            <a:avLst/>
          </a:prstGeom>
        </p:spPr>
      </p:pic>
      <p:sp>
        <p:nvSpPr>
          <p:cNvPr id="2" name="Oval 1"/>
          <p:cNvSpPr/>
          <p:nvPr/>
        </p:nvSpPr>
        <p:spPr>
          <a:xfrm>
            <a:off x="4830534" y="3657600"/>
            <a:ext cx="579667" cy="685800"/>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2">
            <a:extLst>
              <a:ext uri="{FF2B5EF4-FFF2-40B4-BE49-F238E27FC236}">
                <a16:creationId xmlns:a16="http://schemas.microsoft.com/office/drawing/2014/main" id="{4CEC3783-A469-4563-9B87-695F0285E8FF}"/>
              </a:ext>
            </a:extLst>
          </p:cNvPr>
          <p:cNvSpPr>
            <a:spLocks noChangeArrowheads="1"/>
          </p:cNvSpPr>
          <p:nvPr/>
        </p:nvSpPr>
        <p:spPr bwMode="auto">
          <a:xfrm>
            <a:off x="1905000" y="880488"/>
            <a:ext cx="8153400" cy="7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u="sng" dirty="0" err="1">
                <a:solidFill>
                  <a:srgbClr val="000099"/>
                </a:solidFill>
                <a:latin typeface="Times New Roman" panose="02020603050405020304" pitchFamily="18" charset="0"/>
                <a:cs typeface="Times New Roman" panose="02020603050405020304" pitchFamily="18" charset="0"/>
              </a:rPr>
              <a:t>Câu</a:t>
            </a:r>
            <a:r>
              <a:rPr lang="en-US" altLang="en-US" sz="3200" b="1" u="sng" dirty="0">
                <a:solidFill>
                  <a:srgbClr val="000099"/>
                </a:solidFill>
                <a:latin typeface="Times New Roman" panose="02020603050405020304" pitchFamily="18" charset="0"/>
                <a:cs typeface="Times New Roman" panose="02020603050405020304" pitchFamily="18" charset="0"/>
              </a:rPr>
              <a:t> 1:</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Câu</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Tôi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dọc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lối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vào</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vườn</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thuộc</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kiểu</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câu</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kể</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gì</a:t>
            </a:r>
            <a:r>
              <a:rPr lang="en-US" altLang="en-US" sz="3200" b="1" dirty="0">
                <a:solidFill>
                  <a:srgbClr val="000099"/>
                </a:solidFill>
                <a:latin typeface="Times New Roman" panose="02020603050405020304" pitchFamily="18" charset="0"/>
                <a:cs typeface="Times New Roman" panose="02020603050405020304" pitchFamily="18" charset="0"/>
              </a:rPr>
              <a:t>?</a:t>
            </a:r>
          </a:p>
        </p:txBody>
      </p:sp>
      <p:sp>
        <p:nvSpPr>
          <p:cNvPr id="9" name="Rectangle 3">
            <a:extLst>
              <a:ext uri="{FF2B5EF4-FFF2-40B4-BE49-F238E27FC236}">
                <a16:creationId xmlns:a16="http://schemas.microsoft.com/office/drawing/2014/main" id="{3891C1F4-4AE5-49E7-83DB-123A144EC124}"/>
              </a:ext>
            </a:extLst>
          </p:cNvPr>
          <p:cNvSpPr>
            <a:spLocks noChangeArrowheads="1"/>
          </p:cNvSpPr>
          <p:nvPr/>
        </p:nvSpPr>
        <p:spPr bwMode="auto">
          <a:xfrm>
            <a:off x="4955192" y="2310246"/>
            <a:ext cx="60094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3200" b="1" dirty="0">
                <a:latin typeface="Times New Roman" panose="02020603050405020304" pitchFamily="18" charset="0"/>
                <a:cs typeface="Times New Roman" panose="02020603050405020304" pitchFamily="18" charset="0"/>
              </a:rPr>
              <a:t>A.  </a:t>
            </a:r>
          </a:p>
        </p:txBody>
      </p:sp>
      <p:sp>
        <p:nvSpPr>
          <p:cNvPr id="10" name="Rectangle 4">
            <a:extLst>
              <a:ext uri="{FF2B5EF4-FFF2-40B4-BE49-F238E27FC236}">
                <a16:creationId xmlns:a16="http://schemas.microsoft.com/office/drawing/2014/main" id="{75588146-82D2-43BD-81B6-C56A8AEF4E07}"/>
              </a:ext>
            </a:extLst>
          </p:cNvPr>
          <p:cNvSpPr>
            <a:spLocks noChangeArrowheads="1"/>
          </p:cNvSpPr>
          <p:nvPr/>
        </p:nvSpPr>
        <p:spPr bwMode="auto">
          <a:xfrm>
            <a:off x="4819650" y="3733800"/>
            <a:ext cx="4857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3200" b="1" dirty="0">
                <a:latin typeface="Times New Roman" panose="02020603050405020304" pitchFamily="18" charset="0"/>
                <a:cs typeface="Times New Roman" panose="02020603050405020304" pitchFamily="18" charset="0"/>
              </a:rPr>
              <a:t>B.   Ai </a:t>
            </a:r>
            <a:r>
              <a:rPr lang="en-US" altLang="en-US" sz="3200" b="1" dirty="0" err="1">
                <a:latin typeface="Times New Roman" panose="02020603050405020304" pitchFamily="18" charset="0"/>
                <a:cs typeface="Times New Roman" panose="02020603050405020304" pitchFamily="18" charset="0"/>
              </a:rPr>
              <a:t>làm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gì</a:t>
            </a:r>
            <a:r>
              <a:rPr lang="en-US" altLang="en-US" sz="3200" b="1" dirty="0">
                <a:latin typeface="Times New Roman" panose="02020603050405020304" pitchFamily="18" charset="0"/>
                <a:cs typeface="Times New Roman" panose="02020603050405020304" pitchFamily="18" charset="0"/>
              </a:rPr>
              <a:t>?</a:t>
            </a:r>
          </a:p>
          <a:p>
            <a:pPr eaLnBrk="1" hangingPunct="1">
              <a:spcBef>
                <a:spcPct val="20000"/>
              </a:spcBef>
            </a:pP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720B674-3A0D-4B81-81E8-6DE6828A17BB}"/>
              </a:ext>
            </a:extLst>
          </p:cNvPr>
          <p:cNvSpPr txBox="1">
            <a:spLocks noChangeArrowheads="1"/>
          </p:cNvSpPr>
          <p:nvPr/>
        </p:nvSpPr>
        <p:spPr bwMode="auto">
          <a:xfrm>
            <a:off x="5334000" y="2299275"/>
            <a:ext cx="4229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200" b="1" dirty="0">
                <a:latin typeface="Times New Roman" panose="02020603050405020304" pitchFamily="18" charset="0"/>
                <a:cs typeface="Times New Roman" panose="02020603050405020304" pitchFamily="18" charset="0"/>
              </a:rPr>
              <a:t> Ai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a:t>
            </a:r>
          </a:p>
        </p:txBody>
      </p:sp>
      <p:sp>
        <p:nvSpPr>
          <p:cNvPr id="17" name="AutoShape 7">
            <a:extLst>
              <a:ext uri="{FF2B5EF4-FFF2-40B4-BE49-F238E27FC236}">
                <a16:creationId xmlns:a16="http://schemas.microsoft.com/office/drawing/2014/main" id="{8086158F-8112-40F1-AA6D-2AA0B4173FAF}"/>
              </a:ext>
            </a:extLst>
          </p:cNvPr>
          <p:cNvSpPr>
            <a:spLocks noChangeArrowheads="1"/>
          </p:cNvSpPr>
          <p:nvPr/>
        </p:nvSpPr>
        <p:spPr bwMode="auto">
          <a:xfrm>
            <a:off x="6541088" y="5720427"/>
            <a:ext cx="1081775" cy="99695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a:solidFill>
                  <a:srgbClr val="800000"/>
                </a:solidFill>
              </a:rPr>
              <a:t>1</a:t>
            </a:r>
          </a:p>
        </p:txBody>
      </p:sp>
      <p:sp>
        <p:nvSpPr>
          <p:cNvPr id="18" name="AutoShape 8">
            <a:extLst>
              <a:ext uri="{FF2B5EF4-FFF2-40B4-BE49-F238E27FC236}">
                <a16:creationId xmlns:a16="http://schemas.microsoft.com/office/drawing/2014/main" id="{3F210A21-471C-48A2-8C54-67E3961EA56C}"/>
              </a:ext>
            </a:extLst>
          </p:cNvPr>
          <p:cNvSpPr>
            <a:spLocks noChangeArrowheads="1"/>
          </p:cNvSpPr>
          <p:nvPr/>
        </p:nvSpPr>
        <p:spPr bwMode="auto">
          <a:xfrm>
            <a:off x="6512976" y="5683424"/>
            <a:ext cx="1081775" cy="99695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dirty="0">
                <a:solidFill>
                  <a:srgbClr val="0033CC"/>
                </a:solidFill>
              </a:rPr>
              <a:t>2</a:t>
            </a:r>
          </a:p>
        </p:txBody>
      </p:sp>
      <p:sp>
        <p:nvSpPr>
          <p:cNvPr id="19" name="AutoShape 9">
            <a:extLst>
              <a:ext uri="{FF2B5EF4-FFF2-40B4-BE49-F238E27FC236}">
                <a16:creationId xmlns:a16="http://schemas.microsoft.com/office/drawing/2014/main" id="{93603F68-4BB2-450B-8A23-AEB690FF1259}"/>
              </a:ext>
            </a:extLst>
          </p:cNvPr>
          <p:cNvSpPr>
            <a:spLocks noChangeArrowheads="1"/>
          </p:cNvSpPr>
          <p:nvPr/>
        </p:nvSpPr>
        <p:spPr bwMode="auto">
          <a:xfrm>
            <a:off x="6525846" y="5784850"/>
            <a:ext cx="1081775" cy="99695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a:solidFill>
                  <a:srgbClr val="0033CC"/>
                </a:solidFill>
              </a:rPr>
              <a:t>3</a:t>
            </a:r>
          </a:p>
        </p:txBody>
      </p:sp>
      <p:sp>
        <p:nvSpPr>
          <p:cNvPr id="20" name="AutoShape 10">
            <a:extLst>
              <a:ext uri="{FF2B5EF4-FFF2-40B4-BE49-F238E27FC236}">
                <a16:creationId xmlns:a16="http://schemas.microsoft.com/office/drawing/2014/main" id="{D6368C2C-542E-4B88-9483-FDD6CFA06C48}"/>
              </a:ext>
            </a:extLst>
          </p:cNvPr>
          <p:cNvSpPr>
            <a:spLocks noChangeArrowheads="1"/>
          </p:cNvSpPr>
          <p:nvPr/>
        </p:nvSpPr>
        <p:spPr bwMode="auto">
          <a:xfrm>
            <a:off x="6519503" y="5757429"/>
            <a:ext cx="1081775" cy="99695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dirty="0">
                <a:solidFill>
                  <a:srgbClr val="0033CC"/>
                </a:solidFill>
              </a:rPr>
              <a:t>4</a:t>
            </a:r>
          </a:p>
        </p:txBody>
      </p:sp>
      <p:sp>
        <p:nvSpPr>
          <p:cNvPr id="21" name="AutoShape 11">
            <a:extLst>
              <a:ext uri="{FF2B5EF4-FFF2-40B4-BE49-F238E27FC236}">
                <a16:creationId xmlns:a16="http://schemas.microsoft.com/office/drawing/2014/main" id="{1D9A5815-1B1B-43B5-A062-424B3A91292C}"/>
              </a:ext>
            </a:extLst>
          </p:cNvPr>
          <p:cNvSpPr>
            <a:spLocks noChangeArrowheads="1"/>
          </p:cNvSpPr>
          <p:nvPr/>
        </p:nvSpPr>
        <p:spPr bwMode="auto">
          <a:xfrm>
            <a:off x="6538901" y="5814454"/>
            <a:ext cx="1081775" cy="99695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a:solidFill>
                  <a:srgbClr val="0033CC"/>
                </a:solidFill>
              </a:rPr>
              <a:t>5</a:t>
            </a:r>
          </a:p>
        </p:txBody>
      </p:sp>
      <p:pic>
        <p:nvPicPr>
          <p:cNvPr id="22" name="Content Placeholder 7"/>
          <p:cNvPicPr>
            <a:picLocks noGrp="1" noChangeAspect="1"/>
          </p:cNvPicPr>
          <p:nvPr>
            <p:ph idx="1"/>
          </p:nvPr>
        </p:nvPicPr>
        <p:blipFill rotWithShape="1">
          <a:blip r:embed="rId6">
            <a:extLst>
              <a:ext uri="{BEBA8EAE-BF5A-486C-A8C5-ECC9F3942E4B}">
                <a14:imgProps xmlns:a14="http://schemas.microsoft.com/office/drawing/2010/main">
                  <a14:imgLayer r:embed="rId7">
                    <a14:imgEffect>
                      <a14:backgroundRemoval t="7000" b="93833" l="10000" r="95231">
                        <a14:foregroundMark x1="52615" y1="11500" x2="20462" y2="73000"/>
                        <a14:foregroundMark x1="19231" y1="32000" x2="85231" y2="64667"/>
                        <a14:foregroundMark x1="52615" y1="48333" x2="52923" y2="90000"/>
                        <a14:foregroundMark x1="92923" y1="23000" x2="37231" y2="87167"/>
                        <a14:foregroundMark x1="52308" y1="49333" x2="20769" y2="72667"/>
                        <a14:foregroundMark x1="36308" y1="61833" x2="37538" y2="85833"/>
                        <a14:foregroundMark x1="20923" y1="73000" x2="36615" y2="86833"/>
                        <a14:foregroundMark x1="19846" y1="72333" x2="18615" y2="32333"/>
                        <a14:foregroundMark x1="18615" y1="32000" x2="52308" y2="11833"/>
                        <a14:foregroundMark x1="35538" y1="21667" x2="34000" y2="15667"/>
                        <a14:foregroundMark x1="52615" y1="11833" x2="85538" y2="35833"/>
                        <a14:foregroundMark x1="70154" y1="17833" x2="64154" y2="54167"/>
                        <a14:foregroundMark x1="68923" y1="24333" x2="36308" y2="42333"/>
                        <a14:foregroundMark x1="84000" y1="34500" x2="85231" y2="63667"/>
                        <a14:foregroundMark x1="85538" y1="64667" x2="53231" y2="90000"/>
                        <a14:foregroundMark x1="68615" y1="77833" x2="71846" y2="84500"/>
                        <a14:foregroundMark x1="51538" y1="11167" x2="34000" y2="15000"/>
                        <a14:foregroundMark x1="42615" y1="12667" x2="42923" y2="11500"/>
                        <a14:foregroundMark x1="34615" y1="15333" x2="24769" y2="23000"/>
                        <a14:foregroundMark x1="24769" y1="23000" x2="19231" y2="31000"/>
                        <a14:foregroundMark x1="19231" y1="31000" x2="15077" y2="42000"/>
                        <a14:foregroundMark x1="15077" y1="42000" x2="14462" y2="53167"/>
                        <a14:foregroundMark x1="14462" y1="53167" x2="15385" y2="61167"/>
                        <a14:foregroundMark x1="15385" y1="61167" x2="18000" y2="69500"/>
                        <a14:foregroundMark x1="16615" y1="66667" x2="22769" y2="76500"/>
                        <a14:foregroundMark x1="23077" y1="76500" x2="28462" y2="83000"/>
                        <a14:foregroundMark x1="28462" y1="83000" x2="35846" y2="87167"/>
                        <a14:foregroundMark x1="35846" y1="87167" x2="44154" y2="89667"/>
                        <a14:foregroundMark x1="44154" y1="89667" x2="51231" y2="91000"/>
                        <a14:foregroundMark x1="51231" y1="91000" x2="58000" y2="90000"/>
                        <a14:foregroundMark x1="58000" y1="90000" x2="65692" y2="87833"/>
                        <a14:foregroundMark x1="66000" y1="87833" x2="72462" y2="83333"/>
                        <a14:foregroundMark x1="72462" y1="83333" x2="78462" y2="77833"/>
                        <a14:foregroundMark x1="78462" y1="77833" x2="82923" y2="71833"/>
                        <a14:foregroundMark x1="82923" y1="71833" x2="85846" y2="64667"/>
                        <a14:foregroundMark x1="85846" y1="64667" x2="87538" y2="57333"/>
                        <a14:foregroundMark x1="87538" y1="57333" x2="87846" y2="51167"/>
                        <a14:foregroundMark x1="87846" y1="51167" x2="87538" y2="44833"/>
                        <a14:foregroundMark x1="87538" y1="44500" x2="86154" y2="38333"/>
                        <a14:foregroundMark x1="44308" y1="12500" x2="55077" y2="11167"/>
                        <a14:foregroundMark x1="55077" y1="11167" x2="63385" y2="13000"/>
                        <a14:foregroundMark x1="63385" y1="13000" x2="70769" y2="16833"/>
                        <a14:foregroundMark x1="70769" y1="16833" x2="77231" y2="23333"/>
                        <a14:foregroundMark x1="20769" y1="36167" x2="50000" y2="67667"/>
                        <a14:foregroundMark x1="52308" y1="34167" x2="69538" y2="76167"/>
                      </a14:backgroundRemoval>
                    </a14:imgEffect>
                  </a14:imgLayer>
                </a14:imgProps>
              </a:ext>
              <a:ext uri="{28A0092B-C50C-407E-A947-70E740481C1C}">
                <a14:useLocalDpi xmlns:a14="http://schemas.microsoft.com/office/drawing/2010/main" val="0"/>
              </a:ext>
            </a:extLst>
          </a:blip>
          <a:srcRect l="10878" t="8982" r="5016" b="4086"/>
          <a:stretch/>
        </p:blipFill>
        <p:spPr>
          <a:xfrm>
            <a:off x="7581880" y="4687908"/>
            <a:ext cx="3206867" cy="2369127"/>
          </a:xfrm>
        </p:spPr>
      </p:pic>
      <p:sp>
        <p:nvSpPr>
          <p:cNvPr id="5" name="TextBox 4"/>
          <p:cNvSpPr txBox="1"/>
          <p:nvPr/>
        </p:nvSpPr>
        <p:spPr>
          <a:xfrm>
            <a:off x="7832773" y="5353854"/>
            <a:ext cx="2438400" cy="954107"/>
          </a:xfrm>
          <a:prstGeom prst="rect">
            <a:avLst/>
          </a:prstGeom>
          <a:noFill/>
        </p:spPr>
        <p:txBody>
          <a:bodyPr wrap="square" rtlCol="0">
            <a:spAutoFit/>
          </a:bodyPr>
          <a:lstStyle/>
          <a:p>
            <a:pPr algn="ctr"/>
            <a:r>
              <a:rPr lang="en-US" sz="5600" b="1" dirty="0" err="1">
                <a:solidFill>
                  <a:srgbClr val="FF0000"/>
                </a:solidFill>
                <a:latin typeface="Times New Roman" pitchFamily="18" charset="0"/>
                <a:cs typeface="Times New Roman" pitchFamily="18" charset="0"/>
              </a:rPr>
              <a:t>Hết</a:t>
            </a:r>
            <a:r>
              <a:rPr lang="en-US" sz="5600" b="1" dirty="0">
                <a:solidFill>
                  <a:srgbClr val="FF0000"/>
                </a:solidFill>
                <a:latin typeface="Times New Roman" pitchFamily="18" charset="0"/>
                <a:cs typeface="Times New Roman" pitchFamily="18" charset="0"/>
              </a:rPr>
              <a:t> </a:t>
            </a:r>
            <a:r>
              <a:rPr lang="en-US" sz="5600" b="1" dirty="0" err="1">
                <a:solidFill>
                  <a:srgbClr val="FF0000"/>
                </a:solidFill>
                <a:latin typeface="Times New Roman" pitchFamily="18" charset="0"/>
                <a:cs typeface="Times New Roman" pitchFamily="18" charset="0"/>
              </a:rPr>
              <a:t>giờ</a:t>
            </a:r>
            <a:endParaRPr lang="en-US" sz="5600" b="1" dirty="0">
              <a:solidFill>
                <a:srgbClr val="FF0000"/>
              </a:solidFill>
              <a:latin typeface="Times New Roman" pitchFamily="18" charset="0"/>
              <a:cs typeface="Times New Roman" pitchFamily="18" charset="0"/>
            </a:endParaRPr>
          </a:p>
        </p:txBody>
      </p:sp>
      <p:sp>
        <p:nvSpPr>
          <p:cNvPr id="15" name="Rectangle 3">
            <a:extLst>
              <a:ext uri="{FF2B5EF4-FFF2-40B4-BE49-F238E27FC236}">
                <a16:creationId xmlns:a16="http://schemas.microsoft.com/office/drawing/2014/main" id="{3891C1F4-4AE5-49E7-83DB-123A144EC124}"/>
              </a:ext>
            </a:extLst>
          </p:cNvPr>
          <p:cNvSpPr>
            <a:spLocks noChangeArrowheads="1"/>
          </p:cNvSpPr>
          <p:nvPr/>
        </p:nvSpPr>
        <p:spPr bwMode="auto">
          <a:xfrm>
            <a:off x="4320076" y="5666509"/>
            <a:ext cx="53573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3200" b="1" dirty="0">
                <a:latin typeface="Times New Roman" panose="02020603050405020304" pitchFamily="18" charset="0"/>
                <a:cs typeface="Times New Roman" panose="02020603050405020304" pitchFamily="18" charset="0"/>
              </a:rPr>
              <a:t>C. Ai </a:t>
            </a:r>
            <a:r>
              <a:rPr lang="en-US" altLang="en-US" sz="3200" b="1" dirty="0" err="1">
                <a:latin typeface="Times New Roman" panose="02020603050405020304" pitchFamily="18" charset="0"/>
                <a:cs typeface="Times New Roman" panose="02020603050405020304" pitchFamily="18" charset="0"/>
              </a:rPr>
              <a:t>thế</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nào</a:t>
            </a:r>
            <a:r>
              <a:rPr lang="en-US" altLang="en-US" sz="32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20557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9"/>
                                        </p:tgtEl>
                                        <p:attrNameLst>
                                          <p:attrName>style.visibility</p:attrName>
                                        </p:attrNameLst>
                                      </p:cBhvr>
                                      <p:to>
                                        <p:strVal val="visible"/>
                                      </p:to>
                                    </p:set>
                                    <p:anim calcmode="discrete" valueType="clr">
                                      <p:cBhvr override="childStyle">
                                        <p:cTn id="11"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9"/>
                                        </p:tgtEl>
                                        <p:attrNameLst>
                                          <p:attrName>fillcolor</p:attrName>
                                        </p:attrNameLst>
                                      </p:cBhvr>
                                      <p:tavLst>
                                        <p:tav tm="0">
                                          <p:val>
                                            <p:clrVal>
                                              <a:schemeClr val="accent2"/>
                                            </p:clrVal>
                                          </p:val>
                                        </p:tav>
                                        <p:tav tm="50000">
                                          <p:val>
                                            <p:clrVal>
                                              <a:schemeClr val="hlink"/>
                                            </p:clrVal>
                                          </p:val>
                                        </p:tav>
                                      </p:tavLst>
                                    </p:anim>
                                    <p:set>
                                      <p:cBhvr>
                                        <p:cTn id="13" dur="80"/>
                                        <p:tgtEl>
                                          <p:spTgt spid="9"/>
                                        </p:tgtEl>
                                        <p:attrNameLst>
                                          <p:attrName>fill.type</p:attrName>
                                        </p:attrNameLst>
                                      </p:cBhvr>
                                      <p:to>
                                        <p:strVal val="solid"/>
                                      </p:to>
                                    </p:set>
                                  </p:childTnLst>
                                </p:cTn>
                              </p:par>
                              <p:par>
                                <p:cTn id="14" presetID="1"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62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0"/>
                                        </p:tgtEl>
                                        <p:attrNameLst>
                                          <p:attrName>style.visibility</p:attrName>
                                        </p:attrNameLst>
                                      </p:cBhvr>
                                      <p:to>
                                        <p:strVal val="visible"/>
                                      </p:to>
                                    </p:set>
                                    <p:anim calcmode="discrete" valueType="clr">
                                      <p:cBhvr override="childStyle">
                                        <p:cTn id="19"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0"/>
                                        </p:tgtEl>
                                        <p:attrNameLst>
                                          <p:attrName>fillcolor</p:attrName>
                                        </p:attrNameLst>
                                      </p:cBhvr>
                                      <p:tavLst>
                                        <p:tav tm="0">
                                          <p:val>
                                            <p:clrVal>
                                              <a:schemeClr val="accent2"/>
                                            </p:clrVal>
                                          </p:val>
                                        </p:tav>
                                        <p:tav tm="50000">
                                          <p:val>
                                            <p:clrVal>
                                              <a:schemeClr val="hlink"/>
                                            </p:clrVal>
                                          </p:val>
                                        </p:tav>
                                      </p:tavLst>
                                    </p:anim>
                                    <p:set>
                                      <p:cBhvr>
                                        <p:cTn id="21" dur="80"/>
                                        <p:tgtEl>
                                          <p:spTgt spid="10"/>
                                        </p:tgtEl>
                                        <p:attrNameLst>
                                          <p:attrName>fill.type</p:attrName>
                                        </p:attrNameLst>
                                      </p:cBhvr>
                                      <p:to>
                                        <p:strVal val="solid"/>
                                      </p:to>
                                    </p:set>
                                  </p:childTnLst>
                                </p:cTn>
                              </p:par>
                            </p:childTnLst>
                          </p:cTn>
                        </p:par>
                        <p:par>
                          <p:cTn id="22" fill="hold">
                            <p:stCondLst>
                              <p:cond delay="106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5"/>
                                        </p:tgtEl>
                                        <p:attrNameLst>
                                          <p:attrName>style.visibility</p:attrName>
                                        </p:attrNameLst>
                                      </p:cBhvr>
                                      <p:to>
                                        <p:strVal val="visible"/>
                                      </p:to>
                                    </p:set>
                                    <p:anim calcmode="discrete" valueType="clr">
                                      <p:cBhvr override="childStyle">
                                        <p:cTn id="25"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5"/>
                                        </p:tgtEl>
                                        <p:attrNameLst>
                                          <p:attrName>fillcolor</p:attrName>
                                        </p:attrNameLst>
                                      </p:cBhvr>
                                      <p:tavLst>
                                        <p:tav tm="0">
                                          <p:val>
                                            <p:clrVal>
                                              <a:schemeClr val="accent2"/>
                                            </p:clrVal>
                                          </p:val>
                                        </p:tav>
                                        <p:tav tm="50000">
                                          <p:val>
                                            <p:clrVal>
                                              <a:schemeClr val="hlink"/>
                                            </p:clrVal>
                                          </p:val>
                                        </p:tav>
                                      </p:tavLst>
                                    </p:anim>
                                    <p:set>
                                      <p:cBhvr>
                                        <p:cTn id="27" dur="80"/>
                                        <p:tgtEl>
                                          <p:spTgt spid="15"/>
                                        </p:tgtEl>
                                        <p:attrNameLst>
                                          <p:attrName>fill.type</p:attrName>
                                        </p:attrNameLst>
                                      </p:cBhvr>
                                      <p:to>
                                        <p:strVal val="solid"/>
                                      </p:to>
                                    </p:set>
                                  </p:childTnLst>
                                </p:cTn>
                              </p:par>
                              <p:par>
                                <p:cTn id="28" presetID="53" presetClass="entr" presetSubtype="16" fill="hold" grpId="1"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par>
                                <p:cTn id="33" presetID="53" presetClass="entr" presetSubtype="16" fill="hold" grpId="1"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par>
                                <p:cTn id="38" presetID="53" presetClass="entr" presetSubtype="16" fill="hold" grpId="1"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par>
                                <p:cTn id="43" presetID="53" presetClass="entr" presetSubtype="16" fill="hold" grpId="1"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1" nodeType="with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54" presetClass="exit" presetSubtype="0" decel="100000" fill="hold" grpId="0" nodeType="clickEffect">
                                  <p:stCondLst>
                                    <p:cond delay="0"/>
                                  </p:stCondLst>
                                  <p:childTnLst>
                                    <p:anim calcmode="lin" valueType="num">
                                      <p:cBhvr>
                                        <p:cTn id="56" dur="1000"/>
                                        <p:tgtEl>
                                          <p:spTgt spid="21"/>
                                        </p:tgtEl>
                                        <p:attrNameLst>
                                          <p:attrName>ppt_w</p:attrName>
                                        </p:attrNameLst>
                                      </p:cBhvr>
                                      <p:tavLst>
                                        <p:tav tm="0">
                                          <p:val>
                                            <p:strVal val="ppt_w"/>
                                          </p:val>
                                        </p:tav>
                                        <p:tav tm="100000">
                                          <p:val>
                                            <p:strVal val="ppt_w*0.05"/>
                                          </p:val>
                                        </p:tav>
                                      </p:tavLst>
                                    </p:anim>
                                    <p:anim calcmode="lin" valueType="num">
                                      <p:cBhvr>
                                        <p:cTn id="57" dur="1000"/>
                                        <p:tgtEl>
                                          <p:spTgt spid="21"/>
                                        </p:tgtEl>
                                        <p:attrNameLst>
                                          <p:attrName>ppt_h</p:attrName>
                                        </p:attrNameLst>
                                      </p:cBhvr>
                                      <p:tavLst>
                                        <p:tav tm="0">
                                          <p:val>
                                            <p:strVal val="ppt_h"/>
                                          </p:val>
                                        </p:tav>
                                        <p:tav tm="100000">
                                          <p:val>
                                            <p:strVal val="ppt_h"/>
                                          </p:val>
                                        </p:tav>
                                      </p:tavLst>
                                    </p:anim>
                                    <p:anim calcmode="lin" valueType="num">
                                      <p:cBhvr>
                                        <p:cTn id="58" dur="1000"/>
                                        <p:tgtEl>
                                          <p:spTgt spid="21"/>
                                        </p:tgtEl>
                                        <p:attrNameLst>
                                          <p:attrName>ppt_x</p:attrName>
                                        </p:attrNameLst>
                                      </p:cBhvr>
                                      <p:tavLst>
                                        <p:tav tm="0">
                                          <p:val>
                                            <p:strVal val="ppt_x"/>
                                          </p:val>
                                        </p:tav>
                                        <p:tav tm="100000">
                                          <p:val>
                                            <p:strVal val="ppt_x-.2"/>
                                          </p:val>
                                        </p:tav>
                                      </p:tavLst>
                                    </p:anim>
                                    <p:anim calcmode="lin" valueType="num">
                                      <p:cBhvr>
                                        <p:cTn id="59" dur="1000"/>
                                        <p:tgtEl>
                                          <p:spTgt spid="21"/>
                                        </p:tgtEl>
                                        <p:attrNameLst>
                                          <p:attrName>ppt_y</p:attrName>
                                        </p:attrNameLst>
                                      </p:cBhvr>
                                      <p:tavLst>
                                        <p:tav tm="0">
                                          <p:val>
                                            <p:strVal val="ppt_y"/>
                                          </p:val>
                                        </p:tav>
                                        <p:tav tm="100000">
                                          <p:val>
                                            <p:strVal val="ppt_y"/>
                                          </p:val>
                                        </p:tav>
                                      </p:tavLst>
                                    </p:anim>
                                    <p:animEffect transition="out" filter="fade">
                                      <p:cBhvr>
                                        <p:cTn id="60" dur="1000"/>
                                        <p:tgtEl>
                                          <p:spTgt spid="21"/>
                                        </p:tgtEl>
                                      </p:cBhvr>
                                    </p:animEffect>
                                    <p:set>
                                      <p:cBhvr>
                                        <p:cTn id="61"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3" name="click.wav"/>
                                        </p:tgtEl>
                                      </p:cMediaNode>
                                    </p:audio>
                                  </p:subTnLst>
                                </p:cTn>
                              </p:par>
                            </p:childTnLst>
                          </p:cTn>
                        </p:par>
                        <p:par>
                          <p:cTn id="62" fill="hold">
                            <p:stCondLst>
                              <p:cond delay="1000"/>
                            </p:stCondLst>
                            <p:childTnLst>
                              <p:par>
                                <p:cTn id="63" presetID="54" presetClass="exit" presetSubtype="0" decel="100000" fill="hold" grpId="0" nodeType="afterEffect">
                                  <p:stCondLst>
                                    <p:cond delay="0"/>
                                  </p:stCondLst>
                                  <p:childTnLst>
                                    <p:anim calcmode="lin" valueType="num">
                                      <p:cBhvr>
                                        <p:cTn id="64" dur="1000"/>
                                        <p:tgtEl>
                                          <p:spTgt spid="20"/>
                                        </p:tgtEl>
                                        <p:attrNameLst>
                                          <p:attrName>ppt_w</p:attrName>
                                        </p:attrNameLst>
                                      </p:cBhvr>
                                      <p:tavLst>
                                        <p:tav tm="0">
                                          <p:val>
                                            <p:strVal val="ppt_w"/>
                                          </p:val>
                                        </p:tav>
                                        <p:tav tm="100000">
                                          <p:val>
                                            <p:strVal val="ppt_w*0.05"/>
                                          </p:val>
                                        </p:tav>
                                      </p:tavLst>
                                    </p:anim>
                                    <p:anim calcmode="lin" valueType="num">
                                      <p:cBhvr>
                                        <p:cTn id="65" dur="1000"/>
                                        <p:tgtEl>
                                          <p:spTgt spid="20"/>
                                        </p:tgtEl>
                                        <p:attrNameLst>
                                          <p:attrName>ppt_h</p:attrName>
                                        </p:attrNameLst>
                                      </p:cBhvr>
                                      <p:tavLst>
                                        <p:tav tm="0">
                                          <p:val>
                                            <p:strVal val="ppt_h"/>
                                          </p:val>
                                        </p:tav>
                                        <p:tav tm="100000">
                                          <p:val>
                                            <p:strVal val="ppt_h"/>
                                          </p:val>
                                        </p:tav>
                                      </p:tavLst>
                                    </p:anim>
                                    <p:anim calcmode="lin" valueType="num">
                                      <p:cBhvr>
                                        <p:cTn id="66" dur="1000"/>
                                        <p:tgtEl>
                                          <p:spTgt spid="20"/>
                                        </p:tgtEl>
                                        <p:attrNameLst>
                                          <p:attrName>ppt_x</p:attrName>
                                        </p:attrNameLst>
                                      </p:cBhvr>
                                      <p:tavLst>
                                        <p:tav tm="0">
                                          <p:val>
                                            <p:strVal val="ppt_x"/>
                                          </p:val>
                                        </p:tav>
                                        <p:tav tm="100000">
                                          <p:val>
                                            <p:strVal val="ppt_x-.2"/>
                                          </p:val>
                                        </p:tav>
                                      </p:tavLst>
                                    </p:anim>
                                    <p:anim calcmode="lin" valueType="num">
                                      <p:cBhvr>
                                        <p:cTn id="67" dur="1000"/>
                                        <p:tgtEl>
                                          <p:spTgt spid="20"/>
                                        </p:tgtEl>
                                        <p:attrNameLst>
                                          <p:attrName>ppt_y</p:attrName>
                                        </p:attrNameLst>
                                      </p:cBhvr>
                                      <p:tavLst>
                                        <p:tav tm="0">
                                          <p:val>
                                            <p:strVal val="ppt_y"/>
                                          </p:val>
                                        </p:tav>
                                        <p:tav tm="100000">
                                          <p:val>
                                            <p:strVal val="ppt_y"/>
                                          </p:val>
                                        </p:tav>
                                      </p:tavLst>
                                    </p:anim>
                                    <p:animEffect transition="out" filter="fade">
                                      <p:cBhvr>
                                        <p:cTn id="68" dur="1000"/>
                                        <p:tgtEl>
                                          <p:spTgt spid="20"/>
                                        </p:tgtEl>
                                      </p:cBhvr>
                                    </p:animEffect>
                                    <p:set>
                                      <p:cBhvr>
                                        <p:cTn id="69"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childTnLst>
                          </p:cTn>
                        </p:par>
                        <p:par>
                          <p:cTn id="70" fill="hold">
                            <p:stCondLst>
                              <p:cond delay="2000"/>
                            </p:stCondLst>
                            <p:childTnLst>
                              <p:par>
                                <p:cTn id="71" presetID="54" presetClass="exit" presetSubtype="0" decel="100000" fill="hold" grpId="0" nodeType="afterEffect">
                                  <p:stCondLst>
                                    <p:cond delay="0"/>
                                  </p:stCondLst>
                                  <p:childTnLst>
                                    <p:anim calcmode="lin" valueType="num">
                                      <p:cBhvr>
                                        <p:cTn id="72" dur="1000"/>
                                        <p:tgtEl>
                                          <p:spTgt spid="19"/>
                                        </p:tgtEl>
                                        <p:attrNameLst>
                                          <p:attrName>ppt_w</p:attrName>
                                        </p:attrNameLst>
                                      </p:cBhvr>
                                      <p:tavLst>
                                        <p:tav tm="0">
                                          <p:val>
                                            <p:strVal val="ppt_w"/>
                                          </p:val>
                                        </p:tav>
                                        <p:tav tm="100000">
                                          <p:val>
                                            <p:strVal val="ppt_w*0.05"/>
                                          </p:val>
                                        </p:tav>
                                      </p:tavLst>
                                    </p:anim>
                                    <p:anim calcmode="lin" valueType="num">
                                      <p:cBhvr>
                                        <p:cTn id="73" dur="1000"/>
                                        <p:tgtEl>
                                          <p:spTgt spid="19"/>
                                        </p:tgtEl>
                                        <p:attrNameLst>
                                          <p:attrName>ppt_h</p:attrName>
                                        </p:attrNameLst>
                                      </p:cBhvr>
                                      <p:tavLst>
                                        <p:tav tm="0">
                                          <p:val>
                                            <p:strVal val="ppt_h"/>
                                          </p:val>
                                        </p:tav>
                                        <p:tav tm="100000">
                                          <p:val>
                                            <p:strVal val="ppt_h"/>
                                          </p:val>
                                        </p:tav>
                                      </p:tavLst>
                                    </p:anim>
                                    <p:anim calcmode="lin" valueType="num">
                                      <p:cBhvr>
                                        <p:cTn id="74" dur="1000"/>
                                        <p:tgtEl>
                                          <p:spTgt spid="19"/>
                                        </p:tgtEl>
                                        <p:attrNameLst>
                                          <p:attrName>ppt_x</p:attrName>
                                        </p:attrNameLst>
                                      </p:cBhvr>
                                      <p:tavLst>
                                        <p:tav tm="0">
                                          <p:val>
                                            <p:strVal val="ppt_x"/>
                                          </p:val>
                                        </p:tav>
                                        <p:tav tm="100000">
                                          <p:val>
                                            <p:strVal val="ppt_x-.2"/>
                                          </p:val>
                                        </p:tav>
                                      </p:tavLst>
                                    </p:anim>
                                    <p:anim calcmode="lin" valueType="num">
                                      <p:cBhvr>
                                        <p:cTn id="75" dur="1000"/>
                                        <p:tgtEl>
                                          <p:spTgt spid="19"/>
                                        </p:tgtEl>
                                        <p:attrNameLst>
                                          <p:attrName>ppt_y</p:attrName>
                                        </p:attrNameLst>
                                      </p:cBhvr>
                                      <p:tavLst>
                                        <p:tav tm="0">
                                          <p:val>
                                            <p:strVal val="ppt_y"/>
                                          </p:val>
                                        </p:tav>
                                        <p:tav tm="100000">
                                          <p:val>
                                            <p:strVal val="ppt_y"/>
                                          </p:val>
                                        </p:tav>
                                      </p:tavLst>
                                    </p:anim>
                                    <p:animEffect transition="out" filter="fade">
                                      <p:cBhvr>
                                        <p:cTn id="76" dur="1000"/>
                                        <p:tgtEl>
                                          <p:spTgt spid="19"/>
                                        </p:tgtEl>
                                      </p:cBhvr>
                                    </p:animEffect>
                                    <p:set>
                                      <p:cBhvr>
                                        <p:cTn id="77"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lick.wav"/>
                                        </p:tgtEl>
                                      </p:cMediaNode>
                                    </p:audio>
                                  </p:subTnLst>
                                </p:cTn>
                              </p:par>
                            </p:childTnLst>
                          </p:cTn>
                        </p:par>
                        <p:par>
                          <p:cTn id="78" fill="hold">
                            <p:stCondLst>
                              <p:cond delay="3000"/>
                            </p:stCondLst>
                            <p:childTnLst>
                              <p:par>
                                <p:cTn id="79" presetID="54" presetClass="exit" presetSubtype="0" decel="100000" fill="hold" grpId="0" nodeType="afterEffect">
                                  <p:stCondLst>
                                    <p:cond delay="0"/>
                                  </p:stCondLst>
                                  <p:childTnLst>
                                    <p:anim calcmode="lin" valueType="num">
                                      <p:cBhvr>
                                        <p:cTn id="80" dur="1000"/>
                                        <p:tgtEl>
                                          <p:spTgt spid="18"/>
                                        </p:tgtEl>
                                        <p:attrNameLst>
                                          <p:attrName>ppt_w</p:attrName>
                                        </p:attrNameLst>
                                      </p:cBhvr>
                                      <p:tavLst>
                                        <p:tav tm="0">
                                          <p:val>
                                            <p:strVal val="ppt_w"/>
                                          </p:val>
                                        </p:tav>
                                        <p:tav tm="100000">
                                          <p:val>
                                            <p:strVal val="ppt_w*0.05"/>
                                          </p:val>
                                        </p:tav>
                                      </p:tavLst>
                                    </p:anim>
                                    <p:anim calcmode="lin" valueType="num">
                                      <p:cBhvr>
                                        <p:cTn id="81" dur="1000"/>
                                        <p:tgtEl>
                                          <p:spTgt spid="18"/>
                                        </p:tgtEl>
                                        <p:attrNameLst>
                                          <p:attrName>ppt_h</p:attrName>
                                        </p:attrNameLst>
                                      </p:cBhvr>
                                      <p:tavLst>
                                        <p:tav tm="0">
                                          <p:val>
                                            <p:strVal val="ppt_h"/>
                                          </p:val>
                                        </p:tav>
                                        <p:tav tm="100000">
                                          <p:val>
                                            <p:strVal val="ppt_h"/>
                                          </p:val>
                                        </p:tav>
                                      </p:tavLst>
                                    </p:anim>
                                    <p:anim calcmode="lin" valueType="num">
                                      <p:cBhvr>
                                        <p:cTn id="82" dur="1000"/>
                                        <p:tgtEl>
                                          <p:spTgt spid="18"/>
                                        </p:tgtEl>
                                        <p:attrNameLst>
                                          <p:attrName>ppt_x</p:attrName>
                                        </p:attrNameLst>
                                      </p:cBhvr>
                                      <p:tavLst>
                                        <p:tav tm="0">
                                          <p:val>
                                            <p:strVal val="ppt_x"/>
                                          </p:val>
                                        </p:tav>
                                        <p:tav tm="100000">
                                          <p:val>
                                            <p:strVal val="ppt_x-.2"/>
                                          </p:val>
                                        </p:tav>
                                      </p:tavLst>
                                    </p:anim>
                                    <p:anim calcmode="lin" valueType="num">
                                      <p:cBhvr>
                                        <p:cTn id="83" dur="1000"/>
                                        <p:tgtEl>
                                          <p:spTgt spid="18"/>
                                        </p:tgtEl>
                                        <p:attrNameLst>
                                          <p:attrName>ppt_y</p:attrName>
                                        </p:attrNameLst>
                                      </p:cBhvr>
                                      <p:tavLst>
                                        <p:tav tm="0">
                                          <p:val>
                                            <p:strVal val="ppt_y"/>
                                          </p:val>
                                        </p:tav>
                                        <p:tav tm="100000">
                                          <p:val>
                                            <p:strVal val="ppt_y"/>
                                          </p:val>
                                        </p:tav>
                                      </p:tavLst>
                                    </p:anim>
                                    <p:animEffect transition="out" filter="fade">
                                      <p:cBhvr>
                                        <p:cTn id="84" dur="1000"/>
                                        <p:tgtEl>
                                          <p:spTgt spid="18"/>
                                        </p:tgtEl>
                                      </p:cBhvr>
                                    </p:animEffect>
                                    <p:set>
                                      <p:cBhvr>
                                        <p:cTn id="85"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childTnLst>
                          </p:cTn>
                        </p:par>
                        <p:par>
                          <p:cTn id="86" fill="hold">
                            <p:stCondLst>
                              <p:cond delay="4000"/>
                            </p:stCondLst>
                            <p:childTnLst>
                              <p:par>
                                <p:cTn id="87" presetID="54" presetClass="exit" presetSubtype="0" decel="100000" fill="hold" grpId="0" nodeType="afterEffect">
                                  <p:stCondLst>
                                    <p:cond delay="0"/>
                                  </p:stCondLst>
                                  <p:childTnLst>
                                    <p:anim calcmode="lin" valueType="num">
                                      <p:cBhvr>
                                        <p:cTn id="88" dur="1000"/>
                                        <p:tgtEl>
                                          <p:spTgt spid="17"/>
                                        </p:tgtEl>
                                        <p:attrNameLst>
                                          <p:attrName>ppt_w</p:attrName>
                                        </p:attrNameLst>
                                      </p:cBhvr>
                                      <p:tavLst>
                                        <p:tav tm="0">
                                          <p:val>
                                            <p:strVal val="ppt_w"/>
                                          </p:val>
                                        </p:tav>
                                        <p:tav tm="100000">
                                          <p:val>
                                            <p:strVal val="ppt_w*0.05"/>
                                          </p:val>
                                        </p:tav>
                                      </p:tavLst>
                                    </p:anim>
                                    <p:anim calcmode="lin" valueType="num">
                                      <p:cBhvr>
                                        <p:cTn id="89" dur="1000"/>
                                        <p:tgtEl>
                                          <p:spTgt spid="17"/>
                                        </p:tgtEl>
                                        <p:attrNameLst>
                                          <p:attrName>ppt_h</p:attrName>
                                        </p:attrNameLst>
                                      </p:cBhvr>
                                      <p:tavLst>
                                        <p:tav tm="0">
                                          <p:val>
                                            <p:strVal val="ppt_h"/>
                                          </p:val>
                                        </p:tav>
                                        <p:tav tm="100000">
                                          <p:val>
                                            <p:strVal val="ppt_h"/>
                                          </p:val>
                                        </p:tav>
                                      </p:tavLst>
                                    </p:anim>
                                    <p:anim calcmode="lin" valueType="num">
                                      <p:cBhvr>
                                        <p:cTn id="90" dur="1000"/>
                                        <p:tgtEl>
                                          <p:spTgt spid="17"/>
                                        </p:tgtEl>
                                        <p:attrNameLst>
                                          <p:attrName>ppt_x</p:attrName>
                                        </p:attrNameLst>
                                      </p:cBhvr>
                                      <p:tavLst>
                                        <p:tav tm="0">
                                          <p:val>
                                            <p:strVal val="ppt_x"/>
                                          </p:val>
                                        </p:tav>
                                        <p:tav tm="100000">
                                          <p:val>
                                            <p:strVal val="ppt_x-.2"/>
                                          </p:val>
                                        </p:tav>
                                      </p:tavLst>
                                    </p:anim>
                                    <p:anim calcmode="lin" valueType="num">
                                      <p:cBhvr>
                                        <p:cTn id="91" dur="1000"/>
                                        <p:tgtEl>
                                          <p:spTgt spid="17"/>
                                        </p:tgtEl>
                                        <p:attrNameLst>
                                          <p:attrName>ppt_y</p:attrName>
                                        </p:attrNameLst>
                                      </p:cBhvr>
                                      <p:tavLst>
                                        <p:tav tm="0">
                                          <p:val>
                                            <p:strVal val="ppt_y"/>
                                          </p:val>
                                        </p:tav>
                                        <p:tav tm="100000">
                                          <p:val>
                                            <p:strVal val="ppt_y"/>
                                          </p:val>
                                        </p:tav>
                                      </p:tavLst>
                                    </p:anim>
                                    <p:animEffect transition="out" filter="fade">
                                      <p:cBhvr>
                                        <p:cTn id="92" dur="1000"/>
                                        <p:tgtEl>
                                          <p:spTgt spid="17"/>
                                        </p:tgtEl>
                                      </p:cBhvr>
                                    </p:animEffect>
                                    <p:set>
                                      <p:cBhvr>
                                        <p:cTn id="93"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3" name="click.wav"/>
                                        </p:tgtEl>
                                      </p:cMediaNode>
                                    </p:audio>
                                  </p:sub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5"/>
                                        </p:tgtEl>
                                        <p:attrNameLst>
                                          <p:attrName>style.visibility</p:attrName>
                                        </p:attrNameLst>
                                      </p:cBhvr>
                                      <p:to>
                                        <p:strVal val="visible"/>
                                      </p:to>
                                    </p:set>
                                    <p:anim calcmode="lin" valueType="num">
                                      <p:cBhvr>
                                        <p:cTn id="98" dur="500" fill="hold"/>
                                        <p:tgtEl>
                                          <p:spTgt spid="5"/>
                                        </p:tgtEl>
                                        <p:attrNameLst>
                                          <p:attrName>ppt_w</p:attrName>
                                        </p:attrNameLst>
                                      </p:cBhvr>
                                      <p:tavLst>
                                        <p:tav tm="0">
                                          <p:val>
                                            <p:fltVal val="0"/>
                                          </p:val>
                                        </p:tav>
                                        <p:tav tm="100000">
                                          <p:val>
                                            <p:strVal val="#ppt_w"/>
                                          </p:val>
                                        </p:tav>
                                      </p:tavLst>
                                    </p:anim>
                                    <p:anim calcmode="lin" valueType="num">
                                      <p:cBhvr>
                                        <p:cTn id="99" dur="500" fill="hold"/>
                                        <p:tgtEl>
                                          <p:spTgt spid="5"/>
                                        </p:tgtEl>
                                        <p:attrNameLst>
                                          <p:attrName>ppt_h</p:attrName>
                                        </p:attrNameLst>
                                      </p:cBhvr>
                                      <p:tavLst>
                                        <p:tav tm="0">
                                          <p:val>
                                            <p:fltVal val="0"/>
                                          </p:val>
                                        </p:tav>
                                        <p:tav tm="100000">
                                          <p:val>
                                            <p:strVal val="#ppt_h"/>
                                          </p:val>
                                        </p:tav>
                                      </p:tavLst>
                                    </p:anim>
                                    <p:animEffect transition="in" filter="fade">
                                      <p:cBhvr>
                                        <p:cTn id="100" dur="500"/>
                                        <p:tgtEl>
                                          <p:spTgt spid="5"/>
                                        </p:tgtEl>
                                      </p:cBhvr>
                                    </p:animEffect>
                                  </p:childTnLst>
                                </p:cTn>
                              </p:par>
                              <p:par>
                                <p:cTn id="101" presetID="53" presetClass="entr" presetSubtype="16" fill="hold" nodeType="with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p:cTn id="103" dur="500" fill="hold"/>
                                        <p:tgtEl>
                                          <p:spTgt spid="22"/>
                                        </p:tgtEl>
                                        <p:attrNameLst>
                                          <p:attrName>ppt_w</p:attrName>
                                        </p:attrNameLst>
                                      </p:cBhvr>
                                      <p:tavLst>
                                        <p:tav tm="0">
                                          <p:val>
                                            <p:fltVal val="0"/>
                                          </p:val>
                                        </p:tav>
                                        <p:tav tm="100000">
                                          <p:val>
                                            <p:strVal val="#ppt_w"/>
                                          </p:val>
                                        </p:tav>
                                      </p:tavLst>
                                    </p:anim>
                                    <p:anim calcmode="lin" valueType="num">
                                      <p:cBhvr>
                                        <p:cTn id="104" dur="500" fill="hold"/>
                                        <p:tgtEl>
                                          <p:spTgt spid="22"/>
                                        </p:tgtEl>
                                        <p:attrNameLst>
                                          <p:attrName>ppt_h</p:attrName>
                                        </p:attrNameLst>
                                      </p:cBhvr>
                                      <p:tavLst>
                                        <p:tav tm="0">
                                          <p:val>
                                            <p:fltVal val="0"/>
                                          </p:val>
                                        </p:tav>
                                        <p:tav tm="100000">
                                          <p:val>
                                            <p:strVal val="#ppt_h"/>
                                          </p:val>
                                        </p:tav>
                                      </p:tavLst>
                                    </p:anim>
                                    <p:animEffect transition="in" filter="fade">
                                      <p:cBhvr>
                                        <p:cTn id="105" dur="500"/>
                                        <p:tgtEl>
                                          <p:spTgt spid="22"/>
                                        </p:tgtEl>
                                      </p:cBhvr>
                                    </p:animEffect>
                                  </p:childTnLst>
                                  <p:subTnLst>
                                    <p:audio>
                                      <p:cMediaNode>
                                        <p:cTn display="0" masterRel="sameClick">
                                          <p:stCondLst>
                                            <p:cond evt="begin" delay="0">
                                              <p:tn val="101"/>
                                            </p:cond>
                                          </p:stCondLst>
                                          <p:endCondLst>
                                            <p:cond evt="onStopAudio" delay="0">
                                              <p:tgtEl>
                                                <p:sldTgt/>
                                              </p:tgtEl>
                                            </p:cond>
                                          </p:endCondLst>
                                        </p:cTn>
                                        <p:tgtEl>
                                          <p:sndTgt r:embed="rId4" name="drumroll.wav"/>
                                        </p:tgtEl>
                                      </p:cMediaNode>
                                    </p:audio>
                                  </p:subTnLst>
                                </p:cTn>
                              </p:par>
                            </p:childTnLst>
                          </p:cTn>
                        </p:par>
                      </p:childTnLst>
                    </p:cTn>
                  </p:par>
                  <p:par>
                    <p:cTn id="106" fill="hold">
                      <p:stCondLst>
                        <p:cond delay="indefinite"/>
                      </p:stCondLst>
                      <p:childTnLst>
                        <p:par>
                          <p:cTn id="107" fill="hold">
                            <p:stCondLst>
                              <p:cond delay="0"/>
                            </p:stCondLst>
                            <p:childTnLst>
                              <p:par>
                                <p:cTn id="108" presetID="32" presetClass="emph" presetSubtype="0" fill="hold" grpId="1" nodeType="clickEffect">
                                  <p:stCondLst>
                                    <p:cond delay="0"/>
                                  </p:stCondLst>
                                  <p:childTnLst>
                                    <p:animRot by="120000">
                                      <p:cBhvr>
                                        <p:cTn id="109" dur="100" fill="hold">
                                          <p:stCondLst>
                                            <p:cond delay="0"/>
                                          </p:stCondLst>
                                        </p:cTn>
                                        <p:tgtEl>
                                          <p:spTgt spid="5"/>
                                        </p:tgtEl>
                                        <p:attrNameLst>
                                          <p:attrName>r</p:attrName>
                                        </p:attrNameLst>
                                      </p:cBhvr>
                                    </p:animRot>
                                    <p:animRot by="-240000">
                                      <p:cBhvr>
                                        <p:cTn id="110" dur="200" fill="hold">
                                          <p:stCondLst>
                                            <p:cond delay="200"/>
                                          </p:stCondLst>
                                        </p:cTn>
                                        <p:tgtEl>
                                          <p:spTgt spid="5"/>
                                        </p:tgtEl>
                                        <p:attrNameLst>
                                          <p:attrName>r</p:attrName>
                                        </p:attrNameLst>
                                      </p:cBhvr>
                                    </p:animRot>
                                    <p:animRot by="240000">
                                      <p:cBhvr>
                                        <p:cTn id="111" dur="200" fill="hold">
                                          <p:stCondLst>
                                            <p:cond delay="400"/>
                                          </p:stCondLst>
                                        </p:cTn>
                                        <p:tgtEl>
                                          <p:spTgt spid="5"/>
                                        </p:tgtEl>
                                        <p:attrNameLst>
                                          <p:attrName>r</p:attrName>
                                        </p:attrNameLst>
                                      </p:cBhvr>
                                    </p:animRot>
                                    <p:animRot by="-240000">
                                      <p:cBhvr>
                                        <p:cTn id="112" dur="200" fill="hold">
                                          <p:stCondLst>
                                            <p:cond delay="600"/>
                                          </p:stCondLst>
                                        </p:cTn>
                                        <p:tgtEl>
                                          <p:spTgt spid="5"/>
                                        </p:tgtEl>
                                        <p:attrNameLst>
                                          <p:attrName>r</p:attrName>
                                        </p:attrNameLst>
                                      </p:cBhvr>
                                    </p:animRot>
                                    <p:animRot by="120000">
                                      <p:cBhvr>
                                        <p:cTn id="113" dur="200" fill="hold">
                                          <p:stCondLst>
                                            <p:cond delay="800"/>
                                          </p:stCondLst>
                                        </p:cTn>
                                        <p:tgtEl>
                                          <p:spTgt spid="5"/>
                                        </p:tgtEl>
                                        <p:attrNameLst>
                                          <p:attrName>r</p:attrName>
                                        </p:attrNameLst>
                                      </p:cBhvr>
                                    </p:animRot>
                                  </p:childTnLst>
                                </p:cTn>
                              </p:par>
                              <p:par>
                                <p:cTn id="114" presetID="32" presetClass="emph" presetSubtype="0" fill="hold" nodeType="withEffect">
                                  <p:stCondLst>
                                    <p:cond delay="0"/>
                                  </p:stCondLst>
                                  <p:childTnLst>
                                    <p:animRot by="120000">
                                      <p:cBhvr>
                                        <p:cTn id="115" dur="100" fill="hold">
                                          <p:stCondLst>
                                            <p:cond delay="0"/>
                                          </p:stCondLst>
                                        </p:cTn>
                                        <p:tgtEl>
                                          <p:spTgt spid="22"/>
                                        </p:tgtEl>
                                        <p:attrNameLst>
                                          <p:attrName>r</p:attrName>
                                        </p:attrNameLst>
                                      </p:cBhvr>
                                    </p:animRot>
                                    <p:animRot by="-240000">
                                      <p:cBhvr>
                                        <p:cTn id="116" dur="200" fill="hold">
                                          <p:stCondLst>
                                            <p:cond delay="200"/>
                                          </p:stCondLst>
                                        </p:cTn>
                                        <p:tgtEl>
                                          <p:spTgt spid="22"/>
                                        </p:tgtEl>
                                        <p:attrNameLst>
                                          <p:attrName>r</p:attrName>
                                        </p:attrNameLst>
                                      </p:cBhvr>
                                    </p:animRot>
                                    <p:animRot by="240000">
                                      <p:cBhvr>
                                        <p:cTn id="117" dur="200" fill="hold">
                                          <p:stCondLst>
                                            <p:cond delay="400"/>
                                          </p:stCondLst>
                                        </p:cTn>
                                        <p:tgtEl>
                                          <p:spTgt spid="22"/>
                                        </p:tgtEl>
                                        <p:attrNameLst>
                                          <p:attrName>r</p:attrName>
                                        </p:attrNameLst>
                                      </p:cBhvr>
                                    </p:animRot>
                                    <p:animRot by="-240000">
                                      <p:cBhvr>
                                        <p:cTn id="118" dur="200" fill="hold">
                                          <p:stCondLst>
                                            <p:cond delay="600"/>
                                          </p:stCondLst>
                                        </p:cTn>
                                        <p:tgtEl>
                                          <p:spTgt spid="22"/>
                                        </p:tgtEl>
                                        <p:attrNameLst>
                                          <p:attrName>r</p:attrName>
                                        </p:attrNameLst>
                                      </p:cBhvr>
                                    </p:animRot>
                                    <p:animRot by="120000">
                                      <p:cBhvr>
                                        <p:cTn id="119" dur="200" fill="hold">
                                          <p:stCondLst>
                                            <p:cond delay="800"/>
                                          </p:stCondLst>
                                        </p:cTn>
                                        <p:tgtEl>
                                          <p:spTgt spid="22"/>
                                        </p:tgtEl>
                                        <p:attrNameLst>
                                          <p:attrName>r</p:attrName>
                                        </p:attrNameLst>
                                      </p:cBhvr>
                                    </p:animRot>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grpId="0" nodeType="clickEffect">
                                  <p:stCondLst>
                                    <p:cond delay="0"/>
                                  </p:stCondLst>
                                  <p:childTnLst>
                                    <p:set>
                                      <p:cBhvr>
                                        <p:cTn id="123" dur="1" fill="hold">
                                          <p:stCondLst>
                                            <p:cond delay="0"/>
                                          </p:stCondLst>
                                        </p:cTn>
                                        <p:tgtEl>
                                          <p:spTgt spid="2"/>
                                        </p:tgtEl>
                                        <p:attrNameLst>
                                          <p:attrName>style.visibility</p:attrName>
                                        </p:attrNameLst>
                                      </p:cBhvr>
                                      <p:to>
                                        <p:strVal val="visible"/>
                                      </p:to>
                                    </p:set>
                                    <p:animEffect transition="in" filter="barn(inVertical)">
                                      <p:cBhvr>
                                        <p:cTn id="1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9" grpId="0"/>
      <p:bldP spid="10" grpId="0"/>
      <p:bldP spid="13" grpId="0"/>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5" grpId="0"/>
      <p:bldP spid="5" grpId="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8300" y="0"/>
            <a:ext cx="9029701" cy="6858000"/>
          </a:xfrm>
          <a:prstGeom prst="rect">
            <a:avLst/>
          </a:prstGeom>
        </p:spPr>
      </p:pic>
      <p:sp>
        <p:nvSpPr>
          <p:cNvPr id="4" name="Oval 3"/>
          <p:cNvSpPr/>
          <p:nvPr/>
        </p:nvSpPr>
        <p:spPr>
          <a:xfrm>
            <a:off x="2836739" y="1905000"/>
            <a:ext cx="579667" cy="685800"/>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Rectangle 2">
            <a:extLst>
              <a:ext uri="{FF2B5EF4-FFF2-40B4-BE49-F238E27FC236}">
                <a16:creationId xmlns:a16="http://schemas.microsoft.com/office/drawing/2014/main" id="{4CEC3783-A469-4563-9B87-695F0285E8FF}"/>
              </a:ext>
            </a:extLst>
          </p:cNvPr>
          <p:cNvSpPr>
            <a:spLocks noChangeArrowheads="1"/>
          </p:cNvSpPr>
          <p:nvPr/>
        </p:nvSpPr>
        <p:spPr bwMode="auto">
          <a:xfrm>
            <a:off x="2288892" y="624177"/>
            <a:ext cx="744888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400" b="1" u="sng" dirty="0" err="1">
                <a:solidFill>
                  <a:srgbClr val="000099"/>
                </a:solidFill>
                <a:latin typeface="Times New Roman" panose="02020603050405020304" pitchFamily="18" charset="0"/>
                <a:cs typeface="Times New Roman" panose="02020603050405020304" pitchFamily="18" charset="0"/>
              </a:rPr>
              <a:t>Câu</a:t>
            </a:r>
            <a:r>
              <a:rPr lang="en-US" altLang="en-US" sz="3400" b="1" u="sng" dirty="0">
                <a:solidFill>
                  <a:srgbClr val="000099"/>
                </a:solidFill>
                <a:latin typeface="Times New Roman" panose="02020603050405020304" pitchFamily="18" charset="0"/>
                <a:cs typeface="Times New Roman" panose="02020603050405020304" pitchFamily="18" charset="0"/>
              </a:rPr>
              <a:t> 2:</a:t>
            </a:r>
            <a:r>
              <a:rPr lang="en-US" altLang="en-US" sz="3400" b="1" dirty="0">
                <a:solidFill>
                  <a:srgbClr val="000099"/>
                </a:solidFill>
                <a:latin typeface="Times New Roman" panose="02020603050405020304" pitchFamily="18" charset="0"/>
                <a:cs typeface="Times New Roman" panose="02020603050405020304" pitchFamily="18" charset="0"/>
              </a:rPr>
              <a:t>Câu “</a:t>
            </a:r>
            <a:r>
              <a:rPr lang="en-US" altLang="en-US" sz="3400" b="1" dirty="0" err="1">
                <a:solidFill>
                  <a:srgbClr val="000099"/>
                </a:solidFill>
                <a:latin typeface="Times New Roman" panose="02020603050405020304" pitchFamily="18" charset="0"/>
                <a:cs typeface="Times New Roman" panose="02020603050405020304" pitchFamily="18" charset="0"/>
              </a:rPr>
              <a:t>Tô</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Ngọc</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Vân</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là</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một</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nghệ</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sĩ</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tài</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ba</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Có</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tác</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dụng</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gì</a:t>
            </a:r>
            <a:r>
              <a:rPr lang="en-US" altLang="en-US" sz="3400" b="1" dirty="0">
                <a:solidFill>
                  <a:srgbClr val="000099"/>
                </a:solidFill>
                <a:latin typeface="Times New Roman" panose="02020603050405020304" pitchFamily="18" charset="0"/>
                <a:cs typeface="Times New Roman" panose="02020603050405020304" pitchFamily="18" charset="0"/>
              </a:rPr>
              <a:t>?</a:t>
            </a:r>
          </a:p>
        </p:txBody>
      </p:sp>
      <p:sp>
        <p:nvSpPr>
          <p:cNvPr id="6" name="Rectangle 3">
            <a:extLst>
              <a:ext uri="{FF2B5EF4-FFF2-40B4-BE49-F238E27FC236}">
                <a16:creationId xmlns:a16="http://schemas.microsoft.com/office/drawing/2014/main" id="{3891C1F4-4AE5-49E7-83DB-123A144EC124}"/>
              </a:ext>
            </a:extLst>
          </p:cNvPr>
          <p:cNvSpPr>
            <a:spLocks noChangeArrowheads="1"/>
          </p:cNvSpPr>
          <p:nvPr/>
        </p:nvSpPr>
        <p:spPr bwMode="auto">
          <a:xfrm>
            <a:off x="2836738" y="1905000"/>
            <a:ext cx="56578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3200" b="1" dirty="0">
                <a:latin typeface="Times New Roman" panose="02020603050405020304" pitchFamily="18" charset="0"/>
                <a:cs typeface="Times New Roman" panose="02020603050405020304" pitchFamily="18" charset="0"/>
              </a:rPr>
              <a:t>A.  </a:t>
            </a:r>
          </a:p>
        </p:txBody>
      </p:sp>
      <p:sp>
        <p:nvSpPr>
          <p:cNvPr id="7" name="Rectangle 4">
            <a:extLst>
              <a:ext uri="{FF2B5EF4-FFF2-40B4-BE49-F238E27FC236}">
                <a16:creationId xmlns:a16="http://schemas.microsoft.com/office/drawing/2014/main" id="{75588146-82D2-43BD-81B6-C56A8AEF4E07}"/>
              </a:ext>
            </a:extLst>
          </p:cNvPr>
          <p:cNvSpPr>
            <a:spLocks noChangeArrowheads="1"/>
          </p:cNvSpPr>
          <p:nvPr/>
        </p:nvSpPr>
        <p:spPr bwMode="auto">
          <a:xfrm>
            <a:off x="2836738" y="3114873"/>
            <a:ext cx="626677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3200" b="1" dirty="0">
                <a:latin typeface="Times New Roman" panose="02020603050405020304" pitchFamily="18" charset="0"/>
                <a:cs typeface="Times New Roman" panose="02020603050405020304" pitchFamily="18" charset="0"/>
              </a:rPr>
              <a:t>B.  </a:t>
            </a:r>
            <a:r>
              <a:rPr lang="en-US" altLang="en-US" sz="3200" b="1" dirty="0" err="1">
                <a:latin typeface="Times New Roman" panose="02020603050405020304" pitchFamily="18" charset="0"/>
                <a:cs typeface="Times New Roman" panose="02020603050405020304" pitchFamily="18" charset="0"/>
              </a:rPr>
              <a:t>Giới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thiệu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họa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sĩ</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Tô</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Ngọc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Vân</a:t>
            </a:r>
            <a:endParaRPr lang="en-US" altLang="en-US" sz="3200" b="1" dirty="0">
              <a:latin typeface="Times New Roman" panose="02020603050405020304" pitchFamily="18" charset="0"/>
              <a:cs typeface="Times New Roman" panose="02020603050405020304" pitchFamily="18" charset="0"/>
            </a:endParaRPr>
          </a:p>
          <a:p>
            <a:pPr eaLnBrk="1" hangingPunct="1">
              <a:spcBef>
                <a:spcPct val="20000"/>
              </a:spcBef>
            </a:pP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720B674-3A0D-4B81-81E8-6DE6828A17BB}"/>
              </a:ext>
            </a:extLst>
          </p:cNvPr>
          <p:cNvSpPr txBox="1">
            <a:spLocks noChangeArrowheads="1"/>
          </p:cNvSpPr>
          <p:nvPr/>
        </p:nvSpPr>
        <p:spPr bwMode="auto">
          <a:xfrm>
            <a:off x="3505201" y="1981200"/>
            <a:ext cx="546037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200" b="1" dirty="0" err="1">
                <a:latin typeface="Times New Roman" panose="02020603050405020304" pitchFamily="18" charset="0"/>
                <a:cs typeface="Times New Roman" panose="02020603050405020304" pitchFamily="18" charset="0"/>
              </a:rPr>
              <a:t>Nhận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định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năng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Tô</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Vân</a:t>
            </a:r>
            <a:endParaRPr lang="en-US" sz="3200" b="1" dirty="0">
              <a:latin typeface="Times New Roman" panose="02020603050405020304" pitchFamily="18" charset="0"/>
              <a:cs typeface="Times New Roman" panose="02020603050405020304" pitchFamily="18" charset="0"/>
            </a:endParaRPr>
          </a:p>
        </p:txBody>
      </p:sp>
      <p:sp>
        <p:nvSpPr>
          <p:cNvPr id="9" name="AutoShape 7">
            <a:extLst>
              <a:ext uri="{FF2B5EF4-FFF2-40B4-BE49-F238E27FC236}">
                <a16:creationId xmlns:a16="http://schemas.microsoft.com/office/drawing/2014/main" id="{8086158F-8112-40F1-AA6D-2AA0B4173FAF}"/>
              </a:ext>
            </a:extLst>
          </p:cNvPr>
          <p:cNvSpPr>
            <a:spLocks noChangeArrowheads="1"/>
          </p:cNvSpPr>
          <p:nvPr/>
        </p:nvSpPr>
        <p:spPr bwMode="auto">
          <a:xfrm>
            <a:off x="4932488" y="5309341"/>
            <a:ext cx="1081775" cy="99695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dirty="0">
                <a:solidFill>
                  <a:srgbClr val="800000"/>
                </a:solidFill>
              </a:rPr>
              <a:t>1</a:t>
            </a:r>
          </a:p>
        </p:txBody>
      </p:sp>
      <p:sp>
        <p:nvSpPr>
          <p:cNvPr id="10" name="AutoShape 8">
            <a:extLst>
              <a:ext uri="{FF2B5EF4-FFF2-40B4-BE49-F238E27FC236}">
                <a16:creationId xmlns:a16="http://schemas.microsoft.com/office/drawing/2014/main" id="{3F210A21-471C-48A2-8C54-67E3961EA56C}"/>
              </a:ext>
            </a:extLst>
          </p:cNvPr>
          <p:cNvSpPr>
            <a:spLocks noChangeArrowheads="1"/>
          </p:cNvSpPr>
          <p:nvPr/>
        </p:nvSpPr>
        <p:spPr bwMode="auto">
          <a:xfrm>
            <a:off x="4932489" y="5309341"/>
            <a:ext cx="1081775" cy="99695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a:solidFill>
                  <a:srgbClr val="0033CC"/>
                </a:solidFill>
              </a:rPr>
              <a:t>2</a:t>
            </a:r>
          </a:p>
        </p:txBody>
      </p:sp>
      <p:sp>
        <p:nvSpPr>
          <p:cNvPr id="11" name="AutoShape 9">
            <a:extLst>
              <a:ext uri="{FF2B5EF4-FFF2-40B4-BE49-F238E27FC236}">
                <a16:creationId xmlns:a16="http://schemas.microsoft.com/office/drawing/2014/main" id="{93603F68-4BB2-450B-8A23-AEB690FF1259}"/>
              </a:ext>
            </a:extLst>
          </p:cNvPr>
          <p:cNvSpPr>
            <a:spLocks noChangeArrowheads="1"/>
          </p:cNvSpPr>
          <p:nvPr/>
        </p:nvSpPr>
        <p:spPr bwMode="auto">
          <a:xfrm>
            <a:off x="4933422" y="5332355"/>
            <a:ext cx="1081775" cy="99695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dirty="0">
                <a:solidFill>
                  <a:srgbClr val="0033CC"/>
                </a:solidFill>
              </a:rPr>
              <a:t>3</a:t>
            </a:r>
          </a:p>
        </p:txBody>
      </p:sp>
      <p:sp>
        <p:nvSpPr>
          <p:cNvPr id="12" name="AutoShape 10">
            <a:extLst>
              <a:ext uri="{FF2B5EF4-FFF2-40B4-BE49-F238E27FC236}">
                <a16:creationId xmlns:a16="http://schemas.microsoft.com/office/drawing/2014/main" id="{D6368C2C-542E-4B88-9483-FDD6CFA06C48}"/>
              </a:ext>
            </a:extLst>
          </p:cNvPr>
          <p:cNvSpPr>
            <a:spLocks noChangeArrowheads="1"/>
          </p:cNvSpPr>
          <p:nvPr/>
        </p:nvSpPr>
        <p:spPr bwMode="auto">
          <a:xfrm>
            <a:off x="4932490" y="5365796"/>
            <a:ext cx="1081775" cy="99695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a:solidFill>
                  <a:srgbClr val="0033CC"/>
                </a:solidFill>
              </a:rPr>
              <a:t>4</a:t>
            </a:r>
          </a:p>
        </p:txBody>
      </p:sp>
      <p:sp>
        <p:nvSpPr>
          <p:cNvPr id="13" name="AutoShape 11">
            <a:extLst>
              <a:ext uri="{FF2B5EF4-FFF2-40B4-BE49-F238E27FC236}">
                <a16:creationId xmlns:a16="http://schemas.microsoft.com/office/drawing/2014/main" id="{1D9A5815-1B1B-43B5-A062-424B3A91292C}"/>
              </a:ext>
            </a:extLst>
          </p:cNvPr>
          <p:cNvSpPr>
            <a:spLocks noChangeArrowheads="1"/>
          </p:cNvSpPr>
          <p:nvPr/>
        </p:nvSpPr>
        <p:spPr bwMode="auto">
          <a:xfrm>
            <a:off x="4932491" y="5365796"/>
            <a:ext cx="1081775" cy="99695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dirty="0">
                <a:solidFill>
                  <a:srgbClr val="0033CC"/>
                </a:solidFill>
              </a:rPr>
              <a:t>5</a:t>
            </a:r>
          </a:p>
        </p:txBody>
      </p:sp>
      <p:pic>
        <p:nvPicPr>
          <p:cNvPr id="14" name="Content Placeholder 7"/>
          <p:cNvPicPr>
            <a:picLocks noGrp="1" noChangeAspect="1"/>
          </p:cNvPicPr>
          <p:nvPr>
            <p:ph idx="1"/>
          </p:nvPr>
        </p:nvPicPr>
        <p:blipFill rotWithShape="1">
          <a:blip r:embed="rId5">
            <a:extLst>
              <a:ext uri="{BEBA8EAE-BF5A-486C-A8C5-ECC9F3942E4B}">
                <a14:imgProps xmlns:a14="http://schemas.microsoft.com/office/drawing/2010/main">
                  <a14:imgLayer r:embed="rId6">
                    <a14:imgEffect>
                      <a14:backgroundRemoval t="7000" b="93833" l="10000" r="95231">
                        <a14:foregroundMark x1="52615" y1="11500" x2="20462" y2="73000"/>
                        <a14:foregroundMark x1="19231" y1="32000" x2="85231" y2="64667"/>
                        <a14:foregroundMark x1="52615" y1="48333" x2="52923" y2="90000"/>
                        <a14:foregroundMark x1="92923" y1="23000" x2="37231" y2="87167"/>
                        <a14:foregroundMark x1="52308" y1="49333" x2="20769" y2="72667"/>
                        <a14:foregroundMark x1="36308" y1="61833" x2="37538" y2="85833"/>
                        <a14:foregroundMark x1="20923" y1="73000" x2="36615" y2="86833"/>
                        <a14:foregroundMark x1="19846" y1="72333" x2="18615" y2="32333"/>
                        <a14:foregroundMark x1="18615" y1="32000" x2="52308" y2="11833"/>
                        <a14:foregroundMark x1="35538" y1="21667" x2="34000" y2="15667"/>
                        <a14:foregroundMark x1="52615" y1="11833" x2="85538" y2="35833"/>
                        <a14:foregroundMark x1="70154" y1="17833" x2="64154" y2="54167"/>
                        <a14:foregroundMark x1="68923" y1="24333" x2="36308" y2="42333"/>
                        <a14:foregroundMark x1="84000" y1="34500" x2="85231" y2="63667"/>
                        <a14:foregroundMark x1="85538" y1="64667" x2="53231" y2="90000"/>
                        <a14:foregroundMark x1="68615" y1="77833" x2="71846" y2="84500"/>
                        <a14:foregroundMark x1="51538" y1="11167" x2="34000" y2="15000"/>
                        <a14:foregroundMark x1="42615" y1="12667" x2="42923" y2="11500"/>
                        <a14:foregroundMark x1="34615" y1="15333" x2="24769" y2="23000"/>
                        <a14:foregroundMark x1="24769" y1="23000" x2="19231" y2="31000"/>
                        <a14:foregroundMark x1="19231" y1="31000" x2="15077" y2="42000"/>
                        <a14:foregroundMark x1="15077" y1="42000" x2="14462" y2="53167"/>
                        <a14:foregroundMark x1="14462" y1="53167" x2="15385" y2="61167"/>
                        <a14:foregroundMark x1="15385" y1="61167" x2="18000" y2="69500"/>
                        <a14:foregroundMark x1="16615" y1="66667" x2="22769" y2="76500"/>
                        <a14:foregroundMark x1="23077" y1="76500" x2="28462" y2="83000"/>
                        <a14:foregroundMark x1="28462" y1="83000" x2="35846" y2="87167"/>
                        <a14:foregroundMark x1="35846" y1="87167" x2="44154" y2="89667"/>
                        <a14:foregroundMark x1="44154" y1="89667" x2="51231" y2="91000"/>
                        <a14:foregroundMark x1="51231" y1="91000" x2="58000" y2="90000"/>
                        <a14:foregroundMark x1="58000" y1="90000" x2="65692" y2="87833"/>
                        <a14:foregroundMark x1="66000" y1="87833" x2="72462" y2="83333"/>
                        <a14:foregroundMark x1="72462" y1="83333" x2="78462" y2="77833"/>
                        <a14:foregroundMark x1="78462" y1="77833" x2="82923" y2="71833"/>
                        <a14:foregroundMark x1="82923" y1="71833" x2="85846" y2="64667"/>
                        <a14:foregroundMark x1="85846" y1="64667" x2="87538" y2="57333"/>
                        <a14:foregroundMark x1="87538" y1="57333" x2="87846" y2="51167"/>
                        <a14:foregroundMark x1="87846" y1="51167" x2="87538" y2="44833"/>
                        <a14:foregroundMark x1="87538" y1="44500" x2="86154" y2="38333"/>
                        <a14:foregroundMark x1="44308" y1="12500" x2="55077" y2="11167"/>
                        <a14:foregroundMark x1="55077" y1="11167" x2="63385" y2="13000"/>
                        <a14:foregroundMark x1="63385" y1="13000" x2="70769" y2="16833"/>
                        <a14:foregroundMark x1="70769" y1="16833" x2="77231" y2="23333"/>
                        <a14:foregroundMark x1="20769" y1="36167" x2="50000" y2="67667"/>
                        <a14:foregroundMark x1="52308" y1="34167" x2="69538" y2="76167"/>
                      </a14:backgroundRemoval>
                    </a14:imgEffect>
                  </a14:imgLayer>
                </a14:imgProps>
              </a:ext>
              <a:ext uri="{28A0092B-C50C-407E-A947-70E740481C1C}">
                <a14:useLocalDpi xmlns:a14="http://schemas.microsoft.com/office/drawing/2010/main" val="0"/>
              </a:ext>
            </a:extLst>
          </a:blip>
          <a:srcRect l="10878" t="8982" r="5016" b="4086"/>
          <a:stretch/>
        </p:blipFill>
        <p:spPr>
          <a:xfrm>
            <a:off x="6891155" y="4763826"/>
            <a:ext cx="3206867" cy="2369127"/>
          </a:xfrm>
        </p:spPr>
      </p:pic>
      <p:sp>
        <p:nvSpPr>
          <p:cNvPr id="15" name="TextBox 14"/>
          <p:cNvSpPr txBox="1"/>
          <p:nvPr/>
        </p:nvSpPr>
        <p:spPr>
          <a:xfrm>
            <a:off x="7079788" y="5373426"/>
            <a:ext cx="2438400" cy="954107"/>
          </a:xfrm>
          <a:prstGeom prst="rect">
            <a:avLst/>
          </a:prstGeom>
          <a:noFill/>
        </p:spPr>
        <p:txBody>
          <a:bodyPr wrap="square" rtlCol="0">
            <a:spAutoFit/>
          </a:bodyPr>
          <a:lstStyle/>
          <a:p>
            <a:pPr algn="ctr"/>
            <a:r>
              <a:rPr lang="en-US" sz="5600" b="1" dirty="0" err="1">
                <a:solidFill>
                  <a:srgbClr val="FF0000"/>
                </a:solidFill>
                <a:latin typeface="Times New Roman" pitchFamily="18" charset="0"/>
                <a:cs typeface="Times New Roman" pitchFamily="18" charset="0"/>
              </a:rPr>
              <a:t>Hết</a:t>
            </a:r>
            <a:r>
              <a:rPr lang="en-US" sz="5600" b="1" dirty="0">
                <a:solidFill>
                  <a:srgbClr val="FF0000"/>
                </a:solidFill>
                <a:latin typeface="Times New Roman" pitchFamily="18" charset="0"/>
                <a:cs typeface="Times New Roman" pitchFamily="18" charset="0"/>
              </a:rPr>
              <a:t> </a:t>
            </a:r>
            <a:r>
              <a:rPr lang="en-US" sz="5600" b="1" dirty="0" err="1">
                <a:solidFill>
                  <a:srgbClr val="FF0000"/>
                </a:solidFill>
                <a:latin typeface="Times New Roman" pitchFamily="18" charset="0"/>
                <a:cs typeface="Times New Roman" pitchFamily="18" charset="0"/>
              </a:rPr>
              <a:t>giờ</a:t>
            </a:r>
            <a:endParaRPr lang="en-US" sz="5600" b="1" dirty="0">
              <a:solidFill>
                <a:srgbClr val="FF0000"/>
              </a:solidFill>
              <a:latin typeface="Times New Roman" pitchFamily="18" charset="0"/>
              <a:cs typeface="Times New Roman" pitchFamily="18" charset="0"/>
            </a:endParaRPr>
          </a:p>
        </p:txBody>
      </p:sp>
      <p:sp>
        <p:nvSpPr>
          <p:cNvPr id="16" name="Rectangle 4">
            <a:extLst>
              <a:ext uri="{FF2B5EF4-FFF2-40B4-BE49-F238E27FC236}">
                <a16:creationId xmlns:a16="http://schemas.microsoft.com/office/drawing/2014/main" id="{75588146-82D2-43BD-81B6-C56A8AEF4E07}"/>
              </a:ext>
            </a:extLst>
          </p:cNvPr>
          <p:cNvSpPr>
            <a:spLocks noChangeArrowheads="1"/>
          </p:cNvSpPr>
          <p:nvPr/>
        </p:nvSpPr>
        <p:spPr bwMode="auto">
          <a:xfrm>
            <a:off x="2662655" y="3792970"/>
            <a:ext cx="71454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3200" b="1" dirty="0">
                <a:latin typeface="Times New Roman" panose="02020603050405020304" pitchFamily="18" charset="0"/>
                <a:cs typeface="Times New Roman" panose="02020603050405020304" pitchFamily="18" charset="0"/>
              </a:rPr>
              <a:t>C. </a:t>
            </a:r>
            <a:r>
              <a:rPr lang="en-US" altLang="en-US" sz="3200" b="1" dirty="0" err="1">
                <a:latin typeface="Times New Roman" panose="02020603050405020304" pitchFamily="18" charset="0"/>
                <a:cs typeface="Times New Roman" panose="02020603050405020304" pitchFamily="18" charset="0"/>
              </a:rPr>
              <a:t>Nêu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lên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hoạt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động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của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Tô</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Ngọc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Vân</a:t>
            </a:r>
            <a:endParaRPr lang="en-US" altLang="en-US" sz="3200" b="1" dirty="0">
              <a:latin typeface="Times New Roman" panose="02020603050405020304" pitchFamily="18" charset="0"/>
              <a:cs typeface="Times New Roman" panose="02020603050405020304" pitchFamily="18" charset="0"/>
            </a:endParaRPr>
          </a:p>
          <a:p>
            <a:pPr eaLnBrk="1" hangingPunct="1">
              <a:spcBef>
                <a:spcPct val="20000"/>
              </a:spcBef>
            </a:pP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0945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6"/>
                                        </p:tgtEl>
                                        <p:attrNameLst>
                                          <p:attrName>style.visibility</p:attrName>
                                        </p:attrNameLst>
                                      </p:cBhvr>
                                      <p:to>
                                        <p:strVal val="visible"/>
                                      </p:to>
                                    </p:set>
                                    <p:anim calcmode="discrete" valueType="clr">
                                      <p:cBhvr override="childStyle">
                                        <p:cTn id="11"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6"/>
                                        </p:tgtEl>
                                        <p:attrNameLst>
                                          <p:attrName>fillcolor</p:attrName>
                                        </p:attrNameLst>
                                      </p:cBhvr>
                                      <p:tavLst>
                                        <p:tav tm="0">
                                          <p:val>
                                            <p:clrVal>
                                              <a:schemeClr val="accent2"/>
                                            </p:clrVal>
                                          </p:val>
                                        </p:tav>
                                        <p:tav tm="50000">
                                          <p:val>
                                            <p:clrVal>
                                              <a:schemeClr val="hlink"/>
                                            </p:clrVal>
                                          </p:val>
                                        </p:tav>
                                      </p:tavLst>
                                    </p:anim>
                                    <p:set>
                                      <p:cBhvr>
                                        <p:cTn id="13" dur="80"/>
                                        <p:tgtEl>
                                          <p:spTgt spid="6"/>
                                        </p:tgtEl>
                                        <p:attrNameLst>
                                          <p:attrName>fill.type</p:attrName>
                                        </p:attrNameLst>
                                      </p:cBhvr>
                                      <p:to>
                                        <p:strVal val="solid"/>
                                      </p:to>
                                    </p:se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62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7"/>
                                        </p:tgtEl>
                                        <p:attrNameLst>
                                          <p:attrName>style.visibility</p:attrName>
                                        </p:attrNameLst>
                                      </p:cBhvr>
                                      <p:to>
                                        <p:strVal val="visible"/>
                                      </p:to>
                                    </p:set>
                                    <p:anim calcmode="discrete" valueType="clr">
                                      <p:cBhvr override="childStyle">
                                        <p:cTn id="19"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
                                        </p:tgtEl>
                                        <p:attrNameLst>
                                          <p:attrName>fillcolor</p:attrName>
                                        </p:attrNameLst>
                                      </p:cBhvr>
                                      <p:tavLst>
                                        <p:tav tm="0">
                                          <p:val>
                                            <p:clrVal>
                                              <a:schemeClr val="accent2"/>
                                            </p:clrVal>
                                          </p:val>
                                        </p:tav>
                                        <p:tav tm="50000">
                                          <p:val>
                                            <p:clrVal>
                                              <a:schemeClr val="hlink"/>
                                            </p:clrVal>
                                          </p:val>
                                        </p:tav>
                                      </p:tavLst>
                                    </p:anim>
                                    <p:set>
                                      <p:cBhvr>
                                        <p:cTn id="21" dur="80"/>
                                        <p:tgtEl>
                                          <p:spTgt spid="7"/>
                                        </p:tgtEl>
                                        <p:attrNameLst>
                                          <p:attrName>fill.type</p:attrName>
                                        </p:attrNameLst>
                                      </p:cBhvr>
                                      <p:to>
                                        <p:strVal val="solid"/>
                                      </p:to>
                                    </p:set>
                                  </p:childTnLst>
                                </p:cTn>
                              </p:par>
                            </p:childTnLst>
                          </p:cTn>
                        </p:par>
                        <p:par>
                          <p:cTn id="22" fill="hold">
                            <p:stCondLst>
                              <p:cond delay="166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6"/>
                                        </p:tgtEl>
                                        <p:attrNameLst>
                                          <p:attrName>style.visibility</p:attrName>
                                        </p:attrNameLst>
                                      </p:cBhvr>
                                      <p:to>
                                        <p:strVal val="visible"/>
                                      </p:to>
                                    </p:set>
                                    <p:anim calcmode="discrete" valueType="clr">
                                      <p:cBhvr override="childStyle">
                                        <p:cTn id="25"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6"/>
                                        </p:tgtEl>
                                        <p:attrNameLst>
                                          <p:attrName>fillcolor</p:attrName>
                                        </p:attrNameLst>
                                      </p:cBhvr>
                                      <p:tavLst>
                                        <p:tav tm="0">
                                          <p:val>
                                            <p:clrVal>
                                              <a:schemeClr val="accent2"/>
                                            </p:clrVal>
                                          </p:val>
                                        </p:tav>
                                        <p:tav tm="50000">
                                          <p:val>
                                            <p:clrVal>
                                              <a:schemeClr val="hlink"/>
                                            </p:clrVal>
                                          </p:val>
                                        </p:tav>
                                      </p:tavLst>
                                    </p:anim>
                                    <p:set>
                                      <p:cBhvr>
                                        <p:cTn id="27" dur="80"/>
                                        <p:tgtEl>
                                          <p:spTgt spid="16"/>
                                        </p:tgtEl>
                                        <p:attrNameLst>
                                          <p:attrName>fill.type</p:attrName>
                                        </p:attrNameLst>
                                      </p:cBhvr>
                                      <p:to>
                                        <p:strVal val="solid"/>
                                      </p:to>
                                    </p:set>
                                  </p:childTnLst>
                                </p:cTn>
                              </p:par>
                              <p:par>
                                <p:cTn id="28" presetID="53" presetClass="entr" presetSubtype="16" fill="hold" grpId="1"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53" presetClass="entr" presetSubtype="16" fill="hold" grpId="1"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par>
                                <p:cTn id="38" presetID="53" presetClass="entr" presetSubtype="16" fill="hold" grpId="1"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par>
                                <p:cTn id="43" presetID="53" presetClass="entr" presetSubtype="16" fill="hold" grpId="1"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par>
                                <p:cTn id="48" presetID="53" presetClass="entr" presetSubtype="16" fill="hold" grpId="1"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54" presetClass="exit" presetSubtype="0" decel="100000" fill="hold" grpId="0" nodeType="clickEffect">
                                  <p:stCondLst>
                                    <p:cond delay="0"/>
                                  </p:stCondLst>
                                  <p:childTnLst>
                                    <p:anim calcmode="lin" valueType="num">
                                      <p:cBhvr>
                                        <p:cTn id="56" dur="1000"/>
                                        <p:tgtEl>
                                          <p:spTgt spid="13"/>
                                        </p:tgtEl>
                                        <p:attrNameLst>
                                          <p:attrName>ppt_w</p:attrName>
                                        </p:attrNameLst>
                                      </p:cBhvr>
                                      <p:tavLst>
                                        <p:tav tm="0">
                                          <p:val>
                                            <p:strVal val="ppt_w"/>
                                          </p:val>
                                        </p:tav>
                                        <p:tav tm="100000">
                                          <p:val>
                                            <p:strVal val="ppt_w*0.05"/>
                                          </p:val>
                                        </p:tav>
                                      </p:tavLst>
                                    </p:anim>
                                    <p:anim calcmode="lin" valueType="num">
                                      <p:cBhvr>
                                        <p:cTn id="57" dur="1000"/>
                                        <p:tgtEl>
                                          <p:spTgt spid="13"/>
                                        </p:tgtEl>
                                        <p:attrNameLst>
                                          <p:attrName>ppt_h</p:attrName>
                                        </p:attrNameLst>
                                      </p:cBhvr>
                                      <p:tavLst>
                                        <p:tav tm="0">
                                          <p:val>
                                            <p:strVal val="ppt_h"/>
                                          </p:val>
                                        </p:tav>
                                        <p:tav tm="100000">
                                          <p:val>
                                            <p:strVal val="ppt_h"/>
                                          </p:val>
                                        </p:tav>
                                      </p:tavLst>
                                    </p:anim>
                                    <p:anim calcmode="lin" valueType="num">
                                      <p:cBhvr>
                                        <p:cTn id="58" dur="1000"/>
                                        <p:tgtEl>
                                          <p:spTgt spid="13"/>
                                        </p:tgtEl>
                                        <p:attrNameLst>
                                          <p:attrName>ppt_x</p:attrName>
                                        </p:attrNameLst>
                                      </p:cBhvr>
                                      <p:tavLst>
                                        <p:tav tm="0">
                                          <p:val>
                                            <p:strVal val="ppt_x"/>
                                          </p:val>
                                        </p:tav>
                                        <p:tav tm="100000">
                                          <p:val>
                                            <p:strVal val="ppt_x-.2"/>
                                          </p:val>
                                        </p:tav>
                                      </p:tavLst>
                                    </p:anim>
                                    <p:anim calcmode="lin" valueType="num">
                                      <p:cBhvr>
                                        <p:cTn id="59" dur="1000"/>
                                        <p:tgtEl>
                                          <p:spTgt spid="13"/>
                                        </p:tgtEl>
                                        <p:attrNameLst>
                                          <p:attrName>ppt_y</p:attrName>
                                        </p:attrNameLst>
                                      </p:cBhvr>
                                      <p:tavLst>
                                        <p:tav tm="0">
                                          <p:val>
                                            <p:strVal val="ppt_y"/>
                                          </p:val>
                                        </p:tav>
                                        <p:tav tm="100000">
                                          <p:val>
                                            <p:strVal val="ppt_y"/>
                                          </p:val>
                                        </p:tav>
                                      </p:tavLst>
                                    </p:anim>
                                    <p:animEffect transition="out" filter="fade">
                                      <p:cBhvr>
                                        <p:cTn id="60" dur="1000"/>
                                        <p:tgtEl>
                                          <p:spTgt spid="13"/>
                                        </p:tgtEl>
                                      </p:cBhvr>
                                    </p:animEffect>
                                    <p:set>
                                      <p:cBhvr>
                                        <p:cTn id="61"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2" name="click.wav"/>
                                        </p:tgtEl>
                                      </p:cMediaNode>
                                    </p:audio>
                                  </p:subTnLst>
                                </p:cTn>
                              </p:par>
                            </p:childTnLst>
                          </p:cTn>
                        </p:par>
                        <p:par>
                          <p:cTn id="62" fill="hold">
                            <p:stCondLst>
                              <p:cond delay="1000"/>
                            </p:stCondLst>
                            <p:childTnLst>
                              <p:par>
                                <p:cTn id="63" presetID="54" presetClass="exit" presetSubtype="0" decel="100000" fill="hold" grpId="0" nodeType="afterEffect">
                                  <p:stCondLst>
                                    <p:cond delay="0"/>
                                  </p:stCondLst>
                                  <p:childTnLst>
                                    <p:anim calcmode="lin" valueType="num">
                                      <p:cBhvr>
                                        <p:cTn id="64" dur="1000"/>
                                        <p:tgtEl>
                                          <p:spTgt spid="12"/>
                                        </p:tgtEl>
                                        <p:attrNameLst>
                                          <p:attrName>ppt_w</p:attrName>
                                        </p:attrNameLst>
                                      </p:cBhvr>
                                      <p:tavLst>
                                        <p:tav tm="0">
                                          <p:val>
                                            <p:strVal val="ppt_w"/>
                                          </p:val>
                                        </p:tav>
                                        <p:tav tm="100000">
                                          <p:val>
                                            <p:strVal val="ppt_w*0.05"/>
                                          </p:val>
                                        </p:tav>
                                      </p:tavLst>
                                    </p:anim>
                                    <p:anim calcmode="lin" valueType="num">
                                      <p:cBhvr>
                                        <p:cTn id="65" dur="1000"/>
                                        <p:tgtEl>
                                          <p:spTgt spid="12"/>
                                        </p:tgtEl>
                                        <p:attrNameLst>
                                          <p:attrName>ppt_h</p:attrName>
                                        </p:attrNameLst>
                                      </p:cBhvr>
                                      <p:tavLst>
                                        <p:tav tm="0">
                                          <p:val>
                                            <p:strVal val="ppt_h"/>
                                          </p:val>
                                        </p:tav>
                                        <p:tav tm="100000">
                                          <p:val>
                                            <p:strVal val="ppt_h"/>
                                          </p:val>
                                        </p:tav>
                                      </p:tavLst>
                                    </p:anim>
                                    <p:anim calcmode="lin" valueType="num">
                                      <p:cBhvr>
                                        <p:cTn id="66" dur="1000"/>
                                        <p:tgtEl>
                                          <p:spTgt spid="12"/>
                                        </p:tgtEl>
                                        <p:attrNameLst>
                                          <p:attrName>ppt_x</p:attrName>
                                        </p:attrNameLst>
                                      </p:cBhvr>
                                      <p:tavLst>
                                        <p:tav tm="0">
                                          <p:val>
                                            <p:strVal val="ppt_x"/>
                                          </p:val>
                                        </p:tav>
                                        <p:tav tm="100000">
                                          <p:val>
                                            <p:strVal val="ppt_x-.2"/>
                                          </p:val>
                                        </p:tav>
                                      </p:tavLst>
                                    </p:anim>
                                    <p:anim calcmode="lin" valueType="num">
                                      <p:cBhvr>
                                        <p:cTn id="67" dur="1000"/>
                                        <p:tgtEl>
                                          <p:spTgt spid="12"/>
                                        </p:tgtEl>
                                        <p:attrNameLst>
                                          <p:attrName>ppt_y</p:attrName>
                                        </p:attrNameLst>
                                      </p:cBhvr>
                                      <p:tavLst>
                                        <p:tav tm="0">
                                          <p:val>
                                            <p:strVal val="ppt_y"/>
                                          </p:val>
                                        </p:tav>
                                        <p:tav tm="100000">
                                          <p:val>
                                            <p:strVal val="ppt_y"/>
                                          </p:val>
                                        </p:tav>
                                      </p:tavLst>
                                    </p:anim>
                                    <p:animEffect transition="out" filter="fade">
                                      <p:cBhvr>
                                        <p:cTn id="68" dur="1000"/>
                                        <p:tgtEl>
                                          <p:spTgt spid="12"/>
                                        </p:tgtEl>
                                      </p:cBhvr>
                                    </p:animEffect>
                                    <p:set>
                                      <p:cBhvr>
                                        <p:cTn id="69"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childTnLst>
                          </p:cTn>
                        </p:par>
                        <p:par>
                          <p:cTn id="70" fill="hold">
                            <p:stCondLst>
                              <p:cond delay="2000"/>
                            </p:stCondLst>
                            <p:childTnLst>
                              <p:par>
                                <p:cTn id="71" presetID="54" presetClass="exit" presetSubtype="0" decel="100000" fill="hold" grpId="0" nodeType="afterEffect">
                                  <p:stCondLst>
                                    <p:cond delay="0"/>
                                  </p:stCondLst>
                                  <p:childTnLst>
                                    <p:anim calcmode="lin" valueType="num">
                                      <p:cBhvr>
                                        <p:cTn id="72" dur="1000"/>
                                        <p:tgtEl>
                                          <p:spTgt spid="11"/>
                                        </p:tgtEl>
                                        <p:attrNameLst>
                                          <p:attrName>ppt_w</p:attrName>
                                        </p:attrNameLst>
                                      </p:cBhvr>
                                      <p:tavLst>
                                        <p:tav tm="0">
                                          <p:val>
                                            <p:strVal val="ppt_w"/>
                                          </p:val>
                                        </p:tav>
                                        <p:tav tm="100000">
                                          <p:val>
                                            <p:strVal val="ppt_w*0.05"/>
                                          </p:val>
                                        </p:tav>
                                      </p:tavLst>
                                    </p:anim>
                                    <p:anim calcmode="lin" valueType="num">
                                      <p:cBhvr>
                                        <p:cTn id="73" dur="1000"/>
                                        <p:tgtEl>
                                          <p:spTgt spid="11"/>
                                        </p:tgtEl>
                                        <p:attrNameLst>
                                          <p:attrName>ppt_h</p:attrName>
                                        </p:attrNameLst>
                                      </p:cBhvr>
                                      <p:tavLst>
                                        <p:tav tm="0">
                                          <p:val>
                                            <p:strVal val="ppt_h"/>
                                          </p:val>
                                        </p:tav>
                                        <p:tav tm="100000">
                                          <p:val>
                                            <p:strVal val="ppt_h"/>
                                          </p:val>
                                        </p:tav>
                                      </p:tavLst>
                                    </p:anim>
                                    <p:anim calcmode="lin" valueType="num">
                                      <p:cBhvr>
                                        <p:cTn id="74" dur="1000"/>
                                        <p:tgtEl>
                                          <p:spTgt spid="11"/>
                                        </p:tgtEl>
                                        <p:attrNameLst>
                                          <p:attrName>ppt_x</p:attrName>
                                        </p:attrNameLst>
                                      </p:cBhvr>
                                      <p:tavLst>
                                        <p:tav tm="0">
                                          <p:val>
                                            <p:strVal val="ppt_x"/>
                                          </p:val>
                                        </p:tav>
                                        <p:tav tm="100000">
                                          <p:val>
                                            <p:strVal val="ppt_x-.2"/>
                                          </p:val>
                                        </p:tav>
                                      </p:tavLst>
                                    </p:anim>
                                    <p:anim calcmode="lin" valueType="num">
                                      <p:cBhvr>
                                        <p:cTn id="75" dur="1000"/>
                                        <p:tgtEl>
                                          <p:spTgt spid="11"/>
                                        </p:tgtEl>
                                        <p:attrNameLst>
                                          <p:attrName>ppt_y</p:attrName>
                                        </p:attrNameLst>
                                      </p:cBhvr>
                                      <p:tavLst>
                                        <p:tav tm="0">
                                          <p:val>
                                            <p:strVal val="ppt_y"/>
                                          </p:val>
                                        </p:tav>
                                        <p:tav tm="100000">
                                          <p:val>
                                            <p:strVal val="ppt_y"/>
                                          </p:val>
                                        </p:tav>
                                      </p:tavLst>
                                    </p:anim>
                                    <p:animEffect transition="out" filter="fade">
                                      <p:cBhvr>
                                        <p:cTn id="76" dur="1000"/>
                                        <p:tgtEl>
                                          <p:spTgt spid="11"/>
                                        </p:tgtEl>
                                      </p:cBhvr>
                                    </p:animEffect>
                                    <p:set>
                                      <p:cBhvr>
                                        <p:cTn id="77"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2" name="click.wav"/>
                                        </p:tgtEl>
                                      </p:cMediaNode>
                                    </p:audio>
                                  </p:subTnLst>
                                </p:cTn>
                              </p:par>
                            </p:childTnLst>
                          </p:cTn>
                        </p:par>
                        <p:par>
                          <p:cTn id="78" fill="hold">
                            <p:stCondLst>
                              <p:cond delay="3000"/>
                            </p:stCondLst>
                            <p:childTnLst>
                              <p:par>
                                <p:cTn id="79" presetID="54" presetClass="exit" presetSubtype="0" decel="100000" fill="hold" grpId="0" nodeType="afterEffect">
                                  <p:stCondLst>
                                    <p:cond delay="0"/>
                                  </p:stCondLst>
                                  <p:childTnLst>
                                    <p:anim calcmode="lin" valueType="num">
                                      <p:cBhvr>
                                        <p:cTn id="80" dur="1000"/>
                                        <p:tgtEl>
                                          <p:spTgt spid="10"/>
                                        </p:tgtEl>
                                        <p:attrNameLst>
                                          <p:attrName>ppt_w</p:attrName>
                                        </p:attrNameLst>
                                      </p:cBhvr>
                                      <p:tavLst>
                                        <p:tav tm="0">
                                          <p:val>
                                            <p:strVal val="ppt_w"/>
                                          </p:val>
                                        </p:tav>
                                        <p:tav tm="100000">
                                          <p:val>
                                            <p:strVal val="ppt_w*0.05"/>
                                          </p:val>
                                        </p:tav>
                                      </p:tavLst>
                                    </p:anim>
                                    <p:anim calcmode="lin" valueType="num">
                                      <p:cBhvr>
                                        <p:cTn id="81" dur="1000"/>
                                        <p:tgtEl>
                                          <p:spTgt spid="10"/>
                                        </p:tgtEl>
                                        <p:attrNameLst>
                                          <p:attrName>ppt_h</p:attrName>
                                        </p:attrNameLst>
                                      </p:cBhvr>
                                      <p:tavLst>
                                        <p:tav tm="0">
                                          <p:val>
                                            <p:strVal val="ppt_h"/>
                                          </p:val>
                                        </p:tav>
                                        <p:tav tm="100000">
                                          <p:val>
                                            <p:strVal val="ppt_h"/>
                                          </p:val>
                                        </p:tav>
                                      </p:tavLst>
                                    </p:anim>
                                    <p:anim calcmode="lin" valueType="num">
                                      <p:cBhvr>
                                        <p:cTn id="82" dur="1000"/>
                                        <p:tgtEl>
                                          <p:spTgt spid="10"/>
                                        </p:tgtEl>
                                        <p:attrNameLst>
                                          <p:attrName>ppt_x</p:attrName>
                                        </p:attrNameLst>
                                      </p:cBhvr>
                                      <p:tavLst>
                                        <p:tav tm="0">
                                          <p:val>
                                            <p:strVal val="ppt_x"/>
                                          </p:val>
                                        </p:tav>
                                        <p:tav tm="100000">
                                          <p:val>
                                            <p:strVal val="ppt_x-.2"/>
                                          </p:val>
                                        </p:tav>
                                      </p:tavLst>
                                    </p:anim>
                                    <p:anim calcmode="lin" valueType="num">
                                      <p:cBhvr>
                                        <p:cTn id="83" dur="1000"/>
                                        <p:tgtEl>
                                          <p:spTgt spid="10"/>
                                        </p:tgtEl>
                                        <p:attrNameLst>
                                          <p:attrName>ppt_y</p:attrName>
                                        </p:attrNameLst>
                                      </p:cBhvr>
                                      <p:tavLst>
                                        <p:tav tm="0">
                                          <p:val>
                                            <p:strVal val="ppt_y"/>
                                          </p:val>
                                        </p:tav>
                                        <p:tav tm="100000">
                                          <p:val>
                                            <p:strVal val="ppt_y"/>
                                          </p:val>
                                        </p:tav>
                                      </p:tavLst>
                                    </p:anim>
                                    <p:animEffect transition="out" filter="fade">
                                      <p:cBhvr>
                                        <p:cTn id="84" dur="1000"/>
                                        <p:tgtEl>
                                          <p:spTgt spid="10"/>
                                        </p:tgtEl>
                                      </p:cBhvr>
                                    </p:animEffect>
                                    <p:set>
                                      <p:cBhvr>
                                        <p:cTn id="85"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childTnLst>
                          </p:cTn>
                        </p:par>
                        <p:par>
                          <p:cTn id="86" fill="hold">
                            <p:stCondLst>
                              <p:cond delay="4000"/>
                            </p:stCondLst>
                            <p:childTnLst>
                              <p:par>
                                <p:cTn id="87" presetID="54" presetClass="exit" presetSubtype="0" decel="100000" fill="hold" grpId="0" nodeType="afterEffect">
                                  <p:stCondLst>
                                    <p:cond delay="0"/>
                                  </p:stCondLst>
                                  <p:childTnLst>
                                    <p:anim calcmode="lin" valueType="num">
                                      <p:cBhvr>
                                        <p:cTn id="88" dur="1000"/>
                                        <p:tgtEl>
                                          <p:spTgt spid="9"/>
                                        </p:tgtEl>
                                        <p:attrNameLst>
                                          <p:attrName>ppt_w</p:attrName>
                                        </p:attrNameLst>
                                      </p:cBhvr>
                                      <p:tavLst>
                                        <p:tav tm="0">
                                          <p:val>
                                            <p:strVal val="ppt_w"/>
                                          </p:val>
                                        </p:tav>
                                        <p:tav tm="100000">
                                          <p:val>
                                            <p:strVal val="ppt_w*0.05"/>
                                          </p:val>
                                        </p:tav>
                                      </p:tavLst>
                                    </p:anim>
                                    <p:anim calcmode="lin" valueType="num">
                                      <p:cBhvr>
                                        <p:cTn id="89" dur="1000"/>
                                        <p:tgtEl>
                                          <p:spTgt spid="9"/>
                                        </p:tgtEl>
                                        <p:attrNameLst>
                                          <p:attrName>ppt_h</p:attrName>
                                        </p:attrNameLst>
                                      </p:cBhvr>
                                      <p:tavLst>
                                        <p:tav tm="0">
                                          <p:val>
                                            <p:strVal val="ppt_h"/>
                                          </p:val>
                                        </p:tav>
                                        <p:tav tm="100000">
                                          <p:val>
                                            <p:strVal val="ppt_h"/>
                                          </p:val>
                                        </p:tav>
                                      </p:tavLst>
                                    </p:anim>
                                    <p:anim calcmode="lin" valueType="num">
                                      <p:cBhvr>
                                        <p:cTn id="90" dur="1000"/>
                                        <p:tgtEl>
                                          <p:spTgt spid="9"/>
                                        </p:tgtEl>
                                        <p:attrNameLst>
                                          <p:attrName>ppt_x</p:attrName>
                                        </p:attrNameLst>
                                      </p:cBhvr>
                                      <p:tavLst>
                                        <p:tav tm="0">
                                          <p:val>
                                            <p:strVal val="ppt_x"/>
                                          </p:val>
                                        </p:tav>
                                        <p:tav tm="100000">
                                          <p:val>
                                            <p:strVal val="ppt_x-.2"/>
                                          </p:val>
                                        </p:tav>
                                      </p:tavLst>
                                    </p:anim>
                                    <p:anim calcmode="lin" valueType="num">
                                      <p:cBhvr>
                                        <p:cTn id="91" dur="1000"/>
                                        <p:tgtEl>
                                          <p:spTgt spid="9"/>
                                        </p:tgtEl>
                                        <p:attrNameLst>
                                          <p:attrName>ppt_y</p:attrName>
                                        </p:attrNameLst>
                                      </p:cBhvr>
                                      <p:tavLst>
                                        <p:tav tm="0">
                                          <p:val>
                                            <p:strVal val="ppt_y"/>
                                          </p:val>
                                        </p:tav>
                                        <p:tav tm="100000">
                                          <p:val>
                                            <p:strVal val="ppt_y"/>
                                          </p:val>
                                        </p:tav>
                                      </p:tavLst>
                                    </p:anim>
                                    <p:animEffect transition="out" filter="fade">
                                      <p:cBhvr>
                                        <p:cTn id="92" dur="1000"/>
                                        <p:tgtEl>
                                          <p:spTgt spid="9"/>
                                        </p:tgtEl>
                                      </p:cBhvr>
                                    </p:animEffect>
                                    <p:set>
                                      <p:cBhvr>
                                        <p:cTn id="93"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2" name="click.wav"/>
                                        </p:tgtEl>
                                      </p:cMediaNode>
                                    </p:audio>
                                  </p:sub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5"/>
                                        </p:tgtEl>
                                        <p:attrNameLst>
                                          <p:attrName>style.visibility</p:attrName>
                                        </p:attrNameLst>
                                      </p:cBhvr>
                                      <p:to>
                                        <p:strVal val="visible"/>
                                      </p:to>
                                    </p:set>
                                    <p:anim calcmode="lin" valueType="num">
                                      <p:cBhvr>
                                        <p:cTn id="98" dur="500" fill="hold"/>
                                        <p:tgtEl>
                                          <p:spTgt spid="15"/>
                                        </p:tgtEl>
                                        <p:attrNameLst>
                                          <p:attrName>ppt_w</p:attrName>
                                        </p:attrNameLst>
                                      </p:cBhvr>
                                      <p:tavLst>
                                        <p:tav tm="0">
                                          <p:val>
                                            <p:fltVal val="0"/>
                                          </p:val>
                                        </p:tav>
                                        <p:tav tm="100000">
                                          <p:val>
                                            <p:strVal val="#ppt_w"/>
                                          </p:val>
                                        </p:tav>
                                      </p:tavLst>
                                    </p:anim>
                                    <p:anim calcmode="lin" valueType="num">
                                      <p:cBhvr>
                                        <p:cTn id="99" dur="500" fill="hold"/>
                                        <p:tgtEl>
                                          <p:spTgt spid="15"/>
                                        </p:tgtEl>
                                        <p:attrNameLst>
                                          <p:attrName>ppt_h</p:attrName>
                                        </p:attrNameLst>
                                      </p:cBhvr>
                                      <p:tavLst>
                                        <p:tav tm="0">
                                          <p:val>
                                            <p:fltVal val="0"/>
                                          </p:val>
                                        </p:tav>
                                        <p:tav tm="100000">
                                          <p:val>
                                            <p:strVal val="#ppt_h"/>
                                          </p:val>
                                        </p:tav>
                                      </p:tavLst>
                                    </p:anim>
                                    <p:animEffect transition="in" filter="fade">
                                      <p:cBhvr>
                                        <p:cTn id="100" dur="500"/>
                                        <p:tgtEl>
                                          <p:spTgt spid="15"/>
                                        </p:tgtEl>
                                      </p:cBhvr>
                                    </p:animEffect>
                                  </p:childTnLst>
                                </p:cTn>
                              </p:par>
                              <p:par>
                                <p:cTn id="101" presetID="53" presetClass="entr" presetSubtype="16" fill="hold" nodeType="with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Effect transition="in" filter="fade">
                                      <p:cBhvr>
                                        <p:cTn id="105" dur="500"/>
                                        <p:tgtEl>
                                          <p:spTgt spid="14"/>
                                        </p:tgtEl>
                                      </p:cBhvr>
                                    </p:animEffect>
                                  </p:childTnLst>
                                  <p:subTnLst>
                                    <p:audio>
                                      <p:cMediaNode>
                                        <p:cTn display="0" masterRel="sameClick">
                                          <p:stCondLst>
                                            <p:cond evt="begin" delay="0">
                                              <p:tn val="101"/>
                                            </p:cond>
                                          </p:stCondLst>
                                          <p:endCondLst>
                                            <p:cond evt="onStopAudio" delay="0">
                                              <p:tgtEl>
                                                <p:sldTgt/>
                                              </p:tgtEl>
                                            </p:cond>
                                          </p:endCondLst>
                                        </p:cTn>
                                        <p:tgtEl>
                                          <p:sndTgt r:embed="rId3" name="drumroll.wav"/>
                                        </p:tgtEl>
                                      </p:cMediaNode>
                                    </p:audio>
                                  </p:subTnLst>
                                </p:cTn>
                              </p:par>
                            </p:childTnLst>
                          </p:cTn>
                        </p:par>
                      </p:childTnLst>
                    </p:cTn>
                  </p:par>
                  <p:par>
                    <p:cTn id="106" fill="hold">
                      <p:stCondLst>
                        <p:cond delay="indefinite"/>
                      </p:stCondLst>
                      <p:childTnLst>
                        <p:par>
                          <p:cTn id="107" fill="hold">
                            <p:stCondLst>
                              <p:cond delay="0"/>
                            </p:stCondLst>
                            <p:childTnLst>
                              <p:par>
                                <p:cTn id="108" presetID="32" presetClass="emph" presetSubtype="0" fill="hold" grpId="1" nodeType="clickEffect">
                                  <p:stCondLst>
                                    <p:cond delay="0"/>
                                  </p:stCondLst>
                                  <p:childTnLst>
                                    <p:animRot by="120000">
                                      <p:cBhvr>
                                        <p:cTn id="109" dur="100" fill="hold">
                                          <p:stCondLst>
                                            <p:cond delay="0"/>
                                          </p:stCondLst>
                                        </p:cTn>
                                        <p:tgtEl>
                                          <p:spTgt spid="15"/>
                                        </p:tgtEl>
                                        <p:attrNameLst>
                                          <p:attrName>r</p:attrName>
                                        </p:attrNameLst>
                                      </p:cBhvr>
                                    </p:animRot>
                                    <p:animRot by="-240000">
                                      <p:cBhvr>
                                        <p:cTn id="110" dur="200" fill="hold">
                                          <p:stCondLst>
                                            <p:cond delay="200"/>
                                          </p:stCondLst>
                                        </p:cTn>
                                        <p:tgtEl>
                                          <p:spTgt spid="15"/>
                                        </p:tgtEl>
                                        <p:attrNameLst>
                                          <p:attrName>r</p:attrName>
                                        </p:attrNameLst>
                                      </p:cBhvr>
                                    </p:animRot>
                                    <p:animRot by="240000">
                                      <p:cBhvr>
                                        <p:cTn id="111" dur="200" fill="hold">
                                          <p:stCondLst>
                                            <p:cond delay="400"/>
                                          </p:stCondLst>
                                        </p:cTn>
                                        <p:tgtEl>
                                          <p:spTgt spid="15"/>
                                        </p:tgtEl>
                                        <p:attrNameLst>
                                          <p:attrName>r</p:attrName>
                                        </p:attrNameLst>
                                      </p:cBhvr>
                                    </p:animRot>
                                    <p:animRot by="-240000">
                                      <p:cBhvr>
                                        <p:cTn id="112" dur="200" fill="hold">
                                          <p:stCondLst>
                                            <p:cond delay="600"/>
                                          </p:stCondLst>
                                        </p:cTn>
                                        <p:tgtEl>
                                          <p:spTgt spid="15"/>
                                        </p:tgtEl>
                                        <p:attrNameLst>
                                          <p:attrName>r</p:attrName>
                                        </p:attrNameLst>
                                      </p:cBhvr>
                                    </p:animRot>
                                    <p:animRot by="120000">
                                      <p:cBhvr>
                                        <p:cTn id="113" dur="200" fill="hold">
                                          <p:stCondLst>
                                            <p:cond delay="800"/>
                                          </p:stCondLst>
                                        </p:cTn>
                                        <p:tgtEl>
                                          <p:spTgt spid="15"/>
                                        </p:tgtEl>
                                        <p:attrNameLst>
                                          <p:attrName>r</p:attrName>
                                        </p:attrNameLst>
                                      </p:cBhvr>
                                    </p:animRot>
                                  </p:childTnLst>
                                </p:cTn>
                              </p:par>
                              <p:par>
                                <p:cTn id="114" presetID="32" presetClass="emph" presetSubtype="0" fill="hold" nodeType="withEffect">
                                  <p:stCondLst>
                                    <p:cond delay="0"/>
                                  </p:stCondLst>
                                  <p:childTnLst>
                                    <p:animRot by="120000">
                                      <p:cBhvr>
                                        <p:cTn id="115" dur="100" fill="hold">
                                          <p:stCondLst>
                                            <p:cond delay="0"/>
                                          </p:stCondLst>
                                        </p:cTn>
                                        <p:tgtEl>
                                          <p:spTgt spid="14"/>
                                        </p:tgtEl>
                                        <p:attrNameLst>
                                          <p:attrName>r</p:attrName>
                                        </p:attrNameLst>
                                      </p:cBhvr>
                                    </p:animRot>
                                    <p:animRot by="-240000">
                                      <p:cBhvr>
                                        <p:cTn id="116" dur="200" fill="hold">
                                          <p:stCondLst>
                                            <p:cond delay="200"/>
                                          </p:stCondLst>
                                        </p:cTn>
                                        <p:tgtEl>
                                          <p:spTgt spid="14"/>
                                        </p:tgtEl>
                                        <p:attrNameLst>
                                          <p:attrName>r</p:attrName>
                                        </p:attrNameLst>
                                      </p:cBhvr>
                                    </p:animRot>
                                    <p:animRot by="240000">
                                      <p:cBhvr>
                                        <p:cTn id="117" dur="200" fill="hold">
                                          <p:stCondLst>
                                            <p:cond delay="400"/>
                                          </p:stCondLst>
                                        </p:cTn>
                                        <p:tgtEl>
                                          <p:spTgt spid="14"/>
                                        </p:tgtEl>
                                        <p:attrNameLst>
                                          <p:attrName>r</p:attrName>
                                        </p:attrNameLst>
                                      </p:cBhvr>
                                    </p:animRot>
                                    <p:animRot by="-240000">
                                      <p:cBhvr>
                                        <p:cTn id="118" dur="200" fill="hold">
                                          <p:stCondLst>
                                            <p:cond delay="600"/>
                                          </p:stCondLst>
                                        </p:cTn>
                                        <p:tgtEl>
                                          <p:spTgt spid="14"/>
                                        </p:tgtEl>
                                        <p:attrNameLst>
                                          <p:attrName>r</p:attrName>
                                        </p:attrNameLst>
                                      </p:cBhvr>
                                    </p:animRot>
                                    <p:animRot by="120000">
                                      <p:cBhvr>
                                        <p:cTn id="119" dur="200" fill="hold">
                                          <p:stCondLst>
                                            <p:cond delay="800"/>
                                          </p:stCondLst>
                                        </p:cTn>
                                        <p:tgtEl>
                                          <p:spTgt spid="14"/>
                                        </p:tgtEl>
                                        <p:attrNameLst>
                                          <p:attrName>r</p:attrName>
                                        </p:attrNameLst>
                                      </p:cBhvr>
                                    </p:animRot>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grpId="0" nodeType="clickEffect">
                                  <p:stCondLst>
                                    <p:cond delay="0"/>
                                  </p:stCondLst>
                                  <p:childTnLst>
                                    <p:set>
                                      <p:cBhvr>
                                        <p:cTn id="123" dur="1" fill="hold">
                                          <p:stCondLst>
                                            <p:cond delay="0"/>
                                          </p:stCondLst>
                                        </p:cTn>
                                        <p:tgtEl>
                                          <p:spTgt spid="4"/>
                                        </p:tgtEl>
                                        <p:attrNameLst>
                                          <p:attrName>style.visibility</p:attrName>
                                        </p:attrNameLst>
                                      </p:cBhvr>
                                      <p:to>
                                        <p:strVal val="visible"/>
                                      </p:to>
                                    </p:set>
                                    <p:animEffect transition="in" filter="barn(inVertical)">
                                      <p:cBhvr>
                                        <p:cTn id="1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5" grpId="0"/>
      <p:bldP spid="15" grpId="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0891" y="2819400"/>
            <a:ext cx="8704915" cy="4038600"/>
          </a:xfrm>
          <a:prstGeom prst="rect">
            <a:avLst/>
          </a:prstGeom>
        </p:spPr>
      </p:pic>
      <p:sp>
        <p:nvSpPr>
          <p:cNvPr id="5" name="Rectangle 2">
            <a:extLst>
              <a:ext uri="{FF2B5EF4-FFF2-40B4-BE49-F238E27FC236}">
                <a16:creationId xmlns:a16="http://schemas.microsoft.com/office/drawing/2014/main" id="{4CEC3783-A469-4563-9B87-695F0285E8FF}"/>
              </a:ext>
            </a:extLst>
          </p:cNvPr>
          <p:cNvSpPr>
            <a:spLocks noChangeArrowheads="1"/>
          </p:cNvSpPr>
          <p:nvPr/>
        </p:nvSpPr>
        <p:spPr bwMode="auto">
          <a:xfrm>
            <a:off x="2438401" y="833129"/>
            <a:ext cx="744888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400" b="1" u="sng" dirty="0" err="1">
                <a:solidFill>
                  <a:srgbClr val="000099"/>
                </a:solidFill>
                <a:latin typeface="Times New Roman" panose="02020603050405020304" pitchFamily="18" charset="0"/>
                <a:cs typeface="Times New Roman" panose="02020603050405020304" pitchFamily="18" charset="0"/>
              </a:rPr>
              <a:t>Câu</a:t>
            </a:r>
            <a:r>
              <a:rPr lang="en-US" altLang="en-US" sz="3400" b="1" u="sng" dirty="0">
                <a:solidFill>
                  <a:srgbClr val="000099"/>
                </a:solidFill>
                <a:latin typeface="Times New Roman" panose="02020603050405020304" pitchFamily="18" charset="0"/>
                <a:cs typeface="Times New Roman" panose="02020603050405020304" pitchFamily="18" charset="0"/>
              </a:rPr>
              <a:t> 3:</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Điền</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tiếp</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vào</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chỗ</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trống</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trong</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câu</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dưới</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đây</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để</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có</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được</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câu</a:t>
            </a:r>
            <a:r>
              <a:rPr lang="en-US" altLang="en-US" sz="3400" b="1" dirty="0">
                <a:solidFill>
                  <a:srgbClr val="000099"/>
                </a:solidFill>
                <a:latin typeface="Times New Roman" panose="02020603050405020304" pitchFamily="18" charset="0"/>
                <a:cs typeface="Times New Roman" panose="02020603050405020304" pitchFamily="18" charset="0"/>
              </a:rPr>
              <a:t> </a:t>
            </a:r>
            <a:r>
              <a:rPr lang="en-US" altLang="en-US" sz="3400" b="1" dirty="0" err="1">
                <a:solidFill>
                  <a:srgbClr val="000099"/>
                </a:solidFill>
                <a:latin typeface="Times New Roman" panose="02020603050405020304" pitchFamily="18" charset="0"/>
                <a:cs typeface="Times New Roman" panose="02020603050405020304" pitchFamily="18" charset="0"/>
              </a:rPr>
              <a:t>kể</a:t>
            </a:r>
            <a:r>
              <a:rPr lang="en-US" altLang="en-US" sz="3400" b="1" dirty="0">
                <a:solidFill>
                  <a:srgbClr val="000099"/>
                </a:solidFill>
                <a:latin typeface="Times New Roman" panose="02020603050405020304" pitchFamily="18" charset="0"/>
                <a:cs typeface="Times New Roman" panose="02020603050405020304" pitchFamily="18" charset="0"/>
              </a:rPr>
              <a:t> </a:t>
            </a:r>
          </a:p>
          <a:p>
            <a:pPr algn="ctr" eaLnBrk="1" hangingPunct="1"/>
            <a:r>
              <a:rPr lang="en-US" altLang="en-US" sz="3400" b="1" dirty="0">
                <a:solidFill>
                  <a:srgbClr val="FF0000"/>
                </a:solidFill>
                <a:latin typeface="Times New Roman" panose="02020603050405020304" pitchFamily="18" charset="0"/>
                <a:cs typeface="Times New Roman" panose="02020603050405020304" pitchFamily="18" charset="0"/>
              </a:rPr>
              <a:t>Ai </a:t>
            </a:r>
            <a:r>
              <a:rPr lang="en-US" altLang="en-US" sz="3400" b="1" dirty="0" err="1">
                <a:solidFill>
                  <a:srgbClr val="FF0000"/>
                </a:solidFill>
                <a:latin typeface="Times New Roman" panose="02020603050405020304" pitchFamily="18" charset="0"/>
                <a:cs typeface="Times New Roman" panose="02020603050405020304" pitchFamily="18" charset="0"/>
              </a:rPr>
              <a:t>thế</a:t>
            </a:r>
            <a:r>
              <a:rPr lang="en-US" altLang="en-US" sz="3400" b="1" dirty="0">
                <a:solidFill>
                  <a:srgbClr val="FF0000"/>
                </a:solidFill>
                <a:latin typeface="Times New Roman" panose="02020603050405020304" pitchFamily="18" charset="0"/>
                <a:cs typeface="Times New Roman" panose="02020603050405020304" pitchFamily="18" charset="0"/>
              </a:rPr>
              <a:t> </a:t>
            </a:r>
            <a:r>
              <a:rPr lang="en-US" altLang="en-US" sz="3400" b="1" dirty="0" err="1">
                <a:solidFill>
                  <a:srgbClr val="FF0000"/>
                </a:solidFill>
                <a:latin typeface="Times New Roman" panose="02020603050405020304" pitchFamily="18" charset="0"/>
                <a:cs typeface="Times New Roman" panose="02020603050405020304" pitchFamily="18" charset="0"/>
              </a:rPr>
              <a:t>nào</a:t>
            </a:r>
            <a:r>
              <a:rPr lang="en-US" altLang="en-US" sz="3400" b="1" dirty="0">
                <a:solidFill>
                  <a:srgbClr val="FF0000"/>
                </a:solidFill>
                <a:latin typeface="Times New Roman" panose="02020603050405020304" pitchFamily="18" charset="0"/>
                <a:cs typeface="Times New Roman" panose="02020603050405020304" pitchFamily="18" charset="0"/>
              </a:rPr>
              <a:t>?</a:t>
            </a:r>
          </a:p>
        </p:txBody>
      </p:sp>
      <p:sp>
        <p:nvSpPr>
          <p:cNvPr id="9" name="AutoShape 7">
            <a:extLst>
              <a:ext uri="{FF2B5EF4-FFF2-40B4-BE49-F238E27FC236}">
                <a16:creationId xmlns:a16="http://schemas.microsoft.com/office/drawing/2014/main" id="{8086158F-8112-40F1-AA6D-2AA0B4173FAF}"/>
              </a:ext>
            </a:extLst>
          </p:cNvPr>
          <p:cNvSpPr>
            <a:spLocks noChangeArrowheads="1"/>
          </p:cNvSpPr>
          <p:nvPr/>
        </p:nvSpPr>
        <p:spPr bwMode="auto">
          <a:xfrm>
            <a:off x="5577858" y="5728854"/>
            <a:ext cx="1081775" cy="99695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dirty="0">
                <a:solidFill>
                  <a:srgbClr val="800000"/>
                </a:solidFill>
              </a:rPr>
              <a:t>1</a:t>
            </a:r>
          </a:p>
        </p:txBody>
      </p:sp>
      <p:sp>
        <p:nvSpPr>
          <p:cNvPr id="10" name="AutoShape 8">
            <a:extLst>
              <a:ext uri="{FF2B5EF4-FFF2-40B4-BE49-F238E27FC236}">
                <a16:creationId xmlns:a16="http://schemas.microsoft.com/office/drawing/2014/main" id="{3F210A21-471C-48A2-8C54-67E3961EA56C}"/>
              </a:ext>
            </a:extLst>
          </p:cNvPr>
          <p:cNvSpPr>
            <a:spLocks noChangeArrowheads="1"/>
          </p:cNvSpPr>
          <p:nvPr/>
        </p:nvSpPr>
        <p:spPr bwMode="auto">
          <a:xfrm>
            <a:off x="5577859" y="5701145"/>
            <a:ext cx="1081775" cy="99695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dirty="0">
                <a:solidFill>
                  <a:srgbClr val="0033CC"/>
                </a:solidFill>
              </a:rPr>
              <a:t>2</a:t>
            </a:r>
          </a:p>
        </p:txBody>
      </p:sp>
      <p:sp>
        <p:nvSpPr>
          <p:cNvPr id="11" name="AutoShape 9">
            <a:extLst>
              <a:ext uri="{FF2B5EF4-FFF2-40B4-BE49-F238E27FC236}">
                <a16:creationId xmlns:a16="http://schemas.microsoft.com/office/drawing/2014/main" id="{93603F68-4BB2-450B-8A23-AEB690FF1259}"/>
              </a:ext>
            </a:extLst>
          </p:cNvPr>
          <p:cNvSpPr>
            <a:spLocks noChangeArrowheads="1"/>
          </p:cNvSpPr>
          <p:nvPr/>
        </p:nvSpPr>
        <p:spPr bwMode="auto">
          <a:xfrm>
            <a:off x="5577860" y="5673436"/>
            <a:ext cx="1081775" cy="99695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a:solidFill>
                  <a:srgbClr val="0033CC"/>
                </a:solidFill>
              </a:rPr>
              <a:t>3</a:t>
            </a:r>
          </a:p>
        </p:txBody>
      </p:sp>
      <p:sp>
        <p:nvSpPr>
          <p:cNvPr id="12" name="AutoShape 10">
            <a:extLst>
              <a:ext uri="{FF2B5EF4-FFF2-40B4-BE49-F238E27FC236}">
                <a16:creationId xmlns:a16="http://schemas.microsoft.com/office/drawing/2014/main" id="{D6368C2C-542E-4B88-9483-FDD6CFA06C48}"/>
              </a:ext>
            </a:extLst>
          </p:cNvPr>
          <p:cNvSpPr>
            <a:spLocks noChangeArrowheads="1"/>
          </p:cNvSpPr>
          <p:nvPr/>
        </p:nvSpPr>
        <p:spPr bwMode="auto">
          <a:xfrm>
            <a:off x="5577860" y="5673436"/>
            <a:ext cx="1081775" cy="99695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dirty="0">
                <a:solidFill>
                  <a:srgbClr val="0033CC"/>
                </a:solidFill>
              </a:rPr>
              <a:t>4</a:t>
            </a:r>
          </a:p>
        </p:txBody>
      </p:sp>
      <p:sp>
        <p:nvSpPr>
          <p:cNvPr id="13" name="AutoShape 11">
            <a:extLst>
              <a:ext uri="{FF2B5EF4-FFF2-40B4-BE49-F238E27FC236}">
                <a16:creationId xmlns:a16="http://schemas.microsoft.com/office/drawing/2014/main" id="{1D9A5815-1B1B-43B5-A062-424B3A91292C}"/>
              </a:ext>
            </a:extLst>
          </p:cNvPr>
          <p:cNvSpPr>
            <a:spLocks noChangeArrowheads="1"/>
          </p:cNvSpPr>
          <p:nvPr/>
        </p:nvSpPr>
        <p:spPr bwMode="auto">
          <a:xfrm>
            <a:off x="5452828" y="5673436"/>
            <a:ext cx="1081775" cy="99695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a:solidFill>
                  <a:srgbClr val="0033CC"/>
                </a:solidFill>
              </a:rPr>
              <a:t>5</a:t>
            </a:r>
          </a:p>
        </p:txBody>
      </p:sp>
      <p:pic>
        <p:nvPicPr>
          <p:cNvPr id="14" name="Content Placeholder 7"/>
          <p:cNvPicPr>
            <a:picLocks noGrp="1" noChangeAspect="1"/>
          </p:cNvPicPr>
          <p:nvPr>
            <p:ph idx="1"/>
          </p:nvPr>
        </p:nvPicPr>
        <p:blipFill rotWithShape="1">
          <a:blip r:embed="rId6">
            <a:extLst>
              <a:ext uri="{BEBA8EAE-BF5A-486C-A8C5-ECC9F3942E4B}">
                <a14:imgProps xmlns:a14="http://schemas.microsoft.com/office/drawing/2010/main">
                  <a14:imgLayer r:embed="rId7">
                    <a14:imgEffect>
                      <a14:backgroundRemoval t="7000" b="93833" l="10000" r="95231">
                        <a14:foregroundMark x1="52615" y1="11500" x2="20462" y2="73000"/>
                        <a14:foregroundMark x1="19231" y1="32000" x2="85231" y2="64667"/>
                        <a14:foregroundMark x1="52615" y1="48333" x2="52923" y2="90000"/>
                        <a14:foregroundMark x1="92923" y1="23000" x2="37231" y2="87167"/>
                        <a14:foregroundMark x1="52308" y1="49333" x2="20769" y2="72667"/>
                        <a14:foregroundMark x1="36308" y1="61833" x2="37538" y2="85833"/>
                        <a14:foregroundMark x1="20923" y1="73000" x2="36615" y2="86833"/>
                        <a14:foregroundMark x1="19846" y1="72333" x2="18615" y2="32333"/>
                        <a14:foregroundMark x1="18615" y1="32000" x2="52308" y2="11833"/>
                        <a14:foregroundMark x1="35538" y1="21667" x2="34000" y2="15667"/>
                        <a14:foregroundMark x1="52615" y1="11833" x2="85538" y2="35833"/>
                        <a14:foregroundMark x1="70154" y1="17833" x2="64154" y2="54167"/>
                        <a14:foregroundMark x1="68923" y1="24333" x2="36308" y2="42333"/>
                        <a14:foregroundMark x1="84000" y1="34500" x2="85231" y2="63667"/>
                        <a14:foregroundMark x1="85538" y1="64667" x2="53231" y2="90000"/>
                        <a14:foregroundMark x1="68615" y1="77833" x2="71846" y2="84500"/>
                        <a14:foregroundMark x1="51538" y1="11167" x2="34000" y2="15000"/>
                        <a14:foregroundMark x1="42615" y1="12667" x2="42923" y2="11500"/>
                        <a14:foregroundMark x1="34615" y1="15333" x2="24769" y2="23000"/>
                        <a14:foregroundMark x1="24769" y1="23000" x2="19231" y2="31000"/>
                        <a14:foregroundMark x1="19231" y1="31000" x2="15077" y2="42000"/>
                        <a14:foregroundMark x1="15077" y1="42000" x2="14462" y2="53167"/>
                        <a14:foregroundMark x1="14462" y1="53167" x2="15385" y2="61167"/>
                        <a14:foregroundMark x1="15385" y1="61167" x2="18000" y2="69500"/>
                        <a14:foregroundMark x1="16615" y1="66667" x2="22769" y2="76500"/>
                        <a14:foregroundMark x1="23077" y1="76500" x2="28462" y2="83000"/>
                        <a14:foregroundMark x1="28462" y1="83000" x2="35846" y2="87167"/>
                        <a14:foregroundMark x1="35846" y1="87167" x2="44154" y2="89667"/>
                        <a14:foregroundMark x1="44154" y1="89667" x2="51231" y2="91000"/>
                        <a14:foregroundMark x1="51231" y1="91000" x2="58000" y2="90000"/>
                        <a14:foregroundMark x1="58000" y1="90000" x2="65692" y2="87833"/>
                        <a14:foregroundMark x1="66000" y1="87833" x2="72462" y2="83333"/>
                        <a14:foregroundMark x1="72462" y1="83333" x2="78462" y2="77833"/>
                        <a14:foregroundMark x1="78462" y1="77833" x2="82923" y2="71833"/>
                        <a14:foregroundMark x1="82923" y1="71833" x2="85846" y2="64667"/>
                        <a14:foregroundMark x1="85846" y1="64667" x2="87538" y2="57333"/>
                        <a14:foregroundMark x1="87538" y1="57333" x2="87846" y2="51167"/>
                        <a14:foregroundMark x1="87846" y1="51167" x2="87538" y2="44833"/>
                        <a14:foregroundMark x1="87538" y1="44500" x2="86154" y2="38333"/>
                        <a14:foregroundMark x1="44308" y1="12500" x2="55077" y2="11167"/>
                        <a14:foregroundMark x1="55077" y1="11167" x2="63385" y2="13000"/>
                        <a14:foregroundMark x1="63385" y1="13000" x2="70769" y2="16833"/>
                        <a14:foregroundMark x1="70769" y1="16833" x2="77231" y2="23333"/>
                        <a14:foregroundMark x1="20769" y1="36167" x2="50000" y2="67667"/>
                        <a14:foregroundMark x1="52308" y1="34167" x2="69538" y2="76167"/>
                      </a14:backgroundRemoval>
                    </a14:imgEffect>
                  </a14:imgLayer>
                </a14:imgProps>
              </a:ext>
              <a:ext uri="{28A0092B-C50C-407E-A947-70E740481C1C}">
                <a14:useLocalDpi xmlns:a14="http://schemas.microsoft.com/office/drawing/2010/main" val="0"/>
              </a:ext>
            </a:extLst>
          </a:blip>
          <a:srcRect l="10878" t="8982" r="5016" b="4086"/>
          <a:stretch/>
        </p:blipFill>
        <p:spPr>
          <a:xfrm>
            <a:off x="7197646" y="4488874"/>
            <a:ext cx="3206867" cy="2369127"/>
          </a:xfrm>
        </p:spPr>
      </p:pic>
      <p:sp>
        <p:nvSpPr>
          <p:cNvPr id="15" name="TextBox 14"/>
          <p:cNvSpPr txBox="1"/>
          <p:nvPr/>
        </p:nvSpPr>
        <p:spPr>
          <a:xfrm>
            <a:off x="7441956" y="4999058"/>
            <a:ext cx="2438400" cy="954107"/>
          </a:xfrm>
          <a:prstGeom prst="rect">
            <a:avLst/>
          </a:prstGeom>
          <a:noFill/>
        </p:spPr>
        <p:txBody>
          <a:bodyPr wrap="square" rtlCol="0">
            <a:spAutoFit/>
          </a:bodyPr>
          <a:lstStyle/>
          <a:p>
            <a:pPr algn="ctr"/>
            <a:r>
              <a:rPr lang="en-US" sz="5600" b="1" dirty="0" err="1">
                <a:solidFill>
                  <a:srgbClr val="FF0000"/>
                </a:solidFill>
                <a:latin typeface="Times New Roman" pitchFamily="18" charset="0"/>
                <a:cs typeface="Times New Roman" pitchFamily="18" charset="0"/>
              </a:rPr>
              <a:t>Hết</a:t>
            </a:r>
            <a:r>
              <a:rPr lang="en-US" sz="5600" b="1" dirty="0">
                <a:solidFill>
                  <a:srgbClr val="FF0000"/>
                </a:solidFill>
                <a:latin typeface="Times New Roman" pitchFamily="18" charset="0"/>
                <a:cs typeface="Times New Roman" pitchFamily="18" charset="0"/>
              </a:rPr>
              <a:t> </a:t>
            </a:r>
            <a:r>
              <a:rPr lang="en-US" sz="5600" b="1" dirty="0" err="1">
                <a:solidFill>
                  <a:srgbClr val="FF0000"/>
                </a:solidFill>
                <a:latin typeface="Times New Roman" pitchFamily="18" charset="0"/>
                <a:cs typeface="Times New Roman" pitchFamily="18" charset="0"/>
              </a:rPr>
              <a:t>giờ</a:t>
            </a:r>
            <a:endParaRPr lang="en-US" sz="5600" b="1" dirty="0">
              <a:solidFill>
                <a:srgbClr val="FF0000"/>
              </a:solidFill>
              <a:latin typeface="Times New Roman" pitchFamily="18" charset="0"/>
              <a:cs typeface="Times New Roman" pitchFamily="18" charset="0"/>
            </a:endParaRPr>
          </a:p>
        </p:txBody>
      </p:sp>
      <p:sp>
        <p:nvSpPr>
          <p:cNvPr id="3" name="Cloud 2"/>
          <p:cNvSpPr/>
          <p:nvPr/>
        </p:nvSpPr>
        <p:spPr>
          <a:xfrm>
            <a:off x="1828801" y="1852017"/>
            <a:ext cx="8839199" cy="263685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Tiết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học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hôm</a:t>
            </a:r>
            <a:r>
              <a:rPr lang="en-US" sz="3200" b="1" dirty="0">
                <a:solidFill>
                  <a:schemeClr val="tx1"/>
                </a:solidFill>
                <a:latin typeface="Times New Roman" panose="02020603050405020304" pitchFamily="18" charset="0"/>
                <a:cs typeface="Times New Roman" panose="02020603050405020304" pitchFamily="18" charset="0"/>
              </a:rPr>
              <a:t> nay …………....…</a:t>
            </a:r>
          </a:p>
        </p:txBody>
      </p:sp>
    </p:spTree>
    <p:extLst>
      <p:ext uri="{BB962C8B-B14F-4D97-AF65-F5344CB8AC3E}">
        <p14:creationId xmlns:p14="http://schemas.microsoft.com/office/powerpoint/2010/main" val="491751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53" presetClass="entr" presetSubtype="16" fill="hold" grpId="1"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par>
                                <p:cTn id="13" presetID="53" presetClass="entr" presetSubtype="16" fill="hold" grpId="1"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53" presetClass="entr" presetSubtype="16" fill="hold" grpId="1"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53" presetClass="entr" presetSubtype="16" fill="hold" grpId="1"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in)">
                                      <p:cBhvr>
                                        <p:cTn id="32" dur="1000"/>
                                        <p:tgtEl>
                                          <p:spTgt spid="3"/>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par>
                                <p:cTn id="33" presetID="53" presetClass="entr" presetSubtype="16" fill="hold" grpId="1"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4" presetClass="exit" presetSubtype="0" decel="100000" fill="hold" grpId="0" nodeType="clickEffect">
                                  <p:stCondLst>
                                    <p:cond delay="0"/>
                                  </p:stCondLst>
                                  <p:childTnLst>
                                    <p:anim calcmode="lin" valueType="num">
                                      <p:cBhvr>
                                        <p:cTn id="41" dur="1000"/>
                                        <p:tgtEl>
                                          <p:spTgt spid="13"/>
                                        </p:tgtEl>
                                        <p:attrNameLst>
                                          <p:attrName>ppt_w</p:attrName>
                                        </p:attrNameLst>
                                      </p:cBhvr>
                                      <p:tavLst>
                                        <p:tav tm="0">
                                          <p:val>
                                            <p:strVal val="ppt_w"/>
                                          </p:val>
                                        </p:tav>
                                        <p:tav tm="100000">
                                          <p:val>
                                            <p:strVal val="ppt_w*0.05"/>
                                          </p:val>
                                        </p:tav>
                                      </p:tavLst>
                                    </p:anim>
                                    <p:anim calcmode="lin" valueType="num">
                                      <p:cBhvr>
                                        <p:cTn id="42" dur="1000"/>
                                        <p:tgtEl>
                                          <p:spTgt spid="13"/>
                                        </p:tgtEl>
                                        <p:attrNameLst>
                                          <p:attrName>ppt_h</p:attrName>
                                        </p:attrNameLst>
                                      </p:cBhvr>
                                      <p:tavLst>
                                        <p:tav tm="0">
                                          <p:val>
                                            <p:strVal val="ppt_h"/>
                                          </p:val>
                                        </p:tav>
                                        <p:tav tm="100000">
                                          <p:val>
                                            <p:strVal val="ppt_h"/>
                                          </p:val>
                                        </p:tav>
                                      </p:tavLst>
                                    </p:anim>
                                    <p:anim calcmode="lin" valueType="num">
                                      <p:cBhvr>
                                        <p:cTn id="43" dur="1000"/>
                                        <p:tgtEl>
                                          <p:spTgt spid="13"/>
                                        </p:tgtEl>
                                        <p:attrNameLst>
                                          <p:attrName>ppt_x</p:attrName>
                                        </p:attrNameLst>
                                      </p:cBhvr>
                                      <p:tavLst>
                                        <p:tav tm="0">
                                          <p:val>
                                            <p:strVal val="ppt_x"/>
                                          </p:val>
                                        </p:tav>
                                        <p:tav tm="100000">
                                          <p:val>
                                            <p:strVal val="ppt_x-.2"/>
                                          </p:val>
                                        </p:tav>
                                      </p:tavLst>
                                    </p:anim>
                                    <p:anim calcmode="lin" valueType="num">
                                      <p:cBhvr>
                                        <p:cTn id="44" dur="1000"/>
                                        <p:tgtEl>
                                          <p:spTgt spid="13"/>
                                        </p:tgtEl>
                                        <p:attrNameLst>
                                          <p:attrName>ppt_y</p:attrName>
                                        </p:attrNameLst>
                                      </p:cBhvr>
                                      <p:tavLst>
                                        <p:tav tm="0">
                                          <p:val>
                                            <p:strVal val="ppt_y"/>
                                          </p:val>
                                        </p:tav>
                                        <p:tav tm="100000">
                                          <p:val>
                                            <p:strVal val="ppt_y"/>
                                          </p:val>
                                        </p:tav>
                                      </p:tavLst>
                                    </p:anim>
                                    <p:animEffect transition="out" filter="fade">
                                      <p:cBhvr>
                                        <p:cTn id="45" dur="1000"/>
                                        <p:tgtEl>
                                          <p:spTgt spid="13"/>
                                        </p:tgtEl>
                                      </p:cBhvr>
                                    </p:animEffect>
                                    <p:set>
                                      <p:cBhvr>
                                        <p:cTn id="46"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7" fill="hold">
                            <p:stCondLst>
                              <p:cond delay="1000"/>
                            </p:stCondLst>
                            <p:childTnLst>
                              <p:par>
                                <p:cTn id="48" presetID="54" presetClass="exit" presetSubtype="0" decel="100000" fill="hold" grpId="0" nodeType="afterEffect">
                                  <p:stCondLst>
                                    <p:cond delay="0"/>
                                  </p:stCondLst>
                                  <p:childTnLst>
                                    <p:anim calcmode="lin" valueType="num">
                                      <p:cBhvr>
                                        <p:cTn id="49" dur="1000"/>
                                        <p:tgtEl>
                                          <p:spTgt spid="12"/>
                                        </p:tgtEl>
                                        <p:attrNameLst>
                                          <p:attrName>ppt_w</p:attrName>
                                        </p:attrNameLst>
                                      </p:cBhvr>
                                      <p:tavLst>
                                        <p:tav tm="0">
                                          <p:val>
                                            <p:strVal val="ppt_w"/>
                                          </p:val>
                                        </p:tav>
                                        <p:tav tm="100000">
                                          <p:val>
                                            <p:strVal val="ppt_w*0.05"/>
                                          </p:val>
                                        </p:tav>
                                      </p:tavLst>
                                    </p:anim>
                                    <p:anim calcmode="lin" valueType="num">
                                      <p:cBhvr>
                                        <p:cTn id="50" dur="1000"/>
                                        <p:tgtEl>
                                          <p:spTgt spid="12"/>
                                        </p:tgtEl>
                                        <p:attrNameLst>
                                          <p:attrName>ppt_h</p:attrName>
                                        </p:attrNameLst>
                                      </p:cBhvr>
                                      <p:tavLst>
                                        <p:tav tm="0">
                                          <p:val>
                                            <p:strVal val="ppt_h"/>
                                          </p:val>
                                        </p:tav>
                                        <p:tav tm="100000">
                                          <p:val>
                                            <p:strVal val="ppt_h"/>
                                          </p:val>
                                        </p:tav>
                                      </p:tavLst>
                                    </p:anim>
                                    <p:anim calcmode="lin" valueType="num">
                                      <p:cBhvr>
                                        <p:cTn id="51" dur="1000"/>
                                        <p:tgtEl>
                                          <p:spTgt spid="12"/>
                                        </p:tgtEl>
                                        <p:attrNameLst>
                                          <p:attrName>ppt_x</p:attrName>
                                        </p:attrNameLst>
                                      </p:cBhvr>
                                      <p:tavLst>
                                        <p:tav tm="0">
                                          <p:val>
                                            <p:strVal val="ppt_x"/>
                                          </p:val>
                                        </p:tav>
                                        <p:tav tm="100000">
                                          <p:val>
                                            <p:strVal val="ppt_x-.2"/>
                                          </p:val>
                                        </p:tav>
                                      </p:tavLst>
                                    </p:anim>
                                    <p:anim calcmode="lin" valueType="num">
                                      <p:cBhvr>
                                        <p:cTn id="52" dur="1000"/>
                                        <p:tgtEl>
                                          <p:spTgt spid="12"/>
                                        </p:tgtEl>
                                        <p:attrNameLst>
                                          <p:attrName>ppt_y</p:attrName>
                                        </p:attrNameLst>
                                      </p:cBhvr>
                                      <p:tavLst>
                                        <p:tav tm="0">
                                          <p:val>
                                            <p:strVal val="ppt_y"/>
                                          </p:val>
                                        </p:tav>
                                        <p:tav tm="100000">
                                          <p:val>
                                            <p:strVal val="ppt_y"/>
                                          </p:val>
                                        </p:tav>
                                      </p:tavLst>
                                    </p:anim>
                                    <p:animEffect transition="out" filter="fade">
                                      <p:cBhvr>
                                        <p:cTn id="53" dur="1000"/>
                                        <p:tgtEl>
                                          <p:spTgt spid="12"/>
                                        </p:tgtEl>
                                      </p:cBhvr>
                                    </p:animEffect>
                                    <p:set>
                                      <p:cBhvr>
                                        <p:cTn id="54"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5" fill="hold">
                            <p:stCondLst>
                              <p:cond delay="2000"/>
                            </p:stCondLst>
                            <p:childTnLst>
                              <p:par>
                                <p:cTn id="56" presetID="54" presetClass="exit" presetSubtype="0" decel="100000" fill="hold" grpId="0" nodeType="afterEffect">
                                  <p:stCondLst>
                                    <p:cond delay="0"/>
                                  </p:stCondLst>
                                  <p:childTnLst>
                                    <p:anim calcmode="lin" valueType="num">
                                      <p:cBhvr>
                                        <p:cTn id="57" dur="1000"/>
                                        <p:tgtEl>
                                          <p:spTgt spid="11"/>
                                        </p:tgtEl>
                                        <p:attrNameLst>
                                          <p:attrName>ppt_w</p:attrName>
                                        </p:attrNameLst>
                                      </p:cBhvr>
                                      <p:tavLst>
                                        <p:tav tm="0">
                                          <p:val>
                                            <p:strVal val="ppt_w"/>
                                          </p:val>
                                        </p:tav>
                                        <p:tav tm="100000">
                                          <p:val>
                                            <p:strVal val="ppt_w*0.05"/>
                                          </p:val>
                                        </p:tav>
                                      </p:tavLst>
                                    </p:anim>
                                    <p:anim calcmode="lin" valueType="num">
                                      <p:cBhvr>
                                        <p:cTn id="58" dur="1000"/>
                                        <p:tgtEl>
                                          <p:spTgt spid="11"/>
                                        </p:tgtEl>
                                        <p:attrNameLst>
                                          <p:attrName>ppt_h</p:attrName>
                                        </p:attrNameLst>
                                      </p:cBhvr>
                                      <p:tavLst>
                                        <p:tav tm="0">
                                          <p:val>
                                            <p:strVal val="ppt_h"/>
                                          </p:val>
                                        </p:tav>
                                        <p:tav tm="100000">
                                          <p:val>
                                            <p:strVal val="ppt_h"/>
                                          </p:val>
                                        </p:tav>
                                      </p:tavLst>
                                    </p:anim>
                                    <p:anim calcmode="lin" valueType="num">
                                      <p:cBhvr>
                                        <p:cTn id="59" dur="1000"/>
                                        <p:tgtEl>
                                          <p:spTgt spid="11"/>
                                        </p:tgtEl>
                                        <p:attrNameLst>
                                          <p:attrName>ppt_x</p:attrName>
                                        </p:attrNameLst>
                                      </p:cBhvr>
                                      <p:tavLst>
                                        <p:tav tm="0">
                                          <p:val>
                                            <p:strVal val="ppt_x"/>
                                          </p:val>
                                        </p:tav>
                                        <p:tav tm="100000">
                                          <p:val>
                                            <p:strVal val="ppt_x-.2"/>
                                          </p:val>
                                        </p:tav>
                                      </p:tavLst>
                                    </p:anim>
                                    <p:anim calcmode="lin" valueType="num">
                                      <p:cBhvr>
                                        <p:cTn id="60" dur="1000"/>
                                        <p:tgtEl>
                                          <p:spTgt spid="11"/>
                                        </p:tgtEl>
                                        <p:attrNameLst>
                                          <p:attrName>ppt_y</p:attrName>
                                        </p:attrNameLst>
                                      </p:cBhvr>
                                      <p:tavLst>
                                        <p:tav tm="0">
                                          <p:val>
                                            <p:strVal val="ppt_y"/>
                                          </p:val>
                                        </p:tav>
                                        <p:tav tm="100000">
                                          <p:val>
                                            <p:strVal val="ppt_y"/>
                                          </p:val>
                                        </p:tav>
                                      </p:tavLst>
                                    </p:anim>
                                    <p:animEffect transition="out" filter="fade">
                                      <p:cBhvr>
                                        <p:cTn id="61" dur="1000"/>
                                        <p:tgtEl>
                                          <p:spTgt spid="11"/>
                                        </p:tgtEl>
                                      </p:cBhvr>
                                    </p:animEffect>
                                    <p:set>
                                      <p:cBhvr>
                                        <p:cTn id="62"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par>
                          <p:cTn id="63" fill="hold">
                            <p:stCondLst>
                              <p:cond delay="3000"/>
                            </p:stCondLst>
                            <p:childTnLst>
                              <p:par>
                                <p:cTn id="64" presetID="54" presetClass="exit" presetSubtype="0" decel="100000" fill="hold" grpId="0" nodeType="afterEffect">
                                  <p:stCondLst>
                                    <p:cond delay="0"/>
                                  </p:stCondLst>
                                  <p:childTnLst>
                                    <p:anim calcmode="lin" valueType="num">
                                      <p:cBhvr>
                                        <p:cTn id="65" dur="1000"/>
                                        <p:tgtEl>
                                          <p:spTgt spid="10"/>
                                        </p:tgtEl>
                                        <p:attrNameLst>
                                          <p:attrName>ppt_w</p:attrName>
                                        </p:attrNameLst>
                                      </p:cBhvr>
                                      <p:tavLst>
                                        <p:tav tm="0">
                                          <p:val>
                                            <p:strVal val="ppt_w"/>
                                          </p:val>
                                        </p:tav>
                                        <p:tav tm="100000">
                                          <p:val>
                                            <p:strVal val="ppt_w*0.05"/>
                                          </p:val>
                                        </p:tav>
                                      </p:tavLst>
                                    </p:anim>
                                    <p:anim calcmode="lin" valueType="num">
                                      <p:cBhvr>
                                        <p:cTn id="66" dur="1000"/>
                                        <p:tgtEl>
                                          <p:spTgt spid="10"/>
                                        </p:tgtEl>
                                        <p:attrNameLst>
                                          <p:attrName>ppt_h</p:attrName>
                                        </p:attrNameLst>
                                      </p:cBhvr>
                                      <p:tavLst>
                                        <p:tav tm="0">
                                          <p:val>
                                            <p:strVal val="ppt_h"/>
                                          </p:val>
                                        </p:tav>
                                        <p:tav tm="100000">
                                          <p:val>
                                            <p:strVal val="ppt_h"/>
                                          </p:val>
                                        </p:tav>
                                      </p:tavLst>
                                    </p:anim>
                                    <p:anim calcmode="lin" valueType="num">
                                      <p:cBhvr>
                                        <p:cTn id="67" dur="1000"/>
                                        <p:tgtEl>
                                          <p:spTgt spid="10"/>
                                        </p:tgtEl>
                                        <p:attrNameLst>
                                          <p:attrName>ppt_x</p:attrName>
                                        </p:attrNameLst>
                                      </p:cBhvr>
                                      <p:tavLst>
                                        <p:tav tm="0">
                                          <p:val>
                                            <p:strVal val="ppt_x"/>
                                          </p:val>
                                        </p:tav>
                                        <p:tav tm="100000">
                                          <p:val>
                                            <p:strVal val="ppt_x-.2"/>
                                          </p:val>
                                        </p:tav>
                                      </p:tavLst>
                                    </p:anim>
                                    <p:anim calcmode="lin" valueType="num">
                                      <p:cBhvr>
                                        <p:cTn id="68" dur="1000"/>
                                        <p:tgtEl>
                                          <p:spTgt spid="10"/>
                                        </p:tgtEl>
                                        <p:attrNameLst>
                                          <p:attrName>ppt_y</p:attrName>
                                        </p:attrNameLst>
                                      </p:cBhvr>
                                      <p:tavLst>
                                        <p:tav tm="0">
                                          <p:val>
                                            <p:strVal val="ppt_y"/>
                                          </p:val>
                                        </p:tav>
                                        <p:tav tm="100000">
                                          <p:val>
                                            <p:strVal val="ppt_y"/>
                                          </p:val>
                                        </p:tav>
                                      </p:tavLst>
                                    </p:anim>
                                    <p:animEffect transition="out" filter="fade">
                                      <p:cBhvr>
                                        <p:cTn id="69" dur="1000"/>
                                        <p:tgtEl>
                                          <p:spTgt spid="10"/>
                                        </p:tgtEl>
                                      </p:cBhvr>
                                    </p:animEffect>
                                    <p:set>
                                      <p:cBhvr>
                                        <p:cTn id="70"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childTnLst>
                          </p:cTn>
                        </p:par>
                        <p:par>
                          <p:cTn id="71" fill="hold">
                            <p:stCondLst>
                              <p:cond delay="4000"/>
                            </p:stCondLst>
                            <p:childTnLst>
                              <p:par>
                                <p:cTn id="72" presetID="54" presetClass="exit" presetSubtype="0" decel="100000" fill="hold" grpId="0" nodeType="afterEffect">
                                  <p:stCondLst>
                                    <p:cond delay="0"/>
                                  </p:stCondLst>
                                  <p:childTnLst>
                                    <p:anim calcmode="lin" valueType="num">
                                      <p:cBhvr>
                                        <p:cTn id="73" dur="1000"/>
                                        <p:tgtEl>
                                          <p:spTgt spid="9"/>
                                        </p:tgtEl>
                                        <p:attrNameLst>
                                          <p:attrName>ppt_w</p:attrName>
                                        </p:attrNameLst>
                                      </p:cBhvr>
                                      <p:tavLst>
                                        <p:tav tm="0">
                                          <p:val>
                                            <p:strVal val="ppt_w"/>
                                          </p:val>
                                        </p:tav>
                                        <p:tav tm="100000">
                                          <p:val>
                                            <p:strVal val="ppt_w*0.05"/>
                                          </p:val>
                                        </p:tav>
                                      </p:tavLst>
                                    </p:anim>
                                    <p:anim calcmode="lin" valueType="num">
                                      <p:cBhvr>
                                        <p:cTn id="74" dur="1000"/>
                                        <p:tgtEl>
                                          <p:spTgt spid="9"/>
                                        </p:tgtEl>
                                        <p:attrNameLst>
                                          <p:attrName>ppt_h</p:attrName>
                                        </p:attrNameLst>
                                      </p:cBhvr>
                                      <p:tavLst>
                                        <p:tav tm="0">
                                          <p:val>
                                            <p:strVal val="ppt_h"/>
                                          </p:val>
                                        </p:tav>
                                        <p:tav tm="100000">
                                          <p:val>
                                            <p:strVal val="ppt_h"/>
                                          </p:val>
                                        </p:tav>
                                      </p:tavLst>
                                    </p:anim>
                                    <p:anim calcmode="lin" valueType="num">
                                      <p:cBhvr>
                                        <p:cTn id="75" dur="1000"/>
                                        <p:tgtEl>
                                          <p:spTgt spid="9"/>
                                        </p:tgtEl>
                                        <p:attrNameLst>
                                          <p:attrName>ppt_x</p:attrName>
                                        </p:attrNameLst>
                                      </p:cBhvr>
                                      <p:tavLst>
                                        <p:tav tm="0">
                                          <p:val>
                                            <p:strVal val="ppt_x"/>
                                          </p:val>
                                        </p:tav>
                                        <p:tav tm="100000">
                                          <p:val>
                                            <p:strVal val="ppt_x-.2"/>
                                          </p:val>
                                        </p:tav>
                                      </p:tavLst>
                                    </p:anim>
                                    <p:anim calcmode="lin" valueType="num">
                                      <p:cBhvr>
                                        <p:cTn id="76" dur="1000"/>
                                        <p:tgtEl>
                                          <p:spTgt spid="9"/>
                                        </p:tgtEl>
                                        <p:attrNameLst>
                                          <p:attrName>ppt_y</p:attrName>
                                        </p:attrNameLst>
                                      </p:cBhvr>
                                      <p:tavLst>
                                        <p:tav tm="0">
                                          <p:val>
                                            <p:strVal val="ppt_y"/>
                                          </p:val>
                                        </p:tav>
                                        <p:tav tm="100000">
                                          <p:val>
                                            <p:strVal val="ppt_y"/>
                                          </p:val>
                                        </p:tav>
                                      </p:tavLst>
                                    </p:anim>
                                    <p:animEffect transition="out" filter="fade">
                                      <p:cBhvr>
                                        <p:cTn id="77" dur="1000"/>
                                        <p:tgtEl>
                                          <p:spTgt spid="9"/>
                                        </p:tgtEl>
                                      </p:cBhvr>
                                    </p:animEffect>
                                    <p:set>
                                      <p:cBhvr>
                                        <p:cTn id="78"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72"/>
                                            </p:cond>
                                          </p:stCondLst>
                                          <p:endCondLst>
                                            <p:cond evt="onStopAudio" delay="0">
                                              <p:tgtEl>
                                                <p:sldTgt/>
                                              </p:tgtEl>
                                            </p:cond>
                                          </p:endCondLst>
                                        </p:cTn>
                                        <p:tgtEl>
                                          <p:sndTgt r:embed="rId3" name="click.wav"/>
                                        </p:tgtEl>
                                      </p:cMediaNode>
                                    </p:audio>
                                  </p:sub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500" fill="hold"/>
                                        <p:tgtEl>
                                          <p:spTgt spid="15"/>
                                        </p:tgtEl>
                                        <p:attrNameLst>
                                          <p:attrName>ppt_w</p:attrName>
                                        </p:attrNameLst>
                                      </p:cBhvr>
                                      <p:tavLst>
                                        <p:tav tm="0">
                                          <p:val>
                                            <p:fltVal val="0"/>
                                          </p:val>
                                        </p:tav>
                                        <p:tav tm="100000">
                                          <p:val>
                                            <p:strVal val="#ppt_w"/>
                                          </p:val>
                                        </p:tav>
                                      </p:tavLst>
                                    </p:anim>
                                    <p:anim calcmode="lin" valueType="num">
                                      <p:cBhvr>
                                        <p:cTn id="84" dur="500" fill="hold"/>
                                        <p:tgtEl>
                                          <p:spTgt spid="15"/>
                                        </p:tgtEl>
                                        <p:attrNameLst>
                                          <p:attrName>ppt_h</p:attrName>
                                        </p:attrNameLst>
                                      </p:cBhvr>
                                      <p:tavLst>
                                        <p:tav tm="0">
                                          <p:val>
                                            <p:fltVal val="0"/>
                                          </p:val>
                                        </p:tav>
                                        <p:tav tm="100000">
                                          <p:val>
                                            <p:strVal val="#ppt_h"/>
                                          </p:val>
                                        </p:tav>
                                      </p:tavLst>
                                    </p:anim>
                                    <p:animEffect transition="in" filter="fade">
                                      <p:cBhvr>
                                        <p:cTn id="85" dur="500"/>
                                        <p:tgtEl>
                                          <p:spTgt spid="15"/>
                                        </p:tgtEl>
                                      </p:cBhvr>
                                    </p:animEffect>
                                  </p:childTnLst>
                                </p:cTn>
                              </p:par>
                              <p:par>
                                <p:cTn id="86" presetID="53" presetClass="entr" presetSubtype="16" fill="hold" nodeType="withEffect">
                                  <p:stCondLst>
                                    <p:cond delay="0"/>
                                  </p:stCondLst>
                                  <p:childTnLst>
                                    <p:set>
                                      <p:cBhvr>
                                        <p:cTn id="87" dur="1" fill="hold">
                                          <p:stCondLst>
                                            <p:cond delay="0"/>
                                          </p:stCondLst>
                                        </p:cTn>
                                        <p:tgtEl>
                                          <p:spTgt spid="14"/>
                                        </p:tgtEl>
                                        <p:attrNameLst>
                                          <p:attrName>style.visibility</p:attrName>
                                        </p:attrNameLst>
                                      </p:cBhvr>
                                      <p:to>
                                        <p:strVal val="visible"/>
                                      </p:to>
                                    </p:set>
                                    <p:anim calcmode="lin" valueType="num">
                                      <p:cBhvr>
                                        <p:cTn id="88" dur="500" fill="hold"/>
                                        <p:tgtEl>
                                          <p:spTgt spid="14"/>
                                        </p:tgtEl>
                                        <p:attrNameLst>
                                          <p:attrName>ppt_w</p:attrName>
                                        </p:attrNameLst>
                                      </p:cBhvr>
                                      <p:tavLst>
                                        <p:tav tm="0">
                                          <p:val>
                                            <p:fltVal val="0"/>
                                          </p:val>
                                        </p:tav>
                                        <p:tav tm="100000">
                                          <p:val>
                                            <p:strVal val="#ppt_w"/>
                                          </p:val>
                                        </p:tav>
                                      </p:tavLst>
                                    </p:anim>
                                    <p:anim calcmode="lin" valueType="num">
                                      <p:cBhvr>
                                        <p:cTn id="89" dur="500" fill="hold"/>
                                        <p:tgtEl>
                                          <p:spTgt spid="14"/>
                                        </p:tgtEl>
                                        <p:attrNameLst>
                                          <p:attrName>ppt_h</p:attrName>
                                        </p:attrNameLst>
                                      </p:cBhvr>
                                      <p:tavLst>
                                        <p:tav tm="0">
                                          <p:val>
                                            <p:fltVal val="0"/>
                                          </p:val>
                                        </p:tav>
                                        <p:tav tm="100000">
                                          <p:val>
                                            <p:strVal val="#ppt_h"/>
                                          </p:val>
                                        </p:tav>
                                      </p:tavLst>
                                    </p:anim>
                                    <p:animEffect transition="in" filter="fade">
                                      <p:cBhvr>
                                        <p:cTn id="90" dur="500"/>
                                        <p:tgtEl>
                                          <p:spTgt spid="14"/>
                                        </p:tgtEl>
                                      </p:cBhvr>
                                    </p:animEffect>
                                  </p:childTnLst>
                                  <p:subTnLst>
                                    <p:audio>
                                      <p:cMediaNode>
                                        <p:cTn display="0" masterRel="sameClick">
                                          <p:stCondLst>
                                            <p:cond evt="begin" delay="0">
                                              <p:tn val="86"/>
                                            </p:cond>
                                          </p:stCondLst>
                                          <p:endCondLst>
                                            <p:cond evt="onStopAudio" delay="0">
                                              <p:tgtEl>
                                                <p:sldTgt/>
                                              </p:tgtEl>
                                            </p:cond>
                                          </p:endCondLst>
                                        </p:cTn>
                                        <p:tgtEl>
                                          <p:sndTgt r:embed="rId4" name="drumroll.wav"/>
                                        </p:tgtEl>
                                      </p:cMediaNode>
                                    </p:audio>
                                  </p:subTnLst>
                                </p:cTn>
                              </p:par>
                            </p:childTnLst>
                          </p:cTn>
                        </p:par>
                      </p:childTnLst>
                    </p:cTn>
                  </p:par>
                  <p:par>
                    <p:cTn id="91" fill="hold">
                      <p:stCondLst>
                        <p:cond delay="indefinite"/>
                      </p:stCondLst>
                      <p:childTnLst>
                        <p:par>
                          <p:cTn id="92" fill="hold">
                            <p:stCondLst>
                              <p:cond delay="0"/>
                            </p:stCondLst>
                            <p:childTnLst>
                              <p:par>
                                <p:cTn id="93" presetID="32" presetClass="emph" presetSubtype="0" fill="hold" grpId="1" nodeType="clickEffect">
                                  <p:stCondLst>
                                    <p:cond delay="0"/>
                                  </p:stCondLst>
                                  <p:childTnLst>
                                    <p:animRot by="120000">
                                      <p:cBhvr>
                                        <p:cTn id="94" dur="100" fill="hold">
                                          <p:stCondLst>
                                            <p:cond delay="0"/>
                                          </p:stCondLst>
                                        </p:cTn>
                                        <p:tgtEl>
                                          <p:spTgt spid="15"/>
                                        </p:tgtEl>
                                        <p:attrNameLst>
                                          <p:attrName>r</p:attrName>
                                        </p:attrNameLst>
                                      </p:cBhvr>
                                    </p:animRot>
                                    <p:animRot by="-240000">
                                      <p:cBhvr>
                                        <p:cTn id="95" dur="200" fill="hold">
                                          <p:stCondLst>
                                            <p:cond delay="200"/>
                                          </p:stCondLst>
                                        </p:cTn>
                                        <p:tgtEl>
                                          <p:spTgt spid="15"/>
                                        </p:tgtEl>
                                        <p:attrNameLst>
                                          <p:attrName>r</p:attrName>
                                        </p:attrNameLst>
                                      </p:cBhvr>
                                    </p:animRot>
                                    <p:animRot by="240000">
                                      <p:cBhvr>
                                        <p:cTn id="96" dur="200" fill="hold">
                                          <p:stCondLst>
                                            <p:cond delay="400"/>
                                          </p:stCondLst>
                                        </p:cTn>
                                        <p:tgtEl>
                                          <p:spTgt spid="15"/>
                                        </p:tgtEl>
                                        <p:attrNameLst>
                                          <p:attrName>r</p:attrName>
                                        </p:attrNameLst>
                                      </p:cBhvr>
                                    </p:animRot>
                                    <p:animRot by="-240000">
                                      <p:cBhvr>
                                        <p:cTn id="97" dur="200" fill="hold">
                                          <p:stCondLst>
                                            <p:cond delay="600"/>
                                          </p:stCondLst>
                                        </p:cTn>
                                        <p:tgtEl>
                                          <p:spTgt spid="15"/>
                                        </p:tgtEl>
                                        <p:attrNameLst>
                                          <p:attrName>r</p:attrName>
                                        </p:attrNameLst>
                                      </p:cBhvr>
                                    </p:animRot>
                                    <p:animRot by="120000">
                                      <p:cBhvr>
                                        <p:cTn id="98" dur="200" fill="hold">
                                          <p:stCondLst>
                                            <p:cond delay="800"/>
                                          </p:stCondLst>
                                        </p:cTn>
                                        <p:tgtEl>
                                          <p:spTgt spid="15"/>
                                        </p:tgtEl>
                                        <p:attrNameLst>
                                          <p:attrName>r</p:attrName>
                                        </p:attrNameLst>
                                      </p:cBhvr>
                                    </p:animRot>
                                  </p:childTnLst>
                                </p:cTn>
                              </p:par>
                              <p:par>
                                <p:cTn id="99" presetID="32" presetClass="emph" presetSubtype="0" fill="hold" nodeType="withEffect">
                                  <p:stCondLst>
                                    <p:cond delay="0"/>
                                  </p:stCondLst>
                                  <p:childTnLst>
                                    <p:animRot by="120000">
                                      <p:cBhvr>
                                        <p:cTn id="100" dur="100" fill="hold">
                                          <p:stCondLst>
                                            <p:cond delay="0"/>
                                          </p:stCondLst>
                                        </p:cTn>
                                        <p:tgtEl>
                                          <p:spTgt spid="14"/>
                                        </p:tgtEl>
                                        <p:attrNameLst>
                                          <p:attrName>r</p:attrName>
                                        </p:attrNameLst>
                                      </p:cBhvr>
                                    </p:animRot>
                                    <p:animRot by="-240000">
                                      <p:cBhvr>
                                        <p:cTn id="101" dur="200" fill="hold">
                                          <p:stCondLst>
                                            <p:cond delay="200"/>
                                          </p:stCondLst>
                                        </p:cTn>
                                        <p:tgtEl>
                                          <p:spTgt spid="14"/>
                                        </p:tgtEl>
                                        <p:attrNameLst>
                                          <p:attrName>r</p:attrName>
                                        </p:attrNameLst>
                                      </p:cBhvr>
                                    </p:animRot>
                                    <p:animRot by="240000">
                                      <p:cBhvr>
                                        <p:cTn id="102" dur="200" fill="hold">
                                          <p:stCondLst>
                                            <p:cond delay="400"/>
                                          </p:stCondLst>
                                        </p:cTn>
                                        <p:tgtEl>
                                          <p:spTgt spid="14"/>
                                        </p:tgtEl>
                                        <p:attrNameLst>
                                          <p:attrName>r</p:attrName>
                                        </p:attrNameLst>
                                      </p:cBhvr>
                                    </p:animRot>
                                    <p:animRot by="-240000">
                                      <p:cBhvr>
                                        <p:cTn id="103" dur="200" fill="hold">
                                          <p:stCondLst>
                                            <p:cond delay="600"/>
                                          </p:stCondLst>
                                        </p:cTn>
                                        <p:tgtEl>
                                          <p:spTgt spid="14"/>
                                        </p:tgtEl>
                                        <p:attrNameLst>
                                          <p:attrName>r</p:attrName>
                                        </p:attrNameLst>
                                      </p:cBhvr>
                                    </p:animRot>
                                    <p:animRot by="120000">
                                      <p:cBhvr>
                                        <p:cTn id="104"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5" grpId="0"/>
      <p:bldP spid="15" grpId="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898989"/>
                </a:solidFill>
                <a:cs typeface="Arial" panose="020B0604020202020204" pitchFamily="34" charset="0"/>
              </a:rPr>
              <a:t>GV: Lê Thị Xuân Huyền</a:t>
            </a:r>
          </a:p>
        </p:txBody>
      </p:sp>
      <p:pic>
        <p:nvPicPr>
          <p:cNvPr id="111619" name="Picture 2" descr="B078"/>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0"/>
            <a:ext cx="12192000" cy="68389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WordArt 3"/>
          <p:cNvSpPr>
            <a:spLocks noChangeArrowheads="1" noChangeShapeType="1" noTextEdit="1"/>
          </p:cNvSpPr>
          <p:nvPr/>
        </p:nvSpPr>
        <p:spPr bwMode="auto">
          <a:xfrm>
            <a:off x="2247900" y="1427473"/>
            <a:ext cx="7696200" cy="4379603"/>
          </a:xfrm>
          <a:prstGeom prst="rect">
            <a:avLst/>
          </a:prstGeom>
          <a:noFill/>
          <a:scene3d>
            <a:camera prst="orthographicFront">
              <a:rot lat="0" lon="21299999" rev="0"/>
            </a:camera>
            <a:lightRig rig="threePt" dir="t"/>
          </a:scene3d>
        </p:spPr>
        <p:txBody>
          <a:bodyPr wrap="none" fromWordArt="1">
            <a:prstTxWarp prst="textCanUp">
              <a:avLst>
                <a:gd name="adj" fmla="val 76616"/>
              </a:avLst>
            </a:prstTxWarp>
            <a:scene3d>
              <a:camera prst="legacyPerspectiveBottom">
                <a:rot lat="1500000" lon="600000" rev="0"/>
              </a:camera>
              <a:lightRig rig="legacyFlat3" dir="t"/>
            </a:scene3d>
            <a:sp3d extrusionH="887400" prstMaterial="legacyMatte">
              <a:extrusionClr>
                <a:srgbClr val="FFFF00"/>
              </a:extrusionClr>
            </a:sp3d>
          </a:bodyPr>
          <a:lstStyle/>
          <a:p>
            <a:pPr algn="ctr">
              <a:defRPr/>
            </a:pPr>
            <a:r>
              <a:rPr lang="en-US" sz="3600" kern="10" smtClean="0">
                <a:ln w="9525">
                  <a:round/>
                  <a:headEnd/>
                  <a:tailEnd/>
                </a:ln>
                <a:solidFill>
                  <a:srgbClr val="FF0000"/>
                </a:solidFill>
                <a:latin typeface="Times New Roman" pitchFamily="18" charset="0"/>
                <a:cs typeface="Times New Roman" pitchFamily="18" charset="0"/>
              </a:rPr>
              <a:t>MONG </a:t>
            </a:r>
            <a:r>
              <a:rPr lang="en-US" sz="3600" kern="10">
                <a:ln w="9525">
                  <a:round/>
                  <a:headEnd/>
                  <a:tailEnd/>
                </a:ln>
                <a:solidFill>
                  <a:srgbClr val="FF0000"/>
                </a:solidFill>
                <a:latin typeface="Times New Roman" pitchFamily="18" charset="0"/>
                <a:cs typeface="Times New Roman" pitchFamily="18" charset="0"/>
              </a:rPr>
              <a:t>CÁC EM</a:t>
            </a:r>
          </a:p>
          <a:p>
            <a:pPr algn="ctr">
              <a:defRPr/>
            </a:pPr>
            <a:r>
              <a:rPr lang="en-US" sz="3600" kern="10" smtClean="0">
                <a:ln w="9525">
                  <a:round/>
                  <a:headEnd/>
                  <a:tailEnd/>
                </a:ln>
                <a:solidFill>
                  <a:srgbClr val="FF0000"/>
                </a:solidFill>
                <a:latin typeface="Times New Roman" pitchFamily="18" charset="0"/>
                <a:cs typeface="Times New Roman" pitchFamily="18" charset="0"/>
              </a:rPr>
              <a:t>CHĂM HỌC</a:t>
            </a:r>
            <a:endParaRPr lang="en-US" sz="3600" kern="10" dirty="0">
              <a:ln w="9525">
                <a:round/>
                <a:headEnd/>
                <a:tailEnd/>
              </a:ln>
              <a:solidFill>
                <a:srgbClr val="FF0000"/>
              </a:solidFill>
              <a:latin typeface=".VnTifani HeavyH"/>
            </a:endParaRPr>
          </a:p>
        </p:txBody>
      </p:sp>
    </p:spTree>
    <p:extLst>
      <p:ext uri="{BB962C8B-B14F-4D97-AF65-F5344CB8AC3E}">
        <p14:creationId xmlns:p14="http://schemas.microsoft.com/office/powerpoint/2010/main" val="2276701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99" name="Rectangle 98"/>
          <p:cNvSpPr/>
          <p:nvPr/>
        </p:nvSpPr>
        <p:spPr>
          <a:xfrm>
            <a:off x="0" y="985266"/>
            <a:ext cx="12192000" cy="584775"/>
          </a:xfrm>
          <a:prstGeom prst="rect">
            <a:avLst/>
          </a:prstGeom>
        </p:spPr>
        <p:txBody>
          <a:bodyPr wrap="square">
            <a:spAutoFit/>
          </a:bodyPr>
          <a:lstStyle/>
          <a:p>
            <a:pPr algn="ctr"/>
            <a:r>
              <a:rPr lang="en-US" sz="3200" b="1" smtClean="0">
                <a:solidFill>
                  <a:srgbClr val="FF0000"/>
                </a:solidFill>
                <a:latin typeface="Times New Roman" pitchFamily="18" charset="0"/>
                <a:cs typeface="Times New Roman" pitchFamily="18" charset="0"/>
              </a:rPr>
              <a:t>Ôn tập (tiết 6)</a:t>
            </a:r>
            <a:endParaRPr lang="en-US" sz="3200" b="1" i="1" dirty="0">
              <a:solidFill>
                <a:srgbClr val="FF0000"/>
              </a:solidFill>
              <a:latin typeface="Times New Roman" pitchFamily="18" charset="0"/>
              <a:cs typeface="Times New Roman" pitchFamily="18" charset="0"/>
            </a:endParaRPr>
          </a:p>
        </p:txBody>
      </p:sp>
      <p:sp>
        <p:nvSpPr>
          <p:cNvPr id="13" name="Text Box 9"/>
          <p:cNvSpPr txBox="1">
            <a:spLocks noChangeArrowheads="1"/>
          </p:cNvSpPr>
          <p:nvPr/>
        </p:nvSpPr>
        <p:spPr bwMode="auto">
          <a:xfrm>
            <a:off x="0" y="5346"/>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a:latin typeface="Times New Roman" panose="02020603050405020304" pitchFamily="18" charset="0"/>
                <a:cs typeface="Times New Roman" panose="02020603050405020304" pitchFamily="18" charset="0"/>
              </a:rPr>
              <a:t>Thứ </a:t>
            </a:r>
            <a:r>
              <a:rPr lang="en-US" altLang="en-US" b="1" smtClean="0">
                <a:latin typeface="Times New Roman" panose="02020603050405020304" pitchFamily="18" charset="0"/>
                <a:cs typeface="Times New Roman" panose="02020603050405020304" pitchFamily="18" charset="0"/>
              </a:rPr>
              <a:t>hai </a:t>
            </a:r>
            <a:r>
              <a:rPr lang="en-US" altLang="en-US" b="1">
                <a:latin typeface="Times New Roman" panose="02020603050405020304" pitchFamily="18" charset="0"/>
                <a:cs typeface="Times New Roman" panose="02020603050405020304" pitchFamily="18" charset="0"/>
              </a:rPr>
              <a:t>ngày </a:t>
            </a:r>
            <a:r>
              <a:rPr lang="en-US" altLang="en-US" b="1" smtClean="0">
                <a:latin typeface="Times New Roman" panose="02020603050405020304" pitchFamily="18" charset="0"/>
                <a:cs typeface="Times New Roman" panose="02020603050405020304" pitchFamily="18" charset="0"/>
              </a:rPr>
              <a:t>21 </a:t>
            </a:r>
            <a:r>
              <a:rPr lang="en-US" altLang="en-US" b="1">
                <a:latin typeface="Times New Roman" panose="02020603050405020304" pitchFamily="18" charset="0"/>
                <a:cs typeface="Times New Roman" panose="02020603050405020304" pitchFamily="18" charset="0"/>
              </a:rPr>
              <a:t>tháng </a:t>
            </a:r>
            <a:r>
              <a:rPr lang="en-US" altLang="en-US" b="1" smtClean="0">
                <a:latin typeface="Times New Roman" panose="02020603050405020304" pitchFamily="18" charset="0"/>
                <a:cs typeface="Times New Roman" panose="02020603050405020304" pitchFamily="18" charset="0"/>
              </a:rPr>
              <a:t>3 </a:t>
            </a:r>
            <a:r>
              <a:rPr lang="en-US" altLang="en-US" b="1">
                <a:latin typeface="Times New Roman" panose="02020603050405020304" pitchFamily="18" charset="0"/>
                <a:cs typeface="Times New Roman" panose="02020603050405020304" pitchFamily="18" charset="0"/>
              </a:rPr>
              <a:t>năm </a:t>
            </a:r>
            <a:r>
              <a:rPr lang="en-US" altLang="en-US" b="1" smtClean="0">
                <a:latin typeface="Times New Roman" panose="02020603050405020304" pitchFamily="18" charset="0"/>
                <a:cs typeface="Times New Roman" panose="02020603050405020304" pitchFamily="18" charset="0"/>
              </a:rPr>
              <a:t>2022</a:t>
            </a:r>
            <a:endParaRPr lang="en-US" altLang="en-US" b="1">
              <a:latin typeface="Times New Roman" panose="02020603050405020304" pitchFamily="18" charset="0"/>
              <a:cs typeface="Times New Roman" panose="02020603050405020304" pitchFamily="18" charset="0"/>
            </a:endParaRPr>
          </a:p>
        </p:txBody>
      </p:sp>
      <p:sp>
        <p:nvSpPr>
          <p:cNvPr id="8" name="Text Box 11"/>
          <p:cNvSpPr txBox="1">
            <a:spLocks noChangeArrowheads="1"/>
          </p:cNvSpPr>
          <p:nvPr/>
        </p:nvSpPr>
        <p:spPr bwMode="auto">
          <a:xfrm>
            <a:off x="0" y="465832"/>
            <a:ext cx="121920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3200" b="1" u="sng" smtClean="0">
                <a:latin typeface="Times New Roman" panose="02020603050405020304" pitchFamily="18" charset="0"/>
                <a:cs typeface="Times New Roman" panose="02020603050405020304" pitchFamily="18" charset="0"/>
              </a:rPr>
              <a:t>Luyện từ và câu :</a:t>
            </a:r>
            <a:endParaRPr lang="en-US" altLang="en-US" sz="3200" b="1" u="sng">
              <a:latin typeface="Times New Roman" panose="02020603050405020304" pitchFamily="18" charset="0"/>
              <a:cs typeface="Times New Roman" panose="02020603050405020304" pitchFamily="18" charset="0"/>
            </a:endParaRPr>
          </a:p>
        </p:txBody>
      </p:sp>
      <p:sp>
        <p:nvSpPr>
          <p:cNvPr id="9" name="Text Box 9"/>
          <p:cNvSpPr txBox="1">
            <a:spLocks noChangeArrowheads="1"/>
          </p:cNvSpPr>
          <p:nvPr/>
        </p:nvSpPr>
        <p:spPr bwMode="auto">
          <a:xfrm>
            <a:off x="41565" y="1570041"/>
            <a:ext cx="120673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smtClean="0">
                <a:solidFill>
                  <a:srgbClr val="0000FF"/>
                </a:solidFill>
                <a:latin typeface="Times New Roman" panose="02020603050405020304" pitchFamily="18" charset="0"/>
                <a:cs typeface="Times New Roman" panose="02020603050405020304" pitchFamily="18" charset="0"/>
              </a:rPr>
              <a:t>1. Phân biệt 3 kiểu câu kể (bằng cách nêu định nghĩa, ví dụ về từng kiểu câu) :</a:t>
            </a:r>
            <a:endParaRPr lang="en-US" altLang="en-US" sz="2800" b="1">
              <a:solidFill>
                <a:srgbClr val="0000FF"/>
              </a:solidFill>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478634" y="2051696"/>
            <a:ext cx="3511475" cy="0"/>
          </a:xfrm>
          <a:prstGeom prst="line">
            <a:avLst/>
          </a:prstGeom>
          <a:ln w="38100">
            <a:solidFill>
              <a:srgbClr val="0F060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510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out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10000" b="90000" l="9934" r="91170">
                        <a14:foregroundMark x1="40618" y1="37647" x2="40618" y2="37647"/>
                        <a14:foregroundMark x1="41280" y1="35000" x2="25386" y2="64118"/>
                        <a14:foregroundMark x1="29139" y1="36765" x2="50993" y2="61765"/>
                        <a14:foregroundMark x1="50993" y1="38529" x2="50993" y2="38529"/>
                        <a14:foregroundMark x1="55629" y1="52941" x2="55629" y2="52941"/>
                        <a14:foregroundMark x1="54305" y1="66765" x2="54305" y2="66765"/>
                        <a14:foregroundMark x1="35099" y1="73529" x2="35099" y2="73529"/>
                        <a14:foregroundMark x1="21192" y1="68824" x2="21192" y2="68824"/>
                        <a14:foregroundMark x1="13687" y1="43235" x2="13687" y2="43235"/>
                        <a14:foregroundMark x1="16115" y1="31765" x2="16998" y2="31765"/>
                        <a14:foregroundMark x1="63797" y1="28529" x2="63797" y2="28529"/>
                        <a14:foregroundMark x1="91170" y1="40882" x2="91170" y2="40882"/>
                      </a14:backgroundRemoval>
                    </a14:imgEffect>
                  </a14:imgLayer>
                </a14:imgProps>
              </a:ext>
              <a:ext uri="{28A0092B-C50C-407E-A947-70E740481C1C}">
                <a14:useLocalDpi xmlns:a14="http://schemas.microsoft.com/office/drawing/2010/main" val="0"/>
              </a:ext>
            </a:extLst>
          </a:blip>
          <a:stretch>
            <a:fillRect/>
          </a:stretch>
        </p:blipFill>
        <p:spPr>
          <a:xfrm>
            <a:off x="3810000" y="-457200"/>
            <a:ext cx="7696200" cy="4927600"/>
          </a:xfrm>
          <a:prstGeom prst="rect">
            <a:avLst/>
          </a:prstGeom>
        </p:spPr>
      </p:pic>
      <p:sp>
        <p:nvSpPr>
          <p:cNvPr id="5" name="Rectangle 4"/>
          <p:cNvSpPr/>
          <p:nvPr/>
        </p:nvSpPr>
        <p:spPr>
          <a:xfrm>
            <a:off x="4841550" y="1219200"/>
            <a:ext cx="3388050" cy="19389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DŨNG</a:t>
            </a: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6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SĨ</a:t>
            </a: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p>
          <a:p>
            <a:pPr algn="ctr"/>
            <a:r>
              <a:rPr lang="en-US" sz="6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TÍ</a:t>
            </a: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HON</a:t>
            </a:r>
          </a:p>
        </p:txBody>
      </p:sp>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50610" y1="30877" x2="50610" y2="30877"/>
                        <a14:foregroundMark x1="53049" y1="30877" x2="53049" y2="30877"/>
                        <a14:foregroundMark x1="53415" y1="26316" x2="46585" y2="36316"/>
                        <a14:foregroundMark x1="68902" y1="46667" x2="68902" y2="46667"/>
                        <a14:foregroundMark x1="69634" y1="44912" x2="69634" y2="44912"/>
                        <a14:foregroundMark x1="66463" y1="48421" x2="66463" y2="48421"/>
                        <a14:foregroundMark x1="64146" y1="50175" x2="64146" y2="50175"/>
                        <a14:foregroundMark x1="72683" y1="46140" x2="72683" y2="46140"/>
                        <a14:foregroundMark x1="61707" y1="23509" x2="61707" y2="23509"/>
                        <a14:foregroundMark x1="53780" y1="21579" x2="53780" y2="21579"/>
                      </a14:backgroundRemoval>
                    </a14:imgEffect>
                  </a14:imgLayer>
                </a14:imgProps>
              </a:ext>
              <a:ext uri="{28A0092B-C50C-407E-A947-70E740481C1C}">
                <a14:useLocalDpi xmlns:a14="http://schemas.microsoft.com/office/drawing/2010/main" val="0"/>
              </a:ext>
            </a:extLst>
          </a:blip>
          <a:stretch>
            <a:fillRect/>
          </a:stretch>
        </p:blipFill>
        <p:spPr>
          <a:xfrm>
            <a:off x="4762500" y="2114550"/>
            <a:ext cx="7810500" cy="5429250"/>
          </a:xfrm>
          <a:prstGeom prst="rect">
            <a:avLst/>
          </a:prstGeom>
        </p:spPr>
      </p:pic>
    </p:spTree>
    <p:extLst>
      <p:ext uri="{BB962C8B-B14F-4D97-AF65-F5344CB8AC3E}">
        <p14:creationId xmlns:p14="http://schemas.microsoft.com/office/powerpoint/2010/main" val="372316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2" presetClass="entr" presetSubtype="3"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path" presetSubtype="0" repeatCount="indefinite" accel="50000" decel="50000" fill="hold" nodeType="withEffect">
                                  <p:stCondLst>
                                    <p:cond delay="0"/>
                                  </p:stCondLst>
                                  <p:childTnLst>
                                    <p:animMotion origin="layout" path="M 0 3.33333E-6 L -0.00625 0.11805 " pathEditMode="relative" rAng="0" ptsTypes="AA">
                                      <p:cBhvr>
                                        <p:cTn id="21" dur="2000" fill="hold"/>
                                        <p:tgtEl>
                                          <p:spTgt spid="6"/>
                                        </p:tgtEl>
                                        <p:attrNameLst>
                                          <p:attrName>ppt_x</p:attrName>
                                          <p:attrName>ppt_y</p:attrName>
                                        </p:attrNameLst>
                                      </p:cBhvr>
                                      <p:rCtr x="-313" y="59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3333" r="-276" b="24516"/>
          <a:stretch/>
        </p:blipFill>
        <p:spPr>
          <a:xfrm>
            <a:off x="1524001" y="0"/>
            <a:ext cx="9090211" cy="6858000"/>
          </a:xfrm>
          <a:prstGeom prst="rect">
            <a:avLst/>
          </a:prstGeom>
        </p:spPr>
      </p:pic>
      <p:pic>
        <p:nvPicPr>
          <p:cNvPr id="3" name="图片 8" descr="f7d30ea4b628d33971365e72821aa1c5"/>
          <p:cNvPicPr>
            <a:picLocks noChangeAspect="1"/>
          </p:cNvPicPr>
          <p:nvPr/>
        </p:nvPicPr>
        <p:blipFill>
          <a:blip r:embed="rId3">
            <a:extLst>
              <a:ext uri="{BEBA8EAE-BF5A-486C-A8C5-ECC9F3942E4B}">
                <a14:imgProps xmlns:a14="http://schemas.microsoft.com/office/drawing/2010/main">
                  <a14:imgLayer r:embed="rId4">
                    <a14:imgEffect>
                      <a14:backgroundRemoval t="14588" b="68328" l="23317" r="74773">
                        <a14:foregroundMark x1="43125" y1="19844" x2="43125" y2="19844"/>
                        <a14:foregroundMark x1="42188" y1="25781" x2="42188" y2="25781"/>
                        <a14:foregroundMark x1="39688" y1="35469" x2="39688" y2="35469"/>
                        <a14:foregroundMark x1="30156" y1="37500" x2="30156" y2="37500"/>
                        <a14:foregroundMark x1="33594" y1="37500" x2="33594" y2="37500"/>
                        <a14:backgroundMark x1="57656" y1="59062" x2="57656" y2="59062"/>
                      </a14:backgroundRemoval>
                    </a14:imgEffect>
                  </a14:imgLayer>
                </a14:imgProps>
              </a:ext>
            </a:extLst>
          </a:blip>
          <a:srcRect l="16885" t="7870" r="18795" b="24954"/>
          <a:stretch>
            <a:fillRect/>
          </a:stretch>
        </p:blipFill>
        <p:spPr>
          <a:xfrm>
            <a:off x="8182897" y="5893835"/>
            <a:ext cx="1105376" cy="1009015"/>
          </a:xfrm>
          <a:prstGeom prst="rect">
            <a:avLst/>
          </a:prstGeom>
        </p:spPr>
      </p:pic>
      <p:pic>
        <p:nvPicPr>
          <p:cNvPr id="4" name="图片 8" descr="f7d30ea4b628d33971365e72821aa1c5"/>
          <p:cNvPicPr>
            <a:picLocks noChangeAspect="1"/>
          </p:cNvPicPr>
          <p:nvPr/>
        </p:nvPicPr>
        <p:blipFill>
          <a:blip r:embed="rId5"/>
          <a:srcRect l="16885" t="7870" r="18795" b="24954"/>
          <a:stretch>
            <a:fillRect/>
          </a:stretch>
        </p:blipFill>
        <p:spPr>
          <a:xfrm>
            <a:off x="5943600" y="5389327"/>
            <a:ext cx="1105376" cy="1009015"/>
          </a:xfrm>
          <a:prstGeom prst="rect">
            <a:avLst/>
          </a:prstGeom>
        </p:spPr>
      </p:pic>
      <p:pic>
        <p:nvPicPr>
          <p:cNvPr id="5" name="图片 8" descr="f7d30ea4b628d33971365e72821aa1c5"/>
          <p:cNvPicPr>
            <a:picLocks noChangeAspect="1"/>
          </p:cNvPicPr>
          <p:nvPr/>
        </p:nvPicPr>
        <p:blipFill>
          <a:blip r:embed="rId5"/>
          <a:srcRect l="16885" t="7870" r="18795" b="24954"/>
          <a:stretch>
            <a:fillRect/>
          </a:stretch>
        </p:blipFill>
        <p:spPr>
          <a:xfrm>
            <a:off x="2743200" y="6096001"/>
            <a:ext cx="1105376" cy="1009015"/>
          </a:xfrm>
          <a:prstGeom prst="rect">
            <a:avLst/>
          </a:prstGeom>
        </p:spPr>
      </p:pic>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50610" y1="30877" x2="50610" y2="30877"/>
                        <a14:foregroundMark x1="53049" y1="30877" x2="53049" y2="30877"/>
                        <a14:foregroundMark x1="53415" y1="26316" x2="46585" y2="36316"/>
                        <a14:foregroundMark x1="68902" y1="46667" x2="68902" y2="46667"/>
                        <a14:foregroundMark x1="69634" y1="44912" x2="69634" y2="44912"/>
                        <a14:foregroundMark x1="66463" y1="48421" x2="66463" y2="48421"/>
                        <a14:foregroundMark x1="64146" y1="50175" x2="64146" y2="50175"/>
                        <a14:foregroundMark x1="72683" y1="46140" x2="72683" y2="46140"/>
                        <a14:foregroundMark x1="61707" y1="23509" x2="61707" y2="23509"/>
                        <a14:foregroundMark x1="53780" y1="21579" x2="53780" y2="21579"/>
                      </a14:backgroundRemoval>
                    </a14:imgEffect>
                  </a14:imgLayer>
                </a14:imgProps>
              </a:ext>
              <a:ext uri="{28A0092B-C50C-407E-A947-70E740481C1C}">
                <a14:useLocalDpi xmlns:a14="http://schemas.microsoft.com/office/drawing/2010/main" val="0"/>
              </a:ext>
            </a:extLst>
          </a:blip>
          <a:stretch>
            <a:fillRect/>
          </a:stretch>
        </p:blipFill>
        <p:spPr>
          <a:xfrm>
            <a:off x="685800" y="3018335"/>
            <a:ext cx="4622390" cy="3213125"/>
          </a:xfrm>
          <a:prstGeom prst="rect">
            <a:avLst/>
          </a:prstGeom>
        </p:spPr>
      </p:pic>
      <p:pic>
        <p:nvPicPr>
          <p:cNvPr id="7" name="Picture 6"/>
          <p:cNvPicPr>
            <a:picLocks noChangeAspect="1"/>
          </p:cNvPicPr>
          <p:nvPr/>
        </p:nvPicPr>
        <p:blipFill>
          <a:blip r:embed="rId8" cstate="print">
            <a:grayscl/>
            <a:extLst>
              <a:ext uri="{BEBA8EAE-BF5A-486C-A8C5-ECC9F3942E4B}">
                <a14:imgProps xmlns:a14="http://schemas.microsoft.com/office/drawing/2010/main">
                  <a14:imgLayer r:embed="rId9">
                    <a14:imgEffect>
                      <a14:backgroundRemoval t="0" b="100000" l="0" r="100000">
                        <a14:foregroundMark x1="52000" y1="64667" x2="52000" y2="64667"/>
                        <a14:foregroundMark x1="51667" y1="69333" x2="51667" y2="69333"/>
                        <a14:foregroundMark x1="49333" y1="64667" x2="49000" y2="77000"/>
                        <a14:foregroundMark x1="73667" y1="15000" x2="73667" y2="15000"/>
                      </a14:backgroundRemoval>
                    </a14:imgEffect>
                  </a14:imgLayer>
                </a14:imgProps>
              </a:ext>
              <a:ext uri="{28A0092B-C50C-407E-A947-70E740481C1C}">
                <a14:useLocalDpi xmlns:a14="http://schemas.microsoft.com/office/drawing/2010/main" val="0"/>
              </a:ext>
            </a:extLst>
          </a:blip>
          <a:stretch>
            <a:fillRect/>
          </a:stretch>
        </p:blipFill>
        <p:spPr>
          <a:xfrm>
            <a:off x="2746154" y="2294672"/>
            <a:ext cx="723662" cy="723662"/>
          </a:xfrm>
          <a:prstGeom prst="rect">
            <a:avLst/>
          </a:prstGeom>
        </p:spPr>
      </p:pic>
      <p:pic>
        <p:nvPicPr>
          <p:cNvPr id="9" name="Picture 8">
            <a:hlinkClick r:id="rId10" action="ppaction://hlinksldjump"/>
          </p:cNvPr>
          <p:cNvPicPr>
            <a:picLocks noChangeAspect="1"/>
          </p:cNvPicPr>
          <p:nvPr/>
        </p:nvPicPr>
        <p:blipFill>
          <a:blip r:embed="rId8" cstate="print">
            <a:grayscl/>
            <a:extLst>
              <a:ext uri="{BEBA8EAE-BF5A-486C-A8C5-ECC9F3942E4B}">
                <a14:imgProps xmlns:a14="http://schemas.microsoft.com/office/drawing/2010/main">
                  <a14:imgLayer r:embed="rId9">
                    <a14:imgEffect>
                      <a14:backgroundRemoval t="0" b="100000" l="0" r="100000">
                        <a14:foregroundMark x1="52000" y1="64667" x2="52000" y2="64667"/>
                        <a14:foregroundMark x1="51667" y1="69333" x2="51667" y2="69333"/>
                        <a14:foregroundMark x1="49333" y1="64667" x2="49000" y2="77000"/>
                        <a14:foregroundMark x1="73667" y1="15000" x2="73667" y2="15000"/>
                      </a14:backgroundRemoval>
                    </a14:imgEffect>
                  </a14:imgLayer>
                </a14:imgProps>
              </a:ext>
              <a:ext uri="{28A0092B-C50C-407E-A947-70E740481C1C}">
                <a14:useLocalDpi xmlns:a14="http://schemas.microsoft.com/office/drawing/2010/main" val="0"/>
              </a:ext>
            </a:extLst>
          </a:blip>
          <a:stretch>
            <a:fillRect/>
          </a:stretch>
        </p:blipFill>
        <p:spPr>
          <a:xfrm>
            <a:off x="4724400" y="3657600"/>
            <a:ext cx="723662" cy="723662"/>
          </a:xfrm>
          <a:prstGeom prst="rect">
            <a:avLst/>
          </a:prstGeom>
        </p:spPr>
      </p:pic>
      <p:pic>
        <p:nvPicPr>
          <p:cNvPr id="10" name="Picture 9"/>
          <p:cNvPicPr>
            <a:picLocks noChangeAspect="1"/>
          </p:cNvPicPr>
          <p:nvPr/>
        </p:nvPicPr>
        <p:blipFill>
          <a:blip r:embed="rId8" cstate="print">
            <a:grayscl/>
            <a:extLst>
              <a:ext uri="{BEBA8EAE-BF5A-486C-A8C5-ECC9F3942E4B}">
                <a14:imgProps xmlns:a14="http://schemas.microsoft.com/office/drawing/2010/main">
                  <a14:imgLayer r:embed="rId9">
                    <a14:imgEffect>
                      <a14:backgroundRemoval t="0" b="100000" l="0" r="100000">
                        <a14:foregroundMark x1="52000" y1="64667" x2="52000" y2="64667"/>
                        <a14:foregroundMark x1="51667" y1="69333" x2="51667" y2="69333"/>
                        <a14:foregroundMark x1="49333" y1="64667" x2="49000" y2="77000"/>
                        <a14:foregroundMark x1="73667" y1="15000" x2="73667" y2="15000"/>
                      </a14:backgroundRemoval>
                    </a14:imgEffect>
                  </a14:imgLayer>
                </a14:imgProps>
              </a:ext>
              <a:ext uri="{28A0092B-C50C-407E-A947-70E740481C1C}">
                <a14:useLocalDpi xmlns:a14="http://schemas.microsoft.com/office/drawing/2010/main" val="0"/>
              </a:ext>
            </a:extLst>
          </a:blip>
          <a:stretch>
            <a:fillRect/>
          </a:stretch>
        </p:blipFill>
        <p:spPr>
          <a:xfrm>
            <a:off x="5581769" y="1733073"/>
            <a:ext cx="723662" cy="723662"/>
          </a:xfrm>
          <a:prstGeom prst="rect">
            <a:avLst/>
          </a:prstGeom>
        </p:spPr>
      </p:pic>
      <p:pic>
        <p:nvPicPr>
          <p:cNvPr id="11" name="Picture 10"/>
          <p:cNvPicPr>
            <a:picLocks noChangeAspect="1"/>
          </p:cNvPicPr>
          <p:nvPr/>
        </p:nvPicPr>
        <p:blipFill>
          <a:blip r:embed="rId8" cstate="print">
            <a:grayscl/>
            <a:extLst>
              <a:ext uri="{BEBA8EAE-BF5A-486C-A8C5-ECC9F3942E4B}">
                <a14:imgProps xmlns:a14="http://schemas.microsoft.com/office/drawing/2010/main">
                  <a14:imgLayer r:embed="rId9">
                    <a14:imgEffect>
                      <a14:backgroundRemoval t="0" b="100000" l="0" r="100000">
                        <a14:foregroundMark x1="52000" y1="64667" x2="52000" y2="64667"/>
                        <a14:foregroundMark x1="51667" y1="69333" x2="51667" y2="69333"/>
                        <a14:foregroundMark x1="49333" y1="64667" x2="49000" y2="77000"/>
                        <a14:foregroundMark x1="73667" y1="15000" x2="73667" y2="15000"/>
                      </a14:backgroundRemoval>
                    </a14:imgEffect>
                  </a14:imgLayer>
                </a14:imgProps>
              </a:ext>
              <a:ext uri="{28A0092B-C50C-407E-A947-70E740481C1C}">
                <a14:useLocalDpi xmlns:a14="http://schemas.microsoft.com/office/drawing/2010/main" val="0"/>
              </a:ext>
            </a:extLst>
          </a:blip>
          <a:stretch>
            <a:fillRect/>
          </a:stretch>
        </p:blipFill>
        <p:spPr>
          <a:xfrm>
            <a:off x="7821066" y="2857895"/>
            <a:ext cx="723662" cy="723662"/>
          </a:xfrm>
          <a:prstGeom prst="rect">
            <a:avLst/>
          </a:prstGeom>
        </p:spPr>
      </p:pic>
    </p:spTree>
    <p:extLst>
      <p:ext uri="{BB962C8B-B14F-4D97-AF65-F5344CB8AC3E}">
        <p14:creationId xmlns:p14="http://schemas.microsoft.com/office/powerpoint/2010/main" val="63570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0"/>
                                  </p:stCondLst>
                                  <p:childTnLst>
                                    <p:animMotion origin="layout" path="M 0.00556 -0.0375 L -1.11111E-6 0.04791 " pathEditMode="relative" rAng="0" ptsTypes="AA">
                                      <p:cBhvr>
                                        <p:cTn id="6" dur="2000" fill="hold"/>
                                        <p:tgtEl>
                                          <p:spTgt spid="6"/>
                                        </p:tgtEl>
                                        <p:attrNameLst>
                                          <p:attrName>ppt_x</p:attrName>
                                          <p:attrName>ppt_y</p:attrName>
                                        </p:attrNameLst>
                                      </p:cBhvr>
                                      <p:rCtr x="-278" y="42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Rectangle 3"/>
          <p:cNvSpPr/>
          <p:nvPr/>
        </p:nvSpPr>
        <p:spPr>
          <a:xfrm>
            <a:off x="3286125" y="3028950"/>
            <a:ext cx="51054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a:t>
            </a:r>
            <a:r>
              <a:rPr lang="en-US" sz="3200" b="1" dirty="0" err="1">
                <a:solidFill>
                  <a:srgbClr val="FF0000"/>
                </a:solidFill>
                <a:latin typeface="Times New Roman" pitchFamily="18" charset="0"/>
                <a:cs typeface="Times New Roman" pitchFamily="18" charset="0"/>
              </a:rPr>
              <a:t>Mẹ</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áo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em</a:t>
            </a:r>
            <a:r>
              <a:rPr lang="en-US" sz="3200" b="1" dirty="0">
                <a:solidFill>
                  <a:srgbClr val="FF000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thuộc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kiểu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câu</a:t>
            </a:r>
            <a:r>
              <a:rPr lang="en-US" sz="3200" b="1" dirty="0">
                <a:solidFill>
                  <a:srgbClr val="002060"/>
                </a:solidFill>
                <a:latin typeface="Times New Roman" pitchFamily="18" charset="0"/>
                <a:cs typeface="Times New Roman" pitchFamily="18" charset="0"/>
              </a:rPr>
              <a:t> </a:t>
            </a:r>
            <a:r>
              <a:rPr lang="en-US" sz="3200" b="1" err="1">
                <a:solidFill>
                  <a:srgbClr val="002060"/>
                </a:solidFill>
                <a:latin typeface="Times New Roman" pitchFamily="18" charset="0"/>
                <a:cs typeface="Times New Roman" pitchFamily="18" charset="0"/>
              </a:rPr>
              <a:t>kể</a:t>
            </a:r>
            <a:r>
              <a:rPr lang="en-US" sz="3200" b="1">
                <a:solidFill>
                  <a:srgbClr val="002060"/>
                </a:solidFill>
                <a:latin typeface="Times New Roman" pitchFamily="18" charset="0"/>
                <a:cs typeface="Times New Roman" pitchFamily="18" charset="0"/>
              </a:rPr>
              <a:t> </a:t>
            </a:r>
            <a:r>
              <a:rPr lang="en-US" sz="3200" b="1" smtClean="0">
                <a:solidFill>
                  <a:srgbClr val="002060"/>
                </a:solidFill>
                <a:latin typeface="Times New Roman" pitchFamily="18" charset="0"/>
                <a:cs typeface="Times New Roman" pitchFamily="18" charset="0"/>
              </a:rPr>
              <a:t>gì ?</a:t>
            </a:r>
            <a:endParaRPr lang="en-US" sz="3200" b="1" dirty="0">
              <a:solidFill>
                <a:srgbClr val="002060"/>
              </a:solidFill>
              <a:latin typeface="Times New Roman" pitchFamily="18" charset="0"/>
              <a:cs typeface="Times New Roman" pitchFamily="18"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7600" y="1466850"/>
            <a:ext cx="3524250" cy="28575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96200" y="1466850"/>
            <a:ext cx="3524250" cy="2857500"/>
          </a:xfrm>
          <a:prstGeom prst="rect">
            <a:avLst/>
          </a:prstGeom>
        </p:spPr>
      </p:pic>
    </p:spTree>
    <p:extLst>
      <p:ext uri="{BB962C8B-B14F-4D97-AF65-F5344CB8AC3E}">
        <p14:creationId xmlns:p14="http://schemas.microsoft.com/office/powerpoint/2010/main" val="3894837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3333" r="-276" b="24516"/>
          <a:stretch/>
        </p:blipFill>
        <p:spPr>
          <a:xfrm>
            <a:off x="1524001" y="0"/>
            <a:ext cx="9090211" cy="6858000"/>
          </a:xfrm>
          <a:prstGeom prst="rect">
            <a:avLst/>
          </a:prstGeom>
        </p:spPr>
      </p:pic>
      <p:pic>
        <p:nvPicPr>
          <p:cNvPr id="3" name="图片 8" descr="f7d30ea4b628d33971365e72821aa1c5"/>
          <p:cNvPicPr>
            <a:picLocks noChangeAspect="1"/>
          </p:cNvPicPr>
          <p:nvPr/>
        </p:nvPicPr>
        <p:blipFill>
          <a:blip r:embed="rId4">
            <a:extLst>
              <a:ext uri="{BEBA8EAE-BF5A-486C-A8C5-ECC9F3942E4B}">
                <a14:imgProps xmlns:a14="http://schemas.microsoft.com/office/drawing/2010/main">
                  <a14:imgLayer r:embed="rId5">
                    <a14:imgEffect>
                      <a14:backgroundRemoval t="14588" b="68328" l="23317" r="74773">
                        <a14:foregroundMark x1="43125" y1="19844" x2="43125" y2="19844"/>
                        <a14:foregroundMark x1="42188" y1="25781" x2="42188" y2="25781"/>
                        <a14:foregroundMark x1="39688" y1="35469" x2="39688" y2="35469"/>
                        <a14:foregroundMark x1="30156" y1="37500" x2="30156" y2="37500"/>
                        <a14:foregroundMark x1="33594" y1="37500" x2="33594" y2="37500"/>
                        <a14:backgroundMark x1="57656" y1="59062" x2="57656" y2="59062"/>
                      </a14:backgroundRemoval>
                    </a14:imgEffect>
                  </a14:imgLayer>
                </a14:imgProps>
              </a:ext>
            </a:extLst>
          </a:blip>
          <a:srcRect l="16885" t="7870" r="18795" b="24954"/>
          <a:stretch>
            <a:fillRect/>
          </a:stretch>
        </p:blipFill>
        <p:spPr>
          <a:xfrm>
            <a:off x="8182897" y="5893835"/>
            <a:ext cx="1105376" cy="1009015"/>
          </a:xfrm>
          <a:prstGeom prst="rect">
            <a:avLst/>
          </a:prstGeom>
        </p:spPr>
      </p:pic>
      <p:pic>
        <p:nvPicPr>
          <p:cNvPr id="4" name="图片 8" descr="f7d30ea4b628d33971365e72821aa1c5"/>
          <p:cNvPicPr>
            <a:picLocks noChangeAspect="1"/>
          </p:cNvPicPr>
          <p:nvPr/>
        </p:nvPicPr>
        <p:blipFill>
          <a:blip r:embed="rId6"/>
          <a:srcRect l="16885" t="7870" r="18795" b="24954"/>
          <a:stretch>
            <a:fillRect/>
          </a:stretch>
        </p:blipFill>
        <p:spPr>
          <a:xfrm>
            <a:off x="2364440" y="4545634"/>
            <a:ext cx="1105376" cy="1009015"/>
          </a:xfrm>
          <a:prstGeom prst="rect">
            <a:avLst/>
          </a:prstGeom>
        </p:spPr>
      </p:pic>
      <p:pic>
        <p:nvPicPr>
          <p:cNvPr id="5" name="图片 8" descr="f7d30ea4b628d33971365e72821aa1c5"/>
          <p:cNvPicPr>
            <a:picLocks noChangeAspect="1"/>
          </p:cNvPicPr>
          <p:nvPr/>
        </p:nvPicPr>
        <p:blipFill>
          <a:blip r:embed="rId6"/>
          <a:srcRect l="16885" t="7870" r="18795" b="24954"/>
          <a:stretch>
            <a:fillRect/>
          </a:stretch>
        </p:blipFill>
        <p:spPr>
          <a:xfrm>
            <a:off x="2743200" y="6096001"/>
            <a:ext cx="1105376" cy="1009015"/>
          </a:xfrm>
          <a:prstGeom prst="rect">
            <a:avLst/>
          </a:prstGeom>
        </p:spPr>
      </p:pic>
      <p:pic>
        <p:nvPicPr>
          <p:cNvPr id="6" name="Picture 5"/>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50610" y1="30877" x2="50610" y2="30877"/>
                        <a14:foregroundMark x1="53049" y1="30877" x2="53049" y2="30877"/>
                        <a14:foregroundMark x1="53415" y1="26316" x2="46585" y2="36316"/>
                        <a14:foregroundMark x1="68902" y1="46667" x2="68902" y2="46667"/>
                        <a14:foregroundMark x1="69634" y1="44912" x2="69634" y2="44912"/>
                        <a14:foregroundMark x1="66463" y1="48421" x2="66463" y2="48421"/>
                        <a14:foregroundMark x1="64146" y1="50175" x2="64146" y2="50175"/>
                        <a14:foregroundMark x1="72683" y1="46140" x2="72683" y2="46140"/>
                        <a14:foregroundMark x1="61707" y1="23509" x2="61707" y2="23509"/>
                        <a14:foregroundMark x1="53780" y1="21579" x2="53780" y2="21579"/>
                      </a14:backgroundRemoval>
                    </a14:imgEffect>
                  </a14:imgLayer>
                </a14:imgProps>
              </a:ext>
              <a:ext uri="{28A0092B-C50C-407E-A947-70E740481C1C}">
                <a14:useLocalDpi xmlns:a14="http://schemas.microsoft.com/office/drawing/2010/main" val="0"/>
              </a:ext>
            </a:extLst>
          </a:blip>
          <a:stretch>
            <a:fillRect/>
          </a:stretch>
        </p:blipFill>
        <p:spPr>
          <a:xfrm>
            <a:off x="685800" y="3018335"/>
            <a:ext cx="4622390" cy="3213125"/>
          </a:xfrm>
          <a:prstGeom prst="rect">
            <a:avLst/>
          </a:prstGeom>
        </p:spPr>
      </p:pic>
      <p:pic>
        <p:nvPicPr>
          <p:cNvPr id="7" name="Picture 6"/>
          <p:cNvPicPr>
            <a:picLocks noChangeAspect="1"/>
          </p:cNvPicPr>
          <p:nvPr/>
        </p:nvPicPr>
        <p:blipFill>
          <a:blip r:embed="rId9" cstate="print">
            <a:grayscl/>
            <a:extLst>
              <a:ext uri="{BEBA8EAE-BF5A-486C-A8C5-ECC9F3942E4B}">
                <a14:imgProps xmlns:a14="http://schemas.microsoft.com/office/drawing/2010/main">
                  <a14:imgLayer r:embed="rId10">
                    <a14:imgEffect>
                      <a14:backgroundRemoval t="0" b="100000" l="0" r="100000">
                        <a14:foregroundMark x1="52000" y1="64667" x2="52000" y2="64667"/>
                        <a14:foregroundMark x1="51667" y1="69333" x2="51667" y2="69333"/>
                        <a14:foregroundMark x1="49333" y1="64667" x2="49000" y2="77000"/>
                        <a14:foregroundMark x1="73667" y1="15000" x2="73667" y2="15000"/>
                      </a14:backgroundRemoval>
                    </a14:imgEffect>
                  </a14:imgLayer>
                </a14:imgProps>
              </a:ext>
              <a:ext uri="{28A0092B-C50C-407E-A947-70E740481C1C}">
                <a14:useLocalDpi xmlns:a14="http://schemas.microsoft.com/office/drawing/2010/main" val="0"/>
              </a:ext>
            </a:extLst>
          </a:blip>
          <a:stretch>
            <a:fillRect/>
          </a:stretch>
        </p:blipFill>
        <p:spPr>
          <a:xfrm>
            <a:off x="2746154" y="2294672"/>
            <a:ext cx="723662" cy="723662"/>
          </a:xfrm>
          <a:prstGeom prst="rect">
            <a:avLst/>
          </a:prstGeom>
        </p:spPr>
      </p:pic>
      <p:pic>
        <p:nvPicPr>
          <p:cNvPr id="9" name="Picture 8">
            <a:hlinkClick r:id="rId11" action="ppaction://hlinksldjump"/>
          </p:cNvPr>
          <p:cNvPicPr>
            <a:picLocks noChangeAspect="1"/>
          </p:cNvPicPr>
          <p:nvPr/>
        </p:nvPicPr>
        <p:blipFill>
          <a:blip r:embed="rId9" cstate="print">
            <a:grayscl/>
            <a:extLst>
              <a:ext uri="{BEBA8EAE-BF5A-486C-A8C5-ECC9F3942E4B}">
                <a14:imgProps xmlns:a14="http://schemas.microsoft.com/office/drawing/2010/main">
                  <a14:imgLayer r:embed="rId10">
                    <a14:imgEffect>
                      <a14:backgroundRemoval t="0" b="100000" l="0" r="100000">
                        <a14:foregroundMark x1="52000" y1="64667" x2="52000" y2="64667"/>
                        <a14:foregroundMark x1="51667" y1="69333" x2="51667" y2="69333"/>
                        <a14:foregroundMark x1="49333" y1="64667" x2="49000" y2="77000"/>
                        <a14:foregroundMark x1="73667" y1="15000" x2="73667" y2="15000"/>
                      </a14:backgroundRemoval>
                    </a14:imgEffect>
                  </a14:imgLayer>
                </a14:imgProps>
              </a:ext>
              <a:ext uri="{28A0092B-C50C-407E-A947-70E740481C1C}">
                <a14:useLocalDpi xmlns:a14="http://schemas.microsoft.com/office/drawing/2010/main" val="0"/>
              </a:ext>
            </a:extLst>
          </a:blip>
          <a:stretch>
            <a:fillRect/>
          </a:stretch>
        </p:blipFill>
        <p:spPr>
          <a:xfrm>
            <a:off x="4724400" y="3657600"/>
            <a:ext cx="723662" cy="723662"/>
          </a:xfrm>
          <a:prstGeom prst="rect">
            <a:avLst/>
          </a:prstGeom>
        </p:spPr>
      </p:pic>
      <p:pic>
        <p:nvPicPr>
          <p:cNvPr id="10" name="Picture 9"/>
          <p:cNvPicPr>
            <a:picLocks noChangeAspect="1"/>
          </p:cNvPicPr>
          <p:nvPr/>
        </p:nvPicPr>
        <p:blipFill>
          <a:blip r:embed="rId9" cstate="print">
            <a:grayscl/>
            <a:extLst>
              <a:ext uri="{BEBA8EAE-BF5A-486C-A8C5-ECC9F3942E4B}">
                <a14:imgProps xmlns:a14="http://schemas.microsoft.com/office/drawing/2010/main">
                  <a14:imgLayer r:embed="rId10">
                    <a14:imgEffect>
                      <a14:backgroundRemoval t="0" b="100000" l="0" r="100000">
                        <a14:foregroundMark x1="52000" y1="64667" x2="52000" y2="64667"/>
                        <a14:foregroundMark x1="51667" y1="69333" x2="51667" y2="69333"/>
                        <a14:foregroundMark x1="49333" y1="64667" x2="49000" y2="77000"/>
                        <a14:foregroundMark x1="73667" y1="15000" x2="73667" y2="15000"/>
                      </a14:backgroundRemoval>
                    </a14:imgEffect>
                  </a14:imgLayer>
                </a14:imgProps>
              </a:ext>
              <a:ext uri="{28A0092B-C50C-407E-A947-70E740481C1C}">
                <a14:useLocalDpi xmlns:a14="http://schemas.microsoft.com/office/drawing/2010/main" val="0"/>
              </a:ext>
            </a:extLst>
          </a:blip>
          <a:stretch>
            <a:fillRect/>
          </a:stretch>
        </p:blipFill>
        <p:spPr>
          <a:xfrm>
            <a:off x="5581769" y="1733073"/>
            <a:ext cx="723662" cy="723662"/>
          </a:xfrm>
          <a:prstGeom prst="rect">
            <a:avLst/>
          </a:prstGeom>
        </p:spPr>
      </p:pic>
      <p:pic>
        <p:nvPicPr>
          <p:cNvPr id="11" name="Picture 10"/>
          <p:cNvPicPr>
            <a:picLocks noChangeAspect="1"/>
          </p:cNvPicPr>
          <p:nvPr/>
        </p:nvPicPr>
        <p:blipFill>
          <a:blip r:embed="rId9" cstate="print">
            <a:grayscl/>
            <a:extLst>
              <a:ext uri="{BEBA8EAE-BF5A-486C-A8C5-ECC9F3942E4B}">
                <a14:imgProps xmlns:a14="http://schemas.microsoft.com/office/drawing/2010/main">
                  <a14:imgLayer r:embed="rId10">
                    <a14:imgEffect>
                      <a14:backgroundRemoval t="0" b="100000" l="0" r="100000">
                        <a14:foregroundMark x1="52000" y1="64667" x2="52000" y2="64667"/>
                        <a14:foregroundMark x1="51667" y1="69333" x2="51667" y2="69333"/>
                        <a14:foregroundMark x1="49333" y1="64667" x2="49000" y2="77000"/>
                        <a14:foregroundMark x1="73667" y1="15000" x2="73667" y2="15000"/>
                      </a14:backgroundRemoval>
                    </a14:imgEffect>
                  </a14:imgLayer>
                </a14:imgProps>
              </a:ext>
              <a:ext uri="{28A0092B-C50C-407E-A947-70E740481C1C}">
                <a14:useLocalDpi xmlns:a14="http://schemas.microsoft.com/office/drawing/2010/main" val="0"/>
              </a:ext>
            </a:extLst>
          </a:blip>
          <a:stretch>
            <a:fillRect/>
          </a:stretch>
        </p:blipFill>
        <p:spPr>
          <a:xfrm>
            <a:off x="7821066" y="2857895"/>
            <a:ext cx="723662" cy="723662"/>
          </a:xfrm>
          <a:prstGeom prst="rect">
            <a:avLst/>
          </a:prstGeom>
        </p:spPr>
      </p:pic>
    </p:spTree>
    <p:extLst>
      <p:ext uri="{BB962C8B-B14F-4D97-AF65-F5344CB8AC3E}">
        <p14:creationId xmlns:p14="http://schemas.microsoft.com/office/powerpoint/2010/main" val="112206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0"/>
                                  </p:stCondLst>
                                  <p:childTnLst>
                                    <p:animMotion origin="layout" path="M 0.00556 -0.0375 L -1.11111E-6 0.04791 " pathEditMode="relative" rAng="0" ptsTypes="AA">
                                      <p:cBhvr>
                                        <p:cTn id="6" dur="2000" fill="hold"/>
                                        <p:tgtEl>
                                          <p:spTgt spid="6"/>
                                        </p:tgtEl>
                                        <p:attrNameLst>
                                          <p:attrName>ppt_x</p:attrName>
                                          <p:attrName>ppt_y</p:attrName>
                                        </p:attrNameLst>
                                      </p:cBhvr>
                                      <p:rCtr x="-278" y="4259"/>
                                    </p:animMotion>
                                  </p:childTnLst>
                                </p:cTn>
                              </p:par>
                            </p:childTnLst>
                          </p:cTn>
                        </p:par>
                        <p:par>
                          <p:cTn id="7" fill="hold">
                            <p:stCondLst>
                              <p:cond delay="2000"/>
                            </p:stCondLst>
                            <p:childTnLst>
                              <p:par>
                                <p:cTn id="8" presetID="10" presetClass="exit" presetSubtype="0" fill="hold" nodeType="afterEffect">
                                  <p:stCondLst>
                                    <p:cond delay="25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par>
                          <p:cTn id="11" fill="hold">
                            <p:stCondLst>
                              <p:cond delay="2750"/>
                            </p:stCondLst>
                            <p:childTnLst>
                              <p:par>
                                <p:cTn id="12" presetID="0" presetClass="path" presetSubtype="0" accel="50000" decel="50000" fill="hold" nodeType="afterEffect">
                                  <p:stCondLst>
                                    <p:cond delay="250"/>
                                  </p:stCondLst>
                                  <p:childTnLst>
                                    <p:animMotion origin="layout" path="M 3.05556E-6 -7.77778E-6 C 0.00625 0.00277 0.00833 0.00973 0.01441 0.01272 C 0.01701 0.01411 0.01979 0.01435 0.02257 0.01504 C 0.04184 0.01342 0.04653 0.01342 0.06128 0.00856 C 0.07031 0.00046 0.08125 0.00138 0.09184 -7.77778E-6 C 0.10382 -0.00579 0.11632 -0.00718 0.12899 -0.00857 C 0.14531 -0.02339 0.1618 -0.03241 0.18055 -0.04098 C 0.18802 -0.04445 0.19444 -0.05116 0.20156 -0.05603 L 0.20156 -0.05603 C 0.2092 -0.05857 0.20607 -0.05695 0.21128 -0.06019 " pathEditMode="relative" ptsTypes="fffffffFfA">
                                      <p:cBhvr>
                                        <p:cTn id="13" dur="2000" fill="hold"/>
                                        <p:tgtEl>
                                          <p:spTgt spid="6"/>
                                        </p:tgtEl>
                                        <p:attrNameLst>
                                          <p:attrName>ppt_x</p:attrName>
                                          <p:attrName>ppt_y</p:attrName>
                                        </p:attrNameLst>
                                      </p:cBhvr>
                                    </p:animMotion>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par>
                          <p:cTn id="14" fill="hold">
                            <p:stCondLst>
                              <p:cond delay="5000"/>
                            </p:stCondLst>
                            <p:childTnLst>
                              <p:par>
                                <p:cTn id="15" presetID="42" presetClass="entr" presetSubtype="0" fill="hold" nodeType="afterEffect">
                                  <p:stCondLst>
                                    <p:cond delay="25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6250"/>
                            </p:stCondLst>
                            <p:childTnLst>
                              <p:par>
                                <p:cTn id="21" presetID="42" presetClass="path" presetSubtype="0" repeatCount="indefinite" accel="50000" decel="50000" fill="hold" nodeType="afterEffect">
                                  <p:stCondLst>
                                    <p:cond delay="1000"/>
                                  </p:stCondLst>
                                  <p:childTnLst>
                                    <p:animMotion origin="layout" path="M 0.23056 -0.15209 L 0.23056 -0.06875 " pathEditMode="relative" rAng="0" ptsTypes="AA">
                                      <p:cBhvr>
                                        <p:cTn id="22" dur="2000" fill="hold"/>
                                        <p:tgtEl>
                                          <p:spTgt spid="6"/>
                                        </p:tgtEl>
                                        <p:attrNameLst>
                                          <p:attrName>ppt_x</p:attrName>
                                          <p:attrName>ppt_y</p:attrName>
                                        </p:attrNameLst>
                                      </p:cBhvr>
                                      <p:rCtr x="0" y="4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15385" y1="48255" x2="15385" y2="48255"/>
                        <a14:foregroundMark x1="20923" y1="46817" x2="20923" y2="46817"/>
                        <a14:foregroundMark x1="77846" y1="38193" x2="77846" y2="38193"/>
                        <a14:foregroundMark x1="93385" y1="51129" x2="93385" y2="51129"/>
                        <a14:foregroundMark x1="90923" y1="45791" x2="90923" y2="45791"/>
                        <a14:foregroundMark x1="89692" y1="42916" x2="89692" y2="42916"/>
                        <a14:foregroundMark x1="97538" y1="57290" x2="97538" y2="57290"/>
                        <a14:foregroundMark x1="47846" y1="72690" x2="47846" y2="72690"/>
                        <a14:foregroundMark x1="42000" y1="88501" x2="42000" y2="88501"/>
                        <a14:foregroundMark x1="18000" y1="35729" x2="18000" y2="35729"/>
                        <a14:foregroundMark x1="18000" y1="26078" x2="18000" y2="26078"/>
                        <a14:foregroundMark x1="17846" y1="21355" x2="17846" y2="21355"/>
                        <a14:foregroundMark x1="17846" y1="31622" x2="17846" y2="31622"/>
                        <a14:foregroundMark x1="17846" y1="15811" x2="17846" y2="15811"/>
                        <a14:foregroundMark x1="18000" y1="19507" x2="18000" y2="19507"/>
                        <a14:foregroundMark x1="18000" y1="28747" x2="18000" y2="28747"/>
                        <a14:foregroundMark x1="18308" y1="41478" x2="18308" y2="41478"/>
                        <a14:foregroundMark x1="74154" y1="8214" x2="74154" y2="8214"/>
                        <a14:foregroundMark x1="74154" y1="14579" x2="74154" y2="14579"/>
                        <a14:foregroundMark x1="73692" y1="9035" x2="74154" y2="38193"/>
                        <a14:foregroundMark x1="74462" y1="18480" x2="74462" y2="18480"/>
                        <a14:foregroundMark x1="74154" y1="14168" x2="74154" y2="14168"/>
                        <a14:foregroundMark x1="74462" y1="15811" x2="74462" y2="15811"/>
                        <a14:foregroundMark x1="17538" y1="16838" x2="18000" y2="43737"/>
                        <a14:backgroundMark x1="18000" y1="20534" x2="18000" y2="20534"/>
                      </a14:backgroundRemoval>
                    </a14:imgEffect>
                  </a14:imgLayer>
                </a14:imgProps>
              </a:ext>
              <a:ext uri="{28A0092B-C50C-407E-A947-70E740481C1C}">
                <a14:useLocalDpi xmlns:a14="http://schemas.microsoft.com/office/drawing/2010/main" val="0"/>
              </a:ext>
            </a:extLst>
          </a:blip>
          <a:stretch>
            <a:fillRect/>
          </a:stretch>
        </p:blipFill>
        <p:spPr>
          <a:xfrm>
            <a:off x="-117764" y="-1046018"/>
            <a:ext cx="9663545" cy="618490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4226" y="3824748"/>
            <a:ext cx="3524250" cy="2857500"/>
          </a:xfrm>
          <a:prstGeom prst="rect">
            <a:avLst/>
          </a:prstGeom>
        </p:spPr>
      </p:pic>
      <p:sp>
        <p:nvSpPr>
          <p:cNvPr id="5" name="Rectangle 4"/>
          <p:cNvSpPr/>
          <p:nvPr/>
        </p:nvSpPr>
        <p:spPr>
          <a:xfrm>
            <a:off x="1163846" y="2281382"/>
            <a:ext cx="710032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002060"/>
                </a:solidFill>
                <a:latin typeface="Times New Roman" pitchFamily="18" charset="0"/>
                <a:cs typeface="Times New Roman" pitchFamily="18" charset="0"/>
              </a:rPr>
              <a:t>Vị </a:t>
            </a:r>
            <a:r>
              <a:rPr lang="en-US" sz="3200" b="1">
                <a:solidFill>
                  <a:srgbClr val="002060"/>
                </a:solidFill>
                <a:latin typeface="Times New Roman" pitchFamily="18" charset="0"/>
                <a:cs typeface="Times New Roman" pitchFamily="18" charset="0"/>
              </a:rPr>
              <a:t>ngữ </a:t>
            </a:r>
            <a:r>
              <a:rPr lang="en-US" sz="3200" b="1" smtClean="0">
                <a:solidFill>
                  <a:srgbClr val="002060"/>
                </a:solidFill>
                <a:latin typeface="Times New Roman" pitchFamily="18" charset="0"/>
                <a:cs typeface="Times New Roman" pitchFamily="18" charset="0"/>
              </a:rPr>
              <a:t>trong câu </a:t>
            </a:r>
            <a:r>
              <a:rPr lang="en-US" sz="3200" b="1" dirty="0" err="1">
                <a:solidFill>
                  <a:srgbClr val="002060"/>
                </a:solidFill>
                <a:latin typeface="Times New Roman" pitchFamily="18" charset="0"/>
                <a:cs typeface="Times New Roman" pitchFamily="18" charset="0"/>
              </a:rPr>
              <a:t>kể</a:t>
            </a:r>
            <a:r>
              <a:rPr lang="en-US" sz="3200" b="1" dirty="0">
                <a:solidFill>
                  <a:srgbClr val="002060"/>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Ai </a:t>
            </a:r>
            <a:r>
              <a:rPr lang="en-US" sz="3200" b="1" err="1">
                <a:solidFill>
                  <a:srgbClr val="FF0000"/>
                </a:solidFill>
                <a:latin typeface="Times New Roman" pitchFamily="18" charset="0"/>
                <a:cs typeface="Times New Roman" pitchFamily="18" charset="0"/>
              </a:rPr>
              <a:t>thế</a:t>
            </a:r>
            <a:r>
              <a:rPr lang="en-US" sz="3200" b="1">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nào ?</a:t>
            </a:r>
            <a:r>
              <a:rPr lang="en-US" sz="3200" b="1" smtClean="0">
                <a:solidFill>
                  <a:srgbClr val="002060"/>
                </a:solidFill>
                <a:latin typeface="Times New Roman" pitchFamily="18" charset="0"/>
                <a:cs typeface="Times New Roman" pitchFamily="18" charset="0"/>
              </a:rPr>
              <a:t> do những từ ngữ như thế nào tạo thành ?</a:t>
            </a:r>
            <a:endParaRPr lang="en-US" sz="3200" b="1" dirty="0">
              <a:solidFill>
                <a:srgbClr val="002060"/>
              </a:solidFill>
              <a:latin typeface="Times New Roman" pitchFamily="18" charset="0"/>
              <a:cs typeface="Times New Roman" pitchFamily="18" charset="0"/>
            </a:endParaRP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71588" y="3824748"/>
            <a:ext cx="3524250" cy="2857500"/>
          </a:xfrm>
          <a:prstGeom prst="rect">
            <a:avLst/>
          </a:prstGeom>
        </p:spPr>
      </p:pic>
    </p:spTree>
    <p:extLst>
      <p:ext uri="{BB962C8B-B14F-4D97-AF65-F5344CB8AC3E}">
        <p14:creationId xmlns:p14="http://schemas.microsoft.com/office/powerpoint/2010/main" val="3779323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45">
                                          <p:stCondLst>
                                            <p:cond delay="0"/>
                                          </p:stCondLst>
                                        </p:cTn>
                                        <p:tgtEl>
                                          <p:spTgt spid="5"/>
                                        </p:tgtEl>
                                      </p:cBhvr>
                                    </p:animEffect>
                                    <p:anim calcmode="lin" valueType="num">
                                      <p:cBhvr>
                                        <p:cTn id="8"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13" dur="7">
                                          <p:stCondLst>
                                            <p:cond delay="162"/>
                                          </p:stCondLst>
                                        </p:cTn>
                                        <p:tgtEl>
                                          <p:spTgt spid="5"/>
                                        </p:tgtEl>
                                      </p:cBhvr>
                                      <p:to x="100000" y="60000"/>
                                    </p:animScale>
                                    <p:animScale>
                                      <p:cBhvr>
                                        <p:cTn id="14" dur="41" decel="50000">
                                          <p:stCondLst>
                                            <p:cond delay="169"/>
                                          </p:stCondLst>
                                        </p:cTn>
                                        <p:tgtEl>
                                          <p:spTgt spid="5"/>
                                        </p:tgtEl>
                                      </p:cBhvr>
                                      <p:to x="100000" y="100000"/>
                                    </p:animScale>
                                    <p:animScale>
                                      <p:cBhvr>
                                        <p:cTn id="15" dur="7">
                                          <p:stCondLst>
                                            <p:cond delay="328"/>
                                          </p:stCondLst>
                                        </p:cTn>
                                        <p:tgtEl>
                                          <p:spTgt spid="5"/>
                                        </p:tgtEl>
                                      </p:cBhvr>
                                      <p:to x="100000" y="80000"/>
                                    </p:animScale>
                                    <p:animScale>
                                      <p:cBhvr>
                                        <p:cTn id="16" dur="41" decel="50000">
                                          <p:stCondLst>
                                            <p:cond delay="335"/>
                                          </p:stCondLst>
                                        </p:cTn>
                                        <p:tgtEl>
                                          <p:spTgt spid="5"/>
                                        </p:tgtEl>
                                      </p:cBhvr>
                                      <p:to x="100000" y="100000"/>
                                    </p:animScale>
                                    <p:animScale>
                                      <p:cBhvr>
                                        <p:cTn id="17" dur="7">
                                          <p:stCondLst>
                                            <p:cond delay="410"/>
                                          </p:stCondLst>
                                        </p:cTn>
                                        <p:tgtEl>
                                          <p:spTgt spid="5"/>
                                        </p:tgtEl>
                                      </p:cBhvr>
                                      <p:to x="100000" y="90000"/>
                                    </p:animScale>
                                    <p:animScale>
                                      <p:cBhvr>
                                        <p:cTn id="18" dur="41" decel="50000">
                                          <p:stCondLst>
                                            <p:cond delay="417"/>
                                          </p:stCondLst>
                                        </p:cTn>
                                        <p:tgtEl>
                                          <p:spTgt spid="5"/>
                                        </p:tgtEl>
                                      </p:cBhvr>
                                      <p:to x="100000" y="100000"/>
                                    </p:animScale>
                                    <p:animScale>
                                      <p:cBhvr>
                                        <p:cTn id="19" dur="7">
                                          <p:stCondLst>
                                            <p:cond delay="452"/>
                                          </p:stCondLst>
                                        </p:cTn>
                                        <p:tgtEl>
                                          <p:spTgt spid="5"/>
                                        </p:tgtEl>
                                      </p:cBhvr>
                                      <p:to x="100000" y="95000"/>
                                    </p:animScale>
                                    <p:animScale>
                                      <p:cBhvr>
                                        <p:cTn id="20" dur="41" decel="50000">
                                          <p:stCondLst>
                                            <p:cond delay="459"/>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nodeType="clickEffect">
                                  <p:stCondLst>
                                    <p:cond delay="0"/>
                                  </p:stCondLst>
                                  <p:childTnLst>
                                    <p:animEffect transition="out" filter="barn(inVertical)">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anim calcmode="lin" valueType="num">
                                      <p:cBhvr>
                                        <p:cTn id="31" dur="500" fill="hold"/>
                                        <p:tgtEl>
                                          <p:spTgt spid="6"/>
                                        </p:tgtEl>
                                        <p:attrNameLst>
                                          <p:attrName>ppt_x</p:attrName>
                                        </p:attrNameLst>
                                      </p:cBhvr>
                                      <p:tavLst>
                                        <p:tav tm="0">
                                          <p:val>
                                            <p:strVal val="#ppt_x"/>
                                          </p:val>
                                        </p:tav>
                                        <p:tav tm="100000">
                                          <p:val>
                                            <p:strVal val="#ppt_x"/>
                                          </p:val>
                                        </p:tav>
                                      </p:tavLst>
                                    </p:anim>
                                    <p:anim calcmode="lin" valueType="num">
                                      <p:cBhvr>
                                        <p:cTn id="32" dur="5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3333" r="-276" b="24516"/>
          <a:stretch/>
        </p:blipFill>
        <p:spPr>
          <a:xfrm>
            <a:off x="1524001" y="0"/>
            <a:ext cx="9090211" cy="6858000"/>
          </a:xfrm>
          <a:prstGeom prst="rect">
            <a:avLst/>
          </a:prstGeom>
        </p:spPr>
      </p:pic>
      <p:pic>
        <p:nvPicPr>
          <p:cNvPr id="3" name="图片 8" descr="f7d30ea4b628d33971365e72821aa1c5"/>
          <p:cNvPicPr>
            <a:picLocks noChangeAspect="1"/>
          </p:cNvPicPr>
          <p:nvPr/>
        </p:nvPicPr>
        <p:blipFill>
          <a:blip r:embed="rId4">
            <a:extLst>
              <a:ext uri="{BEBA8EAE-BF5A-486C-A8C5-ECC9F3942E4B}">
                <a14:imgProps xmlns:a14="http://schemas.microsoft.com/office/drawing/2010/main">
                  <a14:imgLayer r:embed="rId5">
                    <a14:imgEffect>
                      <a14:backgroundRemoval t="14588" b="68328" l="23317" r="74773">
                        <a14:foregroundMark x1="43125" y1="19844" x2="43125" y2="19844"/>
                        <a14:foregroundMark x1="42188" y1="25781" x2="42188" y2="25781"/>
                        <a14:foregroundMark x1="39688" y1="35469" x2="39688" y2="35469"/>
                        <a14:foregroundMark x1="30156" y1="37500" x2="30156" y2="37500"/>
                        <a14:foregroundMark x1="33594" y1="37500" x2="33594" y2="37500"/>
                        <a14:backgroundMark x1="57656" y1="59062" x2="57656" y2="59062"/>
                      </a14:backgroundRemoval>
                    </a14:imgEffect>
                  </a14:imgLayer>
                </a14:imgProps>
              </a:ext>
            </a:extLst>
          </a:blip>
          <a:srcRect l="16885" t="7870" r="18795" b="24954"/>
          <a:stretch>
            <a:fillRect/>
          </a:stretch>
        </p:blipFill>
        <p:spPr>
          <a:xfrm>
            <a:off x="8182897" y="5893835"/>
            <a:ext cx="1105376" cy="1009015"/>
          </a:xfrm>
          <a:prstGeom prst="rect">
            <a:avLst/>
          </a:prstGeom>
        </p:spPr>
      </p:pic>
      <p:pic>
        <p:nvPicPr>
          <p:cNvPr id="4" name="图片 8" descr="f7d30ea4b628d33971365e72821aa1c5"/>
          <p:cNvPicPr>
            <a:picLocks noChangeAspect="1"/>
          </p:cNvPicPr>
          <p:nvPr/>
        </p:nvPicPr>
        <p:blipFill>
          <a:blip r:embed="rId6"/>
          <a:srcRect l="16885" t="7870" r="18795" b="24954"/>
          <a:stretch>
            <a:fillRect/>
          </a:stretch>
        </p:blipFill>
        <p:spPr>
          <a:xfrm>
            <a:off x="5943600" y="5389327"/>
            <a:ext cx="1105376" cy="1009015"/>
          </a:xfrm>
          <a:prstGeom prst="rect">
            <a:avLst/>
          </a:prstGeom>
        </p:spPr>
      </p:pic>
      <p:pic>
        <p:nvPicPr>
          <p:cNvPr id="5" name="图片 8" descr="f7d30ea4b628d33971365e72821aa1c5"/>
          <p:cNvPicPr>
            <a:picLocks noChangeAspect="1"/>
          </p:cNvPicPr>
          <p:nvPr/>
        </p:nvPicPr>
        <p:blipFill>
          <a:blip r:embed="rId6"/>
          <a:srcRect l="16885" t="7870" r="18795" b="24954"/>
          <a:stretch>
            <a:fillRect/>
          </a:stretch>
        </p:blipFill>
        <p:spPr>
          <a:xfrm>
            <a:off x="2743200" y="6096001"/>
            <a:ext cx="1105376" cy="1009015"/>
          </a:xfrm>
          <a:prstGeom prst="rect">
            <a:avLst/>
          </a:prstGeom>
        </p:spPr>
      </p:pic>
      <p:pic>
        <p:nvPicPr>
          <p:cNvPr id="7" name="Picture 6"/>
          <p:cNvPicPr>
            <a:picLocks noChangeAspect="1"/>
          </p:cNvPicPr>
          <p:nvPr/>
        </p:nvPicPr>
        <p:blipFill>
          <a:blip r:embed="rId7" cstate="print">
            <a:grayscl/>
            <a:extLst>
              <a:ext uri="{BEBA8EAE-BF5A-486C-A8C5-ECC9F3942E4B}">
                <a14:imgProps xmlns:a14="http://schemas.microsoft.com/office/drawing/2010/main">
                  <a14:imgLayer r:embed="rId8">
                    <a14:imgEffect>
                      <a14:backgroundRemoval t="0" b="100000" l="0" r="100000">
                        <a14:foregroundMark x1="52000" y1="64667" x2="52000" y2="64667"/>
                        <a14:foregroundMark x1="51667" y1="69333" x2="51667" y2="69333"/>
                        <a14:foregroundMark x1="49333" y1="64667" x2="49000" y2="77000"/>
                        <a14:foregroundMark x1="73667" y1="15000" x2="73667" y2="15000"/>
                      </a14:backgroundRemoval>
                    </a14:imgEffect>
                  </a14:imgLayer>
                </a14:imgProps>
              </a:ext>
              <a:ext uri="{28A0092B-C50C-407E-A947-70E740481C1C}">
                <a14:useLocalDpi xmlns:a14="http://schemas.microsoft.com/office/drawing/2010/main" val="0"/>
              </a:ext>
            </a:extLst>
          </a:blip>
          <a:stretch>
            <a:fillRect/>
          </a:stretch>
        </p:blipFill>
        <p:spPr>
          <a:xfrm>
            <a:off x="2746154" y="2294672"/>
            <a:ext cx="723662" cy="723662"/>
          </a:xfrm>
          <a:prstGeom prst="rect">
            <a:avLst/>
          </a:prstGeom>
        </p:spPr>
      </p:pic>
      <p:pic>
        <p:nvPicPr>
          <p:cNvPr id="10" name="Picture 9"/>
          <p:cNvPicPr>
            <a:picLocks noChangeAspect="1"/>
          </p:cNvPicPr>
          <p:nvPr/>
        </p:nvPicPr>
        <p:blipFill>
          <a:blip r:embed="rId7" cstate="print">
            <a:grayscl/>
            <a:extLst>
              <a:ext uri="{BEBA8EAE-BF5A-486C-A8C5-ECC9F3942E4B}">
                <a14:imgProps xmlns:a14="http://schemas.microsoft.com/office/drawing/2010/main">
                  <a14:imgLayer r:embed="rId8">
                    <a14:imgEffect>
                      <a14:backgroundRemoval t="0" b="100000" l="0" r="100000">
                        <a14:foregroundMark x1="52000" y1="64667" x2="52000" y2="64667"/>
                        <a14:foregroundMark x1="51667" y1="69333" x2="51667" y2="69333"/>
                        <a14:foregroundMark x1="49333" y1="64667" x2="49000" y2="77000"/>
                        <a14:foregroundMark x1="73667" y1="15000" x2="73667" y2="15000"/>
                      </a14:backgroundRemoval>
                    </a14:imgEffect>
                  </a14:imgLayer>
                </a14:imgProps>
              </a:ext>
              <a:ext uri="{28A0092B-C50C-407E-A947-70E740481C1C}">
                <a14:useLocalDpi xmlns:a14="http://schemas.microsoft.com/office/drawing/2010/main" val="0"/>
              </a:ext>
            </a:extLst>
          </a:blip>
          <a:stretch>
            <a:fillRect/>
          </a:stretch>
        </p:blipFill>
        <p:spPr>
          <a:xfrm>
            <a:off x="5581769" y="1733073"/>
            <a:ext cx="723662" cy="723662"/>
          </a:xfrm>
          <a:prstGeom prst="rect">
            <a:avLst/>
          </a:prstGeom>
        </p:spPr>
      </p:pic>
      <p:pic>
        <p:nvPicPr>
          <p:cNvPr id="11" name="Picture 10"/>
          <p:cNvPicPr>
            <a:picLocks noChangeAspect="1"/>
          </p:cNvPicPr>
          <p:nvPr/>
        </p:nvPicPr>
        <p:blipFill>
          <a:blip r:embed="rId7" cstate="print">
            <a:grayscl/>
            <a:extLst>
              <a:ext uri="{BEBA8EAE-BF5A-486C-A8C5-ECC9F3942E4B}">
                <a14:imgProps xmlns:a14="http://schemas.microsoft.com/office/drawing/2010/main">
                  <a14:imgLayer r:embed="rId8">
                    <a14:imgEffect>
                      <a14:backgroundRemoval t="0" b="100000" l="0" r="100000">
                        <a14:foregroundMark x1="52000" y1="64667" x2="52000" y2="64667"/>
                        <a14:foregroundMark x1="51667" y1="69333" x2="51667" y2="69333"/>
                        <a14:foregroundMark x1="49333" y1="64667" x2="49000" y2="77000"/>
                        <a14:foregroundMark x1="73667" y1="15000" x2="73667" y2="15000"/>
                      </a14:backgroundRemoval>
                    </a14:imgEffect>
                  </a14:imgLayer>
                </a14:imgProps>
              </a:ext>
              <a:ext uri="{28A0092B-C50C-407E-A947-70E740481C1C}">
                <a14:useLocalDpi xmlns:a14="http://schemas.microsoft.com/office/drawing/2010/main" val="0"/>
              </a:ext>
            </a:extLst>
          </a:blip>
          <a:stretch>
            <a:fillRect/>
          </a:stretch>
        </p:blipFill>
        <p:spPr>
          <a:xfrm>
            <a:off x="7821066" y="2857895"/>
            <a:ext cx="723662" cy="723662"/>
          </a:xfrm>
          <a:prstGeom prst="rect">
            <a:avLst/>
          </a:prstGeom>
        </p:spPr>
      </p:pic>
      <p:pic>
        <p:nvPicPr>
          <p:cNvPr id="12" name="图片 8" descr="f7d30ea4b628d33971365e72821aa1c5"/>
          <p:cNvPicPr>
            <a:picLocks noChangeAspect="1"/>
          </p:cNvPicPr>
          <p:nvPr/>
        </p:nvPicPr>
        <p:blipFill>
          <a:blip r:embed="rId6"/>
          <a:srcRect l="16885" t="7870" r="18795" b="24954"/>
          <a:stretch>
            <a:fillRect/>
          </a:stretch>
        </p:blipFill>
        <p:spPr>
          <a:xfrm>
            <a:off x="2364440" y="4591100"/>
            <a:ext cx="1105376" cy="1009015"/>
          </a:xfrm>
          <a:prstGeom prst="rect">
            <a:avLst/>
          </a:prstGeom>
        </p:spPr>
      </p:pic>
      <p:pic>
        <p:nvPicPr>
          <p:cNvPr id="14" name="图片 8" descr="f7d30ea4b628d33971365e72821aa1c5"/>
          <p:cNvPicPr>
            <a:picLocks noChangeAspect="1"/>
          </p:cNvPicPr>
          <p:nvPr/>
        </p:nvPicPr>
        <p:blipFill>
          <a:blip r:embed="rId6"/>
          <a:srcRect l="16885" t="7870" r="18795" b="24954"/>
          <a:stretch>
            <a:fillRect/>
          </a:stretch>
        </p:blipFill>
        <p:spPr>
          <a:xfrm>
            <a:off x="4478995" y="3782763"/>
            <a:ext cx="1105376" cy="1009015"/>
          </a:xfrm>
          <a:prstGeom prst="rect">
            <a:avLst/>
          </a:prstGeom>
        </p:spPr>
      </p:pic>
      <p:pic>
        <p:nvPicPr>
          <p:cNvPr id="6" name="Picture 5"/>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50610" y1="30877" x2="50610" y2="30877"/>
                        <a14:foregroundMark x1="53049" y1="30877" x2="53049" y2="30877"/>
                        <a14:foregroundMark x1="53415" y1="26316" x2="46585" y2="36316"/>
                        <a14:foregroundMark x1="68902" y1="46667" x2="68902" y2="46667"/>
                        <a14:foregroundMark x1="69634" y1="44912" x2="69634" y2="44912"/>
                        <a14:foregroundMark x1="66463" y1="48421" x2="66463" y2="48421"/>
                        <a14:foregroundMark x1="64146" y1="50175" x2="64146" y2="50175"/>
                        <a14:foregroundMark x1="72683" y1="46140" x2="72683" y2="46140"/>
                        <a14:foregroundMark x1="61707" y1="23509" x2="61707" y2="23509"/>
                        <a14:foregroundMark x1="53780" y1="21579" x2="53780" y2="21579"/>
                      </a14:backgroundRemoval>
                    </a14:imgEffect>
                  </a14:imgLayer>
                </a14:imgProps>
              </a:ext>
              <a:ext uri="{28A0092B-C50C-407E-A947-70E740481C1C}">
                <a14:useLocalDpi xmlns:a14="http://schemas.microsoft.com/office/drawing/2010/main" val="0"/>
              </a:ext>
            </a:extLst>
          </a:blip>
          <a:stretch>
            <a:fillRect/>
          </a:stretch>
        </p:blipFill>
        <p:spPr>
          <a:xfrm>
            <a:off x="2720488" y="2133601"/>
            <a:ext cx="4622390" cy="3213125"/>
          </a:xfrm>
          <a:prstGeom prst="rect">
            <a:avLst/>
          </a:prstGeom>
        </p:spPr>
      </p:pic>
    </p:spTree>
    <p:extLst>
      <p:ext uri="{BB962C8B-B14F-4D97-AF65-F5344CB8AC3E}">
        <p14:creationId xmlns:p14="http://schemas.microsoft.com/office/powerpoint/2010/main" val="240907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0"/>
                                  </p:stCondLst>
                                  <p:childTnLst>
                                    <p:animMotion origin="layout" path="M 0.00556 -0.0375 L -1.11111E-6 0.04791 " pathEditMode="relative" rAng="0" ptsTypes="AA">
                                      <p:cBhvr>
                                        <p:cTn id="6" dur="2000" fill="hold"/>
                                        <p:tgtEl>
                                          <p:spTgt spid="6"/>
                                        </p:tgtEl>
                                        <p:attrNameLst>
                                          <p:attrName>ppt_x</p:attrName>
                                          <p:attrName>ppt_y</p:attrName>
                                        </p:attrNameLst>
                                      </p:cBhvr>
                                      <p:rCtr x="-278" y="4259"/>
                                    </p:animMotion>
                                  </p:childTnLst>
                                </p:cTn>
                              </p:par>
                            </p:childTnLst>
                          </p:cTn>
                        </p:par>
                        <p:par>
                          <p:cTn id="7" fill="hold">
                            <p:stCondLst>
                              <p:cond delay="2000"/>
                            </p:stCondLst>
                            <p:childTnLst>
                              <p:par>
                                <p:cTn id="8" presetID="10" presetClass="exit" presetSubtype="0" fill="hold" nodeType="afterEffect">
                                  <p:stCondLst>
                                    <p:cond delay="25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par>
                          <p:cTn id="11" fill="hold">
                            <p:stCondLst>
                              <p:cond delay="2750"/>
                            </p:stCondLst>
                            <p:childTnLst>
                              <p:par>
                                <p:cTn id="12" presetID="0" presetClass="path" presetSubtype="0" accel="50000" decel="50000" fill="hold" nodeType="afterEffect">
                                  <p:stCondLst>
                                    <p:cond delay="250"/>
                                  </p:stCondLst>
                                  <p:childTnLst>
                                    <p:animMotion origin="layout" path="M -5E-6 5.18519E-6 C -0.00678 -0.003 -0.01199 -0.00486 -0.01928 -0.00648 C -0.02536 -0.01458 -0.03386 -0.02106 -0.04185 -0.02592 C -0.04601 -0.02847 -0.05487 -0.0324 -0.05487 -0.0324 C -0.05643 -0.03449 -0.05765 -0.03703 -0.05956 -0.03865 C -0.06095 -0.04004 -0.06303 -0.03958 -0.06442 -0.04097 C -0.06702 -0.04398 -0.06806 -0.04884 -0.07084 -0.05162 C -0.07258 -0.05347 -0.08074 -0.05671 -0.08386 -0.0581 C -0.09306 -0.06643 -0.10539 -0.06874 -0.11615 -0.07314 C -0.13074 -0.07893 -0.1448 -0.08726 -0.15956 -0.09259 C -0.16824 -0.09999 -0.16268 -0.09583 -0.17744 -0.10324 C -0.18577 -0.1074 -0.19376 -0.11643 -0.20001 -0.12476 C -0.20348 -0.14398 -0.20313 -0.14629 -0.20313 -0.17199 L -0.20313 -0.18495 " pathEditMode="relative" ptsTypes="ffffffffffffAA">
                                      <p:cBhvr>
                                        <p:cTn id="13" dur="2000" fill="hold"/>
                                        <p:tgtEl>
                                          <p:spTgt spid="6"/>
                                        </p:tgtEl>
                                        <p:attrNameLst>
                                          <p:attrName>ppt_x</p:attrName>
                                          <p:attrName>ppt_y</p:attrName>
                                        </p:attrNameLst>
                                      </p:cBhvr>
                                    </p:animMotion>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par>
                          <p:cTn id="14" fill="hold">
                            <p:stCondLst>
                              <p:cond delay="5000"/>
                            </p:stCondLst>
                            <p:childTnLst>
                              <p:par>
                                <p:cTn id="15" presetID="42" presetClass="entr" presetSubtype="0" fill="hold" nodeType="afterEffect">
                                  <p:stCondLst>
                                    <p:cond delay="25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6250"/>
                            </p:stCondLst>
                            <p:childTnLst>
                              <p:par>
                                <p:cTn id="21" presetID="42" presetClass="path" presetSubtype="0" repeatCount="indefinite" accel="50000" decel="50000" fill="hold" nodeType="afterEffect">
                                  <p:stCondLst>
                                    <p:cond delay="500"/>
                                  </p:stCondLst>
                                  <p:childTnLst>
                                    <p:animMotion origin="layout" path="M -0.20313 -0.18496 L -0.20313 -0.12384 " pathEditMode="relative" rAng="0" ptsTypes="AA">
                                      <p:cBhvr>
                                        <p:cTn id="22" dur="2000" fill="hold"/>
                                        <p:tgtEl>
                                          <p:spTgt spid="6"/>
                                        </p:tgtEl>
                                        <p:attrNameLst>
                                          <p:attrName>ppt_x</p:attrName>
                                          <p:attrName>ppt_y</p:attrName>
                                        </p:attrNameLst>
                                      </p:cBhvr>
                                      <p:rCtr x="0" y="3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3626</TotalTime>
  <Words>880</Words>
  <Application>Microsoft Office PowerPoint</Application>
  <PresentationFormat>Widescreen</PresentationFormat>
  <Paragraphs>117</Paragraphs>
  <Slides>23</Slides>
  <Notes>6</Notes>
  <HiddenSlides>4</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ＭＳ Ｐゴシック</vt:lpstr>
      <vt:lpstr>.VnArialH</vt:lpstr>
      <vt:lpstr>.VnBodoniH</vt:lpstr>
      <vt:lpstr>.VnTifani HeavyH</vt:lpstr>
      <vt:lpstr>Arial</vt:lpstr>
      <vt:lpstr>Calibri</vt:lpstr>
      <vt:lpstr>Calibri Light</vt:lpstr>
      <vt:lpstr>等线</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1669</cp:revision>
  <dcterms:created xsi:type="dcterms:W3CDTF">2022-02-24T03:25:18Z</dcterms:created>
  <dcterms:modified xsi:type="dcterms:W3CDTF">2022-03-23T13:17:41Z</dcterms:modified>
</cp:coreProperties>
</file>