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283" r:id="rId3"/>
    <p:sldId id="258" r:id="rId4"/>
    <p:sldId id="261" r:id="rId5"/>
    <p:sldId id="310" r:id="rId6"/>
    <p:sldId id="285" r:id="rId7"/>
    <p:sldId id="287" r:id="rId8"/>
    <p:sldId id="289" r:id="rId9"/>
    <p:sldId id="292" r:id="rId10"/>
    <p:sldId id="293" r:id="rId11"/>
    <p:sldId id="264" r:id="rId12"/>
    <p:sldId id="266" r:id="rId13"/>
    <p:sldId id="294" r:id="rId14"/>
    <p:sldId id="296" r:id="rId15"/>
    <p:sldId id="295" r:id="rId16"/>
    <p:sldId id="297" r:id="rId17"/>
    <p:sldId id="272" r:id="rId18"/>
    <p:sldId id="290" r:id="rId19"/>
    <p:sldId id="298" r:id="rId20"/>
    <p:sldId id="299" r:id="rId21"/>
    <p:sldId id="311" r:id="rId22"/>
    <p:sldId id="301" r:id="rId23"/>
    <p:sldId id="300" r:id="rId24"/>
    <p:sldId id="302" r:id="rId25"/>
    <p:sldId id="274" r:id="rId26"/>
    <p:sldId id="276" r:id="rId27"/>
    <p:sldId id="303" r:id="rId28"/>
    <p:sldId id="30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3B9FB-A663-4513-946E-B3BABB5882B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F42F-EA84-466C-B952-37AD7EBBC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CE0AF4-FCA6-4F9F-8457-AB6BC62DD7D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746F-83D5-4B6E-89CC-E1BC82B4BFDC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LÊ NGỌC HÂN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3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457200" y="3200400"/>
            <a:ext cx="82296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Đất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Nung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>
              <a:defRPr/>
            </a:pP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126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29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0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0211" y="292100"/>
            <a:ext cx="87137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447800"/>
            <a:ext cx="8711405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3712" y="457200"/>
            <a:ext cx="79009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12" y="457200"/>
            <a:ext cx="83058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4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170577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Nung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800" y="2109569"/>
            <a:ext cx="83058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281126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+Theo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92" y="-3504"/>
            <a:ext cx="9117807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3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76200"/>
            <a:ext cx="895350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819400"/>
            <a:ext cx="83820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4: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5325" y="457200"/>
            <a:ext cx="7915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793" y="609600"/>
            <a:ext cx="8542338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9093" y="304800"/>
            <a:ext cx="84701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092" y="355600"/>
            <a:ext cx="8774907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7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0713" y="4038600"/>
            <a:ext cx="702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7012"/>
            <a:ext cx="88392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0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5716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2659063"/>
            <a:ext cx="83820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diễn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cảm</a:t>
            </a:r>
            <a:endParaRPr lang="en-US" sz="6000" b="1" dirty="0">
              <a:solidFill>
                <a:srgbClr val="FF0000"/>
              </a:solidFill>
              <a:latin typeface="+mj-lt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1759039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50800" y="152400"/>
            <a:ext cx="9347200" cy="5897563"/>
          </a:xfrm>
        </p:spPr>
        <p:txBody>
          <a:bodyPr anchor="t">
            <a:normAutofit/>
          </a:bodyPr>
          <a:lstStyle/>
          <a:p>
            <a:pPr algn="l"/>
            <a:r>
              <a:rPr lang="en-US" altLang="vi-VN" dirty="0" err="1" smtClean="0">
                <a:solidFill>
                  <a:srgbClr val="FF0000"/>
                </a:solidFill>
              </a:rPr>
              <a:t>Phiếu</a:t>
            </a:r>
            <a:r>
              <a:rPr lang="en-US" altLang="vi-VN" dirty="0" smtClean="0">
                <a:solidFill>
                  <a:srgbClr val="FF0000"/>
                </a:solidFill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</a:rPr>
              <a:t>giao</a:t>
            </a:r>
            <a:r>
              <a:rPr lang="en-US" altLang="vi-VN" dirty="0" smtClean="0">
                <a:solidFill>
                  <a:srgbClr val="FF0000"/>
                </a:solidFill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</a:rPr>
              <a:t>việc</a:t>
            </a:r>
            <a:r>
              <a:rPr lang="en-US" altLang="vi-VN" dirty="0" smtClean="0">
                <a:solidFill>
                  <a:srgbClr val="FF0000"/>
                </a:solidFill>
              </a:rPr>
              <a:t> </a:t>
            </a:r>
            <a:r>
              <a:rPr lang="en-US" altLang="vi-VN" sz="4800" b="1" dirty="0" smtClean="0">
                <a:solidFill>
                  <a:srgbClr val="FF0000"/>
                </a:solidFill>
              </a:rPr>
              <a:t>2</a:t>
            </a:r>
            <a:r>
              <a:rPr lang="en-US" altLang="vi-VN" dirty="0" smtClean="0">
                <a:solidFill>
                  <a:srgbClr val="FF0000"/>
                </a:solidFill>
              </a:rPr>
              <a:t>:</a:t>
            </a:r>
            <a:r>
              <a:rPr lang="en-US" altLang="vi-VN" dirty="0" smtClean="0">
                <a:solidFill>
                  <a:srgbClr val="003300"/>
                </a:solidFill>
              </a:rPr>
              <a:t/>
            </a:r>
            <a:br>
              <a:rPr lang="en-US" altLang="vi-VN" dirty="0" smtClean="0">
                <a:solidFill>
                  <a:srgbClr val="003300"/>
                </a:solidFill>
              </a:rPr>
            </a:br>
            <a:r>
              <a:rPr lang="en-US" altLang="vi-VN" sz="3600" b="1" dirty="0" smtClean="0"/>
              <a:t>* </a:t>
            </a:r>
            <a:r>
              <a:rPr lang="en-US" altLang="vi-VN" sz="3600" b="1" dirty="0" err="1" smtClean="0"/>
              <a:t>Luyện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đọc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diễn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cảm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đoạn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theo</a:t>
            </a:r>
            <a:r>
              <a:rPr lang="en-US" altLang="vi-VN" sz="3600" b="1" dirty="0" smtClean="0"/>
              <a:t> </a:t>
            </a:r>
            <a:r>
              <a:rPr lang="en-US" altLang="vi-VN" sz="3600" b="1" dirty="0" err="1" smtClean="0"/>
              <a:t>nhóm</a:t>
            </a:r>
            <a:r>
              <a:rPr lang="en-US" altLang="vi-VN" sz="3600" b="1" dirty="0" smtClean="0"/>
              <a:t> </a:t>
            </a:r>
            <a:r>
              <a:rPr lang="en-US" altLang="vi-VN" sz="3600" dirty="0" smtClean="0"/>
              <a:t/>
            </a:r>
            <a:br>
              <a:rPr lang="en-US" altLang="vi-VN" sz="3600" dirty="0" smtClean="0"/>
            </a:br>
            <a:r>
              <a:rPr lang="en-US" altLang="vi-VN" sz="3600" dirty="0" smtClean="0"/>
              <a:t>1. </a:t>
            </a:r>
            <a:r>
              <a:rPr lang="en-US" altLang="vi-VN" sz="3600" dirty="0" err="1" smtClean="0"/>
              <a:t>Chọn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một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đoạn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trong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bài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mà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mình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thích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để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luyện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đọc</a:t>
            </a:r>
            <a:r>
              <a:rPr lang="en-US" altLang="vi-VN" sz="3600" dirty="0" smtClean="0"/>
              <a:t>.</a:t>
            </a:r>
            <a:br>
              <a:rPr lang="en-US" altLang="vi-VN" sz="3600" dirty="0" smtClean="0"/>
            </a:br>
            <a:r>
              <a:rPr lang="en-US" altLang="vi-VN" sz="3600" dirty="0" smtClean="0"/>
              <a:t>-</a:t>
            </a:r>
            <a:r>
              <a:rPr lang="en-US" altLang="vi-VN" sz="3600" dirty="0" err="1" smtClean="0"/>
              <a:t>Nêu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giọng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đọc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của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đoạn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đó</a:t>
            </a:r>
            <a:r>
              <a:rPr lang="en-US" altLang="vi-VN" sz="3600" dirty="0" smtClean="0"/>
              <a:t>.</a:t>
            </a:r>
            <a:br>
              <a:rPr lang="en-US" altLang="vi-VN" sz="3600" dirty="0" smtClean="0"/>
            </a:br>
            <a:r>
              <a:rPr lang="en-US" altLang="vi-VN" sz="3600" dirty="0" smtClean="0"/>
              <a:t>-</a:t>
            </a:r>
            <a:r>
              <a:rPr lang="en-US" altLang="vi-VN" sz="3600" dirty="0" err="1" smtClean="0"/>
              <a:t>Tìm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từ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nhấn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giọng</a:t>
            </a:r>
            <a:r>
              <a:rPr lang="en-US" altLang="vi-VN" sz="3600" dirty="0" smtClean="0"/>
              <a:t/>
            </a:r>
            <a:br>
              <a:rPr lang="en-US" altLang="vi-VN" sz="3600" dirty="0" smtClean="0"/>
            </a:br>
            <a:r>
              <a:rPr lang="en-US" altLang="vi-VN" sz="3600" dirty="0" smtClean="0"/>
              <a:t>2. </a:t>
            </a:r>
            <a:r>
              <a:rPr lang="en-US" altLang="vi-VN" sz="3600" dirty="0" err="1" smtClean="0"/>
              <a:t>Thi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đọc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diễn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cảm</a:t>
            </a:r>
            <a:r>
              <a:rPr lang="en-US" altLang="vi-VN" sz="3600" dirty="0" smtClean="0"/>
              <a:t> </a:t>
            </a:r>
            <a:br>
              <a:rPr lang="en-US" altLang="vi-VN" sz="3600" dirty="0" smtClean="0"/>
            </a:br>
            <a:r>
              <a:rPr lang="en-US" altLang="vi-VN" sz="3600" dirty="0" smtClean="0"/>
              <a:t> -</a:t>
            </a:r>
            <a:r>
              <a:rPr lang="en-US" altLang="vi-VN" sz="3600" dirty="0" err="1" smtClean="0"/>
              <a:t>Bình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chọn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bạn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đọc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diễn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cảm</a:t>
            </a:r>
            <a:r>
              <a:rPr lang="en-US" altLang="vi-VN" sz="3600" dirty="0" smtClean="0"/>
              <a:t> hay </a:t>
            </a:r>
            <a:r>
              <a:rPr lang="en-US" altLang="vi-VN" sz="3600" dirty="0" err="1" smtClean="0"/>
              <a:t>nhất</a:t>
            </a:r>
            <a:r>
              <a:rPr lang="en-US" altLang="vi-VN" sz="3600" dirty="0" smtClean="0"/>
              <a:t>.</a:t>
            </a:r>
            <a:br>
              <a:rPr lang="en-US" altLang="vi-VN" sz="3600" dirty="0" smtClean="0"/>
            </a:br>
            <a:endParaRPr lang="en-US" altLang="vi-VN" sz="3600" dirty="0" smtClean="0"/>
          </a:p>
        </p:txBody>
      </p:sp>
    </p:spTree>
    <p:extLst>
      <p:ext uri="{BB962C8B-B14F-4D97-AF65-F5344CB8AC3E}">
        <p14:creationId xmlns:p14="http://schemas.microsoft.com/office/powerpoint/2010/main" val="4188360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ư?Sao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28"/>
          <p:cNvSpPr>
            <a:spLocks noChangeShapeType="1"/>
          </p:cNvSpPr>
          <p:nvPr/>
        </p:nvSpPr>
        <p:spPr bwMode="auto">
          <a:xfrm>
            <a:off x="3124200" y="1676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5943600" y="31242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47407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b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5181600" y="863600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6477000" y="3276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7620000" y="41148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49530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7467600" y="5867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04800" y="6553200"/>
            <a:ext cx="2590800" cy="1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839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ư? Sao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7772400" y="6096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2057400" y="20574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5052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49530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4572000" y="5486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4572000" y="5943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1357313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kị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sz="4800" dirty="0">
                <a:latin typeface="Times New Roman" pitchFamily="18" charset="0"/>
              </a:rPr>
              <a:t>                 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" y="4038600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38200" y="2661088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chúa</a:t>
            </a:r>
            <a:endParaRPr lang="en-US" sz="7200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" y="5181600"/>
            <a:ext cx="525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7200" dirty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334000" y="1480810"/>
            <a:ext cx="2667000" cy="16764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Nhóm 4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55750" y="193676"/>
            <a:ext cx="51117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</a:rPr>
              <a:t>*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</a:rPr>
              <a:t>Đọc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</a:rPr>
              <a:t>phân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itchFamily="18" charset="0"/>
              </a:rPr>
              <a:t>vai</a:t>
            </a: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4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22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288667"/>
            <a:ext cx="8839200" cy="563231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 *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nan.</a:t>
            </a:r>
          </a:p>
        </p:txBody>
      </p:sp>
    </p:spTree>
    <p:extLst>
      <p:ext uri="{BB962C8B-B14F-4D97-AF65-F5344CB8AC3E}">
        <p14:creationId xmlns:p14="http://schemas.microsoft.com/office/powerpoint/2010/main" val="40342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600"/>
            <a:ext cx="8610600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8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0" y="-19"/>
            <a:chExt cx="5760" cy="4377"/>
          </a:xfrm>
        </p:grpSpPr>
        <p:pic>
          <p:nvPicPr>
            <p:cNvPr id="18439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Picture 5" descr="j0424466">
            <a:hlinkClick r:id="" action="ppaction://noaction">
              <a:snd r:embed="rId3" name="applause.wav"/>
            </a:hlinkClick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84575" y="4397375"/>
            <a:ext cx="1974850" cy="1698625"/>
          </a:xfrm>
        </p:spPr>
      </p:pic>
      <p:sp>
        <p:nvSpPr>
          <p:cNvPr id="118791" name="WordArt 7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853363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tập tốt !</a:t>
            </a:r>
          </a:p>
        </p:txBody>
      </p:sp>
      <p:pic>
        <p:nvPicPr>
          <p:cNvPr id="18437" name="Picture 8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1816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15200" y="51816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855"/>
            <a:ext cx="9144000" cy="53963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1489" y="5562600"/>
            <a:ext cx="695960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60400" y="5501045"/>
            <a:ext cx="7848600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Kiên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7783" y="6096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919" y="1677769"/>
            <a:ext cx="854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609600"/>
            <a:ext cx="415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117" y="5257800"/>
            <a:ext cx="6442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19" y="4104402"/>
            <a:ext cx="748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519" y="2895600"/>
            <a:ext cx="7853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9067800" cy="64008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vi-VN" b="1" dirty="0" smtClean="0">
                <a:solidFill>
                  <a:srgbClr val="FF0000"/>
                </a:solidFill>
                <a:latin typeface="+mj-lt"/>
              </a:rPr>
              <a:t>PHIẾU GIAO VIỆC 1:</a:t>
            </a:r>
            <a:endParaRPr lang="vi-VN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b="1" u="sng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Luyện đọc theo nhóm </a:t>
            </a:r>
            <a:r>
              <a:rPr lang="en-US" b="1" u="sng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4</a:t>
            </a: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1.</a:t>
            </a: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Mỗi bạn đọc một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đoạn</a:t>
            </a: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, nối tiếp nhau đến hết bài</a:t>
            </a: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b="1" i="1" u="sng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*Lưu ý:</a:t>
            </a: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+ Luyện đọc đúng các tiếng có âm đầu là phụ âm l, phụ âm n.</a:t>
            </a: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+ Tìm hiểu nghĩa của một số từ khó trong bài.</a:t>
            </a: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+ Thảo luận tìm câu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văn</a:t>
            </a: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cần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lưu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ý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cách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vi-VN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đọc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mỗi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đoạn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văn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và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tìm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cách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ngắt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nghỉ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hơi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2.Cử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đại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diện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nhóm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thi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đọc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trước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lớp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.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buFontTx/>
              <a:buNone/>
              <a:defRPr/>
            </a:pP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vi-VN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4772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479964" y="1524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Luyện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đọc</a:t>
            </a:r>
            <a:r>
              <a:rPr lang="en-US" sz="48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12819" y="905241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Hoảng</a:t>
            </a:r>
            <a:r>
              <a:rPr lang="en-US" sz="3600" b="1" dirty="0"/>
              <a:t> </a:t>
            </a:r>
            <a:r>
              <a:rPr lang="en-US" sz="3600" b="1" dirty="0" err="1"/>
              <a:t>hốt</a:t>
            </a:r>
            <a:r>
              <a:rPr lang="en-US" sz="3600" b="1" dirty="0"/>
              <a:t>,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491183" y="905241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xoáy</a:t>
            </a:r>
            <a:r>
              <a:rPr lang="en-US" sz="3600" b="1" dirty="0"/>
              <a:t>,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098964" y="1555113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nhũn</a:t>
            </a:r>
            <a:r>
              <a:rPr lang="en-US" sz="3600" b="1" dirty="0"/>
              <a:t>,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733800" y="1596754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/>
              <a:t>cộc</a:t>
            </a:r>
            <a:r>
              <a:rPr lang="en-US" sz="3600" b="1" dirty="0"/>
              <a:t> </a:t>
            </a:r>
            <a:r>
              <a:rPr lang="en-US" sz="3600" b="1" dirty="0" err="1"/>
              <a:t>tuếch</a:t>
            </a:r>
            <a:r>
              <a:rPr lang="en-US" sz="3600" b="1" dirty="0"/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2590800"/>
            <a:ext cx="648739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6"/>
          <p:cNvSpPr txBox="1">
            <a:spLocks noChangeArrowheads="1"/>
          </p:cNvSpPr>
          <p:nvPr/>
        </p:nvSpPr>
        <p:spPr bwMode="auto">
          <a:xfrm>
            <a:off x="433820" y="4911824"/>
            <a:ext cx="7753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964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2133600" y="381000"/>
            <a:ext cx="6102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90800" y="1291679"/>
            <a:ext cx="3352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/>
              <a:t>Buồn</a:t>
            </a:r>
            <a:r>
              <a:rPr lang="en-US" sz="4400" b="1" dirty="0"/>
              <a:t> </a:t>
            </a:r>
            <a:r>
              <a:rPr lang="en-US" sz="4400" b="1" dirty="0" err="1"/>
              <a:t>tênh</a:t>
            </a:r>
            <a:endParaRPr lang="en-US" sz="4400" b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78100" y="2209800"/>
            <a:ext cx="304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/>
              <a:t>Hoảng</a:t>
            </a:r>
            <a:r>
              <a:rPr lang="en-US" sz="4400" b="1" dirty="0"/>
              <a:t> </a:t>
            </a:r>
            <a:r>
              <a:rPr lang="en-US" sz="4400" b="1" dirty="0" err="1"/>
              <a:t>hốt</a:t>
            </a:r>
            <a:endParaRPr lang="en-US" sz="4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03500" y="3017341"/>
            <a:ext cx="2743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/>
              <a:t>Nhũn</a:t>
            </a:r>
            <a:endParaRPr lang="en-US" sz="4400" b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92400" y="3817955"/>
            <a:ext cx="281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Se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2400" y="4724400"/>
            <a:ext cx="350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/>
              <a:t>Cộc</a:t>
            </a:r>
            <a:r>
              <a:rPr lang="en-US" sz="4400" b="1" dirty="0"/>
              <a:t> </a:t>
            </a:r>
            <a:r>
              <a:rPr lang="en-US" sz="4400" b="1" dirty="0" err="1"/>
              <a:t>tuếch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598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6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4" name="WordArt 14"/>
          <p:cNvSpPr>
            <a:spLocks noChangeArrowheads="1" noChangeShapeType="1" noTextEdit="1"/>
          </p:cNvSpPr>
          <p:nvPr/>
        </p:nvSpPr>
        <p:spPr bwMode="auto">
          <a:xfrm>
            <a:off x="1485900" y="2239963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11665743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1524000"/>
            <a:ext cx="7792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059" y="2971800"/>
            <a:ext cx="77724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0889" y="152400"/>
            <a:ext cx="22813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030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5b18f9a9c93a549c41d57adab34f869d69b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824</Words>
  <Application>Microsoft Office PowerPoint</Application>
  <PresentationFormat>On-screen Show (4:3)</PresentationFormat>
  <Paragraphs>87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2: * Luyện đọc diễn cảm đoạn theo nhóm  1. Chọn một đoạn trong bài mà mình thích để luyện đọc. -Nêu giọng đọc của đoạn đó. -Tìm từ nhấn giọng 2. Thi đọc diễn cảm   -Bình chọn bạn đọc diễn cảm hay nhất.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77</cp:revision>
  <dcterms:created xsi:type="dcterms:W3CDTF">2016-12-05T12:01:16Z</dcterms:created>
  <dcterms:modified xsi:type="dcterms:W3CDTF">2019-12-10T11:01:56Z</dcterms:modified>
</cp:coreProperties>
</file>