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8" r:id="rId15"/>
    <p:sldId id="271" r:id="rId16"/>
    <p:sldId id="272" r:id="rId17"/>
    <p:sldId id="273" r:id="rId18"/>
    <p:sldId id="274" r:id="rId19"/>
    <p:sldId id="289" r:id="rId20"/>
    <p:sldId id="290" r:id="rId21"/>
    <p:sldId id="291" r:id="rId22"/>
    <p:sldId id="292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1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8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9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0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7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2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9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6903-CEA5-4384-A961-ABAEE584B177}" type="datetimeFigureOut">
              <a:rPr lang="en-US" smtClean="0"/>
              <a:t>01/10/2020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908EC-6539-4E62-BBD6-9A99D732B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23825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58913" y="754194"/>
            <a:ext cx="6039482" cy="181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00" rIns="91402" bIns="457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7200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7200" b="1" dirty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sz="4000" b="1" dirty="0" smtClean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.VnBahamasBH" pitchFamily="34" charset="0"/>
            </a:endParaRPr>
          </a:p>
        </p:txBody>
      </p:sp>
      <p:pic>
        <p:nvPicPr>
          <p:cNvPr id="2052" name="Picture 7" descr="butterfl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11920">
            <a:off x="7603856" y="5005578"/>
            <a:ext cx="10668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Rectangle 221"/>
          <p:cNvSpPr/>
          <p:nvPr/>
        </p:nvSpPr>
        <p:spPr>
          <a:xfrm>
            <a:off x="3431081" y="2154536"/>
            <a:ext cx="179247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líp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 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70748" y="3323836"/>
            <a:ext cx="686650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</a:rPr>
              <a:t>Bµi </a:t>
            </a:r>
            <a:r>
              <a:rPr lang="en-US" altLang="en-US" sz="5400" b="1" dirty="0" smtClean="0">
                <a:solidFill>
                  <a:srgbClr val="0000FF"/>
                </a:solidFill>
              </a:rPr>
              <a:t>17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 G   </a:t>
            </a:r>
            <a:r>
              <a:rPr lang="en-US" altLang="en-US" b="1" dirty="0" err="1">
                <a:solidFill>
                  <a:srgbClr val="FF0000"/>
                </a:solidFill>
              </a:rPr>
              <a:t>g</a:t>
            </a:r>
            <a:r>
              <a:rPr lang="en-US" altLang="en-US" b="1" dirty="0" smtClean="0">
                <a:solidFill>
                  <a:srgbClr val="FF0000"/>
                </a:solidFill>
              </a:rPr>
              <a:t>    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Gi</a:t>
            </a:r>
            <a:r>
              <a:rPr lang="en-US" altLang="en-US" b="1" dirty="0" smtClean="0">
                <a:solidFill>
                  <a:srgbClr val="FF0000"/>
                </a:solidFill>
              </a:rPr>
              <a:t>   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gi</a:t>
            </a:r>
            <a:endParaRPr lang="en-US" alt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95" y="2025255"/>
            <a:ext cx="3542960" cy="2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272936" y="896983"/>
            <a:ext cx="5525589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103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altLang="en-US" sz="9600" b="1" dirty="0" smtClean="0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en-US" altLang="en-US" sz="96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alt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1981200" y="914568"/>
            <a:ext cx="6254737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altLang="en-US" sz="10300" b="1" dirty="0" smtClean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alt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2346417" y="589732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172200" y="607964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922213"/>
              </p:ext>
            </p:extLst>
          </p:nvPr>
        </p:nvGraphicFramePr>
        <p:xfrm>
          <a:off x="695175" y="2438400"/>
          <a:ext cx="3876825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952"/>
                <a:gridCol w="1986873"/>
              </a:tblGrid>
              <a:tr h="1409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0970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1466850" y="2438400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012869" y="2400300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752600" y="3884950"/>
            <a:ext cx="1757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8800" b="1" dirty="0" smtClean="0">
                <a:latin typeface=".VnAvant" pitchFamily="34" charset="0"/>
              </a:rPr>
              <a:t>µ</a:t>
            </a:r>
            <a:endParaRPr lang="en-US" sz="8800" b="1" dirty="0">
              <a:latin typeface=".VnAvant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260669"/>
              </p:ext>
            </p:extLst>
          </p:nvPr>
        </p:nvGraphicFramePr>
        <p:xfrm>
          <a:off x="5081513" y="2526050"/>
          <a:ext cx="3505200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0839"/>
                <a:gridCol w="1624361"/>
              </a:tblGrid>
              <a:tr h="1320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2080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flipH="1">
            <a:off x="5662687" y="2474864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239000" y="2474864"/>
            <a:ext cx="1323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itchFamily="34" charset="0"/>
              </a:rPr>
              <a:t>o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662687" y="3826164"/>
            <a:ext cx="2414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8800" b="1" dirty="0" err="1" smtClean="0">
                <a:latin typeface=".VnAvant" pitchFamily="34" charset="0"/>
              </a:rPr>
              <a:t>á</a:t>
            </a:r>
            <a:endParaRPr lang="en-US" sz="8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746738"/>
            <a:ext cx="8390965" cy="3048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ga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gç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gô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¸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giß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4800" b="1" dirty="0" err="1">
                <a:solidFill>
                  <a:schemeClr val="tx1"/>
                </a:solidFill>
                <a:latin typeface=".VnAvant" pitchFamily="34" charset="0"/>
              </a:rPr>
              <a:t>ç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2090248"/>
            <a:ext cx="1026414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26" y="833418"/>
            <a:ext cx="1859497" cy="393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20" y="381000"/>
            <a:ext cx="2336978" cy="4245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381000"/>
            <a:ext cx="1994997" cy="4245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56" y="762000"/>
            <a:ext cx="2690708" cy="3864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9520" y="5080300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3200" y="5080300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®å 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gç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5108101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¸ ®ç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7254" y="5108101"/>
            <a:ext cx="1412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0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</a:t>
            </a:r>
            <a:endParaRPr lang="en-US" sz="30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9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914650" y="2"/>
            <a:ext cx="857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1700" y="1001600"/>
            <a:ext cx="102870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1001600"/>
            <a:ext cx="97155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1700" y="1731368"/>
            <a:ext cx="2000250" cy="834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600" b="1" dirty="0" smtClean="0">
                <a:solidFill>
                  <a:schemeClr val="tx1"/>
                </a:solidFill>
                <a:latin typeface=".VnAvant" pitchFamily="34" charset="0"/>
              </a:rPr>
              <a:t>µ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7850" y="1569242"/>
            <a:ext cx="1771650" cy="834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3600" b="1" dirty="0" err="1" smtClean="0">
                <a:solidFill>
                  <a:schemeClr val="tx1"/>
                </a:solidFill>
                <a:latin typeface=".VnAvant" pitchFamily="34" charset="0"/>
              </a:rPr>
              <a:t>á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7850" y="1001600"/>
            <a:ext cx="91440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0" y="1001600"/>
            <a:ext cx="857250" cy="7297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o</a:t>
            </a:r>
            <a:endParaRPr lang="en-US" sz="36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157" y="4818581"/>
            <a:ext cx="8629176" cy="838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gµ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ri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®å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gç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¸ ®ç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cô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µ</a:t>
            </a:r>
            <a:endParaRPr lang="en-US" sz="4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0252" name="TextBox 15"/>
          <p:cNvSpPr txBox="1">
            <a:spLocks noChangeArrowheads="1"/>
          </p:cNvSpPr>
          <p:nvPr/>
        </p:nvSpPr>
        <p:spPr bwMode="auto">
          <a:xfrm>
            <a:off x="6225841" y="73281"/>
            <a:ext cx="6928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sz="4400" b="1" dirty="0" err="1" smtClean="0">
                <a:solidFill>
                  <a:srgbClr val="FF0000"/>
                </a:solidFill>
              </a:rPr>
              <a:t>gi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2262" y="3200400"/>
            <a:ext cx="8390965" cy="106093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ga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gç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gô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¸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giß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4000" b="1" dirty="0" err="1">
                <a:solidFill>
                  <a:schemeClr val="tx1"/>
                </a:solidFill>
                <a:latin typeface=".VnAvant" pitchFamily="34" charset="0"/>
              </a:rPr>
              <a:t>ç</a:t>
            </a:r>
            <a:endParaRPr lang="en-US" sz="4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714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62656" y="2133600"/>
            <a:ext cx="5203733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235" y="365761"/>
            <a:ext cx="8180613" cy="50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96421" y="142361"/>
            <a:ext cx="2095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76" y="1503446"/>
            <a:ext cx="1979122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62357" y="2197805"/>
            <a:ext cx="4716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87693" y="3493205"/>
            <a:ext cx="60785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3050" y="3672156"/>
            <a:ext cx="82747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hồ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042732" y="1753202"/>
            <a:ext cx="5217544" cy="456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13809" y="3125852"/>
            <a:ext cx="5277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60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g</a:t>
            </a:r>
            <a:endParaRPr lang="en-US" sz="60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7413" y="4610876"/>
            <a:ext cx="7296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6000" b="1" dirty="0" err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gi</a:t>
            </a:r>
            <a:endParaRPr lang="en-US" sz="60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83512" y="4795542"/>
            <a:ext cx="620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 err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gi</a:t>
            </a:r>
            <a:endParaRPr lang="en-US" sz="48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66178" y="378521"/>
            <a:ext cx="2128270" cy="762000"/>
          </a:xfrm>
          <a:prstGeom prst="round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Viết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bảng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0447" y="2743200"/>
            <a:ext cx="458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g</a:t>
            </a:r>
            <a:endParaRPr lang="en-US" sz="48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66" y="393192"/>
            <a:ext cx="4521708" cy="60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0861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3288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2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12" y="100585"/>
            <a:ext cx="3409733" cy="63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40" y="2115215"/>
            <a:ext cx="3161652" cy="26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02" y="2190642"/>
            <a:ext cx="3949782" cy="29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28" y="1022896"/>
            <a:ext cx="670917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5667" y="2250800"/>
            <a:ext cx="242598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1682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67725" y="2284527"/>
            <a:ext cx="32206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2917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728" y="222069"/>
            <a:ext cx="7534004" cy="50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10" y="2265285"/>
            <a:ext cx="2990303" cy="20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228597" y="5416171"/>
            <a:ext cx="876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itchFamily="34" charset="0"/>
              </a:rPr>
              <a:t>                Bµ </a:t>
            </a:r>
            <a:r>
              <a:rPr lang="en-US" sz="3200" b="1" dirty="0" err="1" smtClean="0">
                <a:latin typeface=".VnAvant" pitchFamily="34" charset="0"/>
              </a:rPr>
              <a:t>che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giã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chó</a:t>
            </a:r>
            <a:r>
              <a:rPr lang="en-US" sz="3200" b="1" dirty="0" smtClean="0">
                <a:latin typeface=".VnAvant" pitchFamily="34" charset="0"/>
              </a:rPr>
              <a:t> gµ.</a:t>
            </a:r>
            <a:endParaRPr lang="en-US" sz="32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858000" y="5950504"/>
            <a:ext cx="41910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57600" y="5950505"/>
            <a:ext cx="5334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3" y="0"/>
            <a:ext cx="9055741" cy="49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98" y="2265282"/>
            <a:ext cx="2992903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1752602"/>
            <a:ext cx="525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087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895600" y="255495"/>
            <a:ext cx="5183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VËt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nu«i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0" y="1600200"/>
            <a:ext cx="8918700" cy="47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4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58672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.VnAvant" pitchFamily="34" charset="0"/>
              </a:rPr>
              <a:t>T×m</a:t>
            </a:r>
            <a:r>
              <a:rPr lang="en-US" sz="3600" dirty="0" smtClean="0">
                <a:latin typeface=".VnAvant" pitchFamily="34" charset="0"/>
              </a:rPr>
              <a:t> vµ ®</a:t>
            </a:r>
            <a:r>
              <a:rPr lang="en-US" sz="3600" dirty="0" err="1" smtClean="0">
                <a:latin typeface=".VnAvant" pitchFamily="34" charset="0"/>
              </a:rPr>
              <a:t>äc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c¸c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cÆp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anh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em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sinh</a:t>
            </a:r>
            <a:r>
              <a:rPr lang="en-US" sz="3600" dirty="0" smtClean="0">
                <a:latin typeface=".VnAvant" pitchFamily="34" charset="0"/>
              </a:rPr>
              <a:t> ®«i</a:t>
            </a:r>
            <a:endParaRPr lang="en-US" sz="3600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142" y="1590658"/>
            <a:ext cx="8602658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 smtClean="0">
                <a:solidFill>
                  <a:srgbClr val="FF00FF"/>
                </a:solidFill>
                <a:latin typeface=".VnAvant" pitchFamily="34" charset="0"/>
              </a:rPr>
              <a:t>   i</a:t>
            </a:r>
            <a:r>
              <a:rPr lang="en-US" sz="4800" b="1" dirty="0" smtClean="0">
                <a:solidFill>
                  <a:srgbClr val="FF00FF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FF00FF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FF"/>
                </a:solidFill>
                <a:latin typeface=".VnAvant" pitchFamily="34" charset="0"/>
              </a:rPr>
              <a:t>   L          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kh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  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Kh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	</a:t>
            </a:r>
            <a:r>
              <a:rPr lang="en-US" sz="6000" b="1" dirty="0" smtClean="0">
                <a:latin typeface=".VnAvant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  ¦   u             </a:t>
            </a:r>
            <a:r>
              <a:rPr lang="en-US" sz="6000" b="1" dirty="0" smtClean="0">
                <a:solidFill>
                  <a:srgbClr val="FFC000"/>
                </a:solidFill>
                <a:latin typeface=".VnAvant" pitchFamily="34" charset="0"/>
              </a:rPr>
              <a:t>N   m</a:t>
            </a:r>
            <a:r>
              <a:rPr lang="en-US" sz="6000" b="1" dirty="0" smtClean="0">
                <a:latin typeface=".VnAvant" pitchFamily="34" charset="0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7030A0"/>
                </a:solidFill>
                <a:latin typeface=".VnAvant" pitchFamily="34" charset="0"/>
              </a:rPr>
              <a:t>¤   ¬             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£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   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ª</a:t>
            </a:r>
            <a:endParaRPr lang="en-US" sz="60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7424305" y="6289964"/>
            <a:ext cx="3429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18186" y="1676400"/>
            <a:ext cx="8221014" cy="4343400"/>
          </a:xfrm>
          <a:prstGeom prst="cloud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		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Mì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n«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Ca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n«   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bè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mÑ</a:t>
            </a:r>
            <a:endParaRPr lang="en-US" sz="48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endParaRPr lang="en-US" sz="55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2905559" y="109015"/>
            <a:ext cx="41810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  <a:latin typeface="Arial Rounded MT Bold" pitchFamily="34" charset="0"/>
              </a:rPr>
              <a:t>đọc !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"/>
            <a:ext cx="1476807" cy="14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3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855" y="658283"/>
            <a:ext cx="7993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VnAvant" pitchFamily="34" charset="0"/>
              </a:rPr>
              <a:t>§</a:t>
            </a:r>
            <a:r>
              <a:rPr lang="en-US" sz="4400" dirty="0" err="1" smtClean="0">
                <a:latin typeface=".VnAvant" pitchFamily="34" charset="0"/>
              </a:rPr>
              <a:t>äc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c©u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sau</a:t>
            </a:r>
            <a:r>
              <a:rPr lang="en-US" sz="4400" dirty="0" smtClean="0">
                <a:latin typeface=".VnAvant" pitchFamily="34" charset="0"/>
              </a:rPr>
              <a:t>: 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20855" y="1676400"/>
            <a:ext cx="8081036" cy="4343400"/>
          </a:xfrm>
          <a:prstGeom prst="cloud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		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 </a:t>
            </a:r>
          </a:p>
          <a:p>
            <a:pPr algn="ctr">
              <a:lnSpc>
                <a:spcPct val="150000"/>
              </a:lnSpc>
            </a:pP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Bè</a:t>
            </a:r>
            <a:r>
              <a:rPr lang="en-US" sz="3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mÑ</a:t>
            </a: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Hµ ®i </a:t>
            </a:r>
            <a:r>
              <a:rPr lang="en-US" sz="3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ca</a:t>
            </a:r>
            <a:r>
              <a:rPr lang="en-US" sz="3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n«.</a:t>
            </a:r>
            <a:endParaRPr lang="en-US" sz="3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endParaRPr lang="vi-VN" sz="55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" y="1913764"/>
            <a:ext cx="4498251" cy="17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8492" y="5091601"/>
            <a:ext cx="802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Hµ </a:t>
            </a:r>
            <a:r>
              <a:rPr lang="en-US" sz="4000" b="1" dirty="0" err="1" smtClean="0">
                <a:latin typeface=".VnAvant" pitchFamily="34" charset="0"/>
              </a:rPr>
              <a:t>cã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giá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trøng</a:t>
            </a:r>
            <a:r>
              <a:rPr lang="en-US" sz="4000" b="1" dirty="0" smtClean="0">
                <a:latin typeface=".VnAvant" pitchFamily="34" charset="0"/>
              </a:rPr>
              <a:t> gµ.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5095662"/>
            <a:ext cx="1175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056" y="5091601"/>
            <a:ext cx="1005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5138"/>
            <a:ext cx="8458200" cy="41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1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166" y="762000"/>
            <a:ext cx="8299032" cy="3581400"/>
          </a:xfrm>
          <a:solidFill>
            <a:srgbClr val="3FB822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.VnAvant" pitchFamily="34" charset="0"/>
              </a:rPr>
              <a:t>           </a:t>
            </a:r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chemeClr val="bg1"/>
                </a:solidFill>
                <a:latin typeface=".VnAvant" pitchFamily="34" charset="0"/>
              </a:rPr>
              <a:t>G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  </a:t>
            </a:r>
            <a:r>
              <a:rPr lang="en-US" sz="7200" b="1" dirty="0" err="1">
                <a:solidFill>
                  <a:schemeClr val="bg1"/>
                </a:solidFill>
                <a:latin typeface=".VnAvant" pitchFamily="34" charset="0"/>
              </a:rPr>
              <a:t>g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7200" b="1" dirty="0" err="1">
                <a:solidFill>
                  <a:schemeClr val="bg1"/>
                </a:solidFill>
                <a:latin typeface=".VnAvant" pitchFamily="34" charset="0"/>
              </a:rPr>
              <a:t>G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i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gi</a:t>
            </a:r>
            <a:r>
              <a:rPr lang="en-US" sz="8000" b="1" dirty="0" smtClean="0">
                <a:solidFill>
                  <a:schemeClr val="bg1"/>
                </a:solidFill>
                <a:latin typeface=".VnAvant" pitchFamily="34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latin typeface=".VnAvant" pitchFamily="34" charset="0"/>
              </a:rPr>
            </a:b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3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517428" y="1630746"/>
            <a:ext cx="2319380" cy="2312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8768" y="2275076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21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269" y="1194079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.VnAvant" pitchFamily="34" charset="0"/>
              </a:rPr>
              <a:t>Bµi</a:t>
            </a: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142</Words>
  <Application>Microsoft Office PowerPoint</Application>
  <PresentationFormat>On-screen Show (4:3)</PresentationFormat>
  <Paragraphs>64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G   g    Gi    gi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2020-10-01T06:14:56Z</dcterms:created>
  <dcterms:modified xsi:type="dcterms:W3CDTF">2020-10-01T06:34:24Z</dcterms:modified>
</cp:coreProperties>
</file>