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B2734-0D86-4DA9-8F6E-1AB1C8250AB0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E062D-35BF-4E46-9EB6-8E0902509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7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0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8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6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5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0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5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7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2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BF886-749B-48E4-BF8E-87E72CF5140A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4E69-63C8-48DC-92F1-FA04BC7C1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3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71600" y="3048000"/>
            <a:ext cx="63246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MÔN: ĐẠO ĐỨC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vâng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bà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, cha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mẹ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-152400" y="5445224"/>
            <a:ext cx="9448800" cy="1360389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980728"/>
            <a:ext cx="7696200" cy="191487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GIÁO</a:t>
            </a:r>
          </a:p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DỰ GIỜ LỚP </a:t>
            </a:r>
            <a:r>
              <a:rPr lang="en-US" sz="3200" b="1" kern="10" dirty="0" smtClean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060202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214282" y="4797152"/>
            <a:ext cx="8678198" cy="1817975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044" y="391190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5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037521"/>
            <a:ext cx="8534182" cy="36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53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219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0926" y="347333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i hát Con chim vành khuyên nhỏ - Nhạc thiếu nhi - Nhạc thiếu nhi vui nhộ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311910"/>
            <a:ext cx="8134350" cy="440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18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285728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ài 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2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0166" y="1714488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063" y="3421063"/>
            <a:ext cx="15875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2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007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2844" y="6143644"/>
            <a:ext cx="90011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4336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0768"/>
          </a:xfrm>
        </p:spPr>
      </p:pic>
      <p:sp>
        <p:nvSpPr>
          <p:cNvPr id="5" name="TextBox 4"/>
          <p:cNvSpPr txBox="1"/>
          <p:nvPr/>
        </p:nvSpPr>
        <p:spPr>
          <a:xfrm>
            <a:off x="500034" y="6215082"/>
            <a:ext cx="78581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0683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286908" cy="6215082"/>
          </a:xfrm>
        </p:spPr>
      </p:pic>
      <p:sp>
        <p:nvSpPr>
          <p:cNvPr id="5" name="TextBox 4"/>
          <p:cNvSpPr txBox="1"/>
          <p:nvPr/>
        </p:nvSpPr>
        <p:spPr>
          <a:xfrm>
            <a:off x="142844" y="628652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143644"/>
          </a:xfrm>
        </p:spPr>
      </p:pic>
      <p:sp>
        <p:nvSpPr>
          <p:cNvPr id="5" name="TextBox 4"/>
          <p:cNvSpPr txBox="1"/>
          <p:nvPr/>
        </p:nvSpPr>
        <p:spPr>
          <a:xfrm>
            <a:off x="428596" y="6143644"/>
            <a:ext cx="82153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3935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59408" cy="633984"/>
          </a:xfrm>
        </p:spPr>
      </p:pic>
      <p:pic>
        <p:nvPicPr>
          <p:cNvPr id="5" name="Picture 4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18"/>
            <a:ext cx="9001156" cy="60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684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813188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Office PowerPoint</Application>
  <PresentationFormat>On-screen Show (4:3)</PresentationFormat>
  <Paragraphs>16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2020-10-08T05:38:25Z</dcterms:created>
  <dcterms:modified xsi:type="dcterms:W3CDTF">2020-10-08T05:38:58Z</dcterms:modified>
</cp:coreProperties>
</file>