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6" r:id="rId2"/>
    <p:sldId id="277" r:id="rId3"/>
    <p:sldId id="278" r:id="rId4"/>
    <p:sldId id="261" r:id="rId5"/>
    <p:sldId id="262" r:id="rId6"/>
    <p:sldId id="263" r:id="rId7"/>
    <p:sldId id="284" r:id="rId8"/>
    <p:sldId id="285" r:id="rId9"/>
    <p:sldId id="279" r:id="rId10"/>
    <p:sldId id="265" r:id="rId11"/>
    <p:sldId id="280" r:id="rId12"/>
    <p:sldId id="281" r:id="rId13"/>
    <p:sldId id="267" r:id="rId14"/>
    <p:sldId id="266" r:id="rId15"/>
    <p:sldId id="283" r:id="rId16"/>
    <p:sldId id="282" r:id="rId17"/>
    <p:sldId id="286" r:id="rId18"/>
    <p:sldId id="287" r:id="rId19"/>
    <p:sldId id="288" r:id="rId20"/>
    <p:sldId id="289" r:id="rId21"/>
    <p:sldId id="290" r:id="rId22"/>
    <p:sldId id="274" r:id="rId23"/>
    <p:sldId id="275" r:id="rId24"/>
    <p:sldId id="291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282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03F0B-8111-488F-8D4B-02900E621761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84CFA-2DFC-4B1C-BF9B-6E97B7B4A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91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4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30BB-685D-46B3-967C-6E24289455CD}" type="datetimeFigureOut">
              <a:rPr lang="vi-VN" smtClean="0"/>
              <a:t>01/10/2020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FA98-983E-4EA4-8B65-88693C428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9514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30BB-685D-46B3-967C-6E24289455CD}" type="datetimeFigureOut">
              <a:rPr lang="vi-VN" smtClean="0"/>
              <a:t>01/10/2020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FA98-983E-4EA4-8B65-88693C428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335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30BB-685D-46B3-967C-6E24289455CD}" type="datetimeFigureOut">
              <a:rPr lang="vi-VN" smtClean="0"/>
              <a:t>01/10/2020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FA98-983E-4EA4-8B65-88693C428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7502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69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48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30BB-685D-46B3-967C-6E24289455CD}" type="datetimeFigureOut">
              <a:rPr lang="vi-VN" smtClean="0"/>
              <a:t>01/10/2020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FA98-983E-4EA4-8B65-88693C428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3609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30BB-685D-46B3-967C-6E24289455CD}" type="datetimeFigureOut">
              <a:rPr lang="vi-VN" smtClean="0"/>
              <a:t>01/10/2020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FA98-983E-4EA4-8B65-88693C428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393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30BB-685D-46B3-967C-6E24289455CD}" type="datetimeFigureOut">
              <a:rPr lang="vi-VN" smtClean="0"/>
              <a:t>01/10/2020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FA98-983E-4EA4-8B65-88693C428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389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30BB-685D-46B3-967C-6E24289455CD}" type="datetimeFigureOut">
              <a:rPr lang="vi-VN" smtClean="0"/>
              <a:t>01/10/2020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FA98-983E-4EA4-8B65-88693C428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047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30BB-685D-46B3-967C-6E24289455CD}" type="datetimeFigureOut">
              <a:rPr lang="vi-VN" smtClean="0"/>
              <a:t>01/10/2020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FA98-983E-4EA4-8B65-88693C428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859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30BB-685D-46B3-967C-6E24289455CD}" type="datetimeFigureOut">
              <a:rPr lang="vi-VN" smtClean="0"/>
              <a:t>01/10/2020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FA98-983E-4EA4-8B65-88693C428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0785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30BB-685D-46B3-967C-6E24289455CD}" type="datetimeFigureOut">
              <a:rPr lang="vi-VN" smtClean="0"/>
              <a:t>01/10/2020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FA98-983E-4EA4-8B65-88693C428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0548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30BB-685D-46B3-967C-6E24289455CD}" type="datetimeFigureOut">
              <a:rPr lang="vi-VN" smtClean="0"/>
              <a:t>01/10/2020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FA98-983E-4EA4-8B65-88693C428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097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30BB-685D-46B3-967C-6E24289455CD}" type="datetimeFigureOut">
              <a:rPr lang="vi-VN" smtClean="0"/>
              <a:t>01/10/2020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8FA98-983E-4EA4-8B65-88693C428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89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84" y="123825"/>
            <a:ext cx="11927416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45217" y="754193"/>
            <a:ext cx="8052643" cy="181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00" rIns="91402" bIns="457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7200" b="1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7200" b="1" dirty="0">
              <a:ln w="10541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endParaRPr lang="en-US" sz="4000" b="1" dirty="0" smtClean="0">
              <a:ln w="10541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latin typeface=".VnBahamasBH" pitchFamily="34" charset="0"/>
            </a:endParaRPr>
          </a:p>
        </p:txBody>
      </p:sp>
      <p:pic>
        <p:nvPicPr>
          <p:cNvPr id="2052" name="Picture 7" descr="butterfl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711920">
            <a:off x="10316274" y="4829630"/>
            <a:ext cx="1066800" cy="140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" name="Rectangle 221"/>
          <p:cNvSpPr/>
          <p:nvPr/>
        </p:nvSpPr>
        <p:spPr>
          <a:xfrm>
            <a:off x="4873521" y="2154535"/>
            <a:ext cx="1792477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.VnBahamasBH" pitchFamily="34" charset="0"/>
              </a:rPr>
              <a:t>líp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.VnBahamasBH" pitchFamily="34" charset="0"/>
              </a:rPr>
              <a:t> 1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996860" y="3530846"/>
            <a:ext cx="800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6000" dirty="0">
                <a:solidFill>
                  <a:srgbClr val="0000FF"/>
                </a:solidFill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</a:rPr>
              <a:t>20</a:t>
            </a:r>
            <a:endParaRPr lang="vi-VN" altLang="en-US" sz="5400" b="1" dirty="0">
              <a:solidFill>
                <a:srgbClr val="0000FF"/>
              </a:solidFill>
            </a:endParaRPr>
          </a:p>
          <a:p>
            <a:pPr eaLnBrk="1" hangingPunct="1"/>
            <a:r>
              <a:rPr lang="vi-VN" altLang="en-US" dirty="0"/>
              <a:t> </a:t>
            </a:r>
            <a:r>
              <a:rPr lang="en-US" altLang="en-US" dirty="0"/>
              <a:t> </a:t>
            </a:r>
            <a:r>
              <a:rPr lang="en-US" altLang="en-US" sz="5400" b="1" dirty="0">
                <a:solidFill>
                  <a:srgbClr val="FF0000"/>
                </a:solidFill>
              </a:rPr>
              <a:t>¤n </a:t>
            </a:r>
            <a:r>
              <a:rPr lang="en-US" altLang="en-US" sz="5400" b="1" dirty="0" err="1">
                <a:solidFill>
                  <a:srgbClr val="FF0000"/>
                </a:solidFill>
              </a:rPr>
              <a:t>tËp</a:t>
            </a:r>
            <a:r>
              <a:rPr lang="en-US" altLang="en-US" sz="5400" b="1" dirty="0">
                <a:solidFill>
                  <a:srgbClr val="FF0000"/>
                </a:solidFill>
              </a:rPr>
              <a:t> vµ </a:t>
            </a:r>
            <a:r>
              <a:rPr lang="en-US" altLang="en-US" sz="5400" b="1" dirty="0" err="1">
                <a:solidFill>
                  <a:srgbClr val="FF0000"/>
                </a:solidFill>
              </a:rPr>
              <a:t>kÓ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chuyÖn</a:t>
            </a:r>
            <a:endParaRPr lang="en-US" alt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0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19400" y="515815"/>
            <a:ext cx="2743200" cy="8557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0070C0"/>
                </a:solidFill>
                <a:latin typeface=".VnAvant" pitchFamily="34" charset="0"/>
              </a:rPr>
              <a:t>nô</a:t>
            </a:r>
            <a:r>
              <a:rPr lang="en-US" sz="4800" b="1" dirty="0">
                <a:solidFill>
                  <a:srgbClr val="0070C0"/>
                </a:solidFill>
                <a:latin typeface=".VnAvant" pitchFamily="34" charset="0"/>
              </a:rPr>
              <a:t> cµ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819400" y="1600200"/>
            <a:ext cx="27432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0070C0"/>
                </a:solidFill>
                <a:latin typeface=".VnAvant" pitchFamily="34" charset="0"/>
              </a:rPr>
              <a:t>nh</a:t>
            </a:r>
            <a:r>
              <a:rPr lang="en-US" sz="4800" b="1" dirty="0">
                <a:solidFill>
                  <a:srgbClr val="0070C0"/>
                </a:solidFill>
                <a:latin typeface=".VnAvant" pitchFamily="34" charset="0"/>
              </a:rPr>
              <a:t>µ </a:t>
            </a:r>
            <a:r>
              <a:rPr lang="en-US" sz="4800" b="1" dirty="0" err="1">
                <a:solidFill>
                  <a:srgbClr val="0070C0"/>
                </a:solidFill>
                <a:latin typeface=".VnAvant" pitchFamily="34" charset="0"/>
              </a:rPr>
              <a:t>ga</a:t>
            </a:r>
            <a:endParaRPr lang="en-US" sz="48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743200" y="2667000"/>
            <a:ext cx="28194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0070C0"/>
                </a:solidFill>
                <a:latin typeface=".VnAvant" pitchFamily="34" charset="0"/>
              </a:rPr>
              <a:t>nghØ</a:t>
            </a:r>
            <a:r>
              <a:rPr lang="en-US" sz="4800" b="1" dirty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Avant" pitchFamily="34" charset="0"/>
              </a:rPr>
              <a:t>hÌ</a:t>
            </a:r>
            <a:endParaRPr lang="en-US" sz="48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43200" y="3733800"/>
            <a:ext cx="28194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0070C0"/>
                </a:solidFill>
                <a:latin typeface=".VnAvant" pitchFamily="34" charset="0"/>
              </a:rPr>
              <a:t>ngñ</a:t>
            </a:r>
            <a:r>
              <a:rPr lang="en-US" sz="4800" b="1" dirty="0">
                <a:solidFill>
                  <a:srgbClr val="0070C0"/>
                </a:solidFill>
                <a:latin typeface=".VnAvant" pitchFamily="34" charset="0"/>
              </a:rPr>
              <a:t> m¬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86600" y="3733800"/>
            <a:ext cx="26670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0070C0"/>
                </a:solidFill>
                <a:latin typeface=".VnAvant" pitchFamily="34" charset="0"/>
              </a:rPr>
              <a:t>gi</a:t>
            </a:r>
            <a:r>
              <a:rPr lang="en-US" sz="4800" b="1" dirty="0">
                <a:solidFill>
                  <a:srgbClr val="0070C0"/>
                </a:solidFill>
                <a:latin typeface=".VnAvant" pitchFamily="34" charset="0"/>
              </a:rPr>
              <a:t>¸ ®ç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086600" y="2667000"/>
            <a:ext cx="26670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0070C0"/>
                </a:solidFill>
                <a:latin typeface=".VnAvant" pitchFamily="34" charset="0"/>
              </a:rPr>
              <a:t>ghÕ</a:t>
            </a:r>
            <a:r>
              <a:rPr lang="en-US" sz="4800" b="1" dirty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Avant" pitchFamily="34" charset="0"/>
              </a:rPr>
              <a:t>gç</a:t>
            </a:r>
            <a:endParaRPr lang="en-US" sz="48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086600" y="1676400"/>
            <a:ext cx="2667000" cy="685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0070C0"/>
                </a:solidFill>
                <a:latin typeface=".VnAvant" pitchFamily="34" charset="0"/>
              </a:rPr>
              <a:t>nho</a:t>
            </a:r>
            <a:r>
              <a:rPr lang="en-US" sz="4800" b="1" dirty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Avant" pitchFamily="34" charset="0"/>
              </a:rPr>
              <a:t>nhá</a:t>
            </a:r>
            <a:endParaRPr lang="en-US" sz="48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086600" y="515815"/>
            <a:ext cx="2590800" cy="8557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0070C0"/>
                </a:solidFill>
                <a:latin typeface=".VnAvant" pitchFamily="34" charset="0"/>
              </a:rPr>
              <a:t>bì</a:t>
            </a:r>
            <a:r>
              <a:rPr lang="en-US" sz="4800" b="1" dirty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Avant" pitchFamily="34" charset="0"/>
              </a:rPr>
              <a:t>ngì</a:t>
            </a:r>
            <a:endParaRPr lang="en-US" sz="4800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32345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8" y="1535723"/>
            <a:ext cx="4679773" cy="1711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62" y="1535723"/>
            <a:ext cx="6046938" cy="17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5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228" y="2250831"/>
            <a:ext cx="6232240" cy="181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7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1905000" y="1981201"/>
            <a:ext cx="10058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4800">
                <a:latin typeface="HP001 4 hàng" panose="020B0603050302020204" pitchFamily="34" charset="-93"/>
              </a:rPr>
              <a:t>ǯǯǯǯǯǯǯǯǯ</a:t>
            </a: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1905000" y="2949576"/>
            <a:ext cx="998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4800">
                <a:latin typeface="HP001 4 hàng" panose="020B0603050302020204" pitchFamily="34" charset="-93"/>
              </a:rPr>
              <a:t>ǯǯǯǯǯǯǯǯǯ</a:t>
            </a:r>
          </a:p>
        </p:txBody>
      </p:sp>
      <p:sp>
        <p:nvSpPr>
          <p:cNvPr id="12294" name="TextBox 9"/>
          <p:cNvSpPr txBox="1">
            <a:spLocks noChangeArrowheads="1"/>
          </p:cNvSpPr>
          <p:nvPr/>
        </p:nvSpPr>
        <p:spPr bwMode="auto">
          <a:xfrm>
            <a:off x="1828801" y="2514600"/>
            <a:ext cx="90011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9600">
                <a:latin typeface="HP001 4 hàng" panose="020B0603050302020204" pitchFamily="34" charset="-93"/>
              </a:rPr>
              <a:t> wgõ           </a:t>
            </a:r>
            <a:r>
              <a:rPr lang="en-US" sz="9600">
                <a:solidFill>
                  <a:schemeClr val="bg1"/>
                </a:solidFill>
                <a:latin typeface="HP001 4 hàng" panose="020B0603050302020204" pitchFamily="34" charset="-93"/>
              </a:rPr>
              <a:t>bà</a:t>
            </a:r>
          </a:p>
        </p:txBody>
      </p: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1905000" y="3925888"/>
            <a:ext cx="9982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4800" dirty="0" err="1">
                <a:latin typeface="HP001 4 hàng" panose="020B0603050302020204" pitchFamily="34" charset="-93"/>
              </a:rPr>
              <a:t>ǯǯǯǯǯǯǯǯǯ</a:t>
            </a:r>
            <a:endParaRPr lang="en-US" sz="4800" dirty="0">
              <a:latin typeface="HP001 4 hàng" panose="020B0603050302020204" pitchFamily="34" charset="-93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05000" y="1828800"/>
            <a:ext cx="8229600" cy="2971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7" name="TextBox 14"/>
          <p:cNvSpPr txBox="1">
            <a:spLocks noChangeArrowheads="1"/>
          </p:cNvSpPr>
          <p:nvPr/>
        </p:nvSpPr>
        <p:spPr bwMode="auto">
          <a:xfrm>
            <a:off x="4365625" y="2398714"/>
            <a:ext cx="25479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l-GR" sz="9600">
                <a:latin typeface="HP001 4 hàng" panose="020B0603050302020204" pitchFamily="34" charset="-93"/>
              </a:rPr>
              <a:t>η</a:t>
            </a:r>
            <a:r>
              <a:rPr lang="en-US" sz="9600">
                <a:latin typeface="HP001 4 hàng" panose="020B0603050302020204" pitchFamily="34" charset="-93"/>
              </a:rPr>
              <a:t>ỏ </a:t>
            </a:r>
            <a:endParaRPr lang="en-US" sz="9600"/>
          </a:p>
        </p:txBody>
      </p:sp>
      <p:sp>
        <p:nvSpPr>
          <p:cNvPr id="12298" name="Rectangle 15"/>
          <p:cNvSpPr>
            <a:spLocks noChangeArrowheads="1"/>
          </p:cNvSpPr>
          <p:nvPr/>
        </p:nvSpPr>
        <p:spPr bwMode="auto">
          <a:xfrm>
            <a:off x="6553201" y="2401889"/>
            <a:ext cx="22971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l-GR" sz="9600">
                <a:latin typeface="HP001 4 hàng" panose="020B0603050302020204" pitchFamily="34" charset="-93"/>
              </a:rPr>
              <a:t>η</a:t>
            </a:r>
            <a:r>
              <a:rPr lang="en-US" sz="9600">
                <a:latin typeface="HP001 4 hàng" panose="020B0603050302020204" pitchFamily="34" charset="-93"/>
              </a:rPr>
              <a:t>à</a:t>
            </a:r>
            <a:endParaRPr lang="en-US" sz="9600"/>
          </a:p>
        </p:txBody>
      </p:sp>
      <p:sp>
        <p:nvSpPr>
          <p:cNvPr id="12299" name="Rectangle 16"/>
          <p:cNvSpPr>
            <a:spLocks noChangeArrowheads="1"/>
          </p:cNvSpPr>
          <p:nvPr/>
        </p:nvSpPr>
        <p:spPr bwMode="auto">
          <a:xfrm>
            <a:off x="8839200" y="2455864"/>
            <a:ext cx="13906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9600">
                <a:latin typeface="HP001 4 hàng" panose="020B0603050302020204" pitchFamily="34" charset="-93"/>
              </a:rPr>
              <a:t>bà</a:t>
            </a:r>
            <a:endParaRPr lang="en-US" sz="9600"/>
          </a:p>
        </p:txBody>
      </p:sp>
      <p:sp>
        <p:nvSpPr>
          <p:cNvPr id="12" name="Rectangle 11"/>
          <p:cNvSpPr/>
          <p:nvPr/>
        </p:nvSpPr>
        <p:spPr>
          <a:xfrm>
            <a:off x="10247314" y="1066800"/>
            <a:ext cx="420687" cy="3733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329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685800"/>
            <a:ext cx="4878388" cy="5334000"/>
          </a:xfrm>
          <a:noFill/>
        </p:spPr>
      </p:pic>
    </p:spTree>
    <p:extLst>
      <p:ext uri="{BB962C8B-B14F-4D97-AF65-F5344CB8AC3E}">
        <p14:creationId xmlns:p14="http://schemas.microsoft.com/office/powerpoint/2010/main" val="5994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84" y="220861"/>
            <a:ext cx="11927416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23579" y="1858063"/>
            <a:ext cx="32351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 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47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226" y="2378306"/>
            <a:ext cx="5715164" cy="166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5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ô chủ không biết quý tình bạ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640" y="5734157"/>
            <a:ext cx="8128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58" y="1242646"/>
            <a:ext cx="3773684" cy="28031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57" y="4180835"/>
            <a:ext cx="3773685" cy="2584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85" y="1242646"/>
            <a:ext cx="3844898" cy="28031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355" y="4188017"/>
            <a:ext cx="3764828" cy="25775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1643" y="356907"/>
            <a:ext cx="5516889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GB" sz="27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sz="27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7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GB" sz="27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7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GB" sz="27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7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GB" sz="27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7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GB" sz="27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7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27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7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28661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61" y="1554930"/>
            <a:ext cx="6940061" cy="4875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389" y="601425"/>
            <a:ext cx="5707647" cy="61554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13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3" y="1673999"/>
            <a:ext cx="7502769" cy="4965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8760" y="855958"/>
            <a:ext cx="5292468" cy="5539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99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84" y="220861"/>
            <a:ext cx="11927416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23579" y="1858063"/>
            <a:ext cx="32351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 1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14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46" y="1661736"/>
            <a:ext cx="9894277" cy="4881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8692" y="635900"/>
            <a:ext cx="7135922" cy="5539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4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6" y="1768963"/>
            <a:ext cx="9718430" cy="48272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0684" y="956808"/>
            <a:ext cx="8807854" cy="5539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7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7313"/>
            <a:ext cx="8763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8674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124200" y="838201"/>
            <a:ext cx="5867400" cy="8286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latin typeface=".VnAvant" panose="020B7200000000000000" pitchFamily="34" charset="0"/>
              </a:rPr>
              <a:t>ý </a:t>
            </a:r>
            <a:r>
              <a:rPr lang="en-US" sz="4400" b="1" dirty="0" err="1">
                <a:latin typeface=".VnAvant" panose="020B7200000000000000" pitchFamily="34" charset="0"/>
              </a:rPr>
              <a:t>nghÜa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c©u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chuyÖn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62200" y="2514600"/>
            <a:ext cx="7239000" cy="1524000"/>
          </a:xfrm>
          <a:prstGeom prst="round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   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C©u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chuyÖn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khuyªn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chóng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ta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biÕt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yªu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quý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vµ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tr©n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träng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nh÷ng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thø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m×nh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ang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3200" dirty="0"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935407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1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84" y="220861"/>
            <a:ext cx="11927416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048000" y="255142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¤n vµ </a:t>
            </a:r>
            <a:r>
              <a:rPr lang="en-US" sz="6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khëi</a:t>
            </a:r>
            <a:r>
              <a:rPr lang="en-US" sz="6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 ®</a:t>
            </a:r>
            <a:r>
              <a:rPr lang="en-US" sz="6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éng</a:t>
            </a:r>
            <a:endParaRPr lang="en-US" sz="6000" b="1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071741"/>
              </p:ext>
            </p:extLst>
          </p:nvPr>
        </p:nvGraphicFramePr>
        <p:xfrm>
          <a:off x="996461" y="515815"/>
          <a:ext cx="4718539" cy="516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290"/>
                <a:gridCol w="1383987"/>
                <a:gridCol w="1264627"/>
                <a:gridCol w="1179635"/>
              </a:tblGrid>
              <a:tr h="1101778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e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ª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u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</a:tr>
              <a:tr h="101702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.VnAvant" pitchFamily="34" charset="0"/>
                        </a:rPr>
                        <a:t>m</a:t>
                      </a:r>
                      <a:endParaRPr lang="en-US" sz="36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.VnAvant" pitchFamily="34" charset="0"/>
                        </a:rPr>
                        <a:t>me</a:t>
                      </a:r>
                      <a:endParaRPr lang="en-US" sz="36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</a:tr>
              <a:tr h="101702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.VnAvant" pitchFamily="34" charset="0"/>
                        </a:rPr>
                        <a:t>n</a:t>
                      </a:r>
                      <a:endParaRPr lang="en-US" sz="36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</a:tr>
              <a:tr h="101702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.VnAvant" pitchFamily="34" charset="0"/>
                        </a:rPr>
                        <a:t>g</a:t>
                      </a:r>
                      <a:endParaRPr lang="en-US" sz="36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</a:tr>
              <a:tr h="101702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latin typeface=".VnAvant" pitchFamily="34" charset="0"/>
                        </a:rPr>
                        <a:t>gi</a:t>
                      </a:r>
                      <a:endParaRPr lang="en-US" sz="36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161631"/>
              </p:ext>
            </p:extLst>
          </p:nvPr>
        </p:nvGraphicFramePr>
        <p:xfrm>
          <a:off x="6641123" y="527536"/>
          <a:ext cx="5093676" cy="5158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419"/>
                <a:gridCol w="1273419"/>
                <a:gridCol w="1273419"/>
                <a:gridCol w="1273419"/>
              </a:tblGrid>
              <a:tr h="1031631">
                <a:tc>
                  <a:txBody>
                    <a:bodyPr/>
                    <a:lstStyle/>
                    <a:p>
                      <a:endParaRPr lang="en-US" sz="32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o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   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­    ư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</a:tr>
              <a:tr h="1031631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latin typeface=".VnAvant" pitchFamily="34" charset="0"/>
                        </a:rPr>
                        <a:t>gh</a:t>
                      </a:r>
                      <a:endParaRPr lang="en-US" sz="32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1031631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latin typeface=".VnAvant" pitchFamily="34" charset="0"/>
                        </a:rPr>
                        <a:t>nh</a:t>
                      </a:r>
                      <a:endParaRPr lang="en-US" sz="32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757"/>
                    </a:solidFill>
                  </a:tcPr>
                </a:tc>
              </a:tr>
              <a:tr h="1031631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latin typeface=".VnAvant" pitchFamily="34" charset="0"/>
                        </a:rPr>
                        <a:t>ng</a:t>
                      </a:r>
                      <a:endParaRPr lang="en-US" sz="32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</a:tr>
              <a:tr h="1031631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latin typeface=".VnAvant" pitchFamily="34" charset="0"/>
                        </a:rPr>
                        <a:t>ngh</a:t>
                      </a:r>
                      <a:endParaRPr lang="en-US" sz="3200" b="1" dirty="0"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8261" name="TextBox 9"/>
          <p:cNvSpPr txBox="1">
            <a:spLocks noChangeArrowheads="1"/>
          </p:cNvSpPr>
          <p:nvPr/>
        </p:nvSpPr>
        <p:spPr bwMode="auto">
          <a:xfrm>
            <a:off x="3458310" y="1722622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FF0000"/>
                </a:solidFill>
              </a:rPr>
              <a:t>mª</a:t>
            </a:r>
          </a:p>
        </p:txBody>
      </p:sp>
      <p:sp>
        <p:nvSpPr>
          <p:cNvPr id="8262" name="TextBox 10"/>
          <p:cNvSpPr txBox="1">
            <a:spLocks noChangeArrowheads="1"/>
          </p:cNvSpPr>
          <p:nvPr/>
        </p:nvSpPr>
        <p:spPr bwMode="auto">
          <a:xfrm>
            <a:off x="4730264" y="1740207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FF0000"/>
                </a:solidFill>
              </a:rPr>
              <a:t>mu</a:t>
            </a:r>
          </a:p>
        </p:txBody>
      </p:sp>
      <p:sp>
        <p:nvSpPr>
          <p:cNvPr id="8263" name="TextBox 11"/>
          <p:cNvSpPr txBox="1">
            <a:spLocks noChangeArrowheads="1"/>
          </p:cNvSpPr>
          <p:nvPr/>
        </p:nvSpPr>
        <p:spPr bwMode="auto">
          <a:xfrm>
            <a:off x="2177199" y="2759443"/>
            <a:ext cx="757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FF0000"/>
                </a:solidFill>
              </a:rPr>
              <a:t>ne</a:t>
            </a:r>
          </a:p>
        </p:txBody>
      </p:sp>
      <p:sp>
        <p:nvSpPr>
          <p:cNvPr id="8264" name="TextBox 12"/>
          <p:cNvSpPr txBox="1">
            <a:spLocks noChangeArrowheads="1"/>
          </p:cNvSpPr>
          <p:nvPr/>
        </p:nvSpPr>
        <p:spPr bwMode="auto">
          <a:xfrm>
            <a:off x="3458310" y="2759442"/>
            <a:ext cx="757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FF0000"/>
                </a:solidFill>
              </a:rPr>
              <a:t>nª</a:t>
            </a:r>
          </a:p>
        </p:txBody>
      </p:sp>
      <p:sp>
        <p:nvSpPr>
          <p:cNvPr id="8265" name="TextBox 13"/>
          <p:cNvSpPr txBox="1">
            <a:spLocks noChangeArrowheads="1"/>
          </p:cNvSpPr>
          <p:nvPr/>
        </p:nvSpPr>
        <p:spPr bwMode="auto">
          <a:xfrm>
            <a:off x="4730264" y="2782888"/>
            <a:ext cx="757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FF0000"/>
                </a:solidFill>
              </a:rPr>
              <a:t>nu</a:t>
            </a:r>
          </a:p>
        </p:txBody>
      </p:sp>
      <p:sp>
        <p:nvSpPr>
          <p:cNvPr id="8266" name="TextBox 14"/>
          <p:cNvSpPr txBox="1">
            <a:spLocks noChangeArrowheads="1"/>
          </p:cNvSpPr>
          <p:nvPr/>
        </p:nvSpPr>
        <p:spPr bwMode="auto">
          <a:xfrm>
            <a:off x="4730264" y="3809330"/>
            <a:ext cx="766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gu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267" name="TextBox 15"/>
          <p:cNvSpPr txBox="1">
            <a:spLocks noChangeArrowheads="1"/>
          </p:cNvSpPr>
          <p:nvPr/>
        </p:nvSpPr>
        <p:spPr bwMode="auto">
          <a:xfrm>
            <a:off x="4730264" y="4783017"/>
            <a:ext cx="877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giu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268" name="TextBox 16"/>
          <p:cNvSpPr txBox="1">
            <a:spLocks noChangeArrowheads="1"/>
          </p:cNvSpPr>
          <p:nvPr/>
        </p:nvSpPr>
        <p:spPr bwMode="auto">
          <a:xfrm>
            <a:off x="3477361" y="4783017"/>
            <a:ext cx="895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gi</a:t>
            </a:r>
            <a:r>
              <a:rPr lang="en-US" sz="3600" b="1" dirty="0">
                <a:solidFill>
                  <a:srgbClr val="FF0000"/>
                </a:solidFill>
              </a:rPr>
              <a:t>ª</a:t>
            </a:r>
          </a:p>
        </p:txBody>
      </p:sp>
      <p:sp>
        <p:nvSpPr>
          <p:cNvPr id="8269" name="TextBox 17"/>
          <p:cNvSpPr txBox="1">
            <a:spLocks noChangeArrowheads="1"/>
          </p:cNvSpPr>
          <p:nvPr/>
        </p:nvSpPr>
        <p:spPr bwMode="auto">
          <a:xfrm>
            <a:off x="2177199" y="4772638"/>
            <a:ext cx="895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gie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270" name="TextBox 18"/>
          <p:cNvSpPr txBox="1">
            <a:spLocks noChangeArrowheads="1"/>
          </p:cNvSpPr>
          <p:nvPr/>
        </p:nvSpPr>
        <p:spPr bwMode="auto">
          <a:xfrm>
            <a:off x="9368162" y="1757793"/>
            <a:ext cx="877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</a:rPr>
              <a:t>ghi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271" name="TextBox 19"/>
          <p:cNvSpPr txBox="1">
            <a:spLocks noChangeArrowheads="1"/>
          </p:cNvSpPr>
          <p:nvPr/>
        </p:nvSpPr>
        <p:spPr bwMode="auto">
          <a:xfrm>
            <a:off x="8060532" y="2822578"/>
            <a:ext cx="1035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</a:rPr>
              <a:t>nho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272" name="TextBox 20"/>
          <p:cNvSpPr txBox="1">
            <a:spLocks noChangeArrowheads="1"/>
          </p:cNvSpPr>
          <p:nvPr/>
        </p:nvSpPr>
        <p:spPr bwMode="auto">
          <a:xfrm>
            <a:off x="9368162" y="2810854"/>
            <a:ext cx="877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</a:rPr>
              <a:t>nhi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273" name="TextBox 21"/>
          <p:cNvSpPr txBox="1">
            <a:spLocks noChangeArrowheads="1"/>
          </p:cNvSpPr>
          <p:nvPr/>
        </p:nvSpPr>
        <p:spPr bwMode="auto">
          <a:xfrm>
            <a:off x="10626970" y="2810854"/>
            <a:ext cx="10743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600" b="1" dirty="0" err="1" smtClean="0">
                <a:solidFill>
                  <a:srgbClr val="FF0000"/>
                </a:solidFill>
              </a:rPr>
              <a:t>như</a:t>
            </a:r>
            <a:r>
              <a:rPr lang="en-US" sz="3600" b="1" dirty="0" smtClean="0">
                <a:solidFill>
                  <a:srgbClr val="FF0000"/>
                </a:solidFill>
              </a:rPr>
              <a:t>­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274" name="TextBox 22"/>
          <p:cNvSpPr txBox="1">
            <a:spLocks noChangeArrowheads="1"/>
          </p:cNvSpPr>
          <p:nvPr/>
        </p:nvSpPr>
        <p:spPr bwMode="auto">
          <a:xfrm>
            <a:off x="10476057" y="3751170"/>
            <a:ext cx="11015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600" b="1" dirty="0" err="1" smtClean="0">
                <a:solidFill>
                  <a:srgbClr val="FF0000"/>
                </a:solidFill>
              </a:rPr>
              <a:t>ngư</a:t>
            </a:r>
            <a:r>
              <a:rPr lang="en-US" sz="3600" b="1" dirty="0" smtClean="0">
                <a:solidFill>
                  <a:srgbClr val="FF0000"/>
                </a:solidFill>
              </a:rPr>
              <a:t>­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275" name="TextBox 23"/>
          <p:cNvSpPr txBox="1">
            <a:spLocks noChangeArrowheads="1"/>
          </p:cNvSpPr>
          <p:nvPr/>
        </p:nvSpPr>
        <p:spPr bwMode="auto">
          <a:xfrm>
            <a:off x="9230049" y="4783017"/>
            <a:ext cx="1154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</a:rPr>
              <a:t>nghi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276" name="TextBox 24"/>
          <p:cNvSpPr txBox="1">
            <a:spLocks noChangeArrowheads="1"/>
          </p:cNvSpPr>
          <p:nvPr/>
        </p:nvSpPr>
        <p:spPr bwMode="auto">
          <a:xfrm>
            <a:off x="8093076" y="3746196"/>
            <a:ext cx="1062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</a:rPr>
              <a:t>ngo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3545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8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8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8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8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8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8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1" grpId="0"/>
      <p:bldP spid="8262" grpId="0"/>
      <p:bldP spid="8263" grpId="0"/>
      <p:bldP spid="8264" grpId="0"/>
      <p:bldP spid="8265" grpId="0"/>
      <p:bldP spid="8266" grpId="0"/>
      <p:bldP spid="8267" grpId="0"/>
      <p:bldP spid="8268" grpId="0"/>
      <p:bldP spid="8269" grpId="0"/>
      <p:bldP spid="8270" grpId="0"/>
      <p:bldP spid="8271" grpId="0"/>
      <p:bldP spid="8273" grpId="0"/>
      <p:bldP spid="8274" grpId="0"/>
      <p:bldP spid="8275" grpId="0"/>
      <p:bldP spid="82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81201" y="2743201"/>
            <a:ext cx="766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</a:rPr>
              <a:t>gh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19800" y="2590801"/>
            <a:ext cx="488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90926" y="3962401"/>
            <a:ext cx="29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</a:rPr>
              <a:t>i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505201" y="2717801"/>
            <a:ext cx="479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</a:rPr>
              <a:t>ª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05201" y="1524001"/>
            <a:ext cx="479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97763" y="1676401"/>
            <a:ext cx="4331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B0F0"/>
                </a:solidFill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78713" y="725489"/>
            <a:ext cx="4331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B0F0"/>
                </a:solidFill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67600" y="2590801"/>
            <a:ext cx="47641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B0F0"/>
                </a:solidFill>
              </a:rPr>
              <a:t>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7600" y="3581401"/>
            <a:ext cx="4331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B0F0"/>
                </a:solidFill>
              </a:rPr>
              <a:t>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18176" y="4546960"/>
            <a:ext cx="48282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B0F0"/>
                </a:solidFill>
              </a:rPr>
              <a:t>­ư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800600" y="1524001"/>
            <a:ext cx="1062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600" b="1">
                <a:solidFill>
                  <a:srgbClr val="FF0000"/>
                </a:solidFill>
              </a:rPr>
              <a:t>gh</a:t>
            </a:r>
            <a:r>
              <a:rPr lang="en-US" sz="3600" b="1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962401"/>
            <a:ext cx="877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600" b="1">
                <a:solidFill>
                  <a:srgbClr val="FF0000"/>
                </a:solidFill>
              </a:rPr>
              <a:t>gh</a:t>
            </a:r>
            <a:r>
              <a:rPr lang="en-US" sz="3600" b="1">
                <a:solidFill>
                  <a:srgbClr val="00B050"/>
                </a:solidFill>
              </a:rPr>
              <a:t>i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724400" y="2667001"/>
            <a:ext cx="1062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600" b="1">
                <a:solidFill>
                  <a:srgbClr val="FF0000"/>
                </a:solidFill>
              </a:rPr>
              <a:t>gh</a:t>
            </a:r>
            <a:r>
              <a:rPr lang="en-US" sz="3600" b="1">
                <a:solidFill>
                  <a:srgbClr val="00B050"/>
                </a:solidFill>
              </a:rPr>
              <a:t>ª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057400" y="1219200"/>
            <a:ext cx="3733800" cy="3733800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330006" y="778715"/>
            <a:ext cx="4331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B0F0"/>
                </a:solidFill>
              </a:rPr>
              <a:t>o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72578" y="4589459"/>
            <a:ext cx="48282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B0F0"/>
                </a:solidFill>
              </a:rPr>
              <a:t>ư</a:t>
            </a:r>
            <a:r>
              <a:rPr 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­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22270" y="3563034"/>
            <a:ext cx="4331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B0F0"/>
                </a:solidFill>
              </a:rPr>
              <a:t>u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73131" y="2615903"/>
            <a:ext cx="47641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B0F0"/>
                </a:solidFill>
              </a:rPr>
              <a:t>ơ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19376" y="1699848"/>
            <a:ext cx="4331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B0F0"/>
                </a:solidFill>
              </a:rPr>
              <a:t>ô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019800" y="685799"/>
            <a:ext cx="3962400" cy="5808785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19924161">
            <a:off x="2800350" y="2309814"/>
            <a:ext cx="781050" cy="11112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2897189" y="3070225"/>
            <a:ext cx="606425" cy="69850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2597108">
            <a:off x="2751138" y="3910014"/>
            <a:ext cx="781050" cy="11112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4100514" y="3040064"/>
            <a:ext cx="638175" cy="96837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3963989" y="4359275"/>
            <a:ext cx="638175" cy="96838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>
            <a:off x="8229600" y="10668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8305800" y="19812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8229600" y="28956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8229600" y="38862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8153400" y="48006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4114801" y="1828800"/>
            <a:ext cx="638175" cy="96838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ight Arrow 43"/>
          <p:cNvSpPr/>
          <p:nvPr/>
        </p:nvSpPr>
        <p:spPr>
          <a:xfrm rot="19713859">
            <a:off x="6759576" y="2243139"/>
            <a:ext cx="758825" cy="161925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ight Arrow 44"/>
          <p:cNvSpPr/>
          <p:nvPr/>
        </p:nvSpPr>
        <p:spPr>
          <a:xfrm rot="18531511">
            <a:off x="6673057" y="1769269"/>
            <a:ext cx="893762" cy="14605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6705600" y="2895600"/>
            <a:ext cx="7620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ight Arrow 46"/>
          <p:cNvSpPr/>
          <p:nvPr/>
        </p:nvSpPr>
        <p:spPr>
          <a:xfrm rot="2041476">
            <a:off x="6677025" y="357505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3015048">
            <a:off x="6614319" y="4333081"/>
            <a:ext cx="838200" cy="15398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9066529" y="840272"/>
            <a:ext cx="4555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9146965" y="1707178"/>
            <a:ext cx="4555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9102219" y="2679412"/>
            <a:ext cx="4555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9053777" y="3551085"/>
            <a:ext cx="4555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9006038" y="4620238"/>
            <a:ext cx="4555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54" name="Right Arrow 53"/>
          <p:cNvSpPr/>
          <p:nvPr/>
        </p:nvSpPr>
        <p:spPr>
          <a:xfrm rot="3015048">
            <a:off x="6667499" y="5342030"/>
            <a:ext cx="838200" cy="15398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518176" y="5391116"/>
            <a:ext cx="41229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B0F0"/>
                </a:solidFill>
              </a:rPr>
              <a:t>­a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56" name="Right Arrow 55"/>
          <p:cNvSpPr/>
          <p:nvPr/>
        </p:nvSpPr>
        <p:spPr>
          <a:xfrm>
            <a:off x="8138746" y="5714282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9333069" y="5467315"/>
            <a:ext cx="41229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B0F0"/>
                </a:solidFill>
              </a:rPr>
              <a:t>a</a:t>
            </a:r>
            <a:r>
              <a:rPr 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­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9066529" y="5498094"/>
            <a:ext cx="4555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5262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/>
      <p:bldP spid="50" grpId="0"/>
      <p:bldP spid="51" grpId="0"/>
      <p:bldP spid="52" grpId="0"/>
      <p:bldP spid="53" grpId="0"/>
      <p:bldP spid="54" grpId="0" animBg="1"/>
      <p:bldP spid="55" grpId="0"/>
      <p:bldP spid="56" grpId="0" animBg="1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81201" y="2743200"/>
            <a:ext cx="94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200" b="1">
                <a:solidFill>
                  <a:srgbClr val="FF0000"/>
                </a:solidFill>
              </a:rPr>
              <a:t>ngh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04562" y="3195843"/>
            <a:ext cx="701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</a:rPr>
              <a:t>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657601" y="3962400"/>
            <a:ext cx="284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200" b="1">
                <a:solidFill>
                  <a:srgbClr val="00B050"/>
                </a:solidFill>
              </a:rPr>
              <a:t>i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505201" y="2717800"/>
            <a:ext cx="447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200" b="1">
                <a:solidFill>
                  <a:srgbClr val="00B050"/>
                </a:solidFill>
              </a:rPr>
              <a:t>ª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05201" y="1524000"/>
            <a:ext cx="447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200" b="1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97763" y="1676401"/>
            <a:ext cx="40588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78713" y="863601"/>
            <a:ext cx="40588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67600" y="2590801"/>
            <a:ext cx="44435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7600" y="3581401"/>
            <a:ext cx="40427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67601" y="4724401"/>
            <a:ext cx="45076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­ư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648200" y="1524000"/>
            <a:ext cx="1212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200" b="1">
                <a:solidFill>
                  <a:srgbClr val="FF0000"/>
                </a:solidFill>
              </a:rPr>
              <a:t>ngh</a:t>
            </a:r>
            <a:r>
              <a:rPr lang="en-US" sz="3200" b="1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962400"/>
            <a:ext cx="1049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200" b="1">
                <a:solidFill>
                  <a:srgbClr val="FF0000"/>
                </a:solidFill>
              </a:rPr>
              <a:t>ngh</a:t>
            </a:r>
            <a:r>
              <a:rPr lang="en-US" sz="3200" b="1">
                <a:solidFill>
                  <a:srgbClr val="00B050"/>
                </a:solidFill>
              </a:rPr>
              <a:t>i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648200" y="2768600"/>
            <a:ext cx="1212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3200" b="1">
                <a:solidFill>
                  <a:srgbClr val="FF0000"/>
                </a:solidFill>
              </a:rPr>
              <a:t>ngh</a:t>
            </a:r>
            <a:r>
              <a:rPr lang="en-US" sz="3200" b="1">
                <a:solidFill>
                  <a:srgbClr val="00B050"/>
                </a:solidFill>
              </a:rPr>
              <a:t>ª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057400" y="1219200"/>
            <a:ext cx="3733800" cy="3733800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067800" y="863601"/>
            <a:ext cx="81541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ng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67801" y="4648201"/>
            <a:ext cx="86433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srgbClr val="FF0000"/>
                </a:solidFill>
              </a:rPr>
              <a:t>ng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ư</a:t>
            </a:r>
            <a:r>
              <a:rPr lang="en-U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­</a:t>
            </a:r>
            <a:endParaRPr 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67801" y="3606801"/>
            <a:ext cx="81785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ng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67801" y="2616201"/>
            <a:ext cx="85388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srgbClr val="FF0000"/>
                </a:solidFill>
              </a:rPr>
              <a:t>ng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ơ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067801" y="1676401"/>
            <a:ext cx="81541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srgbClr val="FF0000"/>
                </a:solidFill>
              </a:rPr>
              <a:t>ng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ô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019800" y="685800"/>
            <a:ext cx="4038600" cy="5668108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19924161">
            <a:off x="2800350" y="2309814"/>
            <a:ext cx="781050" cy="11112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2897189" y="3070225"/>
            <a:ext cx="606425" cy="69850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2597108">
            <a:off x="2751138" y="3910014"/>
            <a:ext cx="781050" cy="11112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3962401" y="3048000"/>
            <a:ext cx="638175" cy="96838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3963989" y="4359275"/>
            <a:ext cx="638175" cy="96838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>
            <a:off x="8077200" y="10668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8077200" y="19812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8077200" y="28956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8077200" y="38862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8153400" y="49530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3962401" y="1828800"/>
            <a:ext cx="638175" cy="96838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ight Arrow 43"/>
          <p:cNvSpPr/>
          <p:nvPr/>
        </p:nvSpPr>
        <p:spPr>
          <a:xfrm rot="19713859">
            <a:off x="6759576" y="2243139"/>
            <a:ext cx="758825" cy="161925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ight Arrow 44"/>
          <p:cNvSpPr/>
          <p:nvPr/>
        </p:nvSpPr>
        <p:spPr>
          <a:xfrm rot="18531511">
            <a:off x="6673057" y="1769269"/>
            <a:ext cx="893762" cy="14605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6705600" y="2895600"/>
            <a:ext cx="7620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ight Arrow 46"/>
          <p:cNvSpPr/>
          <p:nvPr/>
        </p:nvSpPr>
        <p:spPr>
          <a:xfrm rot="2041476">
            <a:off x="6677025" y="357505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3015048">
            <a:off x="6614319" y="4333081"/>
            <a:ext cx="838200" cy="15398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ight Arrow 42"/>
          <p:cNvSpPr/>
          <p:nvPr/>
        </p:nvSpPr>
        <p:spPr>
          <a:xfrm rot="3015048">
            <a:off x="6710895" y="5382279"/>
            <a:ext cx="838200" cy="15398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570178" y="5538343"/>
            <a:ext cx="38664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­a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8170985" y="5728842"/>
            <a:ext cx="838200" cy="191312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9163169" y="5532110"/>
            <a:ext cx="79323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srgbClr val="FF0000"/>
                </a:solidFill>
              </a:rPr>
              <a:t>ng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­</a:t>
            </a:r>
            <a:endParaRPr 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9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3" grpId="0" animBg="1"/>
      <p:bldP spid="49" grpId="0"/>
      <p:bldP spid="50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50208" y="2133600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27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i hat ABC tieng vi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647" y="365761"/>
            <a:ext cx="10907484" cy="50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5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12192000" cy="6858001"/>
            <a:chOff x="7454" y="604846"/>
            <a:chExt cx="9144000" cy="45509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4" y="604846"/>
              <a:ext cx="9144000" cy="4550943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3203156" y="1206835"/>
              <a:ext cx="1075927" cy="894535"/>
              <a:chOff x="3203156" y="1206835"/>
              <a:chExt cx="1075927" cy="89453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203156" y="1206835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 rot="768314">
                <a:off x="3363210" y="1463951"/>
                <a:ext cx="724189" cy="347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n</a:t>
                </a:r>
                <a:r>
                  <a:rPr lang="en-US" sz="2800" dirty="0" err="1"/>
                  <a:t>ụ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cà</a:t>
                </a:r>
                <a:endParaRPr lang="en-US" sz="2800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rot="21231526">
              <a:off x="4258501" y="1015397"/>
              <a:ext cx="1091244" cy="907270"/>
              <a:chOff x="3843634" y="2507399"/>
              <a:chExt cx="1091244" cy="90727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54620">
                <a:off x="3843634" y="2507399"/>
                <a:ext cx="1091244" cy="90727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004955" y="2798745"/>
                <a:ext cx="754052" cy="311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</a:t>
                </a:r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hà</a:t>
                </a:r>
                <a:r>
                  <a:rPr lang="en-US" sz="21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ga</a:t>
                </a:r>
                <a:endParaRPr lang="en-US" sz="21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 rot="19348699">
              <a:off x="2978248" y="2271439"/>
              <a:ext cx="1090424" cy="917928"/>
              <a:chOff x="3188249" y="1237497"/>
              <a:chExt cx="1075927" cy="89453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188249" y="1237497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 rot="469513">
                <a:off x="3265506" y="1488276"/>
                <a:ext cx="919595" cy="298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gủ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mơ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 rot="20371235">
              <a:off x="4415017" y="2025609"/>
              <a:ext cx="1099507" cy="938279"/>
              <a:chOff x="3192012" y="1235637"/>
              <a:chExt cx="1075927" cy="894535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192012" y="1235637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 rot="388570">
                <a:off x="3327856" y="1534201"/>
                <a:ext cx="863987" cy="297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</a:t>
                </a:r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ỡ</a:t>
                </a:r>
                <a:r>
                  <a:rPr lang="en-US" sz="21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ngỡ</a:t>
                </a:r>
                <a:endParaRPr lang="en-US" sz="21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21186966">
              <a:off x="5454956" y="1316547"/>
              <a:ext cx="1075927" cy="894535"/>
              <a:chOff x="3204442" y="1199713"/>
              <a:chExt cx="1075927" cy="894535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204442" y="1199713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 rot="413034">
                <a:off x="3298961" y="1464909"/>
                <a:ext cx="798536" cy="311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</a:t>
                </a:r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ghỉ</a:t>
                </a:r>
                <a:r>
                  <a:rPr lang="en-US" sz="21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hè</a:t>
                </a:r>
                <a:endParaRPr lang="en-US" sz="21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353117" y="3123035"/>
              <a:ext cx="1124626" cy="935023"/>
              <a:chOff x="3200717" y="2970635"/>
              <a:chExt cx="1124626" cy="935023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717" y="2970635"/>
                <a:ext cx="1124626" cy="935023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3297043" y="3281872"/>
                <a:ext cx="865862" cy="311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</a:t>
                </a:r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</a:t>
                </a:r>
                <a:r>
                  <a:rPr lang="en-US" sz="21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endParaRPr lang="en-US" sz="21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 rot="462396">
              <a:off x="4693273" y="2951784"/>
              <a:ext cx="1075927" cy="894535"/>
              <a:chOff x="3200755" y="1188470"/>
              <a:chExt cx="1075927" cy="894535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200755" y="1188470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 rot="768314">
                <a:off x="3348278" y="1481741"/>
                <a:ext cx="754052" cy="311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</a:t>
                </a:r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hế</a:t>
                </a:r>
                <a:r>
                  <a:rPr lang="en-US" sz="21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gỗ</a:t>
                </a:r>
                <a:endParaRPr lang="en-US" sz="21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 rot="20963657">
              <a:off x="5847657" y="2255424"/>
              <a:ext cx="1153632" cy="957008"/>
              <a:chOff x="3189309" y="1179749"/>
              <a:chExt cx="1075927" cy="89453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189309" y="1179749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 rot="768314">
                <a:off x="3426374" y="1491912"/>
                <a:ext cx="597862" cy="291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err="1"/>
                  <a:t>g</a:t>
                </a:r>
                <a:r>
                  <a:rPr lang="en-US" sz="2100" dirty="0" err="1"/>
                  <a:t>iá</a:t>
                </a:r>
                <a:r>
                  <a:rPr lang="en-US" sz="2100" dirty="0"/>
                  <a:t> </a:t>
                </a:r>
                <a:r>
                  <a:rPr lang="en-US" sz="2100" dirty="0" err="1"/>
                  <a:t>đỗ</a:t>
                </a:r>
                <a:endParaRPr lang="en-US" sz="2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575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243</Words>
  <Application>Microsoft Office PowerPoint</Application>
  <PresentationFormat>Custom</PresentationFormat>
  <Paragraphs>117</Paragraphs>
  <Slides>24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PC</dc:creator>
  <cp:lastModifiedBy>Windows User</cp:lastModifiedBy>
  <cp:revision>6</cp:revision>
  <dcterms:created xsi:type="dcterms:W3CDTF">2020-09-30T18:16:35Z</dcterms:created>
  <dcterms:modified xsi:type="dcterms:W3CDTF">2020-10-01T01:27:29Z</dcterms:modified>
</cp:coreProperties>
</file>