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4" r:id="rId6"/>
    <p:sldId id="268" r:id="rId7"/>
    <p:sldId id="266" r:id="rId8"/>
    <p:sldId id="267"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0066"/>
    <a:srgbClr val="FFFF99"/>
    <a:srgbClr val="DFBFD9"/>
    <a:srgbClr val="0066FF"/>
    <a:srgbClr val="FF66FF"/>
    <a:srgbClr val="008000"/>
    <a:srgbClr val="FFFFFF"/>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63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DE242E-93EE-4B9A-B112-695C9C20EE1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8331E4-0F3F-4198-996C-1CBC83D8882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C413D9-85A4-41F2-911A-70B8D7BD9A8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D433FA-5BD1-41A0-8638-982DD447CD6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20051C-2826-4BE0-BC7F-73B69F4CA60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870AC3-66AA-466A-86C2-C658570674C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5673B3A-46F3-41A9-816F-5D8F7BD460A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088ECE7-B0D2-4104-BC24-3494C7AE74D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46528DB-55A0-4B71-810B-5F02B60E48F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BAD52C-CEC9-4923-BFDB-0D9FD3636A1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500E13D-5CD8-4A04-8D1F-6D16965204B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699975F9-26BD-4A9F-9569-8A8C368E8D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5"/>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ea typeface="Tahoma" pitchFamily="34" charset="0"/>
              <a:cs typeface="Times New Roman" pitchFamily="18" charset="0"/>
            </a:endParaRPr>
          </a:p>
        </p:txBody>
      </p:sp>
      <p:sp>
        <p:nvSpPr>
          <p:cNvPr id="4102" name="Text Box 6"/>
          <p:cNvSpPr txBox="1">
            <a:spLocks noChangeArrowheads="1"/>
          </p:cNvSpPr>
          <p:nvPr/>
        </p:nvSpPr>
        <p:spPr bwMode="auto">
          <a:xfrm>
            <a:off x="304800" y="1570038"/>
            <a:ext cx="8610600" cy="5747727"/>
          </a:xfrm>
          <a:prstGeom prst="rect">
            <a:avLst/>
          </a:prstGeom>
          <a:noFill/>
          <a:ln w="9525">
            <a:noFill/>
            <a:miter lim="800000"/>
            <a:headEnd/>
            <a:tailEnd/>
          </a:ln>
        </p:spPr>
        <p:txBody>
          <a:bodyPr>
            <a:spAutoFit/>
          </a:bodyPr>
          <a:lstStyle/>
          <a:p>
            <a:pPr algn="just"/>
            <a:r>
              <a:rPr lang="en-US" sz="2100">
                <a:ea typeface="Tahoma" pitchFamily="34" charset="0"/>
                <a:cs typeface="Times New Roman" pitchFamily="18" charset="0"/>
              </a:rPr>
              <a:t>1. Giữa cảnh nhộn nhịp của giờ ra chơi, từ phía cổng trường bỗng xuất hiện một chú bộ đội. Chú là bố của Dũng. Chú tìm đến lớp của con mình để chào thầy giáo cũ</a:t>
            </a:r>
          </a:p>
          <a:p>
            <a:pPr algn="just"/>
            <a:r>
              <a:rPr lang="en-US" sz="2100">
                <a:ea typeface="Tahoma" pitchFamily="34" charset="0"/>
                <a:cs typeface="Times New Roman" pitchFamily="18" charset="0"/>
              </a:rPr>
              <a:t>2. Vừa tới cửa lớp, thấy thầy giáo bước ra, chú vội bỏ mũ, lễ phép chào thầy. Thầy nhấc kính, chớp mắt ngạc nhiên. Chú liền nói:</a:t>
            </a:r>
          </a:p>
          <a:p>
            <a:pPr algn="just"/>
            <a:r>
              <a:rPr lang="en-US" sz="2100">
                <a:ea typeface="Tahoma" pitchFamily="34" charset="0"/>
                <a:cs typeface="Times New Roman" pitchFamily="18" charset="0"/>
              </a:rPr>
              <a:t> - Thưa thầy, em là Khánh, đứa học trò năm nào trèo cửa sổ lớp bị thầy phạt đấy ạ!</a:t>
            </a:r>
          </a:p>
          <a:p>
            <a:r>
              <a:rPr lang="en-US" sz="2100">
                <a:ea typeface="Tahoma" pitchFamily="34" charset="0"/>
                <a:cs typeface="Times New Roman" pitchFamily="18" charset="0"/>
              </a:rPr>
              <a:t>   Thầy giáo cười vui vẻ:                                                                                        </a:t>
            </a:r>
          </a:p>
          <a:p>
            <a:pPr algn="just"/>
            <a:r>
              <a:rPr lang="en-US" sz="2100">
                <a:ea typeface="Tahoma" pitchFamily="34" charset="0"/>
                <a:cs typeface="Times New Roman" pitchFamily="18" charset="0"/>
              </a:rPr>
              <a:t>- À, Khánh. Thầy nhớ ra rồi. Nhưng … hình như hôm ấy thầy có phạt em đâu!                                                                                                                  - Vâng, thầy không phạt. Nhưng thầy buồn. Lúc ấy, thầy bảo: “Trước khi làm</a:t>
            </a:r>
          </a:p>
          <a:p>
            <a:r>
              <a:rPr lang="en-US" sz="2100">
                <a:ea typeface="Tahoma" pitchFamily="34" charset="0"/>
                <a:cs typeface="Times New Roman" pitchFamily="18" charset="0"/>
              </a:rPr>
              <a:t>việc gì, cần phải nghĩ chứ! Thôi, em về đi, thầy không phạt em đâu.”                                                                             3. Giờ ra chơi đã hết. Dũng xúc động nhìn theo bố đang đi ra phía cổng trường rồi lại nhìn cái khung cửa sổ lớp học. Em nghĩ: bố cũng có lần mắc lỗi, thầy không phạt, nhưng bố nhận đó là hình phạt và nhớ mãi. Nhớ để không bao giờ</a:t>
            </a:r>
          </a:p>
          <a:p>
            <a:pPr algn="just"/>
            <a:r>
              <a:rPr lang="en-US" sz="2100">
                <a:ea typeface="Tahoma" pitchFamily="34" charset="0"/>
                <a:cs typeface="Times New Roman" pitchFamily="18" charset="0"/>
              </a:rPr>
              <a:t>mắc lại nữa.                                                                                                                                                                                                                                                                                                                                                                </a:t>
            </a:r>
          </a:p>
          <a:p>
            <a:r>
              <a:rPr lang="en-US" sz="2100">
                <a:ea typeface="Tahoma" pitchFamily="34" charset="0"/>
                <a:cs typeface="Times New Roman" pitchFamily="18" charset="0"/>
              </a:rPr>
              <a:t>                                                                                                  Theo Phong Thu</a:t>
            </a:r>
          </a:p>
          <a:p>
            <a:pPr>
              <a:spcBef>
                <a:spcPct val="50000"/>
              </a:spcBef>
            </a:pPr>
            <a:endParaRPr lang="en-US" sz="2100">
              <a:ea typeface="Tahoma" pitchFamily="34" charset="0"/>
              <a:cs typeface="Times New Roman" pitchFamily="18" charset="0"/>
            </a:endParaRPr>
          </a:p>
        </p:txBody>
      </p:sp>
      <p:sp>
        <p:nvSpPr>
          <p:cNvPr id="2052" name="Text Box 8"/>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ea typeface="Tahoma" pitchFamily="34" charset="0"/>
                <a:cs typeface="Times New Roman" pitchFamily="18" charset="0"/>
              </a:rPr>
              <a:t>   Tập đọc</a:t>
            </a:r>
          </a:p>
        </p:txBody>
      </p:sp>
      <p:sp>
        <p:nvSpPr>
          <p:cNvPr id="2053" name="Text Box 9"/>
          <p:cNvSpPr txBox="1">
            <a:spLocks noChangeArrowheads="1"/>
          </p:cNvSpPr>
          <p:nvPr/>
        </p:nvSpPr>
        <p:spPr bwMode="auto">
          <a:xfrm>
            <a:off x="1219200" y="1066800"/>
            <a:ext cx="5410200" cy="519113"/>
          </a:xfrm>
          <a:prstGeom prst="rect">
            <a:avLst/>
          </a:prstGeom>
          <a:noFill/>
          <a:ln w="9525">
            <a:noFill/>
            <a:miter lim="800000"/>
            <a:headEnd/>
            <a:tailEnd/>
          </a:ln>
        </p:spPr>
        <p:txBody>
          <a:bodyPr>
            <a:spAutoFit/>
          </a:bodyPr>
          <a:lstStyle/>
          <a:p>
            <a:pPr algn="ctr">
              <a:spcBef>
                <a:spcPct val="50000"/>
              </a:spcBef>
            </a:pPr>
            <a:r>
              <a:rPr lang="en-US" sz="2800">
                <a:ea typeface="Tahoma" pitchFamily="34" charset="0"/>
                <a:cs typeface="Times New Roman" pitchFamily="18" charset="0"/>
              </a:rPr>
              <a:t>             Bài:</a:t>
            </a:r>
            <a:r>
              <a:rPr lang="en-US" sz="2800">
                <a:solidFill>
                  <a:srgbClr val="CC0000"/>
                </a:solidFill>
                <a:ea typeface="Tahoma" pitchFamily="34" charset="0"/>
                <a:cs typeface="Times New Roman" pitchFamily="18" charset="0"/>
              </a:rPr>
              <a:t> </a:t>
            </a:r>
            <a:r>
              <a:rPr lang="en-US" sz="2800">
                <a:solidFill>
                  <a:srgbClr val="FF0000"/>
                </a:solidFill>
                <a:ea typeface="Tahoma" pitchFamily="34" charset="0"/>
                <a:cs typeface="Times New Roman" pitchFamily="18" charset="0"/>
              </a:rPr>
              <a:t>Người thầy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wedge">
                                      <p:cBhvr>
                                        <p:cTn id="7" dur="20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2667000" y="1295400"/>
            <a:ext cx="3048000" cy="457200"/>
          </a:xfrm>
          <a:prstGeom prst="rect">
            <a:avLst/>
          </a:prstGeom>
          <a:noFill/>
          <a:ln w="9525">
            <a:noFill/>
            <a:miter lim="800000"/>
            <a:headEnd/>
            <a:tailEnd/>
          </a:ln>
        </p:spPr>
        <p:txBody>
          <a:bodyPr>
            <a:spAutoFit/>
          </a:bodyPr>
          <a:lstStyle/>
          <a:p>
            <a:pPr>
              <a:spcBef>
                <a:spcPct val="50000"/>
              </a:spcBef>
            </a:pPr>
            <a:endParaRPr lang="en-US">
              <a:cs typeface="Times New Roman" pitchFamily="18" charset="0"/>
            </a:endParaRPr>
          </a:p>
        </p:txBody>
      </p:sp>
      <p:sp>
        <p:nvSpPr>
          <p:cNvPr id="3075" name="Text Box 6"/>
          <p:cNvSpPr txBox="1">
            <a:spLocks noChangeArrowheads="1"/>
          </p:cNvSpPr>
          <p:nvPr/>
        </p:nvSpPr>
        <p:spPr bwMode="auto">
          <a:xfrm>
            <a:off x="685800" y="1676400"/>
            <a:ext cx="7620000" cy="946150"/>
          </a:xfrm>
          <a:prstGeom prst="rect">
            <a:avLst/>
          </a:prstGeom>
          <a:noFill/>
          <a:ln w="9525">
            <a:noFill/>
            <a:miter lim="800000"/>
            <a:headEnd/>
            <a:tailEnd/>
          </a:ln>
        </p:spPr>
        <p:txBody>
          <a:bodyPr>
            <a:spAutoFit/>
          </a:bodyPr>
          <a:lstStyle/>
          <a:p>
            <a:pPr>
              <a:spcBef>
                <a:spcPct val="50000"/>
              </a:spcBef>
            </a:pPr>
            <a:r>
              <a:rPr lang="en-US" sz="2800">
                <a:cs typeface="Times New Roman" pitchFamily="18" charset="0"/>
              </a:rPr>
              <a:t>Nhưng …// hình như hôm ấy / thầy </a:t>
            </a:r>
            <a:r>
              <a:rPr lang="en-US" sz="2800" b="1">
                <a:solidFill>
                  <a:schemeClr val="accent2"/>
                </a:solidFill>
                <a:cs typeface="Times New Roman" pitchFamily="18" charset="0"/>
              </a:rPr>
              <a:t>có phạt</a:t>
            </a:r>
            <a:r>
              <a:rPr lang="en-US" sz="2800">
                <a:cs typeface="Times New Roman" pitchFamily="18" charset="0"/>
              </a:rPr>
              <a:t> em </a:t>
            </a:r>
            <a:r>
              <a:rPr lang="en-US" sz="2800" b="1">
                <a:solidFill>
                  <a:schemeClr val="accent2"/>
                </a:solidFill>
                <a:cs typeface="Times New Roman" pitchFamily="18" charset="0"/>
              </a:rPr>
              <a:t>đâu</a:t>
            </a:r>
            <a:r>
              <a:rPr lang="en-US" sz="2800">
                <a:cs typeface="Times New Roman" pitchFamily="18" charset="0"/>
              </a:rPr>
              <a:t>! //</a:t>
            </a:r>
          </a:p>
        </p:txBody>
      </p:sp>
      <p:sp>
        <p:nvSpPr>
          <p:cNvPr id="3076" name="Text Box 7"/>
          <p:cNvSpPr txBox="1">
            <a:spLocks noChangeArrowheads="1"/>
          </p:cNvSpPr>
          <p:nvPr/>
        </p:nvSpPr>
        <p:spPr bwMode="auto">
          <a:xfrm>
            <a:off x="609600" y="2708275"/>
            <a:ext cx="8229600" cy="1373188"/>
          </a:xfrm>
          <a:prstGeom prst="rect">
            <a:avLst/>
          </a:prstGeom>
          <a:noFill/>
          <a:ln w="9525">
            <a:noFill/>
            <a:miter lim="800000"/>
            <a:headEnd/>
            <a:tailEnd/>
          </a:ln>
        </p:spPr>
        <p:txBody>
          <a:bodyPr>
            <a:spAutoFit/>
          </a:bodyPr>
          <a:lstStyle/>
          <a:p>
            <a:r>
              <a:rPr lang="en-US" sz="2800">
                <a:cs typeface="Times New Roman" pitchFamily="18" charset="0"/>
              </a:rPr>
              <a:t>Lúc ấy, / thầy bảo: // “Trước khi làm việc gì, / cần </a:t>
            </a:r>
            <a:r>
              <a:rPr lang="en-US" sz="2800" b="1">
                <a:solidFill>
                  <a:schemeClr val="accent2"/>
                </a:solidFill>
                <a:cs typeface="Times New Roman" pitchFamily="18" charset="0"/>
              </a:rPr>
              <a:t>phải nghĩ</a:t>
            </a:r>
            <a:r>
              <a:rPr lang="en-US" sz="2800">
                <a:cs typeface="Times New Roman" pitchFamily="18" charset="0"/>
              </a:rPr>
              <a:t> chứ! / Thôi, / em </a:t>
            </a:r>
            <a:r>
              <a:rPr lang="en-US" sz="2800" b="1">
                <a:solidFill>
                  <a:schemeClr val="accent2"/>
                </a:solidFill>
                <a:cs typeface="Times New Roman" pitchFamily="18" charset="0"/>
              </a:rPr>
              <a:t>về đi</a:t>
            </a:r>
            <a:r>
              <a:rPr lang="en-US" sz="2800">
                <a:cs typeface="Times New Roman" pitchFamily="18" charset="0"/>
              </a:rPr>
              <a:t>, / thầy </a:t>
            </a:r>
            <a:r>
              <a:rPr lang="en-US" sz="2800" b="1">
                <a:solidFill>
                  <a:schemeClr val="accent2"/>
                </a:solidFill>
                <a:cs typeface="Times New Roman" pitchFamily="18" charset="0"/>
              </a:rPr>
              <a:t>không phạt</a:t>
            </a:r>
            <a:r>
              <a:rPr lang="en-US" sz="2800">
                <a:cs typeface="Times New Roman" pitchFamily="18" charset="0"/>
              </a:rPr>
              <a:t> em </a:t>
            </a:r>
            <a:r>
              <a:rPr lang="en-US" sz="2800" b="1">
                <a:solidFill>
                  <a:schemeClr val="accent2"/>
                </a:solidFill>
                <a:cs typeface="Times New Roman" pitchFamily="18" charset="0"/>
              </a:rPr>
              <a:t>đâu</a:t>
            </a:r>
            <a:r>
              <a:rPr lang="en-US" sz="2800">
                <a:cs typeface="Times New Roman" pitchFamily="18" charset="0"/>
              </a:rPr>
              <a:t>.”//</a:t>
            </a:r>
          </a:p>
        </p:txBody>
      </p:sp>
      <p:sp>
        <p:nvSpPr>
          <p:cNvPr id="3077" name="Text Box 8"/>
          <p:cNvSpPr txBox="1">
            <a:spLocks noChangeArrowheads="1"/>
          </p:cNvSpPr>
          <p:nvPr/>
        </p:nvSpPr>
        <p:spPr bwMode="auto">
          <a:xfrm>
            <a:off x="660400" y="4114800"/>
            <a:ext cx="8483600" cy="954107"/>
          </a:xfrm>
          <a:prstGeom prst="rect">
            <a:avLst/>
          </a:prstGeom>
          <a:noFill/>
          <a:ln w="9525">
            <a:noFill/>
            <a:miter lim="800000"/>
            <a:headEnd/>
            <a:tailEnd/>
          </a:ln>
        </p:spPr>
        <p:txBody>
          <a:bodyPr>
            <a:spAutoFit/>
          </a:bodyPr>
          <a:lstStyle/>
          <a:p>
            <a:r>
              <a:rPr lang="en-US" sz="2800">
                <a:cs typeface="Times New Roman" pitchFamily="18" charset="0"/>
              </a:rPr>
              <a:t>Em nghĩ: // bố cũng có lần mắc lỗi, / thầy không phạt,/ nhưng bố nhận đó là </a:t>
            </a:r>
            <a:r>
              <a:rPr lang="en-US" sz="2800" b="1">
                <a:solidFill>
                  <a:schemeClr val="accent2"/>
                </a:solidFill>
                <a:cs typeface="Times New Roman" pitchFamily="18" charset="0"/>
              </a:rPr>
              <a:t>hình phạt</a:t>
            </a:r>
            <a:r>
              <a:rPr lang="en-US" sz="2800">
                <a:cs typeface="Times New Roman" pitchFamily="18" charset="0"/>
              </a:rPr>
              <a:t> và </a:t>
            </a:r>
            <a:r>
              <a:rPr lang="en-US" sz="2800" b="1">
                <a:solidFill>
                  <a:schemeClr val="accent2"/>
                </a:solidFill>
                <a:cs typeface="Times New Roman" pitchFamily="18" charset="0"/>
              </a:rPr>
              <a:t>nhớ mãi</a:t>
            </a:r>
            <a:r>
              <a:rPr lang="en-US" sz="2800">
                <a:cs typeface="Times New Roman" pitchFamily="18" charset="0"/>
              </a:rPr>
              <a:t>. //</a:t>
            </a:r>
          </a:p>
        </p:txBody>
      </p:sp>
      <p:sp>
        <p:nvSpPr>
          <p:cNvPr id="3078" name="Text Box 10"/>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cs typeface="Times New Roman" pitchFamily="18" charset="0"/>
              </a:rPr>
              <a:t>   Tập đọc</a:t>
            </a:r>
          </a:p>
        </p:txBody>
      </p:sp>
      <p:sp>
        <p:nvSpPr>
          <p:cNvPr id="3079" name="Text Box 11"/>
          <p:cNvSpPr txBox="1">
            <a:spLocks noChangeArrowheads="1"/>
          </p:cNvSpPr>
          <p:nvPr/>
        </p:nvSpPr>
        <p:spPr bwMode="auto">
          <a:xfrm>
            <a:off x="1219200" y="1066800"/>
            <a:ext cx="5410200" cy="519113"/>
          </a:xfrm>
          <a:prstGeom prst="rect">
            <a:avLst/>
          </a:prstGeom>
          <a:noFill/>
          <a:ln w="9525">
            <a:noFill/>
            <a:miter lim="800000"/>
            <a:headEnd/>
            <a:tailEnd/>
          </a:ln>
        </p:spPr>
        <p:txBody>
          <a:bodyPr>
            <a:spAutoFit/>
          </a:bodyPr>
          <a:lstStyle/>
          <a:p>
            <a:pPr algn="ctr">
              <a:spcBef>
                <a:spcPct val="50000"/>
              </a:spcBef>
            </a:pPr>
            <a:r>
              <a:rPr lang="en-US" sz="2800" dirty="0">
                <a:cs typeface="Times New Roman" pitchFamily="18" charset="0"/>
              </a:rPr>
              <a:t>             </a:t>
            </a:r>
            <a:r>
              <a:rPr lang="en-US" sz="2800" dirty="0" err="1">
                <a:cs typeface="Times New Roman" pitchFamily="18" charset="0"/>
              </a:rPr>
              <a:t>Bài</a:t>
            </a:r>
            <a:r>
              <a:rPr lang="en-US" sz="2800" dirty="0">
                <a:cs typeface="Times New Roman" pitchFamily="18" charset="0"/>
              </a:rPr>
              <a:t>:</a:t>
            </a:r>
            <a:r>
              <a:rPr lang="en-US" sz="2800" dirty="0">
                <a:solidFill>
                  <a:srgbClr val="CC0000"/>
                </a:solidFill>
                <a:cs typeface="Times New Roman" pitchFamily="18" charset="0"/>
              </a:rPr>
              <a:t> </a:t>
            </a:r>
            <a:r>
              <a:rPr lang="en-US" sz="2800" dirty="0" err="1">
                <a:solidFill>
                  <a:srgbClr val="FF0000"/>
                </a:solidFill>
                <a:cs typeface="Times New Roman" pitchFamily="18" charset="0"/>
              </a:rPr>
              <a:t>Người</a:t>
            </a:r>
            <a:r>
              <a:rPr lang="en-US" sz="2800" dirty="0">
                <a:solidFill>
                  <a:srgbClr val="FF0000"/>
                </a:solidFill>
                <a:cs typeface="Times New Roman" pitchFamily="18" charset="0"/>
              </a:rPr>
              <a:t> </a:t>
            </a:r>
            <a:r>
              <a:rPr lang="en-US" sz="2800" dirty="0" err="1">
                <a:solidFill>
                  <a:srgbClr val="FF0000"/>
                </a:solidFill>
                <a:cs typeface="Times New Roman" pitchFamily="18" charset="0"/>
              </a:rPr>
              <a:t>thầy</a:t>
            </a:r>
            <a:r>
              <a:rPr lang="en-US" sz="2800" dirty="0">
                <a:solidFill>
                  <a:srgbClr val="FF0000"/>
                </a:solidFill>
                <a:cs typeface="Times New Roman" pitchFamily="18" charset="0"/>
              </a:rPr>
              <a:t> </a:t>
            </a:r>
            <a:r>
              <a:rPr lang="en-US" sz="2800" dirty="0" err="1">
                <a:solidFill>
                  <a:srgbClr val="FF0000"/>
                </a:solidFill>
                <a:cs typeface="Times New Roman" pitchFamily="18" charset="0"/>
              </a:rPr>
              <a:t>cũ</a:t>
            </a:r>
            <a:endParaRPr lang="en-US" sz="2800" dirty="0">
              <a:solidFill>
                <a:srgbClr val="FF0000"/>
              </a:solidFill>
              <a:cs typeface="Times New Roman" pitchFamily="18" charset="0"/>
            </a:endParaRPr>
          </a:p>
        </p:txBody>
      </p:sp>
      <p:sp>
        <p:nvSpPr>
          <p:cNvPr id="3080" name="AutoShape 12"/>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5"/>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cs typeface="Times New Roman" pitchFamily="18" charset="0"/>
            </a:endParaRPr>
          </a:p>
        </p:txBody>
      </p:sp>
      <p:sp>
        <p:nvSpPr>
          <p:cNvPr id="4099" name="Text Box 7"/>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cs typeface="Times New Roman" pitchFamily="18" charset="0"/>
              </a:rPr>
              <a:t>   Tập đọc</a:t>
            </a:r>
          </a:p>
        </p:txBody>
      </p:sp>
      <p:sp>
        <p:nvSpPr>
          <p:cNvPr id="4100" name="Text Box 8"/>
          <p:cNvSpPr txBox="1">
            <a:spLocks noChangeArrowheads="1"/>
          </p:cNvSpPr>
          <p:nvPr/>
        </p:nvSpPr>
        <p:spPr bwMode="auto">
          <a:xfrm>
            <a:off x="1219200" y="1066800"/>
            <a:ext cx="5410200" cy="519113"/>
          </a:xfrm>
          <a:prstGeom prst="rect">
            <a:avLst/>
          </a:prstGeom>
          <a:noFill/>
          <a:ln w="9525">
            <a:noFill/>
            <a:miter lim="800000"/>
            <a:headEnd/>
            <a:tailEnd/>
          </a:ln>
        </p:spPr>
        <p:txBody>
          <a:bodyPr>
            <a:spAutoFit/>
          </a:bodyPr>
          <a:lstStyle/>
          <a:p>
            <a:pPr algn="ctr">
              <a:spcBef>
                <a:spcPct val="50000"/>
              </a:spcBef>
            </a:pPr>
            <a:r>
              <a:rPr lang="en-US" sz="2800">
                <a:cs typeface="Times New Roman" pitchFamily="18" charset="0"/>
              </a:rPr>
              <a:t>             Bài:</a:t>
            </a:r>
            <a:r>
              <a:rPr lang="en-US" sz="2800">
                <a:solidFill>
                  <a:srgbClr val="CC0000"/>
                </a:solidFill>
                <a:cs typeface="Times New Roman" pitchFamily="18" charset="0"/>
              </a:rPr>
              <a:t> </a:t>
            </a:r>
            <a:r>
              <a:rPr lang="en-US" sz="2800">
                <a:solidFill>
                  <a:srgbClr val="FF0000"/>
                </a:solidFill>
                <a:cs typeface="Times New Roman" pitchFamily="18" charset="0"/>
              </a:rPr>
              <a:t>Người thầy cũ</a:t>
            </a:r>
          </a:p>
        </p:txBody>
      </p:sp>
      <p:sp>
        <p:nvSpPr>
          <p:cNvPr id="4101" name="Text Box 9"/>
          <p:cNvSpPr txBox="1">
            <a:spLocks noChangeArrowheads="1"/>
          </p:cNvSpPr>
          <p:nvPr/>
        </p:nvSpPr>
        <p:spPr bwMode="auto">
          <a:xfrm>
            <a:off x="304800" y="1570038"/>
            <a:ext cx="8610600" cy="5747727"/>
          </a:xfrm>
          <a:prstGeom prst="rect">
            <a:avLst/>
          </a:prstGeom>
          <a:noFill/>
          <a:ln w="9525">
            <a:noFill/>
            <a:miter lim="800000"/>
            <a:headEnd/>
            <a:tailEnd/>
          </a:ln>
        </p:spPr>
        <p:txBody>
          <a:bodyPr>
            <a:spAutoFit/>
          </a:bodyPr>
          <a:lstStyle/>
          <a:p>
            <a:pPr algn="just"/>
            <a:r>
              <a:rPr lang="en-US" sz="2100">
                <a:cs typeface="Times New Roman" pitchFamily="18" charset="0"/>
              </a:rPr>
              <a:t>1. Giữa cảnh nhộn nhịp của giờ ra chơi, từ phía cổng trường bỗng xuất hiện một chú bộ đội. Chú là bố của Dũng. Chú tìm đến lớp của con mình để chào thầy giáo cũ</a:t>
            </a:r>
          </a:p>
          <a:p>
            <a:pPr algn="just"/>
            <a:r>
              <a:rPr lang="en-US" sz="2100">
                <a:cs typeface="Times New Roman" pitchFamily="18" charset="0"/>
              </a:rPr>
              <a:t>2. Vừa tới cửa lớp, thấy thầy giáo bước ra, chú vội bỏ mũ, lễ phép chào thầy. Thầy nhấc kính, chớp mắt ngạc nhiên. Chú liền nói:</a:t>
            </a:r>
          </a:p>
          <a:p>
            <a:pPr algn="just"/>
            <a:r>
              <a:rPr lang="en-US" sz="2100">
                <a:cs typeface="Times New Roman" pitchFamily="18" charset="0"/>
              </a:rPr>
              <a:t> - Thưa thầy, em là Khánh, đứa học trò năm nào trèo cửa sổ lớp bị thầy phạt đấy ạ!</a:t>
            </a:r>
          </a:p>
          <a:p>
            <a:r>
              <a:rPr lang="en-US" sz="2100">
                <a:cs typeface="Times New Roman" pitchFamily="18" charset="0"/>
              </a:rPr>
              <a:t>   Thầy giáo cười vui vẻ:                                                                                        </a:t>
            </a:r>
          </a:p>
          <a:p>
            <a:pPr algn="just"/>
            <a:r>
              <a:rPr lang="en-US" sz="2100">
                <a:cs typeface="Times New Roman" pitchFamily="18" charset="0"/>
              </a:rPr>
              <a:t>- À, Khánh. Thầy nhớ ra rồi. Nhưng … hình như hôm ấy thầy có phạt em đâu!                                                                                                                  - Vâng, thầy không phạt. Nhưng thầy buồn. Lúc ấy, thầy bảo: “Trước khi làm</a:t>
            </a:r>
          </a:p>
          <a:p>
            <a:r>
              <a:rPr lang="en-US" sz="2100">
                <a:cs typeface="Times New Roman" pitchFamily="18" charset="0"/>
              </a:rPr>
              <a:t>việc gì, cần phải nghĩ chứ! Thôi, em về đi, thầy không phạt em đâu.”                                                                             3. Giờ ra chơi đã hết. Dũng xúc động nhìn theo bố đang đi ra phía cổng trường rồi lại nhìn cái khung cửa sổ lớp học. Em nghĩ: bố cũng có lần mắc lỗi, thầy không phạt, nhưng bố nhận đó là hình phạt và nhớ mãi. Nhớ để không bao giờ</a:t>
            </a:r>
          </a:p>
          <a:p>
            <a:pPr algn="just"/>
            <a:r>
              <a:rPr lang="en-US" sz="2100">
                <a:cs typeface="Times New Roman" pitchFamily="18" charset="0"/>
              </a:rPr>
              <a:t>mắc lại nữa.                                                                                                                                                                                                                                                                                                                                                                </a:t>
            </a:r>
          </a:p>
          <a:p>
            <a:r>
              <a:rPr lang="en-US" sz="2100">
                <a:cs typeface="Times New Roman" pitchFamily="18" charset="0"/>
              </a:rPr>
              <a:t>                                                                                                  Theo Phong Thu</a:t>
            </a:r>
          </a:p>
          <a:p>
            <a:pPr>
              <a:spcBef>
                <a:spcPct val="50000"/>
              </a:spcBef>
            </a:pPr>
            <a:endParaRPr lang="en-US" sz="210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4"/>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cs typeface="Times New Roman" pitchFamily="18" charset="0"/>
            </a:endParaRPr>
          </a:p>
        </p:txBody>
      </p:sp>
      <p:sp>
        <p:nvSpPr>
          <p:cNvPr id="5123" name="Text Box 6"/>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cs typeface="Times New Roman" pitchFamily="18" charset="0"/>
              </a:rPr>
              <a:t>   Tập đọc</a:t>
            </a:r>
          </a:p>
        </p:txBody>
      </p:sp>
      <p:sp>
        <p:nvSpPr>
          <p:cNvPr id="5124" name="Text Box 7"/>
          <p:cNvSpPr txBox="1">
            <a:spLocks noChangeArrowheads="1"/>
          </p:cNvSpPr>
          <p:nvPr/>
        </p:nvSpPr>
        <p:spPr bwMode="auto">
          <a:xfrm>
            <a:off x="1219200" y="1066800"/>
            <a:ext cx="5410200" cy="519113"/>
          </a:xfrm>
          <a:prstGeom prst="rect">
            <a:avLst/>
          </a:prstGeom>
          <a:noFill/>
          <a:ln w="9525">
            <a:noFill/>
            <a:miter lim="800000"/>
            <a:headEnd/>
            <a:tailEnd/>
          </a:ln>
        </p:spPr>
        <p:txBody>
          <a:bodyPr>
            <a:spAutoFit/>
          </a:bodyPr>
          <a:lstStyle/>
          <a:p>
            <a:pPr algn="ctr">
              <a:spcBef>
                <a:spcPct val="50000"/>
              </a:spcBef>
            </a:pPr>
            <a:r>
              <a:rPr lang="en-US" sz="2800" b="1">
                <a:cs typeface="Times New Roman" pitchFamily="18" charset="0"/>
              </a:rPr>
              <a:t>             </a:t>
            </a:r>
            <a:r>
              <a:rPr lang="en-US" sz="2800">
                <a:cs typeface="Times New Roman" pitchFamily="18" charset="0"/>
              </a:rPr>
              <a:t>Bài</a:t>
            </a:r>
            <a:r>
              <a:rPr lang="en-US" sz="2800" b="1">
                <a:cs typeface="Times New Roman" pitchFamily="18" charset="0"/>
              </a:rPr>
              <a:t>:</a:t>
            </a:r>
            <a:r>
              <a:rPr lang="en-US" sz="2800" b="1">
                <a:solidFill>
                  <a:srgbClr val="CC0000"/>
                </a:solidFill>
                <a:cs typeface="Times New Roman" pitchFamily="18" charset="0"/>
              </a:rPr>
              <a:t> </a:t>
            </a:r>
            <a:r>
              <a:rPr lang="en-US" sz="2800">
                <a:solidFill>
                  <a:srgbClr val="FF0000"/>
                </a:solidFill>
                <a:cs typeface="Times New Roman" pitchFamily="18" charset="0"/>
              </a:rPr>
              <a:t>Người thầy cũ</a:t>
            </a:r>
          </a:p>
        </p:txBody>
      </p:sp>
      <p:sp>
        <p:nvSpPr>
          <p:cNvPr id="5125" name="Text Box 8"/>
          <p:cNvSpPr txBox="1">
            <a:spLocks noChangeArrowheads="1"/>
          </p:cNvSpPr>
          <p:nvPr/>
        </p:nvSpPr>
        <p:spPr bwMode="auto">
          <a:xfrm>
            <a:off x="876300" y="2057400"/>
            <a:ext cx="5334000" cy="519113"/>
          </a:xfrm>
          <a:prstGeom prst="rect">
            <a:avLst/>
          </a:prstGeom>
          <a:noFill/>
          <a:ln w="9525">
            <a:noFill/>
            <a:miter lim="800000"/>
            <a:headEnd/>
            <a:tailEnd/>
          </a:ln>
        </p:spPr>
        <p:txBody>
          <a:bodyPr>
            <a:spAutoFit/>
          </a:bodyPr>
          <a:lstStyle/>
          <a:p>
            <a:pPr>
              <a:spcBef>
                <a:spcPct val="50000"/>
              </a:spcBef>
            </a:pPr>
            <a:r>
              <a:rPr lang="en-US" sz="2800">
                <a:cs typeface="Times New Roman" pitchFamily="18" charset="0"/>
              </a:rPr>
              <a:t>- Xúc động: Có cảm xúc mạnh</a:t>
            </a:r>
          </a:p>
        </p:txBody>
      </p:sp>
      <p:sp>
        <p:nvSpPr>
          <p:cNvPr id="5126" name="Text Box 9"/>
          <p:cNvSpPr txBox="1">
            <a:spLocks noChangeArrowheads="1"/>
          </p:cNvSpPr>
          <p:nvPr/>
        </p:nvSpPr>
        <p:spPr bwMode="auto">
          <a:xfrm>
            <a:off x="863600" y="2667000"/>
            <a:ext cx="6502400" cy="523220"/>
          </a:xfrm>
          <a:prstGeom prst="rect">
            <a:avLst/>
          </a:prstGeom>
          <a:noFill/>
          <a:ln w="9525">
            <a:noFill/>
            <a:miter lim="800000"/>
            <a:headEnd/>
            <a:tailEnd/>
          </a:ln>
        </p:spPr>
        <p:txBody>
          <a:bodyPr>
            <a:spAutoFit/>
          </a:bodyPr>
          <a:lstStyle/>
          <a:p>
            <a:pPr>
              <a:spcBef>
                <a:spcPct val="50000"/>
              </a:spcBef>
            </a:pPr>
            <a:r>
              <a:rPr lang="en-US" sz="2800">
                <a:cs typeface="Times New Roman" pitchFamily="18" charset="0"/>
              </a:rPr>
              <a:t>- Hình phạt: Hình thức phạt người có lỗi.</a:t>
            </a:r>
          </a:p>
        </p:txBody>
      </p:sp>
      <p:sp>
        <p:nvSpPr>
          <p:cNvPr id="13322" name="Text Box 10"/>
          <p:cNvSpPr txBox="1">
            <a:spLocks noChangeArrowheads="1"/>
          </p:cNvSpPr>
          <p:nvPr/>
        </p:nvSpPr>
        <p:spPr bwMode="auto">
          <a:xfrm>
            <a:off x="876300" y="3314700"/>
            <a:ext cx="7505700" cy="523220"/>
          </a:xfrm>
          <a:prstGeom prst="rect">
            <a:avLst/>
          </a:prstGeom>
          <a:noFill/>
          <a:ln w="9525">
            <a:noFill/>
            <a:miter lim="800000"/>
            <a:headEnd/>
            <a:tailEnd/>
          </a:ln>
        </p:spPr>
        <p:txBody>
          <a:bodyPr>
            <a:spAutoFit/>
          </a:bodyPr>
          <a:lstStyle/>
          <a:p>
            <a:pPr>
              <a:spcBef>
                <a:spcPct val="50000"/>
              </a:spcBef>
            </a:pPr>
            <a:r>
              <a:rPr lang="en-US" sz="2800">
                <a:cs typeface="Times New Roman" pitchFamily="18" charset="0"/>
              </a:rPr>
              <a:t>- Lễ phép: Có thái độ cử chỉ, kính trọng người trên</a:t>
            </a:r>
          </a:p>
        </p:txBody>
      </p:sp>
      <p:sp>
        <p:nvSpPr>
          <p:cNvPr id="13323" name="Text Box 11"/>
          <p:cNvSpPr txBox="1">
            <a:spLocks noChangeArrowheads="1"/>
          </p:cNvSpPr>
          <p:nvPr/>
        </p:nvSpPr>
        <p:spPr bwMode="auto">
          <a:xfrm>
            <a:off x="889000" y="3949700"/>
            <a:ext cx="6248400" cy="523220"/>
          </a:xfrm>
          <a:prstGeom prst="rect">
            <a:avLst/>
          </a:prstGeom>
          <a:noFill/>
          <a:ln w="9525">
            <a:noFill/>
            <a:miter lim="800000"/>
            <a:headEnd/>
            <a:tailEnd/>
          </a:ln>
        </p:spPr>
        <p:txBody>
          <a:bodyPr>
            <a:spAutoFit/>
          </a:bodyPr>
          <a:lstStyle/>
          <a:p>
            <a:pPr>
              <a:spcBef>
                <a:spcPct val="50000"/>
              </a:spcBef>
            </a:pPr>
            <a:r>
              <a:rPr lang="en-US" sz="2800">
                <a:cs typeface="Times New Roman" pitchFamily="18" charset="0"/>
              </a:rPr>
              <a:t>- Ngạc nhiên: Lấy làm lạ một điều gì đó.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3322"/>
                                        </p:tgtEl>
                                        <p:attrNameLst>
                                          <p:attrName>style.visibility</p:attrName>
                                        </p:attrNameLst>
                                      </p:cBhvr>
                                      <p:to>
                                        <p:strVal val="visible"/>
                                      </p:to>
                                    </p:set>
                                    <p:animEffect transition="in" filter="wedge">
                                      <p:cBhvr>
                                        <p:cTn id="7" dur="2000"/>
                                        <p:tgtEl>
                                          <p:spTgt spid="13322"/>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13323"/>
                                        </p:tgtEl>
                                        <p:attrNameLst>
                                          <p:attrName>style.visibility</p:attrName>
                                        </p:attrNameLst>
                                      </p:cBhvr>
                                      <p:to>
                                        <p:strVal val="visible"/>
                                      </p:to>
                                    </p:set>
                                    <p:animEffect transition="in" filter="wedge">
                                      <p:cBhvr>
                                        <p:cTn id="10" dur="2000"/>
                                        <p:tgtEl>
                                          <p:spTgt spid="133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2" grpId="0"/>
      <p:bldP spid="133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304800" y="1519238"/>
            <a:ext cx="8610600" cy="5747727"/>
          </a:xfrm>
          <a:prstGeom prst="rect">
            <a:avLst/>
          </a:prstGeom>
          <a:noFill/>
          <a:ln w="9525">
            <a:noFill/>
            <a:miter lim="800000"/>
            <a:headEnd/>
            <a:tailEnd/>
          </a:ln>
        </p:spPr>
        <p:txBody>
          <a:bodyPr>
            <a:spAutoFit/>
          </a:bodyPr>
          <a:lstStyle/>
          <a:p>
            <a:pPr algn="just"/>
            <a:r>
              <a:rPr lang="en-US" sz="2100" dirty="0">
                <a:cs typeface="Times New Roman" pitchFamily="18" charset="0"/>
              </a:rPr>
              <a:t>1. </a:t>
            </a:r>
            <a:r>
              <a:rPr lang="en-US" sz="2100" dirty="0" err="1">
                <a:cs typeface="Times New Roman" pitchFamily="18" charset="0"/>
              </a:rPr>
              <a:t>Giữa</a:t>
            </a:r>
            <a:r>
              <a:rPr lang="en-US" sz="2100" dirty="0">
                <a:cs typeface="Times New Roman" pitchFamily="18" charset="0"/>
              </a:rPr>
              <a:t> </a:t>
            </a:r>
            <a:r>
              <a:rPr lang="en-US" sz="2100" dirty="0" err="1">
                <a:cs typeface="Times New Roman" pitchFamily="18" charset="0"/>
              </a:rPr>
              <a:t>cảnh</a:t>
            </a:r>
            <a:r>
              <a:rPr lang="en-US" sz="2100" dirty="0">
                <a:cs typeface="Times New Roman" pitchFamily="18" charset="0"/>
              </a:rPr>
              <a:t> </a:t>
            </a:r>
            <a:r>
              <a:rPr lang="en-US" sz="2100" dirty="0" err="1">
                <a:cs typeface="Times New Roman" pitchFamily="18" charset="0"/>
              </a:rPr>
              <a:t>nhộn</a:t>
            </a:r>
            <a:r>
              <a:rPr lang="en-US" sz="2100" dirty="0">
                <a:cs typeface="Times New Roman" pitchFamily="18" charset="0"/>
              </a:rPr>
              <a:t> </a:t>
            </a:r>
            <a:r>
              <a:rPr lang="en-US" sz="2100" dirty="0" err="1">
                <a:cs typeface="Times New Roman" pitchFamily="18" charset="0"/>
              </a:rPr>
              <a:t>nhịp</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a:t>
            </a:r>
            <a:r>
              <a:rPr lang="en-US" sz="2100" dirty="0" err="1">
                <a:cs typeface="Times New Roman" pitchFamily="18" charset="0"/>
              </a:rPr>
              <a:t>giờ</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chơi</a:t>
            </a:r>
            <a:r>
              <a:rPr lang="en-US" sz="2100" dirty="0">
                <a:cs typeface="Times New Roman" pitchFamily="18" charset="0"/>
              </a:rPr>
              <a:t>, </a:t>
            </a:r>
            <a:r>
              <a:rPr lang="en-US" sz="2100" dirty="0" err="1">
                <a:cs typeface="Times New Roman" pitchFamily="18" charset="0"/>
              </a:rPr>
              <a:t>từ</a:t>
            </a:r>
            <a:r>
              <a:rPr lang="en-US" sz="2100" dirty="0">
                <a:cs typeface="Times New Roman" pitchFamily="18" charset="0"/>
              </a:rPr>
              <a:t> </a:t>
            </a:r>
            <a:r>
              <a:rPr lang="en-US" sz="2100" dirty="0" err="1">
                <a:cs typeface="Times New Roman" pitchFamily="18" charset="0"/>
              </a:rPr>
              <a:t>phía</a:t>
            </a:r>
            <a:r>
              <a:rPr lang="en-US" sz="2100" dirty="0">
                <a:cs typeface="Times New Roman" pitchFamily="18" charset="0"/>
              </a:rPr>
              <a:t> </a:t>
            </a:r>
            <a:r>
              <a:rPr lang="en-US" sz="2100" dirty="0" err="1">
                <a:cs typeface="Times New Roman" pitchFamily="18" charset="0"/>
              </a:rPr>
              <a:t>cổng</a:t>
            </a:r>
            <a:r>
              <a:rPr lang="en-US" sz="2100" dirty="0">
                <a:cs typeface="Times New Roman" pitchFamily="18" charset="0"/>
              </a:rPr>
              <a:t> </a:t>
            </a:r>
            <a:r>
              <a:rPr lang="en-US" sz="2100" dirty="0" err="1">
                <a:cs typeface="Times New Roman" pitchFamily="18" charset="0"/>
              </a:rPr>
              <a:t>trường</a:t>
            </a:r>
            <a:r>
              <a:rPr lang="en-US" sz="2100" dirty="0">
                <a:cs typeface="Times New Roman" pitchFamily="18" charset="0"/>
              </a:rPr>
              <a:t> </a:t>
            </a:r>
            <a:r>
              <a:rPr lang="en-US" sz="2100" dirty="0" err="1">
                <a:cs typeface="Times New Roman" pitchFamily="18" charset="0"/>
              </a:rPr>
              <a:t>bỗng</a:t>
            </a:r>
            <a:r>
              <a:rPr lang="en-US" sz="2100" dirty="0">
                <a:cs typeface="Times New Roman" pitchFamily="18" charset="0"/>
              </a:rPr>
              <a:t> </a:t>
            </a:r>
            <a:r>
              <a:rPr lang="en-US" sz="2100" dirty="0" err="1">
                <a:cs typeface="Times New Roman" pitchFamily="18" charset="0"/>
              </a:rPr>
              <a:t>xuất</a:t>
            </a:r>
            <a:r>
              <a:rPr lang="en-US" sz="2100" dirty="0">
                <a:cs typeface="Times New Roman" pitchFamily="18" charset="0"/>
              </a:rPr>
              <a:t> </a:t>
            </a:r>
            <a:r>
              <a:rPr lang="en-US" sz="2100" dirty="0" err="1">
                <a:cs typeface="Times New Roman" pitchFamily="18" charset="0"/>
              </a:rPr>
              <a:t>hiện</a:t>
            </a:r>
            <a:r>
              <a:rPr lang="en-US" sz="2100" dirty="0">
                <a:cs typeface="Times New Roman" pitchFamily="18" charset="0"/>
              </a:rPr>
              <a:t> </a:t>
            </a:r>
            <a:r>
              <a:rPr lang="en-US" sz="2100" dirty="0" err="1">
                <a:cs typeface="Times New Roman" pitchFamily="18" charset="0"/>
              </a:rPr>
              <a:t>một</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bộ</a:t>
            </a:r>
            <a:r>
              <a:rPr lang="en-US" sz="2100" dirty="0">
                <a:cs typeface="Times New Roman" pitchFamily="18" charset="0"/>
              </a:rPr>
              <a:t> </a:t>
            </a:r>
            <a:r>
              <a:rPr lang="en-US" sz="2100" dirty="0" err="1">
                <a:cs typeface="Times New Roman" pitchFamily="18" charset="0"/>
              </a:rPr>
              <a:t>đội</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a:t>
            </a:r>
            <a:r>
              <a:rPr lang="en-US" sz="2100" dirty="0" err="1">
                <a:cs typeface="Times New Roman" pitchFamily="18" charset="0"/>
              </a:rPr>
              <a:t>Dũng</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tìm</a:t>
            </a:r>
            <a:r>
              <a:rPr lang="en-US" sz="2100" dirty="0">
                <a:cs typeface="Times New Roman" pitchFamily="18" charset="0"/>
              </a:rPr>
              <a:t> </a:t>
            </a:r>
            <a:r>
              <a:rPr lang="en-US" sz="2100" dirty="0" err="1">
                <a:cs typeface="Times New Roman" pitchFamily="18" charset="0"/>
              </a:rPr>
              <a:t>đến</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con </a:t>
            </a:r>
            <a:r>
              <a:rPr lang="en-US" sz="2100" dirty="0" err="1">
                <a:cs typeface="Times New Roman" pitchFamily="18" charset="0"/>
              </a:rPr>
              <a:t>mình</a:t>
            </a:r>
            <a:r>
              <a:rPr lang="en-US" sz="2100" dirty="0">
                <a:cs typeface="Times New Roman" pitchFamily="18" charset="0"/>
              </a:rPr>
              <a:t> </a:t>
            </a:r>
            <a:r>
              <a:rPr lang="en-US" sz="2100" dirty="0" err="1">
                <a:cs typeface="Times New Roman" pitchFamily="18" charset="0"/>
              </a:rPr>
              <a:t>để</a:t>
            </a:r>
            <a:r>
              <a:rPr lang="en-US" sz="2100" dirty="0">
                <a:cs typeface="Times New Roman" pitchFamily="18" charset="0"/>
              </a:rPr>
              <a:t> </a:t>
            </a:r>
            <a:r>
              <a:rPr lang="en-US" sz="2100" dirty="0" err="1">
                <a:cs typeface="Times New Roman" pitchFamily="18" charset="0"/>
              </a:rPr>
              <a:t>chào</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cũ</a:t>
            </a:r>
            <a:endParaRPr lang="en-US" sz="2100" dirty="0">
              <a:cs typeface="Times New Roman" pitchFamily="18" charset="0"/>
            </a:endParaRPr>
          </a:p>
          <a:p>
            <a:pPr algn="just"/>
            <a:r>
              <a:rPr lang="en-US" sz="2100" dirty="0">
                <a:cs typeface="Times New Roman" pitchFamily="18" charset="0"/>
              </a:rPr>
              <a:t>2. </a:t>
            </a:r>
            <a:r>
              <a:rPr lang="en-US" sz="2100" dirty="0" err="1">
                <a:cs typeface="Times New Roman" pitchFamily="18" charset="0"/>
              </a:rPr>
              <a:t>Vừa</a:t>
            </a:r>
            <a:r>
              <a:rPr lang="en-US" sz="2100" dirty="0">
                <a:cs typeface="Times New Roman" pitchFamily="18" charset="0"/>
              </a:rPr>
              <a:t> </a:t>
            </a:r>
            <a:r>
              <a:rPr lang="en-US" sz="2100" dirty="0" err="1">
                <a:cs typeface="Times New Roman" pitchFamily="18" charset="0"/>
              </a:rPr>
              <a:t>tới</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thấy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bước</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vội</a:t>
            </a:r>
            <a:r>
              <a:rPr lang="en-US" sz="2100" dirty="0">
                <a:cs typeface="Times New Roman" pitchFamily="18" charset="0"/>
              </a:rPr>
              <a:t> </a:t>
            </a:r>
            <a:r>
              <a:rPr lang="en-US" sz="2100" dirty="0" err="1">
                <a:cs typeface="Times New Roman" pitchFamily="18" charset="0"/>
              </a:rPr>
              <a:t>bỏ</a:t>
            </a:r>
            <a:r>
              <a:rPr lang="en-US" sz="2100" dirty="0">
                <a:cs typeface="Times New Roman" pitchFamily="18" charset="0"/>
              </a:rPr>
              <a:t> </a:t>
            </a:r>
            <a:r>
              <a:rPr lang="en-US" sz="2100" dirty="0" err="1">
                <a:cs typeface="Times New Roman" pitchFamily="18" charset="0"/>
              </a:rPr>
              <a:t>mũ</a:t>
            </a:r>
            <a:r>
              <a:rPr lang="en-US" sz="2100" dirty="0">
                <a:cs typeface="Times New Roman" pitchFamily="18" charset="0"/>
              </a:rPr>
              <a:t>, </a:t>
            </a:r>
            <a:r>
              <a:rPr lang="en-US" sz="2100" dirty="0" err="1">
                <a:cs typeface="Times New Roman" pitchFamily="18" charset="0"/>
              </a:rPr>
              <a:t>lễ</a:t>
            </a:r>
            <a:r>
              <a:rPr lang="en-US" sz="2100" dirty="0">
                <a:cs typeface="Times New Roman" pitchFamily="18" charset="0"/>
              </a:rPr>
              <a:t> </a:t>
            </a:r>
            <a:r>
              <a:rPr lang="en-US" sz="2100" dirty="0" err="1">
                <a:cs typeface="Times New Roman" pitchFamily="18" charset="0"/>
              </a:rPr>
              <a:t>phép</a:t>
            </a:r>
            <a:r>
              <a:rPr lang="en-US" sz="2100" dirty="0">
                <a:cs typeface="Times New Roman" pitchFamily="18" charset="0"/>
              </a:rPr>
              <a:t> </a:t>
            </a:r>
            <a:r>
              <a:rPr lang="en-US" sz="2100" dirty="0" err="1">
                <a:cs typeface="Times New Roman" pitchFamily="18" charset="0"/>
              </a:rPr>
              <a:t>chào</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nhấc</a:t>
            </a:r>
            <a:r>
              <a:rPr lang="en-US" sz="2100" dirty="0">
                <a:cs typeface="Times New Roman" pitchFamily="18" charset="0"/>
              </a:rPr>
              <a:t> </a:t>
            </a:r>
            <a:r>
              <a:rPr lang="en-US" sz="2100" dirty="0" err="1">
                <a:cs typeface="Times New Roman" pitchFamily="18" charset="0"/>
              </a:rPr>
              <a:t>kính</a:t>
            </a:r>
            <a:r>
              <a:rPr lang="en-US" sz="2100" dirty="0">
                <a:cs typeface="Times New Roman" pitchFamily="18" charset="0"/>
              </a:rPr>
              <a:t>, </a:t>
            </a:r>
            <a:r>
              <a:rPr lang="en-US" sz="2100" dirty="0" err="1">
                <a:cs typeface="Times New Roman" pitchFamily="18" charset="0"/>
              </a:rPr>
              <a:t>chớp</a:t>
            </a:r>
            <a:r>
              <a:rPr lang="en-US" sz="2100" dirty="0">
                <a:cs typeface="Times New Roman" pitchFamily="18" charset="0"/>
              </a:rPr>
              <a:t> </a:t>
            </a:r>
            <a:r>
              <a:rPr lang="en-US" sz="2100" dirty="0" err="1">
                <a:cs typeface="Times New Roman" pitchFamily="18" charset="0"/>
              </a:rPr>
              <a:t>mắt</a:t>
            </a:r>
            <a:r>
              <a:rPr lang="en-US" sz="2100" dirty="0">
                <a:cs typeface="Times New Roman" pitchFamily="18" charset="0"/>
              </a:rPr>
              <a:t> </a:t>
            </a:r>
            <a:r>
              <a:rPr lang="en-US" sz="2100" dirty="0" err="1">
                <a:cs typeface="Times New Roman" pitchFamily="18" charset="0"/>
              </a:rPr>
              <a:t>ngạc</a:t>
            </a:r>
            <a:r>
              <a:rPr lang="en-US" sz="2100" dirty="0">
                <a:cs typeface="Times New Roman" pitchFamily="18" charset="0"/>
              </a:rPr>
              <a:t> </a:t>
            </a:r>
            <a:r>
              <a:rPr lang="en-US" sz="2100" dirty="0" err="1">
                <a:cs typeface="Times New Roman" pitchFamily="18" charset="0"/>
              </a:rPr>
              <a:t>nhiên</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liền</a:t>
            </a:r>
            <a:r>
              <a:rPr lang="en-US" sz="2100" dirty="0">
                <a:cs typeface="Times New Roman" pitchFamily="18" charset="0"/>
              </a:rPr>
              <a:t> </a:t>
            </a:r>
            <a:r>
              <a:rPr lang="en-US" sz="2100" dirty="0" err="1">
                <a:cs typeface="Times New Roman" pitchFamily="18" charset="0"/>
              </a:rPr>
              <a:t>nói</a:t>
            </a:r>
            <a:r>
              <a:rPr lang="en-US" sz="2100" dirty="0">
                <a:cs typeface="Times New Roman" pitchFamily="18" charset="0"/>
              </a:rPr>
              <a:t>:</a:t>
            </a:r>
          </a:p>
          <a:p>
            <a:pPr algn="just"/>
            <a:r>
              <a:rPr lang="en-US" sz="2100" dirty="0">
                <a:cs typeface="Times New Roman" pitchFamily="18" charset="0"/>
              </a:rPr>
              <a:t> - </a:t>
            </a:r>
            <a:r>
              <a:rPr lang="en-US" sz="2100" dirty="0" err="1">
                <a:cs typeface="Times New Roman" pitchFamily="18" charset="0"/>
              </a:rPr>
              <a:t>Thưa</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Khánh</a:t>
            </a:r>
            <a:r>
              <a:rPr lang="en-US" sz="2100" dirty="0">
                <a:cs typeface="Times New Roman" pitchFamily="18" charset="0"/>
              </a:rPr>
              <a:t>, </a:t>
            </a:r>
            <a:r>
              <a:rPr lang="en-US" sz="2100" dirty="0" err="1">
                <a:cs typeface="Times New Roman" pitchFamily="18" charset="0"/>
              </a:rPr>
              <a:t>đứa</a:t>
            </a:r>
            <a:r>
              <a:rPr lang="en-US" sz="2100" dirty="0">
                <a:cs typeface="Times New Roman" pitchFamily="18" charset="0"/>
              </a:rPr>
              <a:t> </a:t>
            </a:r>
            <a:r>
              <a:rPr lang="en-US" sz="2100" dirty="0" err="1">
                <a:cs typeface="Times New Roman" pitchFamily="18" charset="0"/>
              </a:rPr>
              <a:t>học</a:t>
            </a:r>
            <a:r>
              <a:rPr lang="en-US" sz="2100" dirty="0">
                <a:cs typeface="Times New Roman" pitchFamily="18" charset="0"/>
              </a:rPr>
              <a:t> </a:t>
            </a:r>
            <a:r>
              <a:rPr lang="en-US" sz="2100" dirty="0" err="1">
                <a:cs typeface="Times New Roman" pitchFamily="18" charset="0"/>
              </a:rPr>
              <a:t>trò</a:t>
            </a:r>
            <a:r>
              <a:rPr lang="en-US" sz="2100" dirty="0">
                <a:cs typeface="Times New Roman" pitchFamily="18" charset="0"/>
              </a:rPr>
              <a:t> </a:t>
            </a:r>
            <a:r>
              <a:rPr lang="en-US" sz="2100" dirty="0" err="1">
                <a:cs typeface="Times New Roman" pitchFamily="18" charset="0"/>
              </a:rPr>
              <a:t>năm</a:t>
            </a:r>
            <a:r>
              <a:rPr lang="en-US" sz="2100" dirty="0">
                <a:cs typeface="Times New Roman" pitchFamily="18" charset="0"/>
              </a:rPr>
              <a:t> </a:t>
            </a:r>
            <a:r>
              <a:rPr lang="en-US" sz="2100" dirty="0" err="1">
                <a:cs typeface="Times New Roman" pitchFamily="18" charset="0"/>
              </a:rPr>
              <a:t>nào</a:t>
            </a:r>
            <a:r>
              <a:rPr lang="en-US" sz="2100" dirty="0">
                <a:cs typeface="Times New Roman" pitchFamily="18" charset="0"/>
              </a:rPr>
              <a:t> </a:t>
            </a:r>
            <a:r>
              <a:rPr lang="en-US" sz="2100" dirty="0" err="1">
                <a:cs typeface="Times New Roman" pitchFamily="18" charset="0"/>
              </a:rPr>
              <a:t>trèo</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sổ</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bị</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đấy</a:t>
            </a:r>
            <a:r>
              <a:rPr lang="en-US" sz="2100" dirty="0">
                <a:cs typeface="Times New Roman" pitchFamily="18" charset="0"/>
              </a:rPr>
              <a:t> ạ!</a:t>
            </a:r>
          </a:p>
          <a:p>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cười</a:t>
            </a:r>
            <a:r>
              <a:rPr lang="en-US" sz="2100" dirty="0">
                <a:cs typeface="Times New Roman" pitchFamily="18" charset="0"/>
              </a:rPr>
              <a:t> </a:t>
            </a:r>
            <a:r>
              <a:rPr lang="en-US" sz="2100" dirty="0" err="1">
                <a:cs typeface="Times New Roman" pitchFamily="18" charset="0"/>
              </a:rPr>
              <a:t>vui</a:t>
            </a:r>
            <a:r>
              <a:rPr lang="en-US" sz="2100" dirty="0">
                <a:cs typeface="Times New Roman" pitchFamily="18" charset="0"/>
              </a:rPr>
              <a:t> </a:t>
            </a:r>
            <a:r>
              <a:rPr lang="en-US" sz="2100" dirty="0" err="1">
                <a:cs typeface="Times New Roman" pitchFamily="18" charset="0"/>
              </a:rPr>
              <a:t>vẻ</a:t>
            </a:r>
            <a:r>
              <a:rPr lang="en-US" sz="2100" dirty="0">
                <a:cs typeface="Times New Roman" pitchFamily="18" charset="0"/>
              </a:rPr>
              <a:t>:                                                                                        </a:t>
            </a:r>
          </a:p>
          <a:p>
            <a:pPr algn="just"/>
            <a:r>
              <a:rPr lang="en-US" sz="2100" dirty="0">
                <a:cs typeface="Times New Roman" pitchFamily="18" charset="0"/>
              </a:rPr>
              <a:t>- À, </a:t>
            </a:r>
            <a:r>
              <a:rPr lang="en-US" sz="2100" dirty="0" err="1">
                <a:cs typeface="Times New Roman" pitchFamily="18" charset="0"/>
              </a:rPr>
              <a:t>Khánh</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rồi</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 </a:t>
            </a:r>
            <a:r>
              <a:rPr lang="en-US" sz="2100" dirty="0" err="1">
                <a:cs typeface="Times New Roman" pitchFamily="18" charset="0"/>
              </a:rPr>
              <a:t>hình</a:t>
            </a:r>
            <a:r>
              <a:rPr lang="en-US" sz="2100" dirty="0">
                <a:cs typeface="Times New Roman" pitchFamily="18" charset="0"/>
              </a:rPr>
              <a:t> </a:t>
            </a:r>
            <a:r>
              <a:rPr lang="en-US" sz="2100" dirty="0" err="1">
                <a:cs typeface="Times New Roman" pitchFamily="18" charset="0"/>
              </a:rPr>
              <a:t>như</a:t>
            </a:r>
            <a:r>
              <a:rPr lang="en-US" sz="2100" dirty="0">
                <a:cs typeface="Times New Roman" pitchFamily="18" charset="0"/>
              </a:rPr>
              <a:t> </a:t>
            </a:r>
            <a:r>
              <a:rPr lang="en-US" sz="2100" dirty="0" err="1">
                <a:cs typeface="Times New Roman" pitchFamily="18" charset="0"/>
              </a:rPr>
              <a:t>hôm</a:t>
            </a:r>
            <a:r>
              <a:rPr lang="en-US" sz="2100" dirty="0">
                <a:cs typeface="Times New Roman" pitchFamily="18" charset="0"/>
              </a:rPr>
              <a:t> </a:t>
            </a:r>
            <a:r>
              <a:rPr lang="en-US" sz="2100" dirty="0" err="1">
                <a:cs typeface="Times New Roman" pitchFamily="18" charset="0"/>
              </a:rPr>
              <a:t>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có</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đâu</a:t>
            </a:r>
            <a:r>
              <a:rPr lang="en-US" sz="2100" dirty="0">
                <a:cs typeface="Times New Roman" pitchFamily="18" charset="0"/>
              </a:rPr>
              <a:t>!                                                                                                                  - </a:t>
            </a:r>
            <a:r>
              <a:rPr lang="en-US" sz="2100" dirty="0" err="1">
                <a:cs typeface="Times New Roman" pitchFamily="18" charset="0"/>
              </a:rPr>
              <a:t>Vâng</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buồn</a:t>
            </a:r>
            <a:r>
              <a:rPr lang="en-US" sz="2100" dirty="0">
                <a:cs typeface="Times New Roman" pitchFamily="18" charset="0"/>
              </a:rPr>
              <a:t>. </a:t>
            </a:r>
            <a:r>
              <a:rPr lang="en-US" sz="2100" dirty="0" err="1">
                <a:cs typeface="Times New Roman" pitchFamily="18" charset="0"/>
              </a:rPr>
              <a:t>Lúc</a:t>
            </a:r>
            <a:r>
              <a:rPr lang="en-US" sz="2100" dirty="0">
                <a:cs typeface="Times New Roman" pitchFamily="18" charset="0"/>
              </a:rPr>
              <a:t> </a:t>
            </a:r>
            <a:r>
              <a:rPr lang="en-US" sz="2100" dirty="0" err="1">
                <a:cs typeface="Times New Roman" pitchFamily="18" charset="0"/>
              </a:rPr>
              <a:t>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bảo</a:t>
            </a:r>
            <a:r>
              <a:rPr lang="en-US" sz="2100" dirty="0">
                <a:cs typeface="Times New Roman" pitchFamily="18" charset="0"/>
              </a:rPr>
              <a:t>: “</a:t>
            </a:r>
            <a:r>
              <a:rPr lang="en-US" sz="2100" dirty="0" err="1">
                <a:cs typeface="Times New Roman" pitchFamily="18" charset="0"/>
              </a:rPr>
              <a:t>Trước</a:t>
            </a:r>
            <a:r>
              <a:rPr lang="en-US" sz="2100" dirty="0">
                <a:cs typeface="Times New Roman" pitchFamily="18" charset="0"/>
              </a:rPr>
              <a:t> </a:t>
            </a:r>
            <a:r>
              <a:rPr lang="en-US" sz="2100" dirty="0" err="1">
                <a:cs typeface="Times New Roman" pitchFamily="18" charset="0"/>
              </a:rPr>
              <a:t>khi</a:t>
            </a:r>
            <a:r>
              <a:rPr lang="en-US" sz="2100" dirty="0">
                <a:cs typeface="Times New Roman" pitchFamily="18" charset="0"/>
              </a:rPr>
              <a:t> </a:t>
            </a:r>
            <a:r>
              <a:rPr lang="en-US" sz="2100" dirty="0" err="1">
                <a:cs typeface="Times New Roman" pitchFamily="18" charset="0"/>
              </a:rPr>
              <a:t>làm</a:t>
            </a:r>
            <a:endParaRPr lang="en-US" sz="2100" dirty="0">
              <a:cs typeface="Times New Roman" pitchFamily="18" charset="0"/>
            </a:endParaRPr>
          </a:p>
          <a:p>
            <a:r>
              <a:rPr lang="en-US" sz="2100" dirty="0" err="1">
                <a:cs typeface="Times New Roman" pitchFamily="18" charset="0"/>
              </a:rPr>
              <a:t>việc</a:t>
            </a:r>
            <a:r>
              <a:rPr lang="en-US" sz="2100" dirty="0">
                <a:cs typeface="Times New Roman" pitchFamily="18" charset="0"/>
              </a:rPr>
              <a:t> </a:t>
            </a:r>
            <a:r>
              <a:rPr lang="en-US" sz="2100" dirty="0" err="1">
                <a:cs typeface="Times New Roman" pitchFamily="18" charset="0"/>
              </a:rPr>
              <a:t>gì</a:t>
            </a:r>
            <a:r>
              <a:rPr lang="en-US" sz="2100" dirty="0">
                <a:cs typeface="Times New Roman" pitchFamily="18" charset="0"/>
              </a:rPr>
              <a:t>, </a:t>
            </a:r>
            <a:r>
              <a:rPr lang="en-US" sz="2100" dirty="0" err="1">
                <a:cs typeface="Times New Roman" pitchFamily="18" charset="0"/>
              </a:rPr>
              <a:t>cần</a:t>
            </a:r>
            <a:r>
              <a:rPr lang="en-US" sz="2100" dirty="0">
                <a:cs typeface="Times New Roman" pitchFamily="18" charset="0"/>
              </a:rPr>
              <a:t> </a:t>
            </a:r>
            <a:r>
              <a:rPr lang="en-US" sz="2100" dirty="0" err="1">
                <a:cs typeface="Times New Roman" pitchFamily="18" charset="0"/>
              </a:rPr>
              <a:t>phải</a:t>
            </a:r>
            <a:r>
              <a:rPr lang="en-US" sz="2100" dirty="0">
                <a:cs typeface="Times New Roman" pitchFamily="18" charset="0"/>
              </a:rPr>
              <a:t> </a:t>
            </a:r>
            <a:r>
              <a:rPr lang="en-US" sz="2100" dirty="0" err="1">
                <a:cs typeface="Times New Roman" pitchFamily="18" charset="0"/>
              </a:rPr>
              <a:t>nghĩ</a:t>
            </a:r>
            <a:r>
              <a:rPr lang="en-US" sz="2100" dirty="0">
                <a:cs typeface="Times New Roman" pitchFamily="18" charset="0"/>
              </a:rPr>
              <a:t> </a:t>
            </a:r>
            <a:r>
              <a:rPr lang="en-US" sz="2100" dirty="0" err="1">
                <a:cs typeface="Times New Roman" pitchFamily="18" charset="0"/>
              </a:rPr>
              <a:t>chứ</a:t>
            </a:r>
            <a:r>
              <a:rPr lang="en-US" sz="2100" dirty="0">
                <a:cs typeface="Times New Roman" pitchFamily="18" charset="0"/>
              </a:rPr>
              <a:t>! </a:t>
            </a:r>
            <a:r>
              <a:rPr lang="en-US" sz="2100" dirty="0" err="1">
                <a:cs typeface="Times New Roman" pitchFamily="18" charset="0"/>
              </a:rPr>
              <a:t>Thôi</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về</a:t>
            </a:r>
            <a:r>
              <a:rPr lang="en-US" sz="2100" dirty="0">
                <a:cs typeface="Times New Roman" pitchFamily="18" charset="0"/>
              </a:rPr>
              <a:t> </a:t>
            </a:r>
            <a:r>
              <a:rPr lang="en-US" sz="2100" dirty="0" err="1">
                <a:cs typeface="Times New Roman" pitchFamily="18" charset="0"/>
              </a:rPr>
              <a:t>đi</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đâu</a:t>
            </a:r>
            <a:r>
              <a:rPr lang="en-US" sz="2100" dirty="0">
                <a:cs typeface="Times New Roman" pitchFamily="18" charset="0"/>
              </a:rPr>
              <a:t>.”                                                                             3. </a:t>
            </a:r>
            <a:r>
              <a:rPr lang="en-US" sz="2100" dirty="0" err="1">
                <a:cs typeface="Times New Roman" pitchFamily="18" charset="0"/>
              </a:rPr>
              <a:t>Giờ</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chơi</a:t>
            </a:r>
            <a:r>
              <a:rPr lang="en-US" sz="2100" dirty="0">
                <a:cs typeface="Times New Roman" pitchFamily="18" charset="0"/>
              </a:rPr>
              <a:t> </a:t>
            </a:r>
            <a:r>
              <a:rPr lang="en-US" sz="2100" dirty="0" err="1">
                <a:cs typeface="Times New Roman" pitchFamily="18" charset="0"/>
              </a:rPr>
              <a:t>đã</a:t>
            </a:r>
            <a:r>
              <a:rPr lang="en-US" sz="2100" dirty="0">
                <a:cs typeface="Times New Roman" pitchFamily="18" charset="0"/>
              </a:rPr>
              <a:t> </a:t>
            </a:r>
            <a:r>
              <a:rPr lang="en-US" sz="2100" dirty="0" err="1">
                <a:cs typeface="Times New Roman" pitchFamily="18" charset="0"/>
              </a:rPr>
              <a:t>hết</a:t>
            </a:r>
            <a:r>
              <a:rPr lang="en-US" sz="2100" dirty="0">
                <a:cs typeface="Times New Roman" pitchFamily="18" charset="0"/>
              </a:rPr>
              <a:t>. </a:t>
            </a:r>
            <a:r>
              <a:rPr lang="en-US" sz="2100" dirty="0" err="1">
                <a:cs typeface="Times New Roman" pitchFamily="18" charset="0"/>
              </a:rPr>
              <a:t>Dũng</a:t>
            </a:r>
            <a:r>
              <a:rPr lang="en-US" sz="2100" dirty="0">
                <a:cs typeface="Times New Roman" pitchFamily="18" charset="0"/>
              </a:rPr>
              <a:t> </a:t>
            </a:r>
            <a:r>
              <a:rPr lang="en-US" sz="2100" dirty="0" err="1">
                <a:cs typeface="Times New Roman" pitchFamily="18" charset="0"/>
              </a:rPr>
              <a:t>xúc</a:t>
            </a:r>
            <a:r>
              <a:rPr lang="en-US" sz="2100" dirty="0">
                <a:cs typeface="Times New Roman" pitchFamily="18" charset="0"/>
              </a:rPr>
              <a:t> </a:t>
            </a:r>
            <a:r>
              <a:rPr lang="en-US" sz="2100" dirty="0" err="1">
                <a:cs typeface="Times New Roman" pitchFamily="18" charset="0"/>
              </a:rPr>
              <a:t>động</a:t>
            </a:r>
            <a:r>
              <a:rPr lang="en-US" sz="2100" dirty="0">
                <a:cs typeface="Times New Roman" pitchFamily="18" charset="0"/>
              </a:rPr>
              <a:t> </a:t>
            </a:r>
            <a:r>
              <a:rPr lang="en-US" sz="2100" dirty="0" err="1">
                <a:cs typeface="Times New Roman" pitchFamily="18" charset="0"/>
              </a:rPr>
              <a:t>nhìn</a:t>
            </a:r>
            <a:r>
              <a:rPr lang="en-US" sz="2100" dirty="0">
                <a:cs typeface="Times New Roman" pitchFamily="18" charset="0"/>
              </a:rPr>
              <a:t> </a:t>
            </a:r>
            <a:r>
              <a:rPr lang="en-US" sz="2100" dirty="0" err="1">
                <a:cs typeface="Times New Roman" pitchFamily="18" charset="0"/>
              </a:rPr>
              <a:t>theo</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đang</a:t>
            </a:r>
            <a:r>
              <a:rPr lang="en-US" sz="2100" dirty="0">
                <a:cs typeface="Times New Roman" pitchFamily="18" charset="0"/>
              </a:rPr>
              <a:t> </a:t>
            </a:r>
            <a:r>
              <a:rPr lang="en-US" sz="2100" dirty="0" err="1">
                <a:cs typeface="Times New Roman" pitchFamily="18" charset="0"/>
              </a:rPr>
              <a:t>đi</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phía</a:t>
            </a:r>
            <a:r>
              <a:rPr lang="en-US" sz="2100" dirty="0">
                <a:cs typeface="Times New Roman" pitchFamily="18" charset="0"/>
              </a:rPr>
              <a:t> </a:t>
            </a:r>
            <a:r>
              <a:rPr lang="en-US" sz="2100" dirty="0" err="1">
                <a:cs typeface="Times New Roman" pitchFamily="18" charset="0"/>
              </a:rPr>
              <a:t>cổng</a:t>
            </a:r>
            <a:r>
              <a:rPr lang="en-US" sz="2100" dirty="0">
                <a:cs typeface="Times New Roman" pitchFamily="18" charset="0"/>
              </a:rPr>
              <a:t> </a:t>
            </a:r>
            <a:r>
              <a:rPr lang="en-US" sz="2100" dirty="0" err="1">
                <a:cs typeface="Times New Roman" pitchFamily="18" charset="0"/>
              </a:rPr>
              <a:t>trường</a:t>
            </a:r>
            <a:r>
              <a:rPr lang="en-US" sz="2100" dirty="0">
                <a:cs typeface="Times New Roman" pitchFamily="18" charset="0"/>
              </a:rPr>
              <a:t> </a:t>
            </a:r>
            <a:r>
              <a:rPr lang="en-US" sz="2100" dirty="0" err="1">
                <a:cs typeface="Times New Roman" pitchFamily="18" charset="0"/>
              </a:rPr>
              <a:t>rồi</a:t>
            </a:r>
            <a:r>
              <a:rPr lang="en-US" sz="2100" dirty="0">
                <a:cs typeface="Times New Roman" pitchFamily="18" charset="0"/>
              </a:rPr>
              <a:t> </a:t>
            </a:r>
            <a:r>
              <a:rPr lang="en-US" sz="2100" dirty="0" err="1">
                <a:cs typeface="Times New Roman" pitchFamily="18" charset="0"/>
              </a:rPr>
              <a:t>lại</a:t>
            </a:r>
            <a:r>
              <a:rPr lang="en-US" sz="2100" dirty="0">
                <a:cs typeface="Times New Roman" pitchFamily="18" charset="0"/>
              </a:rPr>
              <a:t> </a:t>
            </a:r>
            <a:r>
              <a:rPr lang="en-US" sz="2100" dirty="0" err="1">
                <a:cs typeface="Times New Roman" pitchFamily="18" charset="0"/>
              </a:rPr>
              <a:t>nhìn</a:t>
            </a:r>
            <a:r>
              <a:rPr lang="en-US" sz="2100" dirty="0">
                <a:cs typeface="Times New Roman" pitchFamily="18" charset="0"/>
              </a:rPr>
              <a:t> </a:t>
            </a:r>
            <a:r>
              <a:rPr lang="en-US" sz="2100" dirty="0" err="1">
                <a:cs typeface="Times New Roman" pitchFamily="18" charset="0"/>
              </a:rPr>
              <a:t>cái</a:t>
            </a:r>
            <a:r>
              <a:rPr lang="en-US" sz="2100" dirty="0">
                <a:cs typeface="Times New Roman" pitchFamily="18" charset="0"/>
              </a:rPr>
              <a:t> </a:t>
            </a:r>
            <a:r>
              <a:rPr lang="en-US" sz="2100" dirty="0" err="1">
                <a:cs typeface="Times New Roman" pitchFamily="18" charset="0"/>
              </a:rPr>
              <a:t>khung</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sổ</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học</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nghĩ</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cũng</a:t>
            </a:r>
            <a:r>
              <a:rPr lang="en-US" sz="2100" dirty="0">
                <a:cs typeface="Times New Roman" pitchFamily="18" charset="0"/>
              </a:rPr>
              <a:t> </a:t>
            </a:r>
            <a:r>
              <a:rPr lang="en-US" sz="2100" dirty="0" err="1">
                <a:cs typeface="Times New Roman" pitchFamily="18" charset="0"/>
              </a:rPr>
              <a:t>có</a:t>
            </a:r>
            <a:r>
              <a:rPr lang="en-US" sz="2100" dirty="0">
                <a:cs typeface="Times New Roman" pitchFamily="18" charset="0"/>
              </a:rPr>
              <a:t> </a:t>
            </a:r>
            <a:r>
              <a:rPr lang="en-US" sz="2100" dirty="0" err="1">
                <a:cs typeface="Times New Roman" pitchFamily="18" charset="0"/>
              </a:rPr>
              <a:t>lần</a:t>
            </a:r>
            <a:r>
              <a:rPr lang="en-US" sz="2100" dirty="0">
                <a:cs typeface="Times New Roman" pitchFamily="18" charset="0"/>
              </a:rPr>
              <a:t> </a:t>
            </a:r>
            <a:r>
              <a:rPr lang="en-US" sz="2100" dirty="0" err="1">
                <a:cs typeface="Times New Roman" pitchFamily="18" charset="0"/>
              </a:rPr>
              <a:t>mắc</a:t>
            </a:r>
            <a:r>
              <a:rPr lang="en-US" sz="2100" dirty="0">
                <a:cs typeface="Times New Roman" pitchFamily="18" charset="0"/>
              </a:rPr>
              <a:t> </a:t>
            </a:r>
            <a:r>
              <a:rPr lang="en-US" sz="2100" dirty="0" err="1">
                <a:cs typeface="Times New Roman" pitchFamily="18" charset="0"/>
              </a:rPr>
              <a:t>lỗi</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nhận</a:t>
            </a:r>
            <a:r>
              <a:rPr lang="en-US" sz="2100" dirty="0">
                <a:cs typeface="Times New Roman" pitchFamily="18" charset="0"/>
              </a:rPr>
              <a:t> </a:t>
            </a:r>
            <a:r>
              <a:rPr lang="en-US" sz="2100" dirty="0" err="1">
                <a:cs typeface="Times New Roman" pitchFamily="18" charset="0"/>
              </a:rPr>
              <a:t>đó</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hình</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và</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mãi</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để</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bao</a:t>
            </a:r>
            <a:r>
              <a:rPr lang="en-US" sz="2100" dirty="0">
                <a:cs typeface="Times New Roman" pitchFamily="18" charset="0"/>
              </a:rPr>
              <a:t> </a:t>
            </a:r>
            <a:r>
              <a:rPr lang="en-US" sz="2100" dirty="0" err="1">
                <a:cs typeface="Times New Roman" pitchFamily="18" charset="0"/>
              </a:rPr>
              <a:t>giờ</a:t>
            </a:r>
            <a:endParaRPr lang="en-US" sz="2100" dirty="0">
              <a:cs typeface="Times New Roman" pitchFamily="18" charset="0"/>
            </a:endParaRPr>
          </a:p>
          <a:p>
            <a:pPr algn="just"/>
            <a:r>
              <a:rPr lang="en-US" sz="2100" dirty="0" err="1">
                <a:cs typeface="Times New Roman" pitchFamily="18" charset="0"/>
              </a:rPr>
              <a:t>mắc</a:t>
            </a:r>
            <a:r>
              <a:rPr lang="en-US" sz="2100" dirty="0">
                <a:cs typeface="Times New Roman" pitchFamily="18" charset="0"/>
              </a:rPr>
              <a:t> </a:t>
            </a:r>
            <a:r>
              <a:rPr lang="en-US" sz="2100" dirty="0" err="1">
                <a:cs typeface="Times New Roman" pitchFamily="18" charset="0"/>
              </a:rPr>
              <a:t>lại</a:t>
            </a:r>
            <a:r>
              <a:rPr lang="en-US" sz="2100" dirty="0">
                <a:cs typeface="Times New Roman" pitchFamily="18" charset="0"/>
              </a:rPr>
              <a:t> </a:t>
            </a:r>
            <a:r>
              <a:rPr lang="en-US" sz="2100" dirty="0" err="1">
                <a:cs typeface="Times New Roman" pitchFamily="18" charset="0"/>
              </a:rPr>
              <a:t>nữa</a:t>
            </a:r>
            <a:r>
              <a:rPr lang="en-US" sz="2100" dirty="0">
                <a:cs typeface="Times New Roman" pitchFamily="18" charset="0"/>
              </a:rPr>
              <a:t>.                                                                                                                                                                                                                                                                                                                                                                </a:t>
            </a:r>
          </a:p>
          <a:p>
            <a:r>
              <a:rPr lang="en-US" sz="2100" dirty="0">
                <a:cs typeface="Times New Roman" pitchFamily="18" charset="0"/>
              </a:rPr>
              <a:t>                                                                                                  Theo </a:t>
            </a:r>
            <a:r>
              <a:rPr lang="en-US" sz="2100" dirty="0" err="1">
                <a:cs typeface="Times New Roman" pitchFamily="18" charset="0"/>
              </a:rPr>
              <a:t>Phong</a:t>
            </a:r>
            <a:r>
              <a:rPr lang="en-US" sz="2100" dirty="0">
                <a:cs typeface="Times New Roman" pitchFamily="18" charset="0"/>
              </a:rPr>
              <a:t> Thu</a:t>
            </a:r>
          </a:p>
          <a:p>
            <a:pPr>
              <a:spcBef>
                <a:spcPct val="50000"/>
              </a:spcBef>
            </a:pPr>
            <a:endParaRPr lang="en-US" sz="2100" dirty="0">
              <a:cs typeface="Times New Roman" pitchFamily="18" charset="0"/>
            </a:endParaRPr>
          </a:p>
        </p:txBody>
      </p:sp>
      <p:sp>
        <p:nvSpPr>
          <p:cNvPr id="6147" name="Rectangle 5"/>
          <p:cNvSpPr>
            <a:spLocks noChangeArrowheads="1"/>
          </p:cNvSpPr>
          <p:nvPr/>
        </p:nvSpPr>
        <p:spPr bwMode="auto">
          <a:xfrm>
            <a:off x="3127375" y="1092200"/>
            <a:ext cx="3197225" cy="523875"/>
          </a:xfrm>
          <a:prstGeom prst="rect">
            <a:avLst/>
          </a:prstGeom>
          <a:noFill/>
          <a:ln w="9525">
            <a:noFill/>
            <a:miter lim="800000"/>
            <a:headEnd/>
            <a:tailEnd/>
          </a:ln>
        </p:spPr>
        <p:txBody>
          <a:bodyPr wrap="none">
            <a:spAutoFit/>
          </a:bodyPr>
          <a:lstStyle/>
          <a:p>
            <a:pPr algn="ctr"/>
            <a:r>
              <a:rPr lang="en-US" sz="2800">
                <a:latin typeface="Arial" charset="0"/>
              </a:rPr>
              <a:t>Bài</a:t>
            </a:r>
            <a:r>
              <a:rPr lang="en-US" sz="2800" b="1">
                <a:latin typeface="Arial" charset="0"/>
              </a:rPr>
              <a:t>: </a:t>
            </a:r>
            <a:r>
              <a:rPr lang="en-US" sz="2800">
                <a:solidFill>
                  <a:srgbClr val="FF0000"/>
                </a:solidFill>
                <a:latin typeface="Arial" charset="0"/>
              </a:rPr>
              <a:t>Người thầy cũ</a:t>
            </a:r>
          </a:p>
        </p:txBody>
      </p:sp>
      <p:sp>
        <p:nvSpPr>
          <p:cNvPr id="6148" name="Text Box 6"/>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latin typeface="Arial" charset="0"/>
              </a:rPr>
              <a:t>   Tập đọc</a:t>
            </a:r>
          </a:p>
        </p:txBody>
      </p:sp>
      <p:sp>
        <p:nvSpPr>
          <p:cNvPr id="6149" name="AutoShape 8"/>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AutoShape 5" descr="Trellis"/>
          <p:cNvSpPr>
            <a:spLocks noChangeArrowheads="1"/>
          </p:cNvSpPr>
          <p:nvPr/>
        </p:nvSpPr>
        <p:spPr bwMode="auto">
          <a:xfrm>
            <a:off x="228600" y="2209800"/>
            <a:ext cx="4876800" cy="2209800"/>
          </a:xfrm>
          <a:prstGeom prst="cloudCallout">
            <a:avLst>
              <a:gd name="adj1" fmla="val -44500"/>
              <a:gd name="adj2" fmla="val 126940"/>
            </a:avLst>
          </a:prstGeom>
          <a:pattFill prst="trellis">
            <a:fgClr>
              <a:schemeClr val="accent1"/>
            </a:fgClr>
            <a:bgClr>
              <a:schemeClr val="bg1"/>
            </a:bgClr>
          </a:pattFill>
          <a:ln w="9525">
            <a:solidFill>
              <a:srgbClr val="0066FF"/>
            </a:solidFill>
            <a:round/>
            <a:headEnd/>
            <a:tailEnd/>
          </a:ln>
        </p:spPr>
        <p:txBody>
          <a:bodyPr/>
          <a:lstStyle/>
          <a:p>
            <a:pPr algn="ctr" eaLnBrk="1" hangingPunct="1"/>
            <a:endParaRPr lang="en-US" sz="1800">
              <a:cs typeface="Times New Roman" pitchFamily="18" charset="0"/>
            </a:endParaRPr>
          </a:p>
        </p:txBody>
      </p:sp>
      <p:sp>
        <p:nvSpPr>
          <p:cNvPr id="23559" name="AutoShape 7" descr="Trellis"/>
          <p:cNvSpPr>
            <a:spLocks noChangeArrowheads="1"/>
          </p:cNvSpPr>
          <p:nvPr/>
        </p:nvSpPr>
        <p:spPr bwMode="auto">
          <a:xfrm>
            <a:off x="3810000" y="3200400"/>
            <a:ext cx="4191000" cy="2133600"/>
          </a:xfrm>
          <a:prstGeom prst="cloudCallout">
            <a:avLst>
              <a:gd name="adj1" fmla="val 18560"/>
              <a:gd name="adj2" fmla="val 139213"/>
            </a:avLst>
          </a:prstGeom>
          <a:pattFill prst="trellis">
            <a:fgClr>
              <a:schemeClr val="accent1"/>
            </a:fgClr>
            <a:bgClr>
              <a:srgbClr val="FFFFFF"/>
            </a:bgClr>
          </a:pattFill>
          <a:ln w="9525">
            <a:solidFill>
              <a:srgbClr val="0066FF"/>
            </a:solidFill>
            <a:round/>
            <a:headEnd/>
            <a:tailEnd/>
          </a:ln>
        </p:spPr>
        <p:txBody>
          <a:bodyPr/>
          <a:lstStyle/>
          <a:p>
            <a:pPr algn="ctr" eaLnBrk="1" hangingPunct="1"/>
            <a:endParaRPr lang="en-US" sz="1800">
              <a:cs typeface="Times New Roman" pitchFamily="18" charset="0"/>
            </a:endParaRPr>
          </a:p>
        </p:txBody>
      </p:sp>
      <p:sp>
        <p:nvSpPr>
          <p:cNvPr id="23560" name="WordArt 8"/>
          <p:cNvSpPr>
            <a:spLocks noChangeArrowheads="1" noChangeShapeType="1" noTextEdit="1"/>
          </p:cNvSpPr>
          <p:nvPr/>
        </p:nvSpPr>
        <p:spPr bwMode="auto">
          <a:xfrm>
            <a:off x="4572000" y="3657600"/>
            <a:ext cx="2971800" cy="914400"/>
          </a:xfrm>
          <a:prstGeom prst="rect">
            <a:avLst/>
          </a:prstGeom>
        </p:spPr>
        <p:txBody>
          <a:bodyPr wrap="none" fromWordArt="1">
            <a:prstTxWarp prst="textPlain">
              <a:avLst>
                <a:gd name="adj" fmla="val 50000"/>
              </a:avLst>
            </a:prstTxWarp>
          </a:bodyPr>
          <a:lstStyle/>
          <a:p>
            <a:pPr algn="ctr"/>
            <a:r>
              <a:rPr lang="en-US" sz="3600" b="1" kern="10">
                <a:ln w="9525">
                  <a:solidFill>
                    <a:srgbClr val="FF0066"/>
                  </a:solidFill>
                  <a:round/>
                  <a:headEnd/>
                  <a:tailEnd/>
                </a:ln>
                <a:solidFill>
                  <a:srgbClr val="FF0000"/>
                </a:solidFill>
                <a:cs typeface="Times New Roman" pitchFamily="18" charset="0"/>
              </a:rPr>
              <a:t>theo nhóm 3</a:t>
            </a:r>
          </a:p>
        </p:txBody>
      </p:sp>
      <p:sp>
        <p:nvSpPr>
          <p:cNvPr id="7173" name="AutoShape 9"/>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cs typeface="Times New Roman" pitchFamily="18" charset="0"/>
            </a:endParaRPr>
          </a:p>
        </p:txBody>
      </p:sp>
      <p:sp>
        <p:nvSpPr>
          <p:cNvPr id="7174" name="Text Box 11"/>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cs typeface="Times New Roman" pitchFamily="18" charset="0"/>
              </a:rPr>
              <a:t>   Tập đọc</a:t>
            </a:r>
          </a:p>
        </p:txBody>
      </p:sp>
      <p:sp>
        <p:nvSpPr>
          <p:cNvPr id="7175" name="Rectangle 12"/>
          <p:cNvSpPr>
            <a:spLocks noChangeArrowheads="1"/>
          </p:cNvSpPr>
          <p:nvPr/>
        </p:nvSpPr>
        <p:spPr bwMode="auto">
          <a:xfrm>
            <a:off x="3171825" y="1092200"/>
            <a:ext cx="2863284" cy="523220"/>
          </a:xfrm>
          <a:prstGeom prst="rect">
            <a:avLst/>
          </a:prstGeom>
          <a:noFill/>
          <a:ln w="9525">
            <a:noFill/>
            <a:miter lim="800000"/>
            <a:headEnd/>
            <a:tailEnd/>
          </a:ln>
        </p:spPr>
        <p:txBody>
          <a:bodyPr wrap="none">
            <a:spAutoFit/>
          </a:bodyPr>
          <a:lstStyle/>
          <a:p>
            <a:pPr algn="ctr"/>
            <a:r>
              <a:rPr lang="en-US" sz="2800">
                <a:cs typeface="Times New Roman" pitchFamily="18" charset="0"/>
              </a:rPr>
              <a:t>B</a:t>
            </a:r>
            <a:r>
              <a:rPr lang="en-US">
                <a:cs typeface="Times New Roman" pitchFamily="18" charset="0"/>
              </a:rPr>
              <a:t>ài:</a:t>
            </a:r>
            <a:r>
              <a:rPr lang="en-US" b="1">
                <a:cs typeface="Times New Roman" pitchFamily="18" charset="0"/>
              </a:rPr>
              <a:t> </a:t>
            </a:r>
            <a:r>
              <a:rPr lang="en-US" sz="2800">
                <a:solidFill>
                  <a:srgbClr val="FF0000"/>
                </a:solidFill>
                <a:cs typeface="Times New Roman" pitchFamily="18" charset="0"/>
              </a:rPr>
              <a:t>Người thầy cũ</a:t>
            </a:r>
          </a:p>
        </p:txBody>
      </p:sp>
      <p:sp>
        <p:nvSpPr>
          <p:cNvPr id="23565" name="WordArt 13"/>
          <p:cNvSpPr>
            <a:spLocks noChangeArrowheads="1" noChangeShapeType="1" noTextEdit="1"/>
          </p:cNvSpPr>
          <p:nvPr/>
        </p:nvSpPr>
        <p:spPr bwMode="auto">
          <a:xfrm>
            <a:off x="1371600" y="2743200"/>
            <a:ext cx="2971800" cy="914400"/>
          </a:xfrm>
          <a:prstGeom prst="rect">
            <a:avLst/>
          </a:prstGeom>
        </p:spPr>
        <p:txBody>
          <a:bodyPr wrap="none" fromWordArt="1">
            <a:prstTxWarp prst="textPlain">
              <a:avLst>
                <a:gd name="adj" fmla="val 50000"/>
              </a:avLst>
            </a:prstTxWarp>
          </a:bodyPr>
          <a:lstStyle/>
          <a:p>
            <a:pPr algn="ctr"/>
            <a:r>
              <a:rPr lang="vi-VN" sz="3600" b="1" kern="10">
                <a:ln w="9525">
                  <a:solidFill>
                    <a:srgbClr val="0000CC">
                      <a:alpha val="89018"/>
                    </a:srgbClr>
                  </a:solidFill>
                  <a:round/>
                  <a:headEnd/>
                  <a:tailEnd/>
                </a:ln>
                <a:solidFill>
                  <a:srgbClr val="FF0000"/>
                </a:solidFill>
                <a:cs typeface="Times New Roman" pitchFamily="18" charset="0"/>
              </a:rPr>
              <a:t>Luyện đọc</a:t>
            </a:r>
            <a:endParaRPr lang="en-US" sz="3600" b="1" kern="10">
              <a:ln w="9525">
                <a:solidFill>
                  <a:srgbClr val="0000CC">
                    <a:alpha val="89018"/>
                  </a:srgbClr>
                </a:solidFill>
                <a:round/>
                <a:headEnd/>
                <a:tailEnd/>
              </a:ln>
              <a:solidFill>
                <a:srgbClr val="FF0000"/>
              </a:solidFill>
              <a:cs typeface="Times New Roman" pitchFamily="18" charset="0"/>
            </a:endParaRPr>
          </a:p>
        </p:txBody>
      </p:sp>
      <p:sp>
        <p:nvSpPr>
          <p:cNvPr id="7177" name="Rectangle 15"/>
          <p:cNvSpPr>
            <a:spLocks noChangeArrowheads="1"/>
          </p:cNvSpPr>
          <p:nvPr/>
        </p:nvSpPr>
        <p:spPr bwMode="auto">
          <a:xfrm>
            <a:off x="0" y="2322513"/>
            <a:ext cx="184150" cy="460375"/>
          </a:xfrm>
          <a:prstGeom prst="rect">
            <a:avLst/>
          </a:prstGeom>
          <a:noFill/>
          <a:ln w="9525">
            <a:noFill/>
            <a:miter lim="800000"/>
            <a:headEnd/>
            <a:tailEnd/>
          </a:ln>
        </p:spPr>
        <p:txBody>
          <a:bodyPr wrap="none" anchor="ctr">
            <a:spAutoFit/>
          </a:bodyPr>
          <a:lstStyle/>
          <a:p>
            <a:endParaRPr lang="en-US">
              <a:cs typeface="Times New Roman" pitchFamily="18" charset="0"/>
            </a:endParaRPr>
          </a:p>
        </p:txBody>
      </p:sp>
      <p:pic>
        <p:nvPicPr>
          <p:cNvPr id="7178" name="Picture 16" descr="Book-09"/>
          <p:cNvPicPr>
            <a:picLocks noChangeAspect="1" noChangeArrowheads="1" noCrop="1"/>
          </p:cNvPicPr>
          <p:nvPr/>
        </p:nvPicPr>
        <p:blipFill>
          <a:blip r:embed="rId3"/>
          <a:srcRect/>
          <a:stretch>
            <a:fillRect/>
          </a:stretch>
        </p:blipFill>
        <p:spPr bwMode="auto">
          <a:xfrm>
            <a:off x="6858000" y="1600200"/>
            <a:ext cx="1889125" cy="1436688"/>
          </a:xfrm>
          <a:prstGeom prst="rect">
            <a:avLst/>
          </a:prstGeom>
          <a:noFill/>
          <a:ln w="9525">
            <a:noFill/>
            <a:miter lim="800000"/>
            <a:headEnd/>
            <a:tailEnd/>
          </a:ln>
        </p:spPr>
      </p:pic>
      <p:pic>
        <p:nvPicPr>
          <p:cNvPr id="7179" name="Picture 20" descr="ABC Books"/>
          <p:cNvPicPr>
            <a:picLocks noChangeAspect="1" noChangeArrowheads="1"/>
          </p:cNvPicPr>
          <p:nvPr/>
        </p:nvPicPr>
        <p:blipFill>
          <a:blip r:embed="rId4"/>
          <a:srcRect/>
          <a:stretch>
            <a:fillRect/>
          </a:stretch>
        </p:blipFill>
        <p:spPr bwMode="auto">
          <a:xfrm>
            <a:off x="228600" y="228600"/>
            <a:ext cx="1512888"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3557"/>
                                        </p:tgtEl>
                                        <p:attrNameLst>
                                          <p:attrName>style.visibility</p:attrName>
                                        </p:attrNameLst>
                                      </p:cBhvr>
                                      <p:to>
                                        <p:strVal val="visible"/>
                                      </p:to>
                                    </p:set>
                                    <p:anim calcmode="lin" valueType="num">
                                      <p:cBhvr additive="base">
                                        <p:cTn id="7" dur="500" fill="hold"/>
                                        <p:tgtEl>
                                          <p:spTgt spid="23557"/>
                                        </p:tgtEl>
                                        <p:attrNameLst>
                                          <p:attrName>ppt_x</p:attrName>
                                        </p:attrNameLst>
                                      </p:cBhvr>
                                      <p:tavLst>
                                        <p:tav tm="0">
                                          <p:val>
                                            <p:strVal val="#ppt_x"/>
                                          </p:val>
                                        </p:tav>
                                        <p:tav tm="100000">
                                          <p:val>
                                            <p:strVal val="#ppt_x"/>
                                          </p:val>
                                        </p:tav>
                                      </p:tavLst>
                                    </p:anim>
                                    <p:anim calcmode="lin" valueType="num">
                                      <p:cBhvr additive="base">
                                        <p:cTn id="8" dur="500" fill="hold"/>
                                        <p:tgtEl>
                                          <p:spTgt spid="2355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SOUND112.WAV"/>
                                        </p:tgtEl>
                                      </p:cMediaNode>
                                    </p:audio>
                                  </p:subTnLst>
                                </p:cTn>
                              </p:par>
                              <p:par>
                                <p:cTn id="9" presetID="2" presetClass="entr" presetSubtype="4" fill="hold" grpId="0" nodeType="withEffect">
                                  <p:stCondLst>
                                    <p:cond delay="0"/>
                                  </p:stCondLst>
                                  <p:childTnLst>
                                    <p:set>
                                      <p:cBhvr>
                                        <p:cTn id="10" dur="1" fill="hold">
                                          <p:stCondLst>
                                            <p:cond delay="0"/>
                                          </p:stCondLst>
                                        </p:cTn>
                                        <p:tgtEl>
                                          <p:spTgt spid="23559"/>
                                        </p:tgtEl>
                                        <p:attrNameLst>
                                          <p:attrName>style.visibility</p:attrName>
                                        </p:attrNameLst>
                                      </p:cBhvr>
                                      <p:to>
                                        <p:strVal val="visible"/>
                                      </p:to>
                                    </p:set>
                                    <p:anim calcmode="lin" valueType="num">
                                      <p:cBhvr additive="base">
                                        <p:cTn id="11" dur="500" fill="hold"/>
                                        <p:tgtEl>
                                          <p:spTgt spid="23559"/>
                                        </p:tgtEl>
                                        <p:attrNameLst>
                                          <p:attrName>ppt_x</p:attrName>
                                        </p:attrNameLst>
                                      </p:cBhvr>
                                      <p:tavLst>
                                        <p:tav tm="0">
                                          <p:val>
                                            <p:strVal val="#ppt_x"/>
                                          </p:val>
                                        </p:tav>
                                        <p:tav tm="100000">
                                          <p:val>
                                            <p:strVal val="#ppt_x"/>
                                          </p:val>
                                        </p:tav>
                                      </p:tavLst>
                                    </p:anim>
                                    <p:anim calcmode="lin" valueType="num">
                                      <p:cBhvr additive="base">
                                        <p:cTn id="12" dur="500" fill="hold"/>
                                        <p:tgtEl>
                                          <p:spTgt spid="2355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560"/>
                                        </p:tgtEl>
                                        <p:attrNameLst>
                                          <p:attrName>style.visibility</p:attrName>
                                        </p:attrNameLst>
                                      </p:cBhvr>
                                      <p:to>
                                        <p:strVal val="visible"/>
                                      </p:to>
                                    </p:set>
                                    <p:anim calcmode="lin" valueType="num">
                                      <p:cBhvr additive="base">
                                        <p:cTn id="15" dur="500" fill="hold"/>
                                        <p:tgtEl>
                                          <p:spTgt spid="23560"/>
                                        </p:tgtEl>
                                        <p:attrNameLst>
                                          <p:attrName>ppt_x</p:attrName>
                                        </p:attrNameLst>
                                      </p:cBhvr>
                                      <p:tavLst>
                                        <p:tav tm="0">
                                          <p:val>
                                            <p:strVal val="#ppt_x"/>
                                          </p:val>
                                        </p:tav>
                                        <p:tav tm="100000">
                                          <p:val>
                                            <p:strVal val="#ppt_x"/>
                                          </p:val>
                                        </p:tav>
                                      </p:tavLst>
                                    </p:anim>
                                    <p:anim calcmode="lin" valueType="num">
                                      <p:cBhvr additive="base">
                                        <p:cTn id="16" dur="500" fill="hold"/>
                                        <p:tgtEl>
                                          <p:spTgt spid="2356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3565"/>
                                        </p:tgtEl>
                                        <p:attrNameLst>
                                          <p:attrName>style.visibility</p:attrName>
                                        </p:attrNameLst>
                                      </p:cBhvr>
                                      <p:to>
                                        <p:strVal val="visible"/>
                                      </p:to>
                                    </p:set>
                                    <p:anim calcmode="lin" valueType="num">
                                      <p:cBhvr additive="base">
                                        <p:cTn id="19" dur="500" fill="hold"/>
                                        <p:tgtEl>
                                          <p:spTgt spid="23565"/>
                                        </p:tgtEl>
                                        <p:attrNameLst>
                                          <p:attrName>ppt_x</p:attrName>
                                        </p:attrNameLst>
                                      </p:cBhvr>
                                      <p:tavLst>
                                        <p:tav tm="0">
                                          <p:val>
                                            <p:strVal val="#ppt_x"/>
                                          </p:val>
                                        </p:tav>
                                        <p:tav tm="100000">
                                          <p:val>
                                            <p:strVal val="#ppt_x"/>
                                          </p:val>
                                        </p:tav>
                                      </p:tavLst>
                                    </p:anim>
                                    <p:anim calcmode="lin" valueType="num">
                                      <p:cBhvr additive="base">
                                        <p:cTn id="20" dur="500" fill="hold"/>
                                        <p:tgtEl>
                                          <p:spTgt spid="235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p:bldP spid="23559" grpId="0" animBg="1"/>
      <p:bldP spid="23560" grpId="0" animBg="1"/>
      <p:bldP spid="2356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latin typeface="Arial" charset="0"/>
              </a:rPr>
              <a:t>   Tập đọc</a:t>
            </a:r>
          </a:p>
        </p:txBody>
      </p:sp>
      <p:sp>
        <p:nvSpPr>
          <p:cNvPr id="8195" name="Rectangle 7"/>
          <p:cNvSpPr>
            <a:spLocks noChangeArrowheads="1"/>
          </p:cNvSpPr>
          <p:nvPr/>
        </p:nvSpPr>
        <p:spPr bwMode="auto">
          <a:xfrm>
            <a:off x="3171825" y="1092200"/>
            <a:ext cx="3109913" cy="523875"/>
          </a:xfrm>
          <a:prstGeom prst="rect">
            <a:avLst/>
          </a:prstGeom>
          <a:noFill/>
          <a:ln w="9525">
            <a:noFill/>
            <a:miter lim="800000"/>
            <a:headEnd/>
            <a:tailEnd/>
          </a:ln>
        </p:spPr>
        <p:txBody>
          <a:bodyPr wrap="none">
            <a:spAutoFit/>
          </a:bodyPr>
          <a:lstStyle/>
          <a:p>
            <a:pPr algn="ctr"/>
            <a:r>
              <a:rPr lang="en-US" sz="2800">
                <a:latin typeface="Arial" charset="0"/>
              </a:rPr>
              <a:t>B</a:t>
            </a:r>
            <a:r>
              <a:rPr lang="en-US">
                <a:latin typeface="Arial" charset="0"/>
              </a:rPr>
              <a:t>ài:</a:t>
            </a:r>
            <a:r>
              <a:rPr lang="en-US" b="1">
                <a:latin typeface="Arial" charset="0"/>
              </a:rPr>
              <a:t> </a:t>
            </a:r>
            <a:r>
              <a:rPr lang="en-US" sz="2800">
                <a:solidFill>
                  <a:srgbClr val="FF0000"/>
                </a:solidFill>
                <a:latin typeface="Arial" charset="0"/>
              </a:rPr>
              <a:t>Người thầy cũ</a:t>
            </a:r>
          </a:p>
        </p:txBody>
      </p:sp>
      <p:sp>
        <p:nvSpPr>
          <p:cNvPr id="8196" name="Rectangle 8"/>
          <p:cNvSpPr>
            <a:spLocks noChangeArrowheads="1"/>
          </p:cNvSpPr>
          <p:nvPr/>
        </p:nvSpPr>
        <p:spPr bwMode="auto">
          <a:xfrm>
            <a:off x="228600" y="2154238"/>
            <a:ext cx="8610600" cy="2677656"/>
          </a:xfrm>
          <a:prstGeom prst="rect">
            <a:avLst/>
          </a:prstGeom>
          <a:noFill/>
          <a:ln w="9525">
            <a:noFill/>
            <a:miter lim="800000"/>
            <a:headEnd/>
            <a:tailEnd/>
          </a:ln>
        </p:spPr>
        <p:txBody>
          <a:bodyPr>
            <a:spAutoFit/>
          </a:bodyPr>
          <a:lstStyle/>
          <a:p>
            <a:r>
              <a:rPr lang="en-US" sz="2800" dirty="0">
                <a:cs typeface="Times New Roman" pitchFamily="18" charset="0"/>
              </a:rPr>
              <a:t>3. </a:t>
            </a:r>
            <a:r>
              <a:rPr lang="en-US" sz="2800" dirty="0" err="1">
                <a:cs typeface="Times New Roman" pitchFamily="18" charset="0"/>
              </a:rPr>
              <a:t>Giờ</a:t>
            </a:r>
            <a:r>
              <a:rPr lang="en-US" sz="2800" dirty="0">
                <a:cs typeface="Times New Roman" pitchFamily="18" charset="0"/>
              </a:rPr>
              <a:t> </a:t>
            </a:r>
            <a:r>
              <a:rPr lang="en-US" sz="2800" dirty="0" err="1">
                <a:cs typeface="Times New Roman" pitchFamily="18" charset="0"/>
              </a:rPr>
              <a:t>ra</a:t>
            </a:r>
            <a:r>
              <a:rPr lang="en-US" sz="2800" dirty="0">
                <a:cs typeface="Times New Roman" pitchFamily="18" charset="0"/>
              </a:rPr>
              <a:t> </a:t>
            </a:r>
            <a:r>
              <a:rPr lang="en-US" sz="2800" dirty="0" err="1">
                <a:cs typeface="Times New Roman" pitchFamily="18" charset="0"/>
              </a:rPr>
              <a:t>chơi</a:t>
            </a:r>
            <a:r>
              <a:rPr lang="en-US" sz="2800" dirty="0">
                <a:cs typeface="Times New Roman" pitchFamily="18" charset="0"/>
              </a:rPr>
              <a:t> </a:t>
            </a:r>
            <a:r>
              <a:rPr lang="en-US" sz="2800" dirty="0" err="1">
                <a:cs typeface="Times New Roman" pitchFamily="18" charset="0"/>
              </a:rPr>
              <a:t>đã</a:t>
            </a:r>
            <a:r>
              <a:rPr lang="en-US" sz="2800" dirty="0">
                <a:cs typeface="Times New Roman" pitchFamily="18" charset="0"/>
              </a:rPr>
              <a:t> </a:t>
            </a:r>
            <a:r>
              <a:rPr lang="en-US" sz="2800" dirty="0" err="1">
                <a:cs typeface="Times New Roman" pitchFamily="18" charset="0"/>
              </a:rPr>
              <a:t>hết</a:t>
            </a:r>
            <a:r>
              <a:rPr lang="en-US" sz="2800" dirty="0">
                <a:cs typeface="Times New Roman" pitchFamily="18" charset="0"/>
              </a:rPr>
              <a:t>. </a:t>
            </a:r>
            <a:r>
              <a:rPr lang="en-US" sz="2800" dirty="0" err="1">
                <a:cs typeface="Times New Roman" pitchFamily="18" charset="0"/>
              </a:rPr>
              <a:t>Dũng</a:t>
            </a:r>
            <a:r>
              <a:rPr lang="en-US" sz="2800" dirty="0">
                <a:cs typeface="Times New Roman" pitchFamily="18" charset="0"/>
              </a:rPr>
              <a:t> </a:t>
            </a:r>
            <a:r>
              <a:rPr lang="en-US" sz="2800" dirty="0" err="1">
                <a:cs typeface="Times New Roman" pitchFamily="18" charset="0"/>
              </a:rPr>
              <a:t>xúc</a:t>
            </a:r>
            <a:r>
              <a:rPr lang="en-US" sz="2800" dirty="0">
                <a:cs typeface="Times New Roman" pitchFamily="18" charset="0"/>
              </a:rPr>
              <a:t> </a:t>
            </a:r>
            <a:r>
              <a:rPr lang="en-US" sz="2800" dirty="0" err="1">
                <a:cs typeface="Times New Roman" pitchFamily="18" charset="0"/>
              </a:rPr>
              <a:t>động</a:t>
            </a:r>
            <a:r>
              <a:rPr lang="en-US" sz="2800" dirty="0">
                <a:cs typeface="Times New Roman" pitchFamily="18" charset="0"/>
              </a:rPr>
              <a:t> </a:t>
            </a:r>
            <a:r>
              <a:rPr lang="en-US" sz="2800" dirty="0" err="1">
                <a:cs typeface="Times New Roman" pitchFamily="18" charset="0"/>
              </a:rPr>
              <a:t>nhìn</a:t>
            </a:r>
            <a:r>
              <a:rPr lang="en-US" sz="2800" dirty="0">
                <a:cs typeface="Times New Roman" pitchFamily="18" charset="0"/>
              </a:rPr>
              <a:t> </a:t>
            </a:r>
            <a:r>
              <a:rPr lang="en-US" sz="2800" dirty="0" err="1">
                <a:cs typeface="Times New Roman" pitchFamily="18" charset="0"/>
              </a:rPr>
              <a:t>theo</a:t>
            </a:r>
            <a:r>
              <a:rPr lang="en-US" sz="2800" dirty="0">
                <a:cs typeface="Times New Roman" pitchFamily="18" charset="0"/>
              </a:rPr>
              <a:t> </a:t>
            </a:r>
            <a:r>
              <a:rPr lang="en-US" sz="2800" dirty="0" err="1">
                <a:cs typeface="Times New Roman" pitchFamily="18" charset="0"/>
              </a:rPr>
              <a:t>bố</a:t>
            </a:r>
            <a:r>
              <a:rPr lang="en-US" sz="2800" dirty="0">
                <a:cs typeface="Times New Roman" pitchFamily="18" charset="0"/>
              </a:rPr>
              <a:t> </a:t>
            </a:r>
            <a:r>
              <a:rPr lang="en-US" sz="2800" dirty="0" err="1">
                <a:cs typeface="Times New Roman" pitchFamily="18" charset="0"/>
              </a:rPr>
              <a:t>đang</a:t>
            </a:r>
            <a:r>
              <a:rPr lang="en-US" sz="2800" dirty="0">
                <a:cs typeface="Times New Roman" pitchFamily="18" charset="0"/>
              </a:rPr>
              <a:t> </a:t>
            </a:r>
            <a:r>
              <a:rPr lang="en-US" sz="2800" dirty="0" err="1">
                <a:cs typeface="Times New Roman" pitchFamily="18" charset="0"/>
              </a:rPr>
              <a:t>đi</a:t>
            </a:r>
            <a:r>
              <a:rPr lang="en-US" sz="2800" dirty="0">
                <a:cs typeface="Times New Roman" pitchFamily="18" charset="0"/>
              </a:rPr>
              <a:t> </a:t>
            </a:r>
            <a:r>
              <a:rPr lang="en-US" sz="2800" dirty="0" err="1">
                <a:cs typeface="Times New Roman" pitchFamily="18" charset="0"/>
              </a:rPr>
              <a:t>ra</a:t>
            </a:r>
            <a:r>
              <a:rPr lang="en-US" sz="2800" dirty="0">
                <a:cs typeface="Times New Roman" pitchFamily="18" charset="0"/>
              </a:rPr>
              <a:t> </a:t>
            </a:r>
            <a:r>
              <a:rPr lang="en-US" sz="2800" dirty="0" err="1">
                <a:cs typeface="Times New Roman" pitchFamily="18" charset="0"/>
              </a:rPr>
              <a:t>phía</a:t>
            </a:r>
            <a:r>
              <a:rPr lang="en-US" sz="2800" dirty="0">
                <a:cs typeface="Times New Roman" pitchFamily="18" charset="0"/>
              </a:rPr>
              <a:t> </a:t>
            </a:r>
            <a:r>
              <a:rPr lang="en-US" sz="2800" dirty="0" err="1">
                <a:cs typeface="Times New Roman" pitchFamily="18" charset="0"/>
              </a:rPr>
              <a:t>cổng</a:t>
            </a:r>
            <a:r>
              <a:rPr lang="en-US" sz="2800" dirty="0">
                <a:cs typeface="Times New Roman" pitchFamily="18" charset="0"/>
              </a:rPr>
              <a:t> </a:t>
            </a:r>
            <a:r>
              <a:rPr lang="en-US" sz="2800" dirty="0" err="1">
                <a:cs typeface="Times New Roman" pitchFamily="18" charset="0"/>
              </a:rPr>
              <a:t>trường</a:t>
            </a:r>
            <a:r>
              <a:rPr lang="en-US" sz="2800" dirty="0">
                <a:cs typeface="Times New Roman" pitchFamily="18" charset="0"/>
              </a:rPr>
              <a:t> </a:t>
            </a:r>
            <a:r>
              <a:rPr lang="en-US" sz="2800" dirty="0" err="1">
                <a:cs typeface="Times New Roman" pitchFamily="18" charset="0"/>
              </a:rPr>
              <a:t>rồi</a:t>
            </a:r>
            <a:r>
              <a:rPr lang="en-US" sz="2800" dirty="0">
                <a:cs typeface="Times New Roman" pitchFamily="18" charset="0"/>
              </a:rPr>
              <a:t> </a:t>
            </a:r>
            <a:r>
              <a:rPr lang="en-US" sz="2800" dirty="0" err="1">
                <a:cs typeface="Times New Roman" pitchFamily="18" charset="0"/>
              </a:rPr>
              <a:t>lại</a:t>
            </a:r>
            <a:r>
              <a:rPr lang="en-US" sz="2800" dirty="0">
                <a:cs typeface="Times New Roman" pitchFamily="18" charset="0"/>
              </a:rPr>
              <a:t> </a:t>
            </a:r>
            <a:r>
              <a:rPr lang="en-US" sz="2800" dirty="0" err="1">
                <a:cs typeface="Times New Roman" pitchFamily="18" charset="0"/>
              </a:rPr>
              <a:t>nhìn</a:t>
            </a:r>
            <a:r>
              <a:rPr lang="en-US" sz="2800" dirty="0">
                <a:cs typeface="Times New Roman" pitchFamily="18" charset="0"/>
              </a:rPr>
              <a:t> </a:t>
            </a:r>
            <a:r>
              <a:rPr lang="en-US" sz="2800" dirty="0" err="1">
                <a:cs typeface="Times New Roman" pitchFamily="18" charset="0"/>
              </a:rPr>
              <a:t>cái</a:t>
            </a:r>
            <a:r>
              <a:rPr lang="en-US" sz="2800" dirty="0">
                <a:cs typeface="Times New Roman" pitchFamily="18" charset="0"/>
              </a:rPr>
              <a:t> </a:t>
            </a:r>
            <a:r>
              <a:rPr lang="en-US" sz="2800" dirty="0" err="1">
                <a:cs typeface="Times New Roman" pitchFamily="18" charset="0"/>
              </a:rPr>
              <a:t>khung</a:t>
            </a:r>
            <a:r>
              <a:rPr lang="en-US" sz="2800" dirty="0">
                <a:cs typeface="Times New Roman" pitchFamily="18" charset="0"/>
              </a:rPr>
              <a:t> </a:t>
            </a:r>
            <a:r>
              <a:rPr lang="en-US" sz="2800" dirty="0" err="1">
                <a:cs typeface="Times New Roman" pitchFamily="18" charset="0"/>
              </a:rPr>
              <a:t>cửa</a:t>
            </a:r>
            <a:r>
              <a:rPr lang="en-US" sz="2800" dirty="0">
                <a:cs typeface="Times New Roman" pitchFamily="18" charset="0"/>
              </a:rPr>
              <a:t> </a:t>
            </a:r>
            <a:r>
              <a:rPr lang="en-US" sz="2800" dirty="0" err="1">
                <a:cs typeface="Times New Roman" pitchFamily="18" charset="0"/>
              </a:rPr>
              <a:t>sổ</a:t>
            </a:r>
            <a:r>
              <a:rPr lang="en-US" sz="2800" dirty="0">
                <a:cs typeface="Times New Roman" pitchFamily="18" charset="0"/>
              </a:rPr>
              <a:t> </a:t>
            </a:r>
            <a:r>
              <a:rPr lang="en-US" sz="2800" dirty="0" err="1">
                <a:cs typeface="Times New Roman" pitchFamily="18" charset="0"/>
              </a:rPr>
              <a:t>lớp</a:t>
            </a:r>
            <a:r>
              <a:rPr lang="en-US" sz="2800" dirty="0">
                <a:cs typeface="Times New Roman" pitchFamily="18" charset="0"/>
              </a:rPr>
              <a:t> </a:t>
            </a:r>
            <a:r>
              <a:rPr lang="en-US" sz="2800" dirty="0" err="1">
                <a:cs typeface="Times New Roman" pitchFamily="18" charset="0"/>
              </a:rPr>
              <a:t>học</a:t>
            </a:r>
            <a:r>
              <a:rPr lang="en-US" sz="2800" dirty="0">
                <a:cs typeface="Times New Roman" pitchFamily="18" charset="0"/>
              </a:rPr>
              <a:t>. </a:t>
            </a:r>
            <a:r>
              <a:rPr lang="en-US" sz="2800" dirty="0" err="1">
                <a:cs typeface="Times New Roman" pitchFamily="18" charset="0"/>
              </a:rPr>
              <a:t>Em</a:t>
            </a:r>
            <a:r>
              <a:rPr lang="en-US" sz="2800" dirty="0">
                <a:cs typeface="Times New Roman" pitchFamily="18" charset="0"/>
              </a:rPr>
              <a:t> </a:t>
            </a:r>
            <a:r>
              <a:rPr lang="en-US" sz="2800" dirty="0" err="1">
                <a:cs typeface="Times New Roman" pitchFamily="18" charset="0"/>
              </a:rPr>
              <a:t>nghĩ</a:t>
            </a:r>
            <a:r>
              <a:rPr lang="en-US" sz="2800" dirty="0">
                <a:cs typeface="Times New Roman" pitchFamily="18" charset="0"/>
              </a:rPr>
              <a:t>: </a:t>
            </a:r>
            <a:r>
              <a:rPr lang="en-US" sz="2800" dirty="0" err="1">
                <a:cs typeface="Times New Roman" pitchFamily="18" charset="0"/>
              </a:rPr>
              <a:t>bố</a:t>
            </a:r>
            <a:r>
              <a:rPr lang="en-US" sz="2800" dirty="0">
                <a:cs typeface="Times New Roman" pitchFamily="18" charset="0"/>
              </a:rPr>
              <a:t> </a:t>
            </a:r>
            <a:r>
              <a:rPr lang="en-US" sz="2800" dirty="0" err="1">
                <a:cs typeface="Times New Roman" pitchFamily="18" charset="0"/>
              </a:rPr>
              <a:t>cũng</a:t>
            </a:r>
            <a:r>
              <a:rPr lang="en-US" sz="2800" dirty="0">
                <a:cs typeface="Times New Roman" pitchFamily="18" charset="0"/>
              </a:rPr>
              <a:t> </a:t>
            </a:r>
            <a:r>
              <a:rPr lang="en-US" sz="2800" dirty="0" err="1">
                <a:cs typeface="Times New Roman" pitchFamily="18" charset="0"/>
              </a:rPr>
              <a:t>có</a:t>
            </a:r>
            <a:r>
              <a:rPr lang="en-US" sz="2800" dirty="0">
                <a:cs typeface="Times New Roman" pitchFamily="18" charset="0"/>
              </a:rPr>
              <a:t> </a:t>
            </a:r>
            <a:r>
              <a:rPr lang="en-US" sz="2800" dirty="0" err="1">
                <a:cs typeface="Times New Roman" pitchFamily="18" charset="0"/>
              </a:rPr>
              <a:t>lần</a:t>
            </a:r>
            <a:r>
              <a:rPr lang="en-US" sz="2800" dirty="0">
                <a:cs typeface="Times New Roman" pitchFamily="18" charset="0"/>
              </a:rPr>
              <a:t> </a:t>
            </a:r>
            <a:r>
              <a:rPr lang="en-US" sz="2800" dirty="0" err="1">
                <a:cs typeface="Times New Roman" pitchFamily="18" charset="0"/>
              </a:rPr>
              <a:t>mắc</a:t>
            </a:r>
            <a:r>
              <a:rPr lang="en-US" sz="2800" dirty="0">
                <a:cs typeface="Times New Roman" pitchFamily="18" charset="0"/>
              </a:rPr>
              <a:t> </a:t>
            </a:r>
            <a:r>
              <a:rPr lang="en-US" sz="2800" dirty="0" err="1">
                <a:cs typeface="Times New Roman" pitchFamily="18" charset="0"/>
              </a:rPr>
              <a:t>lỗi</a:t>
            </a:r>
            <a:r>
              <a:rPr lang="en-US" sz="2800" dirty="0">
                <a:cs typeface="Times New Roman" pitchFamily="18" charset="0"/>
              </a:rPr>
              <a:t>, </a:t>
            </a:r>
            <a:r>
              <a:rPr lang="en-US" sz="2800" dirty="0" err="1">
                <a:cs typeface="Times New Roman" pitchFamily="18" charset="0"/>
              </a:rPr>
              <a:t>thầy</a:t>
            </a:r>
            <a:r>
              <a:rPr lang="en-US" sz="2800" dirty="0">
                <a:cs typeface="Times New Roman" pitchFamily="18" charset="0"/>
              </a:rPr>
              <a:t> </a:t>
            </a:r>
            <a:r>
              <a:rPr lang="en-US" sz="2800" dirty="0" err="1">
                <a:cs typeface="Times New Roman" pitchFamily="18" charset="0"/>
              </a:rPr>
              <a:t>không</a:t>
            </a:r>
            <a:r>
              <a:rPr lang="en-US" sz="2800" dirty="0">
                <a:cs typeface="Times New Roman" pitchFamily="18" charset="0"/>
              </a:rPr>
              <a:t> </a:t>
            </a:r>
            <a:r>
              <a:rPr lang="en-US" sz="2800" dirty="0" err="1">
                <a:cs typeface="Times New Roman" pitchFamily="18" charset="0"/>
              </a:rPr>
              <a:t>phạt</a:t>
            </a:r>
            <a:r>
              <a:rPr lang="en-US" sz="2800" dirty="0">
                <a:cs typeface="Times New Roman" pitchFamily="18" charset="0"/>
              </a:rPr>
              <a:t>, </a:t>
            </a:r>
            <a:r>
              <a:rPr lang="en-US" sz="2800" dirty="0" err="1">
                <a:cs typeface="Times New Roman" pitchFamily="18" charset="0"/>
              </a:rPr>
              <a:t>nhưng</a:t>
            </a:r>
            <a:r>
              <a:rPr lang="en-US" sz="2800" dirty="0">
                <a:cs typeface="Times New Roman" pitchFamily="18" charset="0"/>
              </a:rPr>
              <a:t> </a:t>
            </a:r>
            <a:r>
              <a:rPr lang="en-US" sz="2800" dirty="0" err="1">
                <a:cs typeface="Times New Roman" pitchFamily="18" charset="0"/>
              </a:rPr>
              <a:t>bố</a:t>
            </a:r>
            <a:r>
              <a:rPr lang="en-US" sz="2800" dirty="0">
                <a:cs typeface="Times New Roman" pitchFamily="18" charset="0"/>
              </a:rPr>
              <a:t> </a:t>
            </a:r>
            <a:r>
              <a:rPr lang="en-US" sz="2800" dirty="0" err="1">
                <a:cs typeface="Times New Roman" pitchFamily="18" charset="0"/>
              </a:rPr>
              <a:t>nhận</a:t>
            </a:r>
            <a:r>
              <a:rPr lang="en-US" sz="2800" dirty="0">
                <a:cs typeface="Times New Roman" pitchFamily="18" charset="0"/>
              </a:rPr>
              <a:t> </a:t>
            </a:r>
            <a:r>
              <a:rPr lang="en-US" sz="2800" dirty="0" err="1">
                <a:cs typeface="Times New Roman" pitchFamily="18" charset="0"/>
              </a:rPr>
              <a:t>đó</a:t>
            </a:r>
            <a:r>
              <a:rPr lang="en-US" sz="2800" dirty="0">
                <a:cs typeface="Times New Roman" pitchFamily="18" charset="0"/>
              </a:rPr>
              <a:t> </a:t>
            </a:r>
            <a:r>
              <a:rPr lang="en-US" sz="2800" dirty="0" err="1">
                <a:cs typeface="Times New Roman" pitchFamily="18" charset="0"/>
              </a:rPr>
              <a:t>là</a:t>
            </a:r>
            <a:r>
              <a:rPr lang="en-US" sz="2800" dirty="0">
                <a:cs typeface="Times New Roman" pitchFamily="18" charset="0"/>
              </a:rPr>
              <a:t> </a:t>
            </a:r>
            <a:r>
              <a:rPr lang="en-US" sz="2800" dirty="0" err="1">
                <a:cs typeface="Times New Roman" pitchFamily="18" charset="0"/>
              </a:rPr>
              <a:t>hình</a:t>
            </a:r>
            <a:r>
              <a:rPr lang="en-US" sz="2800" dirty="0">
                <a:cs typeface="Times New Roman" pitchFamily="18" charset="0"/>
              </a:rPr>
              <a:t> </a:t>
            </a:r>
            <a:r>
              <a:rPr lang="en-US" sz="2800" dirty="0" err="1">
                <a:cs typeface="Times New Roman" pitchFamily="18" charset="0"/>
              </a:rPr>
              <a:t>phạt</a:t>
            </a:r>
            <a:r>
              <a:rPr lang="en-US" sz="2800" dirty="0">
                <a:cs typeface="Times New Roman" pitchFamily="18" charset="0"/>
              </a:rPr>
              <a:t> </a:t>
            </a:r>
            <a:r>
              <a:rPr lang="en-US" sz="2800" dirty="0" err="1">
                <a:cs typeface="Times New Roman" pitchFamily="18" charset="0"/>
              </a:rPr>
              <a:t>và</a:t>
            </a:r>
            <a:r>
              <a:rPr lang="en-US" sz="2800" dirty="0">
                <a:cs typeface="Times New Roman" pitchFamily="18" charset="0"/>
              </a:rPr>
              <a:t> </a:t>
            </a:r>
            <a:r>
              <a:rPr lang="en-US" sz="2800" dirty="0" err="1">
                <a:cs typeface="Times New Roman" pitchFamily="18" charset="0"/>
              </a:rPr>
              <a:t>nhớ</a:t>
            </a:r>
            <a:r>
              <a:rPr lang="en-US" sz="2800" dirty="0">
                <a:cs typeface="Times New Roman" pitchFamily="18" charset="0"/>
              </a:rPr>
              <a:t> </a:t>
            </a:r>
            <a:r>
              <a:rPr lang="en-US" sz="2800" dirty="0" err="1">
                <a:cs typeface="Times New Roman" pitchFamily="18" charset="0"/>
              </a:rPr>
              <a:t>mãi</a:t>
            </a:r>
            <a:r>
              <a:rPr lang="en-US" sz="2800" dirty="0">
                <a:cs typeface="Times New Roman" pitchFamily="18" charset="0"/>
              </a:rPr>
              <a:t>. </a:t>
            </a:r>
            <a:r>
              <a:rPr lang="en-US" sz="2800" dirty="0" err="1">
                <a:cs typeface="Times New Roman" pitchFamily="18" charset="0"/>
              </a:rPr>
              <a:t>Nhớ</a:t>
            </a:r>
            <a:r>
              <a:rPr lang="en-US" sz="2800" dirty="0">
                <a:cs typeface="Times New Roman" pitchFamily="18" charset="0"/>
              </a:rPr>
              <a:t> </a:t>
            </a:r>
            <a:r>
              <a:rPr lang="en-US" sz="2800" dirty="0" err="1">
                <a:cs typeface="Times New Roman" pitchFamily="18" charset="0"/>
              </a:rPr>
              <a:t>để</a:t>
            </a:r>
            <a:r>
              <a:rPr lang="en-US" sz="2800" dirty="0">
                <a:cs typeface="Times New Roman" pitchFamily="18" charset="0"/>
              </a:rPr>
              <a:t> </a:t>
            </a:r>
            <a:r>
              <a:rPr lang="en-US" sz="2800" dirty="0" err="1">
                <a:cs typeface="Times New Roman" pitchFamily="18" charset="0"/>
              </a:rPr>
              <a:t>không</a:t>
            </a:r>
            <a:r>
              <a:rPr lang="en-US" sz="2800" dirty="0">
                <a:cs typeface="Times New Roman" pitchFamily="18" charset="0"/>
              </a:rPr>
              <a:t> </a:t>
            </a:r>
            <a:r>
              <a:rPr lang="en-US" sz="2800" dirty="0" err="1">
                <a:cs typeface="Times New Roman" pitchFamily="18" charset="0"/>
              </a:rPr>
              <a:t>bao</a:t>
            </a:r>
            <a:r>
              <a:rPr lang="en-US" sz="2800" dirty="0">
                <a:cs typeface="Times New Roman" pitchFamily="18" charset="0"/>
              </a:rPr>
              <a:t> </a:t>
            </a:r>
            <a:r>
              <a:rPr lang="en-US" sz="2800" dirty="0" err="1">
                <a:cs typeface="Times New Roman" pitchFamily="18" charset="0"/>
              </a:rPr>
              <a:t>giờ</a:t>
            </a:r>
            <a:endParaRPr lang="en-US" sz="2800" dirty="0">
              <a:cs typeface="Times New Roman" pitchFamily="18" charset="0"/>
            </a:endParaRPr>
          </a:p>
          <a:p>
            <a:r>
              <a:rPr lang="en-US" sz="2800" dirty="0" err="1">
                <a:cs typeface="Times New Roman" pitchFamily="18" charset="0"/>
              </a:rPr>
              <a:t>mắc</a:t>
            </a:r>
            <a:r>
              <a:rPr lang="en-US" sz="2800" dirty="0">
                <a:cs typeface="Times New Roman" pitchFamily="18" charset="0"/>
              </a:rPr>
              <a:t> </a:t>
            </a:r>
            <a:r>
              <a:rPr lang="en-US" sz="2800" dirty="0" err="1">
                <a:cs typeface="Times New Roman" pitchFamily="18" charset="0"/>
              </a:rPr>
              <a:t>lại</a:t>
            </a:r>
            <a:r>
              <a:rPr lang="en-US" sz="2800" dirty="0">
                <a:cs typeface="Times New Roman" pitchFamily="18" charset="0"/>
              </a:rPr>
              <a:t> </a:t>
            </a:r>
            <a:r>
              <a:rPr lang="en-US" sz="2800" dirty="0" err="1">
                <a:cs typeface="Times New Roman" pitchFamily="18" charset="0"/>
              </a:rPr>
              <a:t>nữa</a:t>
            </a:r>
            <a:r>
              <a:rPr lang="en-US" sz="2800" dirty="0">
                <a:cs typeface="Times New Roman" pitchFamily="18" charset="0"/>
              </a:rPr>
              <a:t>.        </a:t>
            </a:r>
          </a:p>
          <a:p>
            <a:r>
              <a:rPr lang="en-US" sz="2800" dirty="0">
                <a:cs typeface="Times New Roman" pitchFamily="18" charset="0"/>
              </a:rPr>
              <a:t>                                                           Theo </a:t>
            </a:r>
            <a:r>
              <a:rPr lang="en-US" sz="2800" dirty="0" err="1">
                <a:cs typeface="Times New Roman" pitchFamily="18" charset="0"/>
              </a:rPr>
              <a:t>Phong</a:t>
            </a:r>
            <a:r>
              <a:rPr lang="en-US" sz="2800" dirty="0">
                <a:cs typeface="Times New Roman" pitchFamily="18" charset="0"/>
              </a:rPr>
              <a:t> Thu                                                                                                                                                                                                                                                                                                                                                        </a:t>
            </a:r>
          </a:p>
        </p:txBody>
      </p:sp>
      <p:sp>
        <p:nvSpPr>
          <p:cNvPr id="8197" name="AutoShape 9"/>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04800" y="1570038"/>
            <a:ext cx="8610600" cy="5747727"/>
          </a:xfrm>
          <a:prstGeom prst="rect">
            <a:avLst/>
          </a:prstGeom>
          <a:noFill/>
          <a:ln w="9525">
            <a:noFill/>
            <a:miter lim="800000"/>
            <a:headEnd/>
            <a:tailEnd/>
          </a:ln>
        </p:spPr>
        <p:txBody>
          <a:bodyPr>
            <a:spAutoFit/>
          </a:bodyPr>
          <a:lstStyle/>
          <a:p>
            <a:pPr algn="just"/>
            <a:r>
              <a:rPr lang="en-US" sz="2100" dirty="0">
                <a:cs typeface="Times New Roman" pitchFamily="18" charset="0"/>
              </a:rPr>
              <a:t>1. </a:t>
            </a:r>
            <a:r>
              <a:rPr lang="en-US" sz="2100" dirty="0" err="1">
                <a:cs typeface="Times New Roman" pitchFamily="18" charset="0"/>
              </a:rPr>
              <a:t>Giữa</a:t>
            </a:r>
            <a:r>
              <a:rPr lang="en-US" sz="2100" dirty="0">
                <a:cs typeface="Times New Roman" pitchFamily="18" charset="0"/>
              </a:rPr>
              <a:t> </a:t>
            </a:r>
            <a:r>
              <a:rPr lang="en-US" sz="2100" dirty="0" err="1">
                <a:cs typeface="Times New Roman" pitchFamily="18" charset="0"/>
              </a:rPr>
              <a:t>cảnh</a:t>
            </a:r>
            <a:r>
              <a:rPr lang="en-US" sz="2100" dirty="0">
                <a:cs typeface="Times New Roman" pitchFamily="18" charset="0"/>
              </a:rPr>
              <a:t> </a:t>
            </a:r>
            <a:r>
              <a:rPr lang="en-US" sz="2100" dirty="0" err="1">
                <a:cs typeface="Times New Roman" pitchFamily="18" charset="0"/>
              </a:rPr>
              <a:t>nhộn</a:t>
            </a:r>
            <a:r>
              <a:rPr lang="en-US" sz="2100" dirty="0">
                <a:cs typeface="Times New Roman" pitchFamily="18" charset="0"/>
              </a:rPr>
              <a:t> </a:t>
            </a:r>
            <a:r>
              <a:rPr lang="en-US" sz="2100" dirty="0" err="1">
                <a:cs typeface="Times New Roman" pitchFamily="18" charset="0"/>
              </a:rPr>
              <a:t>nhịp</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a:t>
            </a:r>
            <a:r>
              <a:rPr lang="en-US" sz="2100" dirty="0" err="1">
                <a:cs typeface="Times New Roman" pitchFamily="18" charset="0"/>
              </a:rPr>
              <a:t>giờ</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chơi</a:t>
            </a:r>
            <a:r>
              <a:rPr lang="en-US" sz="2100" dirty="0">
                <a:cs typeface="Times New Roman" pitchFamily="18" charset="0"/>
              </a:rPr>
              <a:t>, </a:t>
            </a:r>
            <a:r>
              <a:rPr lang="en-US" sz="2100" dirty="0" err="1">
                <a:cs typeface="Times New Roman" pitchFamily="18" charset="0"/>
              </a:rPr>
              <a:t>từ</a:t>
            </a:r>
            <a:r>
              <a:rPr lang="en-US" sz="2100" dirty="0">
                <a:cs typeface="Times New Roman" pitchFamily="18" charset="0"/>
              </a:rPr>
              <a:t> </a:t>
            </a:r>
            <a:r>
              <a:rPr lang="en-US" sz="2100" dirty="0" err="1">
                <a:cs typeface="Times New Roman" pitchFamily="18" charset="0"/>
              </a:rPr>
              <a:t>phía</a:t>
            </a:r>
            <a:r>
              <a:rPr lang="en-US" sz="2100" dirty="0">
                <a:cs typeface="Times New Roman" pitchFamily="18" charset="0"/>
              </a:rPr>
              <a:t> </a:t>
            </a:r>
            <a:r>
              <a:rPr lang="en-US" sz="2100" dirty="0" err="1">
                <a:cs typeface="Times New Roman" pitchFamily="18" charset="0"/>
              </a:rPr>
              <a:t>cổng</a:t>
            </a:r>
            <a:r>
              <a:rPr lang="en-US" sz="2100" dirty="0">
                <a:cs typeface="Times New Roman" pitchFamily="18" charset="0"/>
              </a:rPr>
              <a:t> </a:t>
            </a:r>
            <a:r>
              <a:rPr lang="en-US" sz="2100" dirty="0" err="1">
                <a:cs typeface="Times New Roman" pitchFamily="18" charset="0"/>
              </a:rPr>
              <a:t>trường</a:t>
            </a:r>
            <a:r>
              <a:rPr lang="en-US" sz="2100" dirty="0">
                <a:cs typeface="Times New Roman" pitchFamily="18" charset="0"/>
              </a:rPr>
              <a:t> </a:t>
            </a:r>
            <a:r>
              <a:rPr lang="en-US" sz="2100" dirty="0" err="1">
                <a:cs typeface="Times New Roman" pitchFamily="18" charset="0"/>
              </a:rPr>
              <a:t>bỗng</a:t>
            </a:r>
            <a:r>
              <a:rPr lang="en-US" sz="2100" dirty="0">
                <a:cs typeface="Times New Roman" pitchFamily="18" charset="0"/>
              </a:rPr>
              <a:t> </a:t>
            </a:r>
            <a:r>
              <a:rPr lang="en-US" sz="2100" dirty="0" err="1">
                <a:cs typeface="Times New Roman" pitchFamily="18" charset="0"/>
              </a:rPr>
              <a:t>xuất</a:t>
            </a:r>
            <a:r>
              <a:rPr lang="en-US" sz="2100" dirty="0">
                <a:cs typeface="Times New Roman" pitchFamily="18" charset="0"/>
              </a:rPr>
              <a:t> </a:t>
            </a:r>
            <a:r>
              <a:rPr lang="en-US" sz="2100" dirty="0" err="1">
                <a:cs typeface="Times New Roman" pitchFamily="18" charset="0"/>
              </a:rPr>
              <a:t>hiện</a:t>
            </a:r>
            <a:r>
              <a:rPr lang="en-US" sz="2100" dirty="0">
                <a:cs typeface="Times New Roman" pitchFamily="18" charset="0"/>
              </a:rPr>
              <a:t> </a:t>
            </a:r>
            <a:r>
              <a:rPr lang="en-US" sz="2100" dirty="0" err="1">
                <a:cs typeface="Times New Roman" pitchFamily="18" charset="0"/>
              </a:rPr>
              <a:t>một</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bộ</a:t>
            </a:r>
            <a:r>
              <a:rPr lang="en-US" sz="2100" dirty="0">
                <a:cs typeface="Times New Roman" pitchFamily="18" charset="0"/>
              </a:rPr>
              <a:t> </a:t>
            </a:r>
            <a:r>
              <a:rPr lang="en-US" sz="2100" dirty="0" err="1">
                <a:cs typeface="Times New Roman" pitchFamily="18" charset="0"/>
              </a:rPr>
              <a:t>đội</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a:t>
            </a:r>
            <a:r>
              <a:rPr lang="en-US" sz="2100" dirty="0" err="1">
                <a:cs typeface="Times New Roman" pitchFamily="18" charset="0"/>
              </a:rPr>
              <a:t>Dũng</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tìm</a:t>
            </a:r>
            <a:r>
              <a:rPr lang="en-US" sz="2100" dirty="0">
                <a:cs typeface="Times New Roman" pitchFamily="18" charset="0"/>
              </a:rPr>
              <a:t> </a:t>
            </a:r>
            <a:r>
              <a:rPr lang="en-US" sz="2100" dirty="0" err="1">
                <a:cs typeface="Times New Roman" pitchFamily="18" charset="0"/>
              </a:rPr>
              <a:t>đến</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của</a:t>
            </a:r>
            <a:r>
              <a:rPr lang="en-US" sz="2100" dirty="0">
                <a:cs typeface="Times New Roman" pitchFamily="18" charset="0"/>
              </a:rPr>
              <a:t> con </a:t>
            </a:r>
            <a:r>
              <a:rPr lang="en-US" sz="2100" dirty="0" err="1">
                <a:cs typeface="Times New Roman" pitchFamily="18" charset="0"/>
              </a:rPr>
              <a:t>mình</a:t>
            </a:r>
            <a:r>
              <a:rPr lang="en-US" sz="2100" dirty="0">
                <a:cs typeface="Times New Roman" pitchFamily="18" charset="0"/>
              </a:rPr>
              <a:t> </a:t>
            </a:r>
            <a:r>
              <a:rPr lang="en-US" sz="2100" dirty="0" err="1">
                <a:cs typeface="Times New Roman" pitchFamily="18" charset="0"/>
              </a:rPr>
              <a:t>để</a:t>
            </a:r>
            <a:r>
              <a:rPr lang="en-US" sz="2100" dirty="0">
                <a:cs typeface="Times New Roman" pitchFamily="18" charset="0"/>
              </a:rPr>
              <a:t> </a:t>
            </a:r>
            <a:r>
              <a:rPr lang="en-US" sz="2100" dirty="0" err="1">
                <a:cs typeface="Times New Roman" pitchFamily="18" charset="0"/>
              </a:rPr>
              <a:t>chào</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cũ</a:t>
            </a:r>
            <a:endParaRPr lang="en-US" sz="2100" dirty="0">
              <a:cs typeface="Times New Roman" pitchFamily="18" charset="0"/>
            </a:endParaRPr>
          </a:p>
          <a:p>
            <a:pPr algn="just"/>
            <a:r>
              <a:rPr lang="en-US" sz="2100" dirty="0">
                <a:cs typeface="Times New Roman" pitchFamily="18" charset="0"/>
              </a:rPr>
              <a:t>2. </a:t>
            </a:r>
            <a:r>
              <a:rPr lang="en-US" sz="2100" dirty="0" err="1">
                <a:cs typeface="Times New Roman" pitchFamily="18" charset="0"/>
              </a:rPr>
              <a:t>Vừa</a:t>
            </a:r>
            <a:r>
              <a:rPr lang="en-US" sz="2100" dirty="0">
                <a:cs typeface="Times New Roman" pitchFamily="18" charset="0"/>
              </a:rPr>
              <a:t> </a:t>
            </a:r>
            <a:r>
              <a:rPr lang="en-US" sz="2100" dirty="0" err="1">
                <a:cs typeface="Times New Roman" pitchFamily="18" charset="0"/>
              </a:rPr>
              <a:t>tới</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thấy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bước</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vội</a:t>
            </a:r>
            <a:r>
              <a:rPr lang="en-US" sz="2100" dirty="0">
                <a:cs typeface="Times New Roman" pitchFamily="18" charset="0"/>
              </a:rPr>
              <a:t> </a:t>
            </a:r>
            <a:r>
              <a:rPr lang="en-US" sz="2100" dirty="0" err="1">
                <a:cs typeface="Times New Roman" pitchFamily="18" charset="0"/>
              </a:rPr>
              <a:t>bỏ</a:t>
            </a:r>
            <a:r>
              <a:rPr lang="en-US" sz="2100" dirty="0">
                <a:cs typeface="Times New Roman" pitchFamily="18" charset="0"/>
              </a:rPr>
              <a:t> </a:t>
            </a:r>
            <a:r>
              <a:rPr lang="en-US" sz="2100" dirty="0" err="1">
                <a:cs typeface="Times New Roman" pitchFamily="18" charset="0"/>
              </a:rPr>
              <a:t>mũ</a:t>
            </a:r>
            <a:r>
              <a:rPr lang="en-US" sz="2100" dirty="0">
                <a:cs typeface="Times New Roman" pitchFamily="18" charset="0"/>
              </a:rPr>
              <a:t>, </a:t>
            </a:r>
            <a:r>
              <a:rPr lang="en-US" sz="2100" dirty="0" err="1">
                <a:cs typeface="Times New Roman" pitchFamily="18" charset="0"/>
              </a:rPr>
              <a:t>lễ</a:t>
            </a:r>
            <a:r>
              <a:rPr lang="en-US" sz="2100" dirty="0">
                <a:cs typeface="Times New Roman" pitchFamily="18" charset="0"/>
              </a:rPr>
              <a:t> </a:t>
            </a:r>
            <a:r>
              <a:rPr lang="en-US" sz="2100" dirty="0" err="1">
                <a:cs typeface="Times New Roman" pitchFamily="18" charset="0"/>
              </a:rPr>
              <a:t>phép</a:t>
            </a:r>
            <a:r>
              <a:rPr lang="en-US" sz="2100" dirty="0">
                <a:cs typeface="Times New Roman" pitchFamily="18" charset="0"/>
              </a:rPr>
              <a:t> </a:t>
            </a:r>
            <a:r>
              <a:rPr lang="en-US" sz="2100" dirty="0" err="1">
                <a:cs typeface="Times New Roman" pitchFamily="18" charset="0"/>
              </a:rPr>
              <a:t>chào</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nhấc</a:t>
            </a:r>
            <a:r>
              <a:rPr lang="en-US" sz="2100" dirty="0">
                <a:cs typeface="Times New Roman" pitchFamily="18" charset="0"/>
              </a:rPr>
              <a:t> </a:t>
            </a:r>
            <a:r>
              <a:rPr lang="en-US" sz="2100" dirty="0" err="1">
                <a:cs typeface="Times New Roman" pitchFamily="18" charset="0"/>
              </a:rPr>
              <a:t>kính</a:t>
            </a:r>
            <a:r>
              <a:rPr lang="en-US" sz="2100" dirty="0">
                <a:cs typeface="Times New Roman" pitchFamily="18" charset="0"/>
              </a:rPr>
              <a:t>, </a:t>
            </a:r>
            <a:r>
              <a:rPr lang="en-US" sz="2100" dirty="0" err="1">
                <a:cs typeface="Times New Roman" pitchFamily="18" charset="0"/>
              </a:rPr>
              <a:t>chớp</a:t>
            </a:r>
            <a:r>
              <a:rPr lang="en-US" sz="2100" dirty="0">
                <a:cs typeface="Times New Roman" pitchFamily="18" charset="0"/>
              </a:rPr>
              <a:t> </a:t>
            </a:r>
            <a:r>
              <a:rPr lang="en-US" sz="2100" dirty="0" err="1">
                <a:cs typeface="Times New Roman" pitchFamily="18" charset="0"/>
              </a:rPr>
              <a:t>mắt</a:t>
            </a:r>
            <a:r>
              <a:rPr lang="en-US" sz="2100" dirty="0">
                <a:cs typeface="Times New Roman" pitchFamily="18" charset="0"/>
              </a:rPr>
              <a:t> </a:t>
            </a:r>
            <a:r>
              <a:rPr lang="en-US" sz="2100" dirty="0" err="1">
                <a:cs typeface="Times New Roman" pitchFamily="18" charset="0"/>
              </a:rPr>
              <a:t>ngạc</a:t>
            </a:r>
            <a:r>
              <a:rPr lang="en-US" sz="2100" dirty="0">
                <a:cs typeface="Times New Roman" pitchFamily="18" charset="0"/>
              </a:rPr>
              <a:t> </a:t>
            </a:r>
            <a:r>
              <a:rPr lang="en-US" sz="2100" dirty="0" err="1">
                <a:cs typeface="Times New Roman" pitchFamily="18" charset="0"/>
              </a:rPr>
              <a:t>nhiên</a:t>
            </a:r>
            <a:r>
              <a:rPr lang="en-US" sz="2100" dirty="0">
                <a:cs typeface="Times New Roman" pitchFamily="18" charset="0"/>
              </a:rPr>
              <a:t>. </a:t>
            </a:r>
            <a:r>
              <a:rPr lang="en-US" sz="2100" dirty="0" err="1">
                <a:cs typeface="Times New Roman" pitchFamily="18" charset="0"/>
              </a:rPr>
              <a:t>Chú</a:t>
            </a:r>
            <a:r>
              <a:rPr lang="en-US" sz="2100" dirty="0">
                <a:cs typeface="Times New Roman" pitchFamily="18" charset="0"/>
              </a:rPr>
              <a:t> </a:t>
            </a:r>
            <a:r>
              <a:rPr lang="en-US" sz="2100" dirty="0" err="1">
                <a:cs typeface="Times New Roman" pitchFamily="18" charset="0"/>
              </a:rPr>
              <a:t>liền</a:t>
            </a:r>
            <a:r>
              <a:rPr lang="en-US" sz="2100" dirty="0">
                <a:cs typeface="Times New Roman" pitchFamily="18" charset="0"/>
              </a:rPr>
              <a:t> </a:t>
            </a:r>
            <a:r>
              <a:rPr lang="en-US" sz="2100" dirty="0" err="1">
                <a:cs typeface="Times New Roman" pitchFamily="18" charset="0"/>
              </a:rPr>
              <a:t>nói</a:t>
            </a:r>
            <a:r>
              <a:rPr lang="en-US" sz="2100" dirty="0">
                <a:cs typeface="Times New Roman" pitchFamily="18" charset="0"/>
              </a:rPr>
              <a:t>:</a:t>
            </a:r>
          </a:p>
          <a:p>
            <a:pPr algn="just"/>
            <a:r>
              <a:rPr lang="en-US" sz="2100" dirty="0">
                <a:cs typeface="Times New Roman" pitchFamily="18" charset="0"/>
              </a:rPr>
              <a:t> - </a:t>
            </a:r>
            <a:r>
              <a:rPr lang="en-US" sz="2100" dirty="0" err="1">
                <a:cs typeface="Times New Roman" pitchFamily="18" charset="0"/>
              </a:rPr>
              <a:t>Thưa</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Khánh</a:t>
            </a:r>
            <a:r>
              <a:rPr lang="en-US" sz="2100" dirty="0">
                <a:cs typeface="Times New Roman" pitchFamily="18" charset="0"/>
              </a:rPr>
              <a:t>, </a:t>
            </a:r>
            <a:r>
              <a:rPr lang="en-US" sz="2100" dirty="0" err="1">
                <a:cs typeface="Times New Roman" pitchFamily="18" charset="0"/>
              </a:rPr>
              <a:t>đứa</a:t>
            </a:r>
            <a:r>
              <a:rPr lang="en-US" sz="2100" dirty="0">
                <a:cs typeface="Times New Roman" pitchFamily="18" charset="0"/>
              </a:rPr>
              <a:t> </a:t>
            </a:r>
            <a:r>
              <a:rPr lang="en-US" sz="2100" dirty="0" err="1">
                <a:cs typeface="Times New Roman" pitchFamily="18" charset="0"/>
              </a:rPr>
              <a:t>học</a:t>
            </a:r>
            <a:r>
              <a:rPr lang="en-US" sz="2100" dirty="0">
                <a:cs typeface="Times New Roman" pitchFamily="18" charset="0"/>
              </a:rPr>
              <a:t> </a:t>
            </a:r>
            <a:r>
              <a:rPr lang="en-US" sz="2100" dirty="0" err="1">
                <a:cs typeface="Times New Roman" pitchFamily="18" charset="0"/>
              </a:rPr>
              <a:t>trò</a:t>
            </a:r>
            <a:r>
              <a:rPr lang="en-US" sz="2100" dirty="0">
                <a:cs typeface="Times New Roman" pitchFamily="18" charset="0"/>
              </a:rPr>
              <a:t> </a:t>
            </a:r>
            <a:r>
              <a:rPr lang="en-US" sz="2100" dirty="0" err="1">
                <a:cs typeface="Times New Roman" pitchFamily="18" charset="0"/>
              </a:rPr>
              <a:t>năm</a:t>
            </a:r>
            <a:r>
              <a:rPr lang="en-US" sz="2100" dirty="0">
                <a:cs typeface="Times New Roman" pitchFamily="18" charset="0"/>
              </a:rPr>
              <a:t> </a:t>
            </a:r>
            <a:r>
              <a:rPr lang="en-US" sz="2100" dirty="0" err="1">
                <a:cs typeface="Times New Roman" pitchFamily="18" charset="0"/>
              </a:rPr>
              <a:t>nào</a:t>
            </a:r>
            <a:r>
              <a:rPr lang="en-US" sz="2100" dirty="0">
                <a:cs typeface="Times New Roman" pitchFamily="18" charset="0"/>
              </a:rPr>
              <a:t> </a:t>
            </a:r>
            <a:r>
              <a:rPr lang="en-US" sz="2100" dirty="0" err="1">
                <a:cs typeface="Times New Roman" pitchFamily="18" charset="0"/>
              </a:rPr>
              <a:t>trèo</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sổ</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bị</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đấy</a:t>
            </a:r>
            <a:r>
              <a:rPr lang="en-US" sz="2100" dirty="0">
                <a:cs typeface="Times New Roman" pitchFamily="18" charset="0"/>
              </a:rPr>
              <a:t> ạ!</a:t>
            </a:r>
          </a:p>
          <a:p>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giáo</a:t>
            </a:r>
            <a:r>
              <a:rPr lang="en-US" sz="2100" dirty="0">
                <a:cs typeface="Times New Roman" pitchFamily="18" charset="0"/>
              </a:rPr>
              <a:t> </a:t>
            </a:r>
            <a:r>
              <a:rPr lang="en-US" sz="2100" dirty="0" err="1">
                <a:cs typeface="Times New Roman" pitchFamily="18" charset="0"/>
              </a:rPr>
              <a:t>cười</a:t>
            </a:r>
            <a:r>
              <a:rPr lang="en-US" sz="2100" dirty="0">
                <a:cs typeface="Times New Roman" pitchFamily="18" charset="0"/>
              </a:rPr>
              <a:t> </a:t>
            </a:r>
            <a:r>
              <a:rPr lang="en-US" sz="2100" dirty="0" err="1">
                <a:cs typeface="Times New Roman" pitchFamily="18" charset="0"/>
              </a:rPr>
              <a:t>vui</a:t>
            </a:r>
            <a:r>
              <a:rPr lang="en-US" sz="2100" dirty="0">
                <a:cs typeface="Times New Roman" pitchFamily="18" charset="0"/>
              </a:rPr>
              <a:t> </a:t>
            </a:r>
            <a:r>
              <a:rPr lang="en-US" sz="2100" dirty="0" err="1">
                <a:cs typeface="Times New Roman" pitchFamily="18" charset="0"/>
              </a:rPr>
              <a:t>vẻ</a:t>
            </a:r>
            <a:r>
              <a:rPr lang="en-US" sz="2100" dirty="0">
                <a:cs typeface="Times New Roman" pitchFamily="18" charset="0"/>
              </a:rPr>
              <a:t>:                                                                                        </a:t>
            </a:r>
          </a:p>
          <a:p>
            <a:pPr algn="just"/>
            <a:r>
              <a:rPr lang="en-US" sz="2100" dirty="0">
                <a:cs typeface="Times New Roman" pitchFamily="18" charset="0"/>
              </a:rPr>
              <a:t>- À, </a:t>
            </a:r>
            <a:r>
              <a:rPr lang="en-US" sz="2100" dirty="0" err="1">
                <a:cs typeface="Times New Roman" pitchFamily="18" charset="0"/>
              </a:rPr>
              <a:t>Khánh</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rồi</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 </a:t>
            </a:r>
            <a:r>
              <a:rPr lang="en-US" sz="2100" dirty="0" err="1">
                <a:cs typeface="Times New Roman" pitchFamily="18" charset="0"/>
              </a:rPr>
              <a:t>hình</a:t>
            </a:r>
            <a:r>
              <a:rPr lang="en-US" sz="2100" dirty="0">
                <a:cs typeface="Times New Roman" pitchFamily="18" charset="0"/>
              </a:rPr>
              <a:t> </a:t>
            </a:r>
            <a:r>
              <a:rPr lang="en-US" sz="2100" dirty="0" err="1">
                <a:cs typeface="Times New Roman" pitchFamily="18" charset="0"/>
              </a:rPr>
              <a:t>như</a:t>
            </a:r>
            <a:r>
              <a:rPr lang="en-US" sz="2100" dirty="0">
                <a:cs typeface="Times New Roman" pitchFamily="18" charset="0"/>
              </a:rPr>
              <a:t> </a:t>
            </a:r>
            <a:r>
              <a:rPr lang="en-US" sz="2100" dirty="0" err="1">
                <a:cs typeface="Times New Roman" pitchFamily="18" charset="0"/>
              </a:rPr>
              <a:t>hôm</a:t>
            </a:r>
            <a:r>
              <a:rPr lang="en-US" sz="2100" dirty="0">
                <a:cs typeface="Times New Roman" pitchFamily="18" charset="0"/>
              </a:rPr>
              <a:t> </a:t>
            </a:r>
            <a:r>
              <a:rPr lang="en-US" sz="2100" dirty="0" err="1">
                <a:cs typeface="Times New Roman" pitchFamily="18" charset="0"/>
              </a:rPr>
              <a:t>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có</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đâu</a:t>
            </a:r>
            <a:r>
              <a:rPr lang="en-US" sz="2100" dirty="0">
                <a:cs typeface="Times New Roman" pitchFamily="18" charset="0"/>
              </a:rPr>
              <a:t>!                                                                                                                  - </a:t>
            </a:r>
            <a:r>
              <a:rPr lang="en-US" sz="2100" dirty="0" err="1">
                <a:cs typeface="Times New Roman" pitchFamily="18" charset="0"/>
              </a:rPr>
              <a:t>Vâng</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buồn</a:t>
            </a:r>
            <a:r>
              <a:rPr lang="en-US" sz="2100" dirty="0">
                <a:cs typeface="Times New Roman" pitchFamily="18" charset="0"/>
              </a:rPr>
              <a:t>. </a:t>
            </a:r>
            <a:r>
              <a:rPr lang="en-US" sz="2100" dirty="0" err="1">
                <a:cs typeface="Times New Roman" pitchFamily="18" charset="0"/>
              </a:rPr>
              <a:t>Lúc</a:t>
            </a:r>
            <a:r>
              <a:rPr lang="en-US" sz="2100" dirty="0">
                <a:cs typeface="Times New Roman" pitchFamily="18" charset="0"/>
              </a:rPr>
              <a:t> </a:t>
            </a:r>
            <a:r>
              <a:rPr lang="en-US" sz="2100" dirty="0" err="1">
                <a:cs typeface="Times New Roman" pitchFamily="18" charset="0"/>
              </a:rPr>
              <a:t>ấy</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bảo</a:t>
            </a:r>
            <a:r>
              <a:rPr lang="en-US" sz="2100" dirty="0">
                <a:cs typeface="Times New Roman" pitchFamily="18" charset="0"/>
              </a:rPr>
              <a:t>: “</a:t>
            </a:r>
            <a:r>
              <a:rPr lang="en-US" sz="2100" dirty="0" err="1">
                <a:cs typeface="Times New Roman" pitchFamily="18" charset="0"/>
              </a:rPr>
              <a:t>Trước</a:t>
            </a:r>
            <a:r>
              <a:rPr lang="en-US" sz="2100" dirty="0">
                <a:cs typeface="Times New Roman" pitchFamily="18" charset="0"/>
              </a:rPr>
              <a:t> </a:t>
            </a:r>
            <a:r>
              <a:rPr lang="en-US" sz="2100" dirty="0" err="1">
                <a:cs typeface="Times New Roman" pitchFamily="18" charset="0"/>
              </a:rPr>
              <a:t>khi</a:t>
            </a:r>
            <a:r>
              <a:rPr lang="en-US" sz="2100" dirty="0">
                <a:cs typeface="Times New Roman" pitchFamily="18" charset="0"/>
              </a:rPr>
              <a:t> </a:t>
            </a:r>
            <a:r>
              <a:rPr lang="en-US" sz="2100" dirty="0" err="1">
                <a:cs typeface="Times New Roman" pitchFamily="18" charset="0"/>
              </a:rPr>
              <a:t>làm</a:t>
            </a:r>
            <a:endParaRPr lang="en-US" sz="2100" dirty="0">
              <a:cs typeface="Times New Roman" pitchFamily="18" charset="0"/>
            </a:endParaRPr>
          </a:p>
          <a:p>
            <a:r>
              <a:rPr lang="en-US" sz="2100" dirty="0" err="1">
                <a:cs typeface="Times New Roman" pitchFamily="18" charset="0"/>
              </a:rPr>
              <a:t>việc</a:t>
            </a:r>
            <a:r>
              <a:rPr lang="en-US" sz="2100" dirty="0">
                <a:cs typeface="Times New Roman" pitchFamily="18" charset="0"/>
              </a:rPr>
              <a:t> </a:t>
            </a:r>
            <a:r>
              <a:rPr lang="en-US" sz="2100" dirty="0" err="1">
                <a:cs typeface="Times New Roman" pitchFamily="18" charset="0"/>
              </a:rPr>
              <a:t>gì</a:t>
            </a:r>
            <a:r>
              <a:rPr lang="en-US" sz="2100" dirty="0">
                <a:cs typeface="Times New Roman" pitchFamily="18" charset="0"/>
              </a:rPr>
              <a:t>, </a:t>
            </a:r>
            <a:r>
              <a:rPr lang="en-US" sz="2100" dirty="0" err="1">
                <a:cs typeface="Times New Roman" pitchFamily="18" charset="0"/>
              </a:rPr>
              <a:t>cần</a:t>
            </a:r>
            <a:r>
              <a:rPr lang="en-US" sz="2100" dirty="0">
                <a:cs typeface="Times New Roman" pitchFamily="18" charset="0"/>
              </a:rPr>
              <a:t> </a:t>
            </a:r>
            <a:r>
              <a:rPr lang="en-US" sz="2100" dirty="0" err="1">
                <a:cs typeface="Times New Roman" pitchFamily="18" charset="0"/>
              </a:rPr>
              <a:t>phải</a:t>
            </a:r>
            <a:r>
              <a:rPr lang="en-US" sz="2100" dirty="0">
                <a:cs typeface="Times New Roman" pitchFamily="18" charset="0"/>
              </a:rPr>
              <a:t> </a:t>
            </a:r>
            <a:r>
              <a:rPr lang="en-US" sz="2100" dirty="0" err="1">
                <a:cs typeface="Times New Roman" pitchFamily="18" charset="0"/>
              </a:rPr>
              <a:t>nghĩ</a:t>
            </a:r>
            <a:r>
              <a:rPr lang="en-US" sz="2100" dirty="0">
                <a:cs typeface="Times New Roman" pitchFamily="18" charset="0"/>
              </a:rPr>
              <a:t> </a:t>
            </a:r>
            <a:r>
              <a:rPr lang="en-US" sz="2100" dirty="0" err="1">
                <a:cs typeface="Times New Roman" pitchFamily="18" charset="0"/>
              </a:rPr>
              <a:t>chứ</a:t>
            </a:r>
            <a:r>
              <a:rPr lang="en-US" sz="2100" dirty="0">
                <a:cs typeface="Times New Roman" pitchFamily="18" charset="0"/>
              </a:rPr>
              <a:t>! </a:t>
            </a:r>
            <a:r>
              <a:rPr lang="en-US" sz="2100" dirty="0" err="1">
                <a:cs typeface="Times New Roman" pitchFamily="18" charset="0"/>
              </a:rPr>
              <a:t>Thôi</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về</a:t>
            </a:r>
            <a:r>
              <a:rPr lang="en-US" sz="2100" dirty="0">
                <a:cs typeface="Times New Roman" pitchFamily="18" charset="0"/>
              </a:rPr>
              <a:t> </a:t>
            </a:r>
            <a:r>
              <a:rPr lang="en-US" sz="2100" dirty="0" err="1">
                <a:cs typeface="Times New Roman" pitchFamily="18" charset="0"/>
              </a:rPr>
              <a:t>đi</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đâu</a:t>
            </a:r>
            <a:r>
              <a:rPr lang="en-US" sz="2100" dirty="0">
                <a:cs typeface="Times New Roman" pitchFamily="18" charset="0"/>
              </a:rPr>
              <a:t>.”                                                                             3. </a:t>
            </a:r>
            <a:r>
              <a:rPr lang="en-US" sz="2100" dirty="0" err="1">
                <a:cs typeface="Times New Roman" pitchFamily="18" charset="0"/>
              </a:rPr>
              <a:t>Giờ</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chơi</a:t>
            </a:r>
            <a:r>
              <a:rPr lang="en-US" sz="2100" dirty="0">
                <a:cs typeface="Times New Roman" pitchFamily="18" charset="0"/>
              </a:rPr>
              <a:t> </a:t>
            </a:r>
            <a:r>
              <a:rPr lang="en-US" sz="2100" dirty="0" err="1">
                <a:cs typeface="Times New Roman" pitchFamily="18" charset="0"/>
              </a:rPr>
              <a:t>đã</a:t>
            </a:r>
            <a:r>
              <a:rPr lang="en-US" sz="2100" dirty="0">
                <a:cs typeface="Times New Roman" pitchFamily="18" charset="0"/>
              </a:rPr>
              <a:t> </a:t>
            </a:r>
            <a:r>
              <a:rPr lang="en-US" sz="2100" dirty="0" err="1">
                <a:cs typeface="Times New Roman" pitchFamily="18" charset="0"/>
              </a:rPr>
              <a:t>hết</a:t>
            </a:r>
            <a:r>
              <a:rPr lang="en-US" sz="2100" dirty="0">
                <a:cs typeface="Times New Roman" pitchFamily="18" charset="0"/>
              </a:rPr>
              <a:t>. </a:t>
            </a:r>
            <a:r>
              <a:rPr lang="en-US" sz="2100" dirty="0" err="1">
                <a:cs typeface="Times New Roman" pitchFamily="18" charset="0"/>
              </a:rPr>
              <a:t>Dũng</a:t>
            </a:r>
            <a:r>
              <a:rPr lang="en-US" sz="2100" dirty="0">
                <a:cs typeface="Times New Roman" pitchFamily="18" charset="0"/>
              </a:rPr>
              <a:t> </a:t>
            </a:r>
            <a:r>
              <a:rPr lang="en-US" sz="2100" dirty="0" err="1">
                <a:cs typeface="Times New Roman" pitchFamily="18" charset="0"/>
              </a:rPr>
              <a:t>xúc</a:t>
            </a:r>
            <a:r>
              <a:rPr lang="en-US" sz="2100" dirty="0">
                <a:cs typeface="Times New Roman" pitchFamily="18" charset="0"/>
              </a:rPr>
              <a:t> </a:t>
            </a:r>
            <a:r>
              <a:rPr lang="en-US" sz="2100" dirty="0" err="1">
                <a:cs typeface="Times New Roman" pitchFamily="18" charset="0"/>
              </a:rPr>
              <a:t>động</a:t>
            </a:r>
            <a:r>
              <a:rPr lang="en-US" sz="2100" dirty="0">
                <a:cs typeface="Times New Roman" pitchFamily="18" charset="0"/>
              </a:rPr>
              <a:t> </a:t>
            </a:r>
            <a:r>
              <a:rPr lang="en-US" sz="2100" dirty="0" err="1">
                <a:cs typeface="Times New Roman" pitchFamily="18" charset="0"/>
              </a:rPr>
              <a:t>nhìn</a:t>
            </a:r>
            <a:r>
              <a:rPr lang="en-US" sz="2100" dirty="0">
                <a:cs typeface="Times New Roman" pitchFamily="18" charset="0"/>
              </a:rPr>
              <a:t> </a:t>
            </a:r>
            <a:r>
              <a:rPr lang="en-US" sz="2100" dirty="0" err="1">
                <a:cs typeface="Times New Roman" pitchFamily="18" charset="0"/>
              </a:rPr>
              <a:t>theo</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đang</a:t>
            </a:r>
            <a:r>
              <a:rPr lang="en-US" sz="2100" dirty="0">
                <a:cs typeface="Times New Roman" pitchFamily="18" charset="0"/>
              </a:rPr>
              <a:t> </a:t>
            </a:r>
            <a:r>
              <a:rPr lang="en-US" sz="2100" dirty="0" err="1">
                <a:cs typeface="Times New Roman" pitchFamily="18" charset="0"/>
              </a:rPr>
              <a:t>đi</a:t>
            </a:r>
            <a:r>
              <a:rPr lang="en-US" sz="2100" dirty="0">
                <a:cs typeface="Times New Roman" pitchFamily="18" charset="0"/>
              </a:rPr>
              <a:t> </a:t>
            </a:r>
            <a:r>
              <a:rPr lang="en-US" sz="2100" dirty="0" err="1">
                <a:cs typeface="Times New Roman" pitchFamily="18" charset="0"/>
              </a:rPr>
              <a:t>ra</a:t>
            </a:r>
            <a:r>
              <a:rPr lang="en-US" sz="2100" dirty="0">
                <a:cs typeface="Times New Roman" pitchFamily="18" charset="0"/>
              </a:rPr>
              <a:t> </a:t>
            </a:r>
            <a:r>
              <a:rPr lang="en-US" sz="2100" dirty="0" err="1">
                <a:cs typeface="Times New Roman" pitchFamily="18" charset="0"/>
              </a:rPr>
              <a:t>phía</a:t>
            </a:r>
            <a:r>
              <a:rPr lang="en-US" sz="2100" dirty="0">
                <a:cs typeface="Times New Roman" pitchFamily="18" charset="0"/>
              </a:rPr>
              <a:t> </a:t>
            </a:r>
            <a:r>
              <a:rPr lang="en-US" sz="2100" dirty="0" err="1">
                <a:cs typeface="Times New Roman" pitchFamily="18" charset="0"/>
              </a:rPr>
              <a:t>cổng</a:t>
            </a:r>
            <a:r>
              <a:rPr lang="en-US" sz="2100" dirty="0">
                <a:cs typeface="Times New Roman" pitchFamily="18" charset="0"/>
              </a:rPr>
              <a:t> </a:t>
            </a:r>
            <a:r>
              <a:rPr lang="en-US" sz="2100" dirty="0" err="1">
                <a:cs typeface="Times New Roman" pitchFamily="18" charset="0"/>
              </a:rPr>
              <a:t>trường</a:t>
            </a:r>
            <a:r>
              <a:rPr lang="en-US" sz="2100" dirty="0">
                <a:cs typeface="Times New Roman" pitchFamily="18" charset="0"/>
              </a:rPr>
              <a:t> </a:t>
            </a:r>
            <a:r>
              <a:rPr lang="en-US" sz="2100" dirty="0" err="1">
                <a:cs typeface="Times New Roman" pitchFamily="18" charset="0"/>
              </a:rPr>
              <a:t>rồi</a:t>
            </a:r>
            <a:r>
              <a:rPr lang="en-US" sz="2100" dirty="0">
                <a:cs typeface="Times New Roman" pitchFamily="18" charset="0"/>
              </a:rPr>
              <a:t> </a:t>
            </a:r>
            <a:r>
              <a:rPr lang="en-US" sz="2100" dirty="0" err="1">
                <a:cs typeface="Times New Roman" pitchFamily="18" charset="0"/>
              </a:rPr>
              <a:t>lại</a:t>
            </a:r>
            <a:r>
              <a:rPr lang="en-US" sz="2100" dirty="0">
                <a:cs typeface="Times New Roman" pitchFamily="18" charset="0"/>
              </a:rPr>
              <a:t> </a:t>
            </a:r>
            <a:r>
              <a:rPr lang="en-US" sz="2100" dirty="0" err="1">
                <a:cs typeface="Times New Roman" pitchFamily="18" charset="0"/>
              </a:rPr>
              <a:t>nhìn</a:t>
            </a:r>
            <a:r>
              <a:rPr lang="en-US" sz="2100" dirty="0">
                <a:cs typeface="Times New Roman" pitchFamily="18" charset="0"/>
              </a:rPr>
              <a:t> </a:t>
            </a:r>
            <a:r>
              <a:rPr lang="en-US" sz="2100" dirty="0" err="1">
                <a:cs typeface="Times New Roman" pitchFamily="18" charset="0"/>
              </a:rPr>
              <a:t>cái</a:t>
            </a:r>
            <a:r>
              <a:rPr lang="en-US" sz="2100" dirty="0">
                <a:cs typeface="Times New Roman" pitchFamily="18" charset="0"/>
              </a:rPr>
              <a:t> </a:t>
            </a:r>
            <a:r>
              <a:rPr lang="en-US" sz="2100" dirty="0" err="1">
                <a:cs typeface="Times New Roman" pitchFamily="18" charset="0"/>
              </a:rPr>
              <a:t>khung</a:t>
            </a:r>
            <a:r>
              <a:rPr lang="en-US" sz="2100" dirty="0">
                <a:cs typeface="Times New Roman" pitchFamily="18" charset="0"/>
              </a:rPr>
              <a:t> </a:t>
            </a:r>
            <a:r>
              <a:rPr lang="en-US" sz="2100" dirty="0" err="1">
                <a:cs typeface="Times New Roman" pitchFamily="18" charset="0"/>
              </a:rPr>
              <a:t>cửa</a:t>
            </a:r>
            <a:r>
              <a:rPr lang="en-US" sz="2100" dirty="0">
                <a:cs typeface="Times New Roman" pitchFamily="18" charset="0"/>
              </a:rPr>
              <a:t> </a:t>
            </a:r>
            <a:r>
              <a:rPr lang="en-US" sz="2100" dirty="0" err="1">
                <a:cs typeface="Times New Roman" pitchFamily="18" charset="0"/>
              </a:rPr>
              <a:t>sổ</a:t>
            </a:r>
            <a:r>
              <a:rPr lang="en-US" sz="2100" dirty="0">
                <a:cs typeface="Times New Roman" pitchFamily="18" charset="0"/>
              </a:rPr>
              <a:t> </a:t>
            </a:r>
            <a:r>
              <a:rPr lang="en-US" sz="2100" dirty="0" err="1">
                <a:cs typeface="Times New Roman" pitchFamily="18" charset="0"/>
              </a:rPr>
              <a:t>lớp</a:t>
            </a:r>
            <a:r>
              <a:rPr lang="en-US" sz="2100" dirty="0">
                <a:cs typeface="Times New Roman" pitchFamily="18" charset="0"/>
              </a:rPr>
              <a:t> </a:t>
            </a:r>
            <a:r>
              <a:rPr lang="en-US" sz="2100" dirty="0" err="1">
                <a:cs typeface="Times New Roman" pitchFamily="18" charset="0"/>
              </a:rPr>
              <a:t>học</a:t>
            </a:r>
            <a:r>
              <a:rPr lang="en-US" sz="2100" dirty="0">
                <a:cs typeface="Times New Roman" pitchFamily="18" charset="0"/>
              </a:rPr>
              <a:t>. </a:t>
            </a:r>
            <a:r>
              <a:rPr lang="en-US" sz="2100" dirty="0" err="1">
                <a:cs typeface="Times New Roman" pitchFamily="18" charset="0"/>
              </a:rPr>
              <a:t>Em</a:t>
            </a:r>
            <a:r>
              <a:rPr lang="en-US" sz="2100" dirty="0">
                <a:cs typeface="Times New Roman" pitchFamily="18" charset="0"/>
              </a:rPr>
              <a:t> </a:t>
            </a:r>
            <a:r>
              <a:rPr lang="en-US" sz="2100" dirty="0" err="1">
                <a:cs typeface="Times New Roman" pitchFamily="18" charset="0"/>
              </a:rPr>
              <a:t>nghĩ</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cũng</a:t>
            </a:r>
            <a:r>
              <a:rPr lang="en-US" sz="2100" dirty="0">
                <a:cs typeface="Times New Roman" pitchFamily="18" charset="0"/>
              </a:rPr>
              <a:t> </a:t>
            </a:r>
            <a:r>
              <a:rPr lang="en-US" sz="2100" dirty="0" err="1">
                <a:cs typeface="Times New Roman" pitchFamily="18" charset="0"/>
              </a:rPr>
              <a:t>có</a:t>
            </a:r>
            <a:r>
              <a:rPr lang="en-US" sz="2100" dirty="0">
                <a:cs typeface="Times New Roman" pitchFamily="18" charset="0"/>
              </a:rPr>
              <a:t> </a:t>
            </a:r>
            <a:r>
              <a:rPr lang="en-US" sz="2100" dirty="0" err="1">
                <a:cs typeface="Times New Roman" pitchFamily="18" charset="0"/>
              </a:rPr>
              <a:t>lần</a:t>
            </a:r>
            <a:r>
              <a:rPr lang="en-US" sz="2100" dirty="0">
                <a:cs typeface="Times New Roman" pitchFamily="18" charset="0"/>
              </a:rPr>
              <a:t> </a:t>
            </a:r>
            <a:r>
              <a:rPr lang="en-US" sz="2100" dirty="0" err="1">
                <a:cs typeface="Times New Roman" pitchFamily="18" charset="0"/>
              </a:rPr>
              <a:t>mắc</a:t>
            </a:r>
            <a:r>
              <a:rPr lang="en-US" sz="2100" dirty="0">
                <a:cs typeface="Times New Roman" pitchFamily="18" charset="0"/>
              </a:rPr>
              <a:t> </a:t>
            </a:r>
            <a:r>
              <a:rPr lang="en-US" sz="2100" dirty="0" err="1">
                <a:cs typeface="Times New Roman" pitchFamily="18" charset="0"/>
              </a:rPr>
              <a:t>lỗi</a:t>
            </a:r>
            <a:r>
              <a:rPr lang="en-US" sz="2100" dirty="0">
                <a:cs typeface="Times New Roman" pitchFamily="18" charset="0"/>
              </a:rPr>
              <a:t>, </a:t>
            </a:r>
            <a:r>
              <a:rPr lang="en-US" sz="2100" dirty="0" err="1">
                <a:cs typeface="Times New Roman" pitchFamily="18" charset="0"/>
              </a:rPr>
              <a:t>thầy</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nhưng</a:t>
            </a:r>
            <a:r>
              <a:rPr lang="en-US" sz="2100" dirty="0">
                <a:cs typeface="Times New Roman" pitchFamily="18" charset="0"/>
              </a:rPr>
              <a:t> </a:t>
            </a:r>
            <a:r>
              <a:rPr lang="en-US" sz="2100" dirty="0" err="1">
                <a:cs typeface="Times New Roman" pitchFamily="18" charset="0"/>
              </a:rPr>
              <a:t>bố</a:t>
            </a:r>
            <a:r>
              <a:rPr lang="en-US" sz="2100" dirty="0">
                <a:cs typeface="Times New Roman" pitchFamily="18" charset="0"/>
              </a:rPr>
              <a:t> </a:t>
            </a:r>
            <a:r>
              <a:rPr lang="en-US" sz="2100" dirty="0" err="1">
                <a:cs typeface="Times New Roman" pitchFamily="18" charset="0"/>
              </a:rPr>
              <a:t>nhận</a:t>
            </a:r>
            <a:r>
              <a:rPr lang="en-US" sz="2100" dirty="0">
                <a:cs typeface="Times New Roman" pitchFamily="18" charset="0"/>
              </a:rPr>
              <a:t> </a:t>
            </a:r>
            <a:r>
              <a:rPr lang="en-US" sz="2100" dirty="0" err="1">
                <a:cs typeface="Times New Roman" pitchFamily="18" charset="0"/>
              </a:rPr>
              <a:t>đó</a:t>
            </a:r>
            <a:r>
              <a:rPr lang="en-US" sz="2100" dirty="0">
                <a:cs typeface="Times New Roman" pitchFamily="18" charset="0"/>
              </a:rPr>
              <a:t> </a:t>
            </a:r>
            <a:r>
              <a:rPr lang="en-US" sz="2100" dirty="0" err="1">
                <a:cs typeface="Times New Roman" pitchFamily="18" charset="0"/>
              </a:rPr>
              <a:t>là</a:t>
            </a:r>
            <a:r>
              <a:rPr lang="en-US" sz="2100" dirty="0">
                <a:cs typeface="Times New Roman" pitchFamily="18" charset="0"/>
              </a:rPr>
              <a:t> </a:t>
            </a:r>
            <a:r>
              <a:rPr lang="en-US" sz="2100" dirty="0" err="1">
                <a:cs typeface="Times New Roman" pitchFamily="18" charset="0"/>
              </a:rPr>
              <a:t>hình</a:t>
            </a:r>
            <a:r>
              <a:rPr lang="en-US" sz="2100" dirty="0">
                <a:cs typeface="Times New Roman" pitchFamily="18" charset="0"/>
              </a:rPr>
              <a:t> </a:t>
            </a:r>
            <a:r>
              <a:rPr lang="en-US" sz="2100" dirty="0" err="1">
                <a:cs typeface="Times New Roman" pitchFamily="18" charset="0"/>
              </a:rPr>
              <a:t>phạt</a:t>
            </a:r>
            <a:r>
              <a:rPr lang="en-US" sz="2100" dirty="0">
                <a:cs typeface="Times New Roman" pitchFamily="18" charset="0"/>
              </a:rPr>
              <a:t> </a:t>
            </a:r>
            <a:r>
              <a:rPr lang="en-US" sz="2100" dirty="0" err="1">
                <a:cs typeface="Times New Roman" pitchFamily="18" charset="0"/>
              </a:rPr>
              <a:t>và</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mãi</a:t>
            </a:r>
            <a:r>
              <a:rPr lang="en-US" sz="2100" dirty="0">
                <a:cs typeface="Times New Roman" pitchFamily="18" charset="0"/>
              </a:rPr>
              <a:t>. </a:t>
            </a:r>
            <a:r>
              <a:rPr lang="en-US" sz="2100" dirty="0" err="1">
                <a:cs typeface="Times New Roman" pitchFamily="18" charset="0"/>
              </a:rPr>
              <a:t>Nhớ</a:t>
            </a:r>
            <a:r>
              <a:rPr lang="en-US" sz="2100" dirty="0">
                <a:cs typeface="Times New Roman" pitchFamily="18" charset="0"/>
              </a:rPr>
              <a:t> </a:t>
            </a:r>
            <a:r>
              <a:rPr lang="en-US" sz="2100" dirty="0" err="1">
                <a:cs typeface="Times New Roman" pitchFamily="18" charset="0"/>
              </a:rPr>
              <a:t>để</a:t>
            </a:r>
            <a:r>
              <a:rPr lang="en-US" sz="2100" dirty="0">
                <a:cs typeface="Times New Roman" pitchFamily="18" charset="0"/>
              </a:rPr>
              <a:t> </a:t>
            </a:r>
            <a:r>
              <a:rPr lang="en-US" sz="2100" dirty="0" err="1">
                <a:cs typeface="Times New Roman" pitchFamily="18" charset="0"/>
              </a:rPr>
              <a:t>không</a:t>
            </a:r>
            <a:r>
              <a:rPr lang="en-US" sz="2100" dirty="0">
                <a:cs typeface="Times New Roman" pitchFamily="18" charset="0"/>
              </a:rPr>
              <a:t> </a:t>
            </a:r>
            <a:r>
              <a:rPr lang="en-US" sz="2100" dirty="0" err="1">
                <a:cs typeface="Times New Roman" pitchFamily="18" charset="0"/>
              </a:rPr>
              <a:t>bao</a:t>
            </a:r>
            <a:r>
              <a:rPr lang="en-US" sz="2100" dirty="0">
                <a:cs typeface="Times New Roman" pitchFamily="18" charset="0"/>
              </a:rPr>
              <a:t> </a:t>
            </a:r>
            <a:r>
              <a:rPr lang="en-US" sz="2100" dirty="0" err="1">
                <a:cs typeface="Times New Roman" pitchFamily="18" charset="0"/>
              </a:rPr>
              <a:t>giờ</a:t>
            </a:r>
            <a:endParaRPr lang="en-US" sz="2100" dirty="0">
              <a:cs typeface="Times New Roman" pitchFamily="18" charset="0"/>
            </a:endParaRPr>
          </a:p>
          <a:p>
            <a:pPr algn="just"/>
            <a:r>
              <a:rPr lang="en-US" sz="2100" dirty="0" err="1">
                <a:cs typeface="Times New Roman" pitchFamily="18" charset="0"/>
              </a:rPr>
              <a:t>mắc</a:t>
            </a:r>
            <a:r>
              <a:rPr lang="en-US" sz="2100" dirty="0">
                <a:cs typeface="Times New Roman" pitchFamily="18" charset="0"/>
              </a:rPr>
              <a:t> </a:t>
            </a:r>
            <a:r>
              <a:rPr lang="en-US" sz="2100" dirty="0" err="1">
                <a:cs typeface="Times New Roman" pitchFamily="18" charset="0"/>
              </a:rPr>
              <a:t>lại</a:t>
            </a:r>
            <a:r>
              <a:rPr lang="en-US" sz="2100" dirty="0">
                <a:cs typeface="Times New Roman" pitchFamily="18" charset="0"/>
              </a:rPr>
              <a:t> </a:t>
            </a:r>
            <a:r>
              <a:rPr lang="en-US" sz="2100" dirty="0" err="1">
                <a:cs typeface="Times New Roman" pitchFamily="18" charset="0"/>
              </a:rPr>
              <a:t>nữa</a:t>
            </a:r>
            <a:r>
              <a:rPr lang="en-US" sz="2100" dirty="0">
                <a:cs typeface="Times New Roman" pitchFamily="18" charset="0"/>
              </a:rPr>
              <a:t>.                                                                                                                                                                                                                                                                                                                                                                </a:t>
            </a:r>
          </a:p>
          <a:p>
            <a:r>
              <a:rPr lang="en-US" sz="2100" dirty="0">
                <a:cs typeface="Times New Roman" pitchFamily="18" charset="0"/>
              </a:rPr>
              <a:t>                                                                                                  Theo </a:t>
            </a:r>
            <a:r>
              <a:rPr lang="en-US" sz="2100" dirty="0" err="1">
                <a:cs typeface="Times New Roman" pitchFamily="18" charset="0"/>
              </a:rPr>
              <a:t>Phong</a:t>
            </a:r>
            <a:r>
              <a:rPr lang="en-US" sz="2100" dirty="0">
                <a:cs typeface="Times New Roman" pitchFamily="18" charset="0"/>
              </a:rPr>
              <a:t> Thu</a:t>
            </a:r>
          </a:p>
          <a:p>
            <a:pPr>
              <a:spcBef>
                <a:spcPct val="50000"/>
              </a:spcBef>
            </a:pPr>
            <a:endParaRPr lang="en-US" sz="2100" dirty="0">
              <a:cs typeface="Times New Roman" pitchFamily="18" charset="0"/>
            </a:endParaRPr>
          </a:p>
        </p:txBody>
      </p:sp>
      <p:sp>
        <p:nvSpPr>
          <p:cNvPr id="9219" name="Text Box 6"/>
          <p:cNvSpPr txBox="1">
            <a:spLocks noChangeArrowheads="1"/>
          </p:cNvSpPr>
          <p:nvPr/>
        </p:nvSpPr>
        <p:spPr bwMode="auto">
          <a:xfrm>
            <a:off x="1066800" y="609600"/>
            <a:ext cx="6934200" cy="473075"/>
          </a:xfrm>
          <a:prstGeom prst="rect">
            <a:avLst/>
          </a:prstGeom>
          <a:noFill/>
          <a:ln w="9525">
            <a:noFill/>
            <a:miter lim="800000"/>
            <a:headEnd/>
            <a:tailEnd/>
          </a:ln>
        </p:spPr>
        <p:txBody>
          <a:bodyPr>
            <a:spAutoFit/>
          </a:bodyPr>
          <a:lstStyle/>
          <a:p>
            <a:pPr algn="ctr">
              <a:spcBef>
                <a:spcPct val="50000"/>
              </a:spcBef>
            </a:pPr>
            <a:r>
              <a:rPr lang="en-US" sz="2500">
                <a:latin typeface="Arial" charset="0"/>
              </a:rPr>
              <a:t>   Tập đọc</a:t>
            </a:r>
          </a:p>
        </p:txBody>
      </p:sp>
      <p:sp>
        <p:nvSpPr>
          <p:cNvPr id="9220" name="Rectangle 7"/>
          <p:cNvSpPr>
            <a:spLocks noChangeArrowheads="1"/>
          </p:cNvSpPr>
          <p:nvPr/>
        </p:nvSpPr>
        <p:spPr bwMode="auto">
          <a:xfrm>
            <a:off x="3351213" y="1143000"/>
            <a:ext cx="2749550" cy="461963"/>
          </a:xfrm>
          <a:prstGeom prst="rect">
            <a:avLst/>
          </a:prstGeom>
          <a:noFill/>
          <a:ln w="9525">
            <a:noFill/>
            <a:miter lim="800000"/>
            <a:headEnd/>
            <a:tailEnd/>
          </a:ln>
        </p:spPr>
        <p:txBody>
          <a:bodyPr wrap="none">
            <a:spAutoFit/>
          </a:bodyPr>
          <a:lstStyle/>
          <a:p>
            <a:pPr algn="ctr"/>
            <a:r>
              <a:rPr lang="en-US">
                <a:latin typeface="Arial" charset="0"/>
              </a:rPr>
              <a:t>Bài:</a:t>
            </a:r>
            <a:r>
              <a:rPr lang="en-US" b="1">
                <a:latin typeface="Arial" charset="0"/>
              </a:rPr>
              <a:t> </a:t>
            </a:r>
            <a:r>
              <a:rPr lang="en-US">
                <a:solidFill>
                  <a:srgbClr val="FF0000"/>
                </a:solidFill>
                <a:latin typeface="Arial" charset="0"/>
              </a:rPr>
              <a:t>Người thầy cũ</a:t>
            </a:r>
          </a:p>
        </p:txBody>
      </p:sp>
      <p:sp>
        <p:nvSpPr>
          <p:cNvPr id="9221" name="AutoShape 8"/>
          <p:cNvSpPr>
            <a:spLocks noChangeArrowheads="1"/>
          </p:cNvSpPr>
          <p:nvPr/>
        </p:nvSpPr>
        <p:spPr bwMode="auto">
          <a:xfrm>
            <a:off x="76200" y="73025"/>
            <a:ext cx="8991600" cy="6705600"/>
          </a:xfrm>
          <a:prstGeom prst="roundRect">
            <a:avLst>
              <a:gd name="adj" fmla="val 4259"/>
            </a:avLst>
          </a:prstGeom>
          <a:noFill/>
          <a:ln w="127000" cmpd="thickThin">
            <a:solidFill>
              <a:srgbClr val="009900"/>
            </a:solidFill>
            <a:round/>
            <a:headEnd/>
            <a:tailEnd/>
          </a:ln>
        </p:spPr>
        <p:txBody>
          <a:bodyPr wrap="none" anchor="ctr"/>
          <a:lstStyle/>
          <a:p>
            <a:endParaRPr lang="en-US">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360</TotalTime>
  <Words>1220</Words>
  <Application>Microsoft PowerPoint</Application>
  <PresentationFormat>On-screen Show (4:3)</PresentationFormat>
  <Paragraphs>60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Slide 1</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Nhulam</cp:lastModifiedBy>
  <cp:revision>50</cp:revision>
  <cp:lastPrinted>1601-01-01T00:00:00Z</cp:lastPrinted>
  <dcterms:created xsi:type="dcterms:W3CDTF">1601-01-01T00:00:00Z</dcterms:created>
  <dcterms:modified xsi:type="dcterms:W3CDTF">2020-10-22T01:34:37Z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