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8000"/>
    <a:srgbClr val="000066"/>
    <a:srgbClr val="FFFF00"/>
    <a:srgbClr val="FF0000"/>
    <a:srgbClr val="333300"/>
    <a:srgbClr val="003300"/>
    <a:srgbClr val="800000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7" autoAdjust="0"/>
    <p:restoredTop sz="94719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AE7C-43B5-4D26-A6F3-4D774C1F5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4B897-BDC2-4F6E-9E7D-DBB3C5FF9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A8E97-619B-4518-ABE5-B39F5C3FF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1E0A-A262-4DE5-AF11-7CABEF1B7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31EE6-AC3D-44F2-8C25-8D29DFFC5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7920B-4AE8-46A0-8E97-01E722827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60600-7511-48D4-A53E-4DE6332EB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0F98F-B022-40FB-980E-A23ACDDA1D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5D0D0-5C04-48E7-ADC3-9FC74C03E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7C5D7-7314-4DD7-8E98-E64F25485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EF192-5AB3-4AC7-8B4E-59428A9A5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F32F0-BE60-4B07-905B-5A715DFC7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00FF"/>
            </a:gs>
            <a:gs pos="100000">
              <a:srgbClr val="FF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65B0FFEF-C522-4140-9DC1-7A5AF6019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787400" y="7493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1066800" y="1676400"/>
            <a:ext cx="7010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368300" y="233045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81000" y="362585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:Viết lại thời khóa biểu ngày hôm sau của lớp em.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381000" y="476885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thời khóa biểu ở bài tập 2, trả lời câu hỏi 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11270" name="WordArt 9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3075" name="WordArt 10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32" name="Picture 12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4063" y="4953000"/>
            <a:ext cx="2114550" cy="1866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33" name="Picture 13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995863"/>
            <a:ext cx="1981200" cy="18113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34" name="Picture 14" descr="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124200"/>
            <a:ext cx="2073275" cy="17351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35" name="Picture 15" descr="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124200"/>
            <a:ext cx="2000250" cy="1752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4099" name="WordArt 8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4" name="Picture 10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1400" y="3022600"/>
            <a:ext cx="4495800" cy="3762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5123" name="WordArt 8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5124" name="Text Box 9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9" name="Picture 11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5400" y="3060700"/>
            <a:ext cx="4210050" cy="36893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6147" name="WordArt 8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4" name="Picture 12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5863" y="3009900"/>
            <a:ext cx="4300537" cy="3797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7171" name="WordArt 10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7172" name="Text Box 11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8" name="Picture 12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3044825"/>
            <a:ext cx="4114800" cy="3762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8195" name="WordArt 8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tranh vẽ, hãy kể câu chuyện có tên </a:t>
            </a: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Bút của cô giáo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0" name="Picture 10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4063" y="4953000"/>
            <a:ext cx="2114550" cy="1866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0251" name="Picture 11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995863"/>
            <a:ext cx="1981200" cy="18113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0252" name="Picture 12" descr="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124200"/>
            <a:ext cx="2073275" cy="17351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0253" name="Picture 13" descr="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124200"/>
            <a:ext cx="2000250" cy="1752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9219" name="WordArt 8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57200" y="20574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:Viết lại thời khóa biểu ngày hôm sau của lớp em.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409" name="Group 145"/>
          <p:cNvGraphicFramePr>
            <a:graphicFrameLocks noGrp="1"/>
          </p:cNvGraphicFramePr>
          <p:nvPr>
            <p:ph/>
          </p:nvPr>
        </p:nvGraphicFramePr>
        <p:xfrm>
          <a:off x="1981200" y="3124200"/>
          <a:ext cx="5562600" cy="3566016"/>
        </p:xfrm>
        <a:graphic>
          <a:graphicData uri="http://schemas.openxmlformats.org/drawingml/2006/table">
            <a:tbl>
              <a:tblPr/>
              <a:tblGrid>
                <a:gridCol w="958850"/>
                <a:gridCol w="966788"/>
                <a:gridCol w="3636962"/>
              </a:tblGrid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Buổi</a:t>
                      </a:r>
                    </a:p>
                  </a:txBody>
                  <a:tcPr marT="45712" marB="45712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Tiết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Thứ hai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6169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Sáng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Chào cờ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Tập đọc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Hoạt động vui chơi (25 phút)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Tập đọc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Toán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Ôn luyện Tiếng việt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Ôn luyện Toán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Rèn chữ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787400" y="5461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10243" name="WordArt 8"/>
          <p:cNvSpPr>
            <a:spLocks noChangeArrowheads="1" noChangeShapeType="1" noTextEdit="1"/>
          </p:cNvSpPr>
          <p:nvPr/>
        </p:nvSpPr>
        <p:spPr bwMode="auto">
          <a:xfrm>
            <a:off x="2133600" y="1090613"/>
            <a:ext cx="4876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Kể ngắn theo tranh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về thời khóa biểu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44500" y="2032000"/>
            <a:ext cx="835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:Dựa vào thời khóa biểu ở bài tập 2, trả lời câu hỏi 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35" name="Group 47"/>
          <p:cNvGraphicFramePr>
            <a:graphicFrameLocks noGrp="1"/>
          </p:cNvGraphicFramePr>
          <p:nvPr>
            <p:ph/>
          </p:nvPr>
        </p:nvGraphicFramePr>
        <p:xfrm>
          <a:off x="3657600" y="2971800"/>
          <a:ext cx="5181600" cy="3566016"/>
        </p:xfrm>
        <a:graphic>
          <a:graphicData uri="http://schemas.openxmlformats.org/drawingml/2006/table">
            <a:tbl>
              <a:tblPr/>
              <a:tblGrid>
                <a:gridCol w="893763"/>
                <a:gridCol w="900112"/>
                <a:gridCol w="3387725"/>
              </a:tblGrid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Buổi</a:t>
                      </a:r>
                    </a:p>
                  </a:txBody>
                  <a:tcPr marT="45712" marB="45712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Tiết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Thứ hai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6169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Sáng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Chào cờ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Tập đọc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Hoạt động vui chơi (25 phút)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Tập đọc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Toán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Ôn luyện Tiếng việt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Ôn luyện Toán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anchor="ctr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Rèn chữ</a:t>
                      </a:r>
                    </a:p>
                  </a:txBody>
                  <a:tcPr marT="45712" marB="45712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381000" y="3124200"/>
            <a:ext cx="3048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a/</a:t>
            </a:r>
            <a:r>
              <a:rPr lang="en-US" sz="2600" b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Ngày mai có mấy tiết?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381000" y="4191000"/>
            <a:ext cx="28956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b/</a:t>
            </a:r>
            <a:r>
              <a:rPr lang="en-US" sz="2600" b="1" dirty="0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b="1" dirty="0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b="1" dirty="0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dirty="0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600" b="1" dirty="0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381000" y="5257800"/>
            <a:ext cx="28956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c/</a:t>
            </a:r>
            <a:r>
              <a:rPr lang="en-US" sz="2600" b="1">
                <a:solidFill>
                  <a:srgbClr val="333300"/>
                </a:solidFill>
                <a:latin typeface="Times New Roman" pitchFamily="18" charset="0"/>
                <a:cs typeface="Times New Roman" pitchFamily="18" charset="0"/>
              </a:rPr>
              <a:t> Em cần mang những quyển sách gì đến trường?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1233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232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Nhulam</cp:lastModifiedBy>
  <cp:revision>16</cp:revision>
  <dcterms:created xsi:type="dcterms:W3CDTF">2008-10-13T12:21:29Z</dcterms:created>
  <dcterms:modified xsi:type="dcterms:W3CDTF">2020-10-22T02:10:13Z</dcterms:modified>
</cp:coreProperties>
</file>