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97" r:id="rId2"/>
    <p:sldId id="257" r:id="rId3"/>
    <p:sldId id="256" r:id="rId4"/>
    <p:sldId id="327" r:id="rId5"/>
    <p:sldId id="267" r:id="rId6"/>
    <p:sldId id="323" r:id="rId7"/>
    <p:sldId id="324" r:id="rId8"/>
    <p:sldId id="261" r:id="rId9"/>
    <p:sldId id="328" r:id="rId10"/>
    <p:sldId id="262" r:id="rId11"/>
    <p:sldId id="263" r:id="rId12"/>
    <p:sldId id="29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9900"/>
    <a:srgbClr val="33CC33"/>
    <a:srgbClr val="FFCC00"/>
    <a:srgbClr val="FF0101"/>
    <a:srgbClr val="CC3300"/>
    <a:srgbClr val="000000"/>
    <a:srgbClr val="000099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9" autoAdjust="0"/>
    <p:restoredTop sz="96386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93C77-1A4B-48CA-B4CE-BAC386F72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19A83-E05E-4858-957A-5EBBD9A62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DD137-86FB-4A94-BB59-B0BE03C7E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C4955-EFFB-4995-BDB6-E905FAD1D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77C41-055F-4E42-A664-5F3EB621B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A89DA-46EF-4DFB-AFCE-FBB977E61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8D439-38A1-4313-A201-AFB937368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BDA88-1924-4ADC-A56A-07D59DCF2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D155-BB46-49CC-B492-2AA9CEB56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B0AD7-BA08-48F1-9B54-4E0A0C8B6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E7F7D-8C67-4250-9AEF-C269BA030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98FAF-7C08-4CF6-A98F-D3AC22AE6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17BDFDE7-B278-4043-8B92-6F15FE6AE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Helv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Helv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Helv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Helv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Helv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Helv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Helv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Helv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uu\Ut\LTVC%2010\Thien%20Dang%20Bup%20be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1752600" y="76200"/>
            <a:ext cx="6019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>
                <a:solidFill>
                  <a:srgbClr val="FF0101"/>
                </a:solidFill>
                <a:cs typeface="Times New Roman" pitchFamily="18" charset="0"/>
              </a:rPr>
              <a:t>Tập làm văn</a:t>
            </a:r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304800" y="1797050"/>
            <a:ext cx="8610600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err="1">
                <a:solidFill>
                  <a:srgbClr val="0000FF"/>
                </a:solidFill>
                <a:cs typeface="Times New Roman" pitchFamily="18" charset="0"/>
              </a:rPr>
              <a:t>Kiểm</a:t>
            </a:r>
            <a:r>
              <a:rPr lang="en-US" sz="5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cs typeface="Times New Roman" pitchFamily="18" charset="0"/>
              </a:rPr>
              <a:t>tra</a:t>
            </a:r>
            <a:r>
              <a:rPr lang="en-US" sz="5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0000FF"/>
                </a:solidFill>
                <a:cs typeface="Times New Roman" pitchFamily="18" charset="0"/>
              </a:rPr>
              <a:t>cũ</a:t>
            </a:r>
            <a:endParaRPr lang="en-US" sz="5400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5400" b="1" dirty="0" err="1">
                <a:cs typeface="Times New Roman" pitchFamily="18" charset="0"/>
              </a:rPr>
              <a:t>Đọc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mục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lục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sách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Tiếng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Việt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tuần</a:t>
            </a:r>
            <a:r>
              <a:rPr lang="en-US" sz="5400" b="1" dirty="0">
                <a:cs typeface="Times New Roman" pitchFamily="18" charset="0"/>
              </a:rPr>
              <a:t> 6. </a:t>
            </a:r>
            <a:r>
              <a:rPr lang="en-US" sz="5400" b="1" dirty="0" err="1">
                <a:cs typeface="Times New Roman" pitchFamily="18" charset="0"/>
              </a:rPr>
              <a:t>Nêu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tên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các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bài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tập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đọc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trong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tuần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đó</a:t>
            </a:r>
            <a:r>
              <a:rPr lang="en-US" sz="5400" b="1" dirty="0"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6" grpId="0"/>
      <p:bldP spid="1167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304800" y="17526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Trường em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có</a:t>
            </a:r>
            <a:r>
              <a:rPr lang="en-US" sz="5400" b="1">
                <a:cs typeface="Times New Roman" pitchFamily="18" charset="0"/>
              </a:rPr>
              <a:t> xa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304800" y="2803525"/>
            <a:ext cx="853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Qu</a:t>
            </a:r>
            <a:r>
              <a:rPr lang="en-US" b="1">
                <a:cs typeface="Times New Roman" pitchFamily="18" charset="0"/>
              </a:rPr>
              <a:t>ê em</a:t>
            </a:r>
            <a:r>
              <a:rPr lang="en-US" sz="5400" b="1">
                <a:cs typeface="Times New Roman" pitchFamily="18" charset="0"/>
              </a:rPr>
              <a:t>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có</a:t>
            </a:r>
            <a:r>
              <a:rPr lang="en-US" sz="5400" b="1">
                <a:cs typeface="Times New Roman" pitchFamily="18" charset="0"/>
              </a:rPr>
              <a:t> xa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304800" y="3870325"/>
            <a:ext cx="8534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B</a:t>
            </a:r>
            <a:r>
              <a:rPr lang="en-US" b="1">
                <a:cs typeface="Times New Roman" pitchFamily="18" charset="0"/>
              </a:rPr>
              <a:t>ài toán này</a:t>
            </a:r>
            <a:r>
              <a:rPr lang="en-US" sz="5400" b="1">
                <a:cs typeface="Times New Roman" pitchFamily="18" charset="0"/>
              </a:rPr>
              <a:t>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có</a:t>
            </a:r>
            <a:r>
              <a:rPr lang="en-US" sz="5400" b="1">
                <a:cs typeface="Times New Roman" pitchFamily="18" charset="0"/>
              </a:rPr>
              <a:t> khó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6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6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0" grpId="0"/>
      <p:bldP spid="66572" grpId="0"/>
      <p:bldP spid="665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2"/>
          <p:cNvSpPr txBox="1">
            <a:spLocks noChangeArrowheads="1"/>
          </p:cNvSpPr>
          <p:nvPr/>
        </p:nvSpPr>
        <p:spPr bwMode="auto">
          <a:xfrm>
            <a:off x="304800" y="17526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Trường em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i="1">
                <a:cs typeface="Times New Roman" pitchFamily="18" charset="0"/>
              </a:rPr>
              <a:t>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có</a:t>
            </a:r>
            <a:r>
              <a:rPr lang="en-US" sz="5400" b="1">
                <a:cs typeface="Times New Roman" pitchFamily="18" charset="0"/>
              </a:rPr>
              <a:t> xa!</a:t>
            </a:r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381000" y="28194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Quê em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i="1">
                <a:cs typeface="Times New Roman" pitchFamily="18" charset="0"/>
              </a:rPr>
              <a:t>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có</a:t>
            </a:r>
            <a:r>
              <a:rPr lang="en-US" sz="5400" b="1">
                <a:cs typeface="Times New Roman" pitchFamily="18" charset="0"/>
              </a:rPr>
              <a:t> xa!</a:t>
            </a:r>
          </a:p>
        </p:txBody>
      </p:sp>
      <p:sp>
        <p:nvSpPr>
          <p:cNvPr id="68633" name="Text Box 25"/>
          <p:cNvSpPr txBox="1">
            <a:spLocks noChangeArrowheads="1"/>
          </p:cNvSpPr>
          <p:nvPr/>
        </p:nvSpPr>
        <p:spPr bwMode="auto">
          <a:xfrm>
            <a:off x="304800" y="3810000"/>
            <a:ext cx="8839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Bài toán này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 có</a:t>
            </a:r>
            <a:r>
              <a:rPr lang="en-US" sz="5400" b="1">
                <a:cs typeface="Times New Roman" pitchFamily="18" charset="0"/>
              </a:rPr>
              <a:t> khó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 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  <p:pic>
        <p:nvPicPr>
          <p:cNvPr id="12293" name="Picture 26" descr="hoa vang goc du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6900" y="48133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27" descr="hoa vang goc du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900" y="47244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28" descr="hoa vang goc duo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63500" y="127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29" descr="hoa vang goc duo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2" grpId="0"/>
      <p:bldP spid="686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nen 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" y="381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304800" y="854075"/>
            <a:ext cx="85344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cs typeface="Times New Roman" pitchFamily="18" charset="0"/>
              </a:rPr>
              <a:t>Bài tập 3: </a:t>
            </a: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Đọc mục lục của một truyện thiếu nhi . Ghi lại 2 tên truyện, tên tác giả và số trang theo thứ tự trong mục lục</a:t>
            </a:r>
            <a:r>
              <a:rPr lang="en-US" sz="4800" b="1">
                <a:solidFill>
                  <a:srgbClr val="000099"/>
                </a:solidFill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nen 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Thien Dang Bup b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086600" y="1828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19"/>
          <p:cNvSpPr txBox="1">
            <a:spLocks noChangeArrowheads="1"/>
          </p:cNvSpPr>
          <p:nvPr/>
        </p:nvSpPr>
        <p:spPr bwMode="auto">
          <a:xfrm>
            <a:off x="1752600" y="228600"/>
            <a:ext cx="6019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>
                <a:cs typeface="Times New Roman" pitchFamily="18" charset="0"/>
              </a:rPr>
              <a:t>Tập làm văn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228600" y="1295400"/>
            <a:ext cx="86106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0000FF"/>
                </a:solidFill>
                <a:cs typeface="Times New Roman" pitchFamily="18" charset="0"/>
              </a:rPr>
              <a:t>Khẳng định, phủ định.</a:t>
            </a:r>
          </a:p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0000FF"/>
                </a:solidFill>
                <a:cs typeface="Times New Roman" pitchFamily="18" charset="0"/>
              </a:rPr>
              <a:t>Luyện tập về mục lục sách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0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79214" fill="hold"/>
                                        <p:tgtEl>
                                          <p:spTgt spid="30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9"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9"/>
                </p:tgtEl>
              </p:cMediaNode>
            </p:audio>
          </p:childTnLst>
        </p:cTn>
      </p:par>
    </p:tnLst>
    <p:bldLst>
      <p:bldP spid="30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1752600" y="-152400"/>
            <a:ext cx="6019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101"/>
                </a:solidFill>
                <a:cs typeface="Times New Roman" pitchFamily="18" charset="0"/>
              </a:rPr>
              <a:t>Tập làm văn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04800" y="854075"/>
            <a:ext cx="853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>
                <a:cs typeface="Times New Roman" pitchFamily="18" charset="0"/>
              </a:rPr>
              <a:t>Bài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tập</a:t>
            </a:r>
            <a:r>
              <a:rPr lang="en-US" sz="4400" b="1" dirty="0">
                <a:cs typeface="Times New Roman" pitchFamily="18" charset="0"/>
              </a:rPr>
              <a:t> 1: </a:t>
            </a:r>
            <a:r>
              <a:rPr lang="en-US" sz="4400" b="1" dirty="0" err="1">
                <a:cs typeface="Times New Roman" pitchFamily="18" charset="0"/>
              </a:rPr>
              <a:t>Trả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lời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câu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hỏi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theo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hai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cách</a:t>
            </a:r>
            <a:r>
              <a:rPr lang="en-US" sz="4400" b="1" dirty="0">
                <a:cs typeface="Times New Roman" pitchFamily="18" charset="0"/>
              </a:rPr>
              <a:t>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6200" y="2197100"/>
            <a:ext cx="89916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0000FF"/>
                </a:solidFill>
                <a:cs typeface="Times New Roman" pitchFamily="18" charset="0"/>
              </a:rPr>
              <a:t>a. Em có đi xem phim không?</a:t>
            </a:r>
          </a:p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0000FF"/>
                </a:solidFill>
                <a:cs typeface="Times New Roman" pitchFamily="18" charset="0"/>
              </a:rPr>
              <a:t>b. Mẹ có mua báo không?</a:t>
            </a:r>
          </a:p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0000FF"/>
                </a:solidFill>
                <a:cs typeface="Times New Roman" pitchFamily="18" charset="0"/>
              </a:rPr>
              <a:t>c. Em có ăn cơm bây giờ không?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752600" y="0"/>
            <a:ext cx="6019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cs typeface="Times New Roman" pitchFamily="18" charset="0"/>
              </a:rPr>
              <a:t>Tập làm văn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854075"/>
            <a:ext cx="853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>
                <a:cs typeface="Times New Roman" pitchFamily="18" charset="0"/>
              </a:rPr>
              <a:t>Bài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tập</a:t>
            </a:r>
            <a:r>
              <a:rPr lang="en-US" sz="4400" b="1" dirty="0">
                <a:cs typeface="Times New Roman" pitchFamily="18" charset="0"/>
              </a:rPr>
              <a:t> 1: </a:t>
            </a:r>
            <a:r>
              <a:rPr lang="en-US" sz="4400" b="1" dirty="0" err="1">
                <a:cs typeface="Times New Roman" pitchFamily="18" charset="0"/>
              </a:rPr>
              <a:t>Trả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lời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câu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hỏi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theo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hai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cách</a:t>
            </a:r>
            <a:r>
              <a:rPr lang="en-US" sz="4400" b="1" dirty="0">
                <a:cs typeface="Times New Roman" pitchFamily="18" charset="0"/>
              </a:rPr>
              <a:t>.</a:t>
            </a: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8534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cs typeface="Times New Roman" pitchFamily="18" charset="0"/>
              </a:rPr>
              <a:t>M: - Em c</a:t>
            </a:r>
            <a:r>
              <a:rPr lang="en-US" sz="5400" b="1">
                <a:cs typeface="Times New Roman" pitchFamily="18" charset="0"/>
              </a:rPr>
              <a:t>ó thích đọc thơ không?</a:t>
            </a:r>
          </a:p>
        </p:txBody>
      </p:sp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304800" y="3962400"/>
            <a:ext cx="8382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Có, em có thích đọc thơ.</a:t>
            </a:r>
          </a:p>
        </p:txBody>
      </p:sp>
      <p:sp>
        <p:nvSpPr>
          <p:cNvPr id="149510" name="Text Box 6"/>
          <p:cNvSpPr txBox="1">
            <a:spLocks noChangeArrowheads="1"/>
          </p:cNvSpPr>
          <p:nvPr/>
        </p:nvSpPr>
        <p:spPr bwMode="auto">
          <a:xfrm>
            <a:off x="304800" y="4892675"/>
            <a:ext cx="85344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Không, em không thích thích đọc thơ.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8" grpId="0"/>
      <p:bldP spid="149509" grpId="0"/>
      <p:bldP spid="1495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54"/>
          <p:cNvSpPr txBox="1">
            <a:spLocks noChangeArrowheads="1"/>
          </p:cNvSpPr>
          <p:nvPr/>
        </p:nvSpPr>
        <p:spPr bwMode="auto">
          <a:xfrm>
            <a:off x="1752600" y="0"/>
            <a:ext cx="6019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cs typeface="Times New Roman" pitchFamily="18" charset="0"/>
              </a:rPr>
              <a:t>Tập làm văn</a:t>
            </a:r>
          </a:p>
        </p:txBody>
      </p:sp>
      <p:sp>
        <p:nvSpPr>
          <p:cNvPr id="6147" name="Text Box 255"/>
          <p:cNvSpPr txBox="1">
            <a:spLocks noChangeArrowheads="1"/>
          </p:cNvSpPr>
          <p:nvPr/>
        </p:nvSpPr>
        <p:spPr bwMode="auto">
          <a:xfrm>
            <a:off x="304800" y="854075"/>
            <a:ext cx="853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>
                <a:cs typeface="Times New Roman" pitchFamily="18" charset="0"/>
              </a:rPr>
              <a:t>Bài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tập</a:t>
            </a:r>
            <a:r>
              <a:rPr lang="en-US" sz="4400" b="1" dirty="0">
                <a:cs typeface="Times New Roman" pitchFamily="18" charset="0"/>
              </a:rPr>
              <a:t> 1: </a:t>
            </a:r>
            <a:r>
              <a:rPr lang="en-US" sz="4400" b="1" dirty="0" err="1">
                <a:cs typeface="Times New Roman" pitchFamily="18" charset="0"/>
              </a:rPr>
              <a:t>Trả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lời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câu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hỏi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theo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hai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cách</a:t>
            </a:r>
            <a:r>
              <a:rPr lang="en-US" sz="4400" b="1" dirty="0">
                <a:cs typeface="Times New Roman" pitchFamily="18" charset="0"/>
              </a:rPr>
              <a:t>.</a:t>
            </a:r>
          </a:p>
        </p:txBody>
      </p:sp>
      <p:sp>
        <p:nvSpPr>
          <p:cNvPr id="6148" name="Text Box 256"/>
          <p:cNvSpPr txBox="1">
            <a:spLocks noChangeArrowheads="1"/>
          </p:cNvSpPr>
          <p:nvPr/>
        </p:nvSpPr>
        <p:spPr bwMode="auto">
          <a:xfrm>
            <a:off x="1143000" y="2667000"/>
            <a:ext cx="746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cs typeface="Times New Roman" pitchFamily="18" charset="0"/>
            </a:endParaRPr>
          </a:p>
        </p:txBody>
      </p:sp>
      <p:sp>
        <p:nvSpPr>
          <p:cNvPr id="76033" name="Text Box 257"/>
          <p:cNvSpPr txBox="1">
            <a:spLocks noChangeArrowheads="1"/>
          </p:cNvSpPr>
          <p:nvPr/>
        </p:nvSpPr>
        <p:spPr bwMode="auto">
          <a:xfrm>
            <a:off x="152400" y="2133600"/>
            <a:ext cx="899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cs typeface="Times New Roman" pitchFamily="18" charset="0"/>
              </a:rPr>
              <a:t>a. </a:t>
            </a:r>
            <a:r>
              <a:rPr lang="en-US" sz="5400" b="1" dirty="0" err="1">
                <a:cs typeface="Times New Roman" pitchFamily="18" charset="0"/>
              </a:rPr>
              <a:t>Em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có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đi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xem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phim</a:t>
            </a:r>
            <a:r>
              <a:rPr lang="en-US" sz="5400" b="1" dirty="0">
                <a:cs typeface="Times New Roman" pitchFamily="18" charset="0"/>
              </a:rPr>
              <a:t> </a:t>
            </a:r>
            <a:r>
              <a:rPr lang="en-US" sz="5400" b="1" dirty="0" err="1">
                <a:cs typeface="Times New Roman" pitchFamily="18" charset="0"/>
              </a:rPr>
              <a:t>không</a:t>
            </a:r>
            <a:r>
              <a:rPr lang="en-US" sz="5400" b="1" dirty="0">
                <a:cs typeface="Times New Roman" pitchFamily="18" charset="0"/>
              </a:rPr>
              <a:t>?</a:t>
            </a:r>
          </a:p>
        </p:txBody>
      </p:sp>
      <p:sp>
        <p:nvSpPr>
          <p:cNvPr id="76034" name="Text Box 258"/>
          <p:cNvSpPr txBox="1">
            <a:spLocks noChangeArrowheads="1"/>
          </p:cNvSpPr>
          <p:nvPr/>
        </p:nvSpPr>
        <p:spPr bwMode="auto">
          <a:xfrm>
            <a:off x="304800" y="2971800"/>
            <a:ext cx="8839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cs typeface="Times New Roman" pitchFamily="18" charset="0"/>
              </a:rPr>
              <a:t> Có, em có đi xem phim.</a:t>
            </a:r>
          </a:p>
        </p:txBody>
      </p:sp>
      <p:sp>
        <p:nvSpPr>
          <p:cNvPr id="76035" name="Text Box 259"/>
          <p:cNvSpPr txBox="1">
            <a:spLocks noChangeArrowheads="1"/>
          </p:cNvSpPr>
          <p:nvPr/>
        </p:nvSpPr>
        <p:spPr bwMode="auto">
          <a:xfrm>
            <a:off x="304800" y="3870325"/>
            <a:ext cx="8229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cs typeface="Times New Roman" pitchFamily="18" charset="0"/>
              </a:rPr>
              <a:t> Không, em không đi xem phim.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6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7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033" grpId="0"/>
      <p:bldP spid="76034" grpId="0"/>
      <p:bldP spid="760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152400" y="304800"/>
            <a:ext cx="8991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cs typeface="Times New Roman" pitchFamily="18" charset="0"/>
              </a:rPr>
              <a:t>b. Mẹ có mua báo không?</a:t>
            </a:r>
            <a:endParaRPr lang="en-US" sz="14200" b="1">
              <a:cs typeface="Times New Roman" pitchFamily="18" charset="0"/>
            </a:endParaRPr>
          </a:p>
        </p:txBody>
      </p:sp>
      <p:sp>
        <p:nvSpPr>
          <p:cNvPr id="143369" name="Rectangle 9"/>
          <p:cNvSpPr>
            <a:spLocks noChangeArrowheads="1"/>
          </p:cNvSpPr>
          <p:nvPr/>
        </p:nvSpPr>
        <p:spPr bwMode="auto">
          <a:xfrm>
            <a:off x="76200" y="1446213"/>
            <a:ext cx="72811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cs typeface="Times New Roman" pitchFamily="18" charset="0"/>
              </a:rPr>
              <a:t>- Có, mẹ có mua báo .</a:t>
            </a:r>
          </a:p>
        </p:txBody>
      </p:sp>
      <p:sp>
        <p:nvSpPr>
          <p:cNvPr id="143370" name="Rectangle 10"/>
          <p:cNvSpPr>
            <a:spLocks noChangeArrowheads="1"/>
          </p:cNvSpPr>
          <p:nvPr/>
        </p:nvSpPr>
        <p:spPr bwMode="auto">
          <a:xfrm>
            <a:off x="152400" y="3052763"/>
            <a:ext cx="8991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Không</a:t>
            </a:r>
            <a:r>
              <a:rPr lang="en-US" b="1" dirty="0">
                <a:cs typeface="Times New Roman" pitchFamily="18" charset="0"/>
              </a:rPr>
              <a:t>, </a:t>
            </a:r>
            <a:r>
              <a:rPr lang="en-US" b="1" dirty="0" err="1">
                <a:cs typeface="Times New Roman" pitchFamily="18" charset="0"/>
              </a:rPr>
              <a:t>mẹ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không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mua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báo</a:t>
            </a:r>
            <a:r>
              <a:rPr lang="en-US" b="1" dirty="0">
                <a:cs typeface="Times New Roman" pitchFamily="18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4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/>
      <p:bldP spid="143369" grpId="0"/>
      <p:bldP spid="1433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74" name="Rectangle 90"/>
          <p:cNvSpPr>
            <a:spLocks noChangeArrowheads="1"/>
          </p:cNvSpPr>
          <p:nvPr/>
        </p:nvSpPr>
        <p:spPr bwMode="auto">
          <a:xfrm>
            <a:off x="304800" y="152400"/>
            <a:ext cx="8229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cs typeface="Times New Roman" pitchFamily="18" charset="0"/>
              </a:rPr>
              <a:t>c. Em có ăn cơm bây giờ không?</a:t>
            </a:r>
          </a:p>
        </p:txBody>
      </p:sp>
      <p:sp>
        <p:nvSpPr>
          <p:cNvPr id="144475" name="Text Box 91"/>
          <p:cNvSpPr txBox="1">
            <a:spLocks noChangeArrowheads="1"/>
          </p:cNvSpPr>
          <p:nvPr/>
        </p:nvSpPr>
        <p:spPr bwMode="auto">
          <a:xfrm>
            <a:off x="304800" y="2209800"/>
            <a:ext cx="8229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cs typeface="Times New Roman" pitchFamily="18" charset="0"/>
              </a:rPr>
              <a:t> Có, em có ăn cơm bây giờ.</a:t>
            </a:r>
          </a:p>
        </p:txBody>
      </p:sp>
      <p:sp>
        <p:nvSpPr>
          <p:cNvPr id="144476" name="Text Box 92"/>
          <p:cNvSpPr txBox="1">
            <a:spLocks noChangeArrowheads="1"/>
          </p:cNvSpPr>
          <p:nvPr/>
        </p:nvSpPr>
        <p:spPr bwMode="auto">
          <a:xfrm>
            <a:off x="304800" y="4175125"/>
            <a:ext cx="8229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>
                <a:cs typeface="Times New Roman" pitchFamily="18" charset="0"/>
              </a:rPr>
              <a:t> Không, em không ăn cơm bây giờ.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4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4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4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4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4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4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74" grpId="0"/>
      <p:bldP spid="144475" grpId="0"/>
      <p:bldP spid="1444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hoa vang goc du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006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8" descr="hoa vang goc du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9" descr="hoa vang goc duo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76200" y="-762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0" descr="hoa vang goc duo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99300" y="48006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304800" y="854075"/>
            <a:ext cx="8534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cs typeface="Times New Roman" pitchFamily="18" charset="0"/>
              </a:rPr>
              <a:t>Bài tập 2: </a:t>
            </a:r>
            <a:r>
              <a:rPr lang="en-US" sz="4800" b="1">
                <a:cs typeface="Times New Roman" pitchFamily="18" charset="0"/>
              </a:rPr>
              <a:t>Đặt câu theo các mẫu sau, mỗi mẫu một câu.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304800" y="2667000"/>
            <a:ext cx="8534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Trường em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không</a:t>
            </a:r>
            <a:r>
              <a:rPr lang="en-US" sz="5400" b="1">
                <a:cs typeface="Times New Roman" pitchFamily="18" charset="0"/>
              </a:rPr>
              <a:t> xa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304800" y="37338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Trường em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có</a:t>
            </a:r>
            <a:r>
              <a:rPr lang="en-US" sz="5400" b="1">
                <a:cs typeface="Times New Roman" pitchFamily="18" charset="0"/>
              </a:rPr>
              <a:t> xa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304800" y="4724400"/>
            <a:ext cx="853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Trường em </a:t>
            </a:r>
            <a:r>
              <a:rPr lang="en-US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i="1">
                <a:cs typeface="Times New Roman" pitchFamily="18" charset="0"/>
              </a:rPr>
              <a:t>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có</a:t>
            </a:r>
            <a:r>
              <a:rPr lang="en-US" sz="5400" b="1">
                <a:cs typeface="Times New Roman" pitchFamily="18" charset="0"/>
              </a:rPr>
              <a:t> xa!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7" grpId="0"/>
      <p:bldP spid="65548" grpId="0"/>
      <p:bldP spid="65549" grpId="0"/>
      <p:bldP spid="655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oa vang goc du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006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 descr="hoa vang goc du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 descr="hoa vang goc duo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76200" y="-762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hoa vang goc duo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99300" y="4800600"/>
            <a:ext cx="21209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04800" y="854075"/>
            <a:ext cx="8534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cs typeface="Times New Roman" pitchFamily="18" charset="0"/>
              </a:rPr>
              <a:t>Bài tập 2: </a:t>
            </a:r>
            <a:r>
              <a:rPr lang="en-US" sz="4800" b="1">
                <a:cs typeface="Times New Roman" pitchFamily="18" charset="0"/>
              </a:rPr>
              <a:t>Đặt câu theo các mẫu sau, mỗi mẫu một câu.</a:t>
            </a:r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304800" y="2667000"/>
            <a:ext cx="8534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Trường em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không</a:t>
            </a:r>
            <a:r>
              <a:rPr lang="en-US" sz="5400" b="1">
                <a:cs typeface="Times New Roman" pitchFamily="18" charset="0"/>
              </a:rPr>
              <a:t> xa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  <p:sp>
        <p:nvSpPr>
          <p:cNvPr id="150538" name="Text Box 10"/>
          <p:cNvSpPr txBox="1">
            <a:spLocks noChangeArrowheads="1"/>
          </p:cNvSpPr>
          <p:nvPr/>
        </p:nvSpPr>
        <p:spPr bwMode="auto">
          <a:xfrm>
            <a:off x="304800" y="3581400"/>
            <a:ext cx="853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Nh</a:t>
            </a:r>
            <a:r>
              <a:rPr lang="en-US" b="1">
                <a:cs typeface="Times New Roman" pitchFamily="18" charset="0"/>
              </a:rPr>
              <a:t>à</a:t>
            </a:r>
            <a:r>
              <a:rPr lang="en-US" sz="5400" b="1">
                <a:cs typeface="Times New Roman" pitchFamily="18" charset="0"/>
              </a:rPr>
              <a:t> em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không</a:t>
            </a:r>
            <a:r>
              <a:rPr lang="en-US" sz="5400" b="1">
                <a:cs typeface="Times New Roman" pitchFamily="18" charset="0"/>
              </a:rPr>
              <a:t> xa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  <p:sp>
        <p:nvSpPr>
          <p:cNvPr id="150539" name="Text Box 11"/>
          <p:cNvSpPr txBox="1">
            <a:spLocks noChangeArrowheads="1"/>
          </p:cNvSpPr>
          <p:nvPr/>
        </p:nvSpPr>
        <p:spPr bwMode="auto">
          <a:xfrm>
            <a:off x="304800" y="4632325"/>
            <a:ext cx="8534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cs typeface="Times New Roman" pitchFamily="18" charset="0"/>
              </a:rPr>
              <a:t>- C</a:t>
            </a:r>
            <a:r>
              <a:rPr lang="en-US" b="1">
                <a:cs typeface="Times New Roman" pitchFamily="18" charset="0"/>
              </a:rPr>
              <a:t>ây cau</a:t>
            </a:r>
            <a:r>
              <a:rPr lang="en-US" sz="5400" b="1">
                <a:cs typeface="Times New Roman" pitchFamily="18" charset="0"/>
              </a:rPr>
              <a:t>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khôn</a:t>
            </a:r>
            <a:r>
              <a:rPr lang="en-US" b="1" i="1">
                <a:solidFill>
                  <a:srgbClr val="FF0101"/>
                </a:solidFill>
                <a:cs typeface="Times New Roman" pitchFamily="18" charset="0"/>
              </a:rPr>
              <a:t>g</a:t>
            </a:r>
            <a:r>
              <a:rPr lang="en-US" b="1" i="1">
                <a:cs typeface="Times New Roman" pitchFamily="18" charset="0"/>
              </a:rPr>
              <a:t> cao</a:t>
            </a:r>
            <a:r>
              <a:rPr lang="en-US" sz="5400" b="1">
                <a:cs typeface="Times New Roman" pitchFamily="18" charset="0"/>
              </a:rPr>
              <a:t> </a:t>
            </a:r>
            <a:r>
              <a:rPr lang="en-US" sz="5400" b="1" i="1">
                <a:solidFill>
                  <a:srgbClr val="FF0101"/>
                </a:solidFill>
                <a:cs typeface="Times New Roman" pitchFamily="18" charset="0"/>
              </a:rPr>
              <a:t>đâu</a:t>
            </a:r>
            <a:r>
              <a:rPr lang="en-US" sz="5400" b="1"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5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5" grpId="0"/>
      <p:bldP spid="150538" grpId="0"/>
      <p:bldP spid="15053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NI-Helve"/>
        <a:ea typeface=""/>
        <a:cs typeface=""/>
      </a:majorFont>
      <a:minorFont>
        <a:latin typeface="VNI-Helv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</TotalTime>
  <Words>373</Words>
  <Application>Microsoft Office PowerPoint</Application>
  <PresentationFormat>On-screen Show (4:3)</PresentationFormat>
  <Paragraphs>42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Yen Linh</dc:creator>
  <cp:lastModifiedBy>Nhulam</cp:lastModifiedBy>
  <cp:revision>156</cp:revision>
  <dcterms:created xsi:type="dcterms:W3CDTF">2007-07-22T10:22:32Z</dcterms:created>
  <dcterms:modified xsi:type="dcterms:W3CDTF">2020-10-09T03:16:22Z</dcterms:modified>
</cp:coreProperties>
</file>