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9"/>
  </p:notesMasterIdLst>
  <p:sldIdLst>
    <p:sldId id="269" r:id="rId3"/>
    <p:sldId id="271" r:id="rId4"/>
    <p:sldId id="278" r:id="rId5"/>
    <p:sldId id="272" r:id="rId6"/>
    <p:sldId id="275" r:id="rId7"/>
    <p:sldId id="279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.VnArial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.VnArial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.VnArial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.VnArial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.VnArial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.VnArial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.VnArial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.VnArial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.Vn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89FF89"/>
    <a:srgbClr val="FFFFA3"/>
    <a:srgbClr val="FF99FF"/>
    <a:srgbClr val="FF0000"/>
    <a:srgbClr val="CCCC00"/>
    <a:srgbClr val="99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7" autoAdjust="0"/>
  </p:normalViewPr>
  <p:slideViewPr>
    <p:cSldViewPr>
      <p:cViewPr>
        <p:scale>
          <a:sx n="77" d="100"/>
          <a:sy n="77" d="100"/>
        </p:scale>
        <p:origin x="-306" y="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8623D2AA-E121-4714-8575-14034D341B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2038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7" name="Freeform 5"/>
              <p:cNvSpPr>
                <a:spLocks/>
              </p:cNvSpPr>
              <p:nvPr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Freeform 6"/>
              <p:cNvSpPr>
                <a:spLocks/>
              </p:cNvSpPr>
              <p:nvPr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Freeform 7"/>
              <p:cNvSpPr>
                <a:spLocks/>
              </p:cNvSpPr>
              <p:nvPr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Freeform 8"/>
              <p:cNvSpPr>
                <a:spLocks/>
              </p:cNvSpPr>
              <p:nvPr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9"/>
              <p:cNvSpPr>
                <a:spLocks/>
              </p:cNvSpPr>
              <p:nvPr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0"/>
              <p:cNvSpPr>
                <a:spLocks/>
              </p:cNvSpPr>
              <p:nvPr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1"/>
              <p:cNvSpPr>
                <a:spLocks/>
              </p:cNvSpPr>
              <p:nvPr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2"/>
              <p:cNvSpPr>
                <a:spLocks/>
              </p:cNvSpPr>
              <p:nvPr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3"/>
              <p:cNvSpPr>
                <a:spLocks/>
              </p:cNvSpPr>
              <p:nvPr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4"/>
              <p:cNvSpPr>
                <a:spLocks/>
              </p:cNvSpPr>
              <p:nvPr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Freeform 15"/>
              <p:cNvSpPr>
                <a:spLocks/>
              </p:cNvSpPr>
              <p:nvPr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22"/>
              <p:cNvSpPr>
                <a:spLocks/>
              </p:cNvSpPr>
              <p:nvPr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Freeform 23"/>
              <p:cNvSpPr>
                <a:spLocks/>
              </p:cNvSpPr>
              <p:nvPr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6" name="Freeform 24"/>
              <p:cNvSpPr>
                <a:spLocks/>
              </p:cNvSpPr>
              <p:nvPr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7" name="Freeform 25"/>
              <p:cNvSpPr>
                <a:spLocks/>
              </p:cNvSpPr>
              <p:nvPr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8" name="Freeform 26"/>
              <p:cNvSpPr>
                <a:spLocks/>
              </p:cNvSpPr>
              <p:nvPr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Freeform 27"/>
              <p:cNvSpPr>
                <a:spLocks/>
              </p:cNvSpPr>
              <p:nvPr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0" name="Freeform 28"/>
              <p:cNvSpPr>
                <a:spLocks/>
              </p:cNvSpPr>
              <p:nvPr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1" name="Freeform 29"/>
              <p:cNvSpPr>
                <a:spLocks/>
              </p:cNvSpPr>
              <p:nvPr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32" name="Group 30"/>
              <p:cNvGrpSpPr>
                <a:grpSpLocks/>
              </p:cNvGrpSpPr>
              <p:nvPr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54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5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6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7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8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9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0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1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2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3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4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5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6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7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8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33" name="Group 46"/>
              <p:cNvGrpSpPr>
                <a:grpSpLocks/>
              </p:cNvGrpSpPr>
              <p:nvPr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5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1 w 305"/>
                    <a:gd name="T1" fmla="*/ 426 h 426"/>
                    <a:gd name="T2" fmla="*/ 305 w 305"/>
                    <a:gd name="T3" fmla="*/ 426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1 w 305"/>
                    <a:gd name="T9" fmla="*/ 426 h 426"/>
                    <a:gd name="T10" fmla="*/ 281 w 305"/>
                    <a:gd name="T11" fmla="*/ 426 h 426"/>
                    <a:gd name="T12" fmla="*/ 281 w 305"/>
                    <a:gd name="T13" fmla="*/ 426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6 h 486"/>
                    <a:gd name="T2" fmla="*/ 48 w 347"/>
                    <a:gd name="T3" fmla="*/ 486 h 486"/>
                    <a:gd name="T4" fmla="*/ 347 w 347"/>
                    <a:gd name="T5" fmla="*/ 72 h 486"/>
                    <a:gd name="T6" fmla="*/ 347 w 347"/>
                    <a:gd name="T7" fmla="*/ 0 h 486"/>
                    <a:gd name="T8" fmla="*/ 0 w 347"/>
                    <a:gd name="T9" fmla="*/ 486 h 486"/>
                    <a:gd name="T10" fmla="*/ 24 w 347"/>
                    <a:gd name="T11" fmla="*/ 486 h 486"/>
                    <a:gd name="T12" fmla="*/ 24 w 347"/>
                    <a:gd name="T13" fmla="*/ 486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34" name="Group 49"/>
              <p:cNvGrpSpPr>
                <a:grpSpLocks/>
              </p:cNvGrpSpPr>
              <p:nvPr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43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4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5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6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7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8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9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0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1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35" name="Freeform 59"/>
              <p:cNvSpPr>
                <a:spLocks/>
              </p:cNvSpPr>
              <p:nvPr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6" name="Freeform 60"/>
              <p:cNvSpPr>
                <a:spLocks/>
              </p:cNvSpPr>
              <p:nvPr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7" name="Freeform 61"/>
              <p:cNvSpPr>
                <a:spLocks/>
              </p:cNvSpPr>
              <p:nvPr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8" name="Freeform 62"/>
              <p:cNvSpPr>
                <a:spLocks/>
              </p:cNvSpPr>
              <p:nvPr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" name="Freeform 63"/>
              <p:cNvSpPr>
                <a:spLocks/>
              </p:cNvSpPr>
              <p:nvPr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0" name="Freeform 64"/>
              <p:cNvSpPr>
                <a:spLocks/>
              </p:cNvSpPr>
              <p:nvPr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" name="Freeform 65"/>
              <p:cNvSpPr>
                <a:spLocks/>
              </p:cNvSpPr>
              <p:nvPr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" name="Freeform 66"/>
              <p:cNvSpPr>
                <a:spLocks/>
              </p:cNvSpPr>
              <p:nvPr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115" name="Rectangle 67"/>
          <p:cNvSpPr>
            <a:spLocks noGrp="1" noChangeArrowheads="1"/>
          </p:cNvSpPr>
          <p:nvPr>
            <p:ph type="ctrTitle" sz="quarter"/>
          </p:nvPr>
        </p:nvSpPr>
        <p:spPr>
          <a:xfrm>
            <a:off x="455613" y="1920875"/>
            <a:ext cx="8226425" cy="17367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16" name="Rectangle 6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0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2D79B9-2D9D-4E31-8217-9770BE4742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111A9-6CCC-467B-BD31-98BE0C5BFA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273050"/>
            <a:ext cx="2055813" cy="5822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273050"/>
            <a:ext cx="6018212" cy="5822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6DA1FA-E25D-47C3-A6C3-E695BF6916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5613" y="273050"/>
            <a:ext cx="8226425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5025" y="1598613"/>
            <a:ext cx="4037013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5025" y="3922713"/>
            <a:ext cx="4037013" cy="21732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659CBF-EB69-4C3D-93E4-EFD275D1D7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FC12E7-69F2-46B9-8F5E-5483A9FB03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01F088-B937-4537-BE28-6F63FE80C9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7494C4-3CE8-4951-96CF-38D4A618F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4B1D5-7BBA-4036-8967-5601311431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77BDC7-2820-413F-AF28-450850356C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57E6F3-10D0-4709-BB50-57FC5F699D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47EEA-0B15-464C-9D76-1711C20A4D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A534B-0CBC-47F9-B7C7-4302C3462F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6AF1AD-A64A-42D2-9126-7E0F31FB44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FF921-94AE-4B00-98CA-9FCF60BDC0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99A021-5D8D-4841-8ABA-A26D19EB32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51A1E2-D389-4AA2-96B0-E42305150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4CA5F9-2227-4E2F-BDF5-14D4329B32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1598613"/>
            <a:ext cx="4037012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598613"/>
            <a:ext cx="4037013" cy="4497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C5810F-F3C6-4FDC-8C7C-7C5DCB857D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C5290-F33F-46BA-9BBA-0E55A7BB98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3A596B-7A81-457C-A479-59BCB4A36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7407F2-10BB-4428-B233-16E8C17060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872067-ACA9-4F9E-A4E3-A13B6E52A9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4CE2D-4A7C-4F6D-8B62-299A0AAA99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63529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1027" name="Freeform 3"/>
            <p:cNvSpPr>
              <a:spLocks/>
            </p:cNvSpPr>
            <p:nvPr userDrawn="1"/>
          </p:nvSpPr>
          <p:spPr bwMode="hidden">
            <a:xfrm>
              <a:off x="0" y="0"/>
              <a:ext cx="5758" cy="1043"/>
            </a:xfrm>
            <a:custGeom>
              <a:avLst/>
              <a:gdLst/>
              <a:ahLst/>
              <a:cxnLst>
                <a:cxn ang="0">
                  <a:pos x="5740" y="1043"/>
                </a:cxn>
                <a:cxn ang="0">
                  <a:pos x="0" y="1043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1043"/>
                </a:cxn>
                <a:cxn ang="0">
                  <a:pos x="5740" y="1043"/>
                </a:cxn>
              </a:cxnLst>
              <a:rect l="0" t="0" r="r" b="b"/>
              <a:pathLst>
                <a:path w="5740" h="1043">
                  <a:moveTo>
                    <a:pt x="5740" y="1043"/>
                  </a:moveTo>
                  <a:lnTo>
                    <a:pt x="0" y="1043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1043"/>
                  </a:lnTo>
                  <a:lnTo>
                    <a:pt x="574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33" name="Group 4"/>
            <p:cNvGrpSpPr>
              <a:grpSpLocks/>
            </p:cNvGrpSpPr>
            <p:nvPr userDrawn="1"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sp>
            <p:nvSpPr>
              <p:cNvPr id="1029" name="Freeform 5"/>
              <p:cNvSpPr>
                <a:spLocks/>
              </p:cNvSpPr>
              <p:nvPr userDrawn="1"/>
            </p:nvSpPr>
            <p:spPr bwMode="hidden">
              <a:xfrm>
                <a:off x="1" y="104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0" name="Freeform 6"/>
              <p:cNvSpPr>
                <a:spLocks/>
              </p:cNvSpPr>
              <p:nvPr userDrawn="1"/>
            </p:nvSpPr>
            <p:spPr bwMode="hidden">
              <a:xfrm>
                <a:off x="0" y="3988"/>
                <a:ext cx="5758" cy="42"/>
              </a:xfrm>
              <a:custGeom>
                <a:avLst/>
                <a:gdLst/>
                <a:ahLst/>
                <a:cxnLst>
                  <a:cxn ang="0">
                    <a:pos x="0" y="42"/>
                  </a:cxn>
                  <a:cxn ang="0">
                    <a:pos x="5740" y="42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42"/>
                  </a:cxn>
                  <a:cxn ang="0">
                    <a:pos x="0" y="42"/>
                  </a:cxn>
                </a:cxnLst>
                <a:rect l="0" t="0" r="r" b="b"/>
                <a:pathLst>
                  <a:path w="5740" h="42">
                    <a:moveTo>
                      <a:pt x="0" y="42"/>
                    </a:moveTo>
                    <a:lnTo>
                      <a:pt x="5740" y="42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42"/>
                    </a:lnTo>
                    <a:lnTo>
                      <a:pt x="0" y="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1" name="Freeform 7"/>
              <p:cNvSpPr>
                <a:spLocks/>
              </p:cNvSpPr>
              <p:nvPr userDrawn="1"/>
            </p:nvSpPr>
            <p:spPr bwMode="hidden">
              <a:xfrm>
                <a:off x="0" y="3665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2" name="Freeform 8"/>
              <p:cNvSpPr>
                <a:spLocks/>
              </p:cNvSpPr>
              <p:nvPr userDrawn="1"/>
            </p:nvSpPr>
            <p:spPr bwMode="hidden">
              <a:xfrm>
                <a:off x="0" y="3364"/>
                <a:ext cx="5758" cy="30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" name="Freeform 9"/>
              <p:cNvSpPr>
                <a:spLocks/>
              </p:cNvSpPr>
              <p:nvPr userDrawn="1"/>
            </p:nvSpPr>
            <p:spPr bwMode="hidden">
              <a:xfrm>
                <a:off x="0" y="3105"/>
                <a:ext cx="5758" cy="31"/>
              </a:xfrm>
              <a:custGeom>
                <a:avLst/>
                <a:gdLst/>
                <a:ahLst/>
                <a:cxnLst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0" y="30"/>
                  </a:cxn>
                </a:cxnLst>
                <a:rect l="0" t="0" r="r" b="b"/>
                <a:pathLst>
                  <a:path w="5740" h="30">
                    <a:moveTo>
                      <a:pt x="0" y="30"/>
                    </a:moveTo>
                    <a:lnTo>
                      <a:pt x="5740" y="30"/>
                    </a:lnTo>
                    <a:lnTo>
                      <a:pt x="5740" y="0"/>
                    </a:lnTo>
                    <a:lnTo>
                      <a:pt x="0" y="0"/>
                    </a:lnTo>
                    <a:lnTo>
                      <a:pt x="0" y="30"/>
                    </a:lnTo>
                    <a:lnTo>
                      <a:pt x="0" y="3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4" name="Freeform 10"/>
              <p:cNvSpPr>
                <a:spLocks/>
              </p:cNvSpPr>
              <p:nvPr userDrawn="1"/>
            </p:nvSpPr>
            <p:spPr bwMode="hidden">
              <a:xfrm>
                <a:off x="0" y="2859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5" name="Freeform 11"/>
              <p:cNvSpPr>
                <a:spLocks/>
              </p:cNvSpPr>
              <p:nvPr userDrawn="1"/>
            </p:nvSpPr>
            <p:spPr bwMode="hidden">
              <a:xfrm>
                <a:off x="0" y="264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6" name="Freeform 12"/>
              <p:cNvSpPr>
                <a:spLocks/>
              </p:cNvSpPr>
              <p:nvPr userDrawn="1"/>
            </p:nvSpPr>
            <p:spPr bwMode="hidden">
              <a:xfrm>
                <a:off x="0" y="2433"/>
                <a:ext cx="5758" cy="36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6"/>
                  </a:cxn>
                  <a:cxn ang="0">
                    <a:pos x="5740" y="36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6">
                    <a:moveTo>
                      <a:pt x="5740" y="0"/>
                    </a:moveTo>
                    <a:lnTo>
                      <a:pt x="0" y="0"/>
                    </a:lnTo>
                    <a:lnTo>
                      <a:pt x="0" y="36"/>
                    </a:lnTo>
                    <a:lnTo>
                      <a:pt x="5740" y="36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7" name="Freeform 13"/>
              <p:cNvSpPr>
                <a:spLocks/>
              </p:cNvSpPr>
              <p:nvPr userDrawn="1"/>
            </p:nvSpPr>
            <p:spPr bwMode="hidden">
              <a:xfrm>
                <a:off x="0" y="2259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4706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8" name="Freeform 14"/>
              <p:cNvSpPr>
                <a:spLocks/>
              </p:cNvSpPr>
              <p:nvPr userDrawn="1"/>
            </p:nvSpPr>
            <p:spPr bwMode="hidden">
              <a:xfrm>
                <a:off x="0" y="209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9" name="Freeform 15"/>
              <p:cNvSpPr>
                <a:spLocks/>
              </p:cNvSpPr>
              <p:nvPr userDrawn="1"/>
            </p:nvSpPr>
            <p:spPr bwMode="hidden">
              <a:xfrm>
                <a:off x="0" y="192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0" name="Freeform 16"/>
              <p:cNvSpPr>
                <a:spLocks/>
              </p:cNvSpPr>
              <p:nvPr userDrawn="1"/>
            </p:nvSpPr>
            <p:spPr bwMode="hidden">
              <a:xfrm>
                <a:off x="0" y="1645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1" name="Freeform 17"/>
              <p:cNvSpPr>
                <a:spLocks/>
              </p:cNvSpPr>
              <p:nvPr userDrawn="1"/>
            </p:nvSpPr>
            <p:spPr bwMode="hidden">
              <a:xfrm>
                <a:off x="0" y="1778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2" name="Freeform 18"/>
              <p:cNvSpPr>
                <a:spLocks/>
              </p:cNvSpPr>
              <p:nvPr userDrawn="1"/>
            </p:nvSpPr>
            <p:spPr bwMode="hidden">
              <a:xfrm>
                <a:off x="0" y="1520"/>
                <a:ext cx="5758" cy="12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5740" y="12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2">
                    <a:moveTo>
                      <a:pt x="5740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5740" y="12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3" name="Freeform 19"/>
              <p:cNvSpPr>
                <a:spLocks/>
              </p:cNvSpPr>
              <p:nvPr userDrawn="1"/>
            </p:nvSpPr>
            <p:spPr bwMode="hidden">
              <a:xfrm>
                <a:off x="0" y="1394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4" name="Freeform 20"/>
              <p:cNvSpPr>
                <a:spLocks/>
              </p:cNvSpPr>
              <p:nvPr userDrawn="1"/>
            </p:nvSpPr>
            <p:spPr bwMode="hidden">
              <a:xfrm>
                <a:off x="0" y="1280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5" name="Freeform 21"/>
              <p:cNvSpPr>
                <a:spLocks/>
              </p:cNvSpPr>
              <p:nvPr userDrawn="1"/>
            </p:nvSpPr>
            <p:spPr bwMode="hidden">
              <a:xfrm>
                <a:off x="0" y="117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6" name="Freeform 22"/>
              <p:cNvSpPr>
                <a:spLocks/>
              </p:cNvSpPr>
              <p:nvPr userDrawn="1"/>
            </p:nvSpPr>
            <p:spPr bwMode="hidden">
              <a:xfrm>
                <a:off x="0" y="24"/>
                <a:ext cx="5758" cy="30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30"/>
                  </a:cxn>
                  <a:cxn ang="0">
                    <a:pos x="5740" y="30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30">
                    <a:moveTo>
                      <a:pt x="5740" y="0"/>
                    </a:moveTo>
                    <a:lnTo>
                      <a:pt x="0" y="0"/>
                    </a:lnTo>
                    <a:lnTo>
                      <a:pt x="0" y="30"/>
                    </a:lnTo>
                    <a:lnTo>
                      <a:pt x="5740" y="30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7" name="Freeform 23"/>
              <p:cNvSpPr>
                <a:spLocks/>
              </p:cNvSpPr>
              <p:nvPr userDrawn="1"/>
            </p:nvSpPr>
            <p:spPr bwMode="hidden">
              <a:xfrm>
                <a:off x="0" y="186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4118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8" name="Freeform 24"/>
              <p:cNvSpPr>
                <a:spLocks/>
              </p:cNvSpPr>
              <p:nvPr userDrawn="1"/>
            </p:nvSpPr>
            <p:spPr bwMode="hidden">
              <a:xfrm>
                <a:off x="0" y="475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7843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9" name="Freeform 25"/>
              <p:cNvSpPr>
                <a:spLocks/>
              </p:cNvSpPr>
              <p:nvPr userDrawn="1"/>
            </p:nvSpPr>
            <p:spPr bwMode="hidden">
              <a:xfrm>
                <a:off x="0" y="337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90980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0" name="Freeform 26"/>
              <p:cNvSpPr>
                <a:spLocks/>
              </p:cNvSpPr>
              <p:nvPr userDrawn="1"/>
            </p:nvSpPr>
            <p:spPr bwMode="hidden">
              <a:xfrm>
                <a:off x="0" y="600"/>
                <a:ext cx="5758" cy="24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24"/>
                  </a:cxn>
                  <a:cxn ang="0">
                    <a:pos x="5740" y="24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24">
                    <a:moveTo>
                      <a:pt x="5740" y="0"/>
                    </a:moveTo>
                    <a:lnTo>
                      <a:pt x="0" y="0"/>
                    </a:lnTo>
                    <a:lnTo>
                      <a:pt x="0" y="24"/>
                    </a:lnTo>
                    <a:lnTo>
                      <a:pt x="5740" y="24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7882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1" name="Freeform 27"/>
              <p:cNvSpPr>
                <a:spLocks/>
              </p:cNvSpPr>
              <p:nvPr userDrawn="1"/>
            </p:nvSpPr>
            <p:spPr bwMode="hidden">
              <a:xfrm>
                <a:off x="0" y="727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2" name="Freeform 28"/>
              <p:cNvSpPr>
                <a:spLocks/>
              </p:cNvSpPr>
              <p:nvPr userDrawn="1"/>
            </p:nvSpPr>
            <p:spPr bwMode="hidden">
              <a:xfrm>
                <a:off x="0" y="841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3" name="Freeform 29"/>
              <p:cNvSpPr>
                <a:spLocks/>
              </p:cNvSpPr>
              <p:nvPr userDrawn="1"/>
            </p:nvSpPr>
            <p:spPr bwMode="hidden">
              <a:xfrm>
                <a:off x="0" y="943"/>
                <a:ext cx="5758" cy="18"/>
              </a:xfrm>
              <a:custGeom>
                <a:avLst/>
                <a:gdLst/>
                <a:ahLst/>
                <a:cxnLst>
                  <a:cxn ang="0">
                    <a:pos x="5740" y="0"/>
                  </a:cxn>
                  <a:cxn ang="0">
                    <a:pos x="0" y="0"/>
                  </a:cxn>
                  <a:cxn ang="0">
                    <a:pos x="0" y="18"/>
                  </a:cxn>
                  <a:cxn ang="0">
                    <a:pos x="5740" y="18"/>
                  </a:cxn>
                  <a:cxn ang="0">
                    <a:pos x="5740" y="0"/>
                  </a:cxn>
                  <a:cxn ang="0">
                    <a:pos x="5740" y="0"/>
                  </a:cxn>
                </a:cxnLst>
                <a:rect l="0" t="0" r="r" b="b"/>
                <a:pathLst>
                  <a:path w="5740" h="18">
                    <a:moveTo>
                      <a:pt x="5740" y="0"/>
                    </a:moveTo>
                    <a:lnTo>
                      <a:pt x="0" y="0"/>
                    </a:lnTo>
                    <a:lnTo>
                      <a:pt x="0" y="18"/>
                    </a:lnTo>
                    <a:lnTo>
                      <a:pt x="5740" y="18"/>
                    </a:lnTo>
                    <a:lnTo>
                      <a:pt x="5740" y="0"/>
                    </a:lnTo>
                    <a:lnTo>
                      <a:pt x="574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81961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059" name="Group 30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58" cy="1045"/>
                <a:chOff x="0" y="0"/>
                <a:chExt cx="5758" cy="1045"/>
              </a:xfrm>
            </p:grpSpPr>
            <p:sp>
              <p:nvSpPr>
                <p:cNvPr id="1055" name="Freeform 31"/>
                <p:cNvSpPr>
                  <a:spLocks/>
                </p:cNvSpPr>
                <p:nvPr/>
              </p:nvSpPr>
              <p:spPr bwMode="hidden">
                <a:xfrm>
                  <a:off x="2849" y="0"/>
                  <a:ext cx="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2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56" name="Freeform 32"/>
                <p:cNvSpPr>
                  <a:spLocks/>
                </p:cNvSpPr>
                <p:nvPr/>
              </p:nvSpPr>
              <p:spPr bwMode="hidden">
                <a:xfrm>
                  <a:off x="2400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31" y="1043"/>
                    </a:cxn>
                    <a:cxn ang="0">
                      <a:pos x="155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113" y="1043"/>
                    </a:cxn>
                    <a:cxn ang="0">
                      <a:pos x="131" y="1043"/>
                    </a:cxn>
                    <a:cxn ang="0">
                      <a:pos x="131" y="1043"/>
                    </a:cxn>
                  </a:cxnLst>
                  <a:rect l="0" t="0" r="r" b="b"/>
                  <a:pathLst>
                    <a:path w="155" h="1043">
                      <a:moveTo>
                        <a:pt x="131" y="1043"/>
                      </a:moveTo>
                      <a:lnTo>
                        <a:pt x="155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113" y="1043"/>
                      </a:lnTo>
                      <a:lnTo>
                        <a:pt x="131" y="1043"/>
                      </a:lnTo>
                      <a:lnTo>
                        <a:pt x="13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57" name="Freeform 33"/>
                <p:cNvSpPr>
                  <a:spLocks/>
                </p:cNvSpPr>
                <p:nvPr/>
              </p:nvSpPr>
              <p:spPr bwMode="hidden">
                <a:xfrm>
                  <a:off x="1967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221" y="1043"/>
                    </a:cxn>
                    <a:cxn ang="0">
                      <a:pos x="239" y="1043"/>
                    </a:cxn>
                    <a:cxn ang="0">
                      <a:pos x="36" y="0"/>
                    </a:cxn>
                    <a:cxn ang="0">
                      <a:pos x="0" y="0"/>
                    </a:cxn>
                    <a:cxn ang="0">
                      <a:pos x="203" y="1043"/>
                    </a:cxn>
                    <a:cxn ang="0">
                      <a:pos x="221" y="1043"/>
                    </a:cxn>
                    <a:cxn ang="0">
                      <a:pos x="221" y="1043"/>
                    </a:cxn>
                  </a:cxnLst>
                  <a:rect l="0" t="0" r="r" b="b"/>
                  <a:pathLst>
                    <a:path w="239" h="1043">
                      <a:moveTo>
                        <a:pt x="221" y="1043"/>
                      </a:moveTo>
                      <a:lnTo>
                        <a:pt x="239" y="1043"/>
                      </a:lnTo>
                      <a:lnTo>
                        <a:pt x="36" y="0"/>
                      </a:lnTo>
                      <a:lnTo>
                        <a:pt x="0" y="0"/>
                      </a:lnTo>
                      <a:lnTo>
                        <a:pt x="203" y="1043"/>
                      </a:lnTo>
                      <a:lnTo>
                        <a:pt x="221" y="1043"/>
                      </a:lnTo>
                      <a:lnTo>
                        <a:pt x="221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58" name="Freeform 34"/>
                <p:cNvSpPr>
                  <a:spLocks/>
                </p:cNvSpPr>
                <p:nvPr/>
              </p:nvSpPr>
              <p:spPr bwMode="hidden">
                <a:xfrm>
                  <a:off x="1554" y="0"/>
                  <a:ext cx="353" cy="1045"/>
                </a:xfrm>
                <a:custGeom>
                  <a:avLst/>
                  <a:gdLst/>
                  <a:ahLst/>
                  <a:cxnLst>
                    <a:cxn ang="0">
                      <a:pos x="334" y="1043"/>
                    </a:cxn>
                    <a:cxn ang="0">
                      <a:pos x="352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311" y="1043"/>
                    </a:cxn>
                    <a:cxn ang="0">
                      <a:pos x="334" y="1043"/>
                    </a:cxn>
                    <a:cxn ang="0">
                      <a:pos x="334" y="1043"/>
                    </a:cxn>
                  </a:cxnLst>
                  <a:rect l="0" t="0" r="r" b="b"/>
                  <a:pathLst>
                    <a:path w="352" h="1043">
                      <a:moveTo>
                        <a:pt x="334" y="1043"/>
                      </a:moveTo>
                      <a:lnTo>
                        <a:pt x="352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311" y="1043"/>
                      </a:lnTo>
                      <a:lnTo>
                        <a:pt x="334" y="1043"/>
                      </a:lnTo>
                      <a:lnTo>
                        <a:pt x="33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3" name="Freeform 35"/>
                <p:cNvSpPr>
                  <a:spLocks/>
                </p:cNvSpPr>
                <p:nvPr/>
              </p:nvSpPr>
              <p:spPr bwMode="hidden">
                <a:xfrm>
                  <a:off x="1134" y="0"/>
                  <a:ext cx="450" cy="1045"/>
                </a:xfrm>
                <a:custGeom>
                  <a:avLst/>
                  <a:gdLst/>
                  <a:ahLst/>
                  <a:cxnLst>
                    <a:cxn ang="0">
                      <a:pos x="425" y="1043"/>
                    </a:cxn>
                    <a:cxn ang="0">
                      <a:pos x="449" y="1043"/>
                    </a:cxn>
                    <a:cxn ang="0">
                      <a:pos x="42" y="0"/>
                    </a:cxn>
                    <a:cxn ang="0">
                      <a:pos x="0" y="0"/>
                    </a:cxn>
                    <a:cxn ang="0">
                      <a:pos x="407" y="1043"/>
                    </a:cxn>
                    <a:cxn ang="0">
                      <a:pos x="425" y="1043"/>
                    </a:cxn>
                    <a:cxn ang="0">
                      <a:pos x="425" y="1043"/>
                    </a:cxn>
                  </a:cxnLst>
                  <a:rect l="0" t="0" r="r" b="b"/>
                  <a:pathLst>
                    <a:path w="449" h="1043">
                      <a:moveTo>
                        <a:pt x="425" y="1043"/>
                      </a:moveTo>
                      <a:lnTo>
                        <a:pt x="449" y="1043"/>
                      </a:lnTo>
                      <a:lnTo>
                        <a:pt x="42" y="0"/>
                      </a:lnTo>
                      <a:lnTo>
                        <a:pt x="0" y="0"/>
                      </a:lnTo>
                      <a:lnTo>
                        <a:pt x="407" y="1043"/>
                      </a:lnTo>
                      <a:lnTo>
                        <a:pt x="425" y="1043"/>
                      </a:lnTo>
                      <a:lnTo>
                        <a:pt x="425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4" name="Freeform 36"/>
                <p:cNvSpPr>
                  <a:spLocks/>
                </p:cNvSpPr>
                <p:nvPr/>
              </p:nvSpPr>
              <p:spPr bwMode="hidden">
                <a:xfrm>
                  <a:off x="714" y="0"/>
                  <a:ext cx="540" cy="1045"/>
                </a:xfrm>
                <a:custGeom>
                  <a:avLst/>
                  <a:gdLst/>
                  <a:ahLst/>
                  <a:cxnLst>
                    <a:cxn ang="0">
                      <a:pos x="520" y="1043"/>
                    </a:cxn>
                    <a:cxn ang="0">
                      <a:pos x="538" y="1043"/>
                    </a:cxn>
                    <a:cxn ang="0">
                      <a:pos x="41" y="0"/>
                    </a:cxn>
                    <a:cxn ang="0">
                      <a:pos x="0" y="0"/>
                    </a:cxn>
                    <a:cxn ang="0">
                      <a:pos x="496" y="1043"/>
                    </a:cxn>
                    <a:cxn ang="0">
                      <a:pos x="520" y="1043"/>
                    </a:cxn>
                    <a:cxn ang="0">
                      <a:pos x="520" y="1043"/>
                    </a:cxn>
                  </a:cxnLst>
                  <a:rect l="0" t="0" r="r" b="b"/>
                  <a:pathLst>
                    <a:path w="538" h="1043">
                      <a:moveTo>
                        <a:pt x="520" y="1043"/>
                      </a:moveTo>
                      <a:lnTo>
                        <a:pt x="538" y="1043"/>
                      </a:lnTo>
                      <a:lnTo>
                        <a:pt x="41" y="0"/>
                      </a:lnTo>
                      <a:lnTo>
                        <a:pt x="0" y="0"/>
                      </a:lnTo>
                      <a:lnTo>
                        <a:pt x="496" y="1043"/>
                      </a:lnTo>
                      <a:lnTo>
                        <a:pt x="520" y="1043"/>
                      </a:lnTo>
                      <a:lnTo>
                        <a:pt x="520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5" name="Freeform 37"/>
                <p:cNvSpPr>
                  <a:spLocks/>
                </p:cNvSpPr>
                <p:nvPr/>
              </p:nvSpPr>
              <p:spPr bwMode="hidden">
                <a:xfrm>
                  <a:off x="306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622" y="1043"/>
                    </a:cxn>
                    <a:cxn ang="0">
                      <a:pos x="640" y="1043"/>
                    </a:cxn>
                    <a:cxn ang="0">
                      <a:pos x="48" y="0"/>
                    </a:cxn>
                    <a:cxn ang="0">
                      <a:pos x="0" y="0"/>
                    </a:cxn>
                    <a:cxn ang="0">
                      <a:pos x="598" y="1043"/>
                    </a:cxn>
                    <a:cxn ang="0">
                      <a:pos x="622" y="1043"/>
                    </a:cxn>
                    <a:cxn ang="0">
                      <a:pos x="622" y="1043"/>
                    </a:cxn>
                  </a:cxnLst>
                  <a:rect l="0" t="0" r="r" b="b"/>
                  <a:pathLst>
                    <a:path w="640" h="1043">
                      <a:moveTo>
                        <a:pt x="622" y="1043"/>
                      </a:moveTo>
                      <a:lnTo>
                        <a:pt x="640" y="1043"/>
                      </a:lnTo>
                      <a:lnTo>
                        <a:pt x="48" y="0"/>
                      </a:lnTo>
                      <a:lnTo>
                        <a:pt x="0" y="0"/>
                      </a:lnTo>
                      <a:lnTo>
                        <a:pt x="598" y="1043"/>
                      </a:lnTo>
                      <a:lnTo>
                        <a:pt x="622" y="1043"/>
                      </a:lnTo>
                      <a:lnTo>
                        <a:pt x="622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62" name="Freeform 38"/>
                <p:cNvSpPr>
                  <a:spLocks/>
                </p:cNvSpPr>
                <p:nvPr/>
              </p:nvSpPr>
              <p:spPr bwMode="hidden">
                <a:xfrm>
                  <a:off x="0" y="108"/>
                  <a:ext cx="630" cy="937"/>
                </a:xfrm>
                <a:custGeom>
                  <a:avLst/>
                  <a:gdLst/>
                  <a:ahLst/>
                  <a:cxnLst>
                    <a:cxn ang="0">
                      <a:pos x="604" y="935"/>
                    </a:cxn>
                    <a:cxn ang="0">
                      <a:pos x="628" y="935"/>
                    </a:cxn>
                    <a:cxn ang="0">
                      <a:pos x="0" y="0"/>
                    </a:cxn>
                    <a:cxn ang="0">
                      <a:pos x="0" y="66"/>
                    </a:cxn>
                    <a:cxn ang="0">
                      <a:pos x="580" y="935"/>
                    </a:cxn>
                    <a:cxn ang="0">
                      <a:pos x="604" y="935"/>
                    </a:cxn>
                    <a:cxn ang="0">
                      <a:pos x="604" y="935"/>
                    </a:cxn>
                  </a:cxnLst>
                  <a:rect l="0" t="0" r="r" b="b"/>
                  <a:pathLst>
                    <a:path w="628" h="935">
                      <a:moveTo>
                        <a:pt x="604" y="935"/>
                      </a:moveTo>
                      <a:lnTo>
                        <a:pt x="628" y="935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580" y="935"/>
                      </a:lnTo>
                      <a:lnTo>
                        <a:pt x="604" y="935"/>
                      </a:lnTo>
                      <a:lnTo>
                        <a:pt x="604" y="93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6" name="Freeform 39"/>
                <p:cNvSpPr>
                  <a:spLocks/>
                </p:cNvSpPr>
                <p:nvPr/>
              </p:nvSpPr>
              <p:spPr bwMode="hidden">
                <a:xfrm>
                  <a:off x="3191" y="0"/>
                  <a:ext cx="155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155" y="0"/>
                    </a:cxn>
                    <a:cxn ang="0">
                      <a:pos x="114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155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155" y="0"/>
                      </a:lnTo>
                      <a:lnTo>
                        <a:pt x="114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7" name="Freeform 40"/>
                <p:cNvSpPr>
                  <a:spLocks/>
                </p:cNvSpPr>
                <p:nvPr/>
              </p:nvSpPr>
              <p:spPr bwMode="hidden">
                <a:xfrm>
                  <a:off x="3533" y="0"/>
                  <a:ext cx="240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36" y="1043"/>
                    </a:cxn>
                    <a:cxn ang="0">
                      <a:pos x="239" y="0"/>
                    </a:cxn>
                    <a:cxn ang="0">
                      <a:pos x="203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239" h="1043">
                      <a:moveTo>
                        <a:pt x="18" y="1043"/>
                      </a:moveTo>
                      <a:lnTo>
                        <a:pt x="36" y="1043"/>
                      </a:lnTo>
                      <a:lnTo>
                        <a:pt x="239" y="0"/>
                      </a:lnTo>
                      <a:lnTo>
                        <a:pt x="203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8" name="Freeform 41"/>
                <p:cNvSpPr>
                  <a:spLocks/>
                </p:cNvSpPr>
                <p:nvPr/>
              </p:nvSpPr>
              <p:spPr bwMode="hidden">
                <a:xfrm>
                  <a:off x="3821" y="0"/>
                  <a:ext cx="359" cy="1045"/>
                </a:xfrm>
                <a:custGeom>
                  <a:avLst/>
                  <a:gdLst/>
                  <a:ahLst/>
                  <a:cxnLst>
                    <a:cxn ang="0">
                      <a:pos x="24" y="1043"/>
                    </a:cxn>
                    <a:cxn ang="0">
                      <a:pos x="42" y="1043"/>
                    </a:cxn>
                    <a:cxn ang="0">
                      <a:pos x="358" y="0"/>
                    </a:cxn>
                    <a:cxn ang="0">
                      <a:pos x="317" y="0"/>
                    </a:cxn>
                    <a:cxn ang="0">
                      <a:pos x="0" y="1043"/>
                    </a:cxn>
                    <a:cxn ang="0">
                      <a:pos x="24" y="1043"/>
                    </a:cxn>
                    <a:cxn ang="0">
                      <a:pos x="24" y="1043"/>
                    </a:cxn>
                  </a:cxnLst>
                  <a:rect l="0" t="0" r="r" b="b"/>
                  <a:pathLst>
                    <a:path w="358" h="1043">
                      <a:moveTo>
                        <a:pt x="24" y="1043"/>
                      </a:moveTo>
                      <a:lnTo>
                        <a:pt x="42" y="1043"/>
                      </a:lnTo>
                      <a:lnTo>
                        <a:pt x="358" y="0"/>
                      </a:lnTo>
                      <a:lnTo>
                        <a:pt x="317" y="0"/>
                      </a:lnTo>
                      <a:lnTo>
                        <a:pt x="0" y="1043"/>
                      </a:lnTo>
                      <a:lnTo>
                        <a:pt x="24" y="1043"/>
                      </a:lnTo>
                      <a:lnTo>
                        <a:pt x="24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66" name="Freeform 42"/>
                <p:cNvSpPr>
                  <a:spLocks/>
                </p:cNvSpPr>
                <p:nvPr/>
              </p:nvSpPr>
              <p:spPr bwMode="hidden">
                <a:xfrm>
                  <a:off x="4139" y="0"/>
                  <a:ext cx="449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1" y="1043"/>
                    </a:cxn>
                    <a:cxn ang="0">
                      <a:pos x="448" y="0"/>
                    </a:cxn>
                    <a:cxn ang="0">
                      <a:pos x="406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448" h="1043">
                      <a:moveTo>
                        <a:pt x="18" y="1043"/>
                      </a:moveTo>
                      <a:lnTo>
                        <a:pt x="41" y="1043"/>
                      </a:lnTo>
                      <a:lnTo>
                        <a:pt x="448" y="0"/>
                      </a:lnTo>
                      <a:lnTo>
                        <a:pt x="406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9" name="Freeform 43"/>
                <p:cNvSpPr>
                  <a:spLocks/>
                </p:cNvSpPr>
                <p:nvPr/>
              </p:nvSpPr>
              <p:spPr bwMode="hidden">
                <a:xfrm>
                  <a:off x="4480" y="0"/>
                  <a:ext cx="541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539" y="0"/>
                    </a:cxn>
                    <a:cxn ang="0">
                      <a:pos x="497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539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539" y="0"/>
                      </a:lnTo>
                      <a:lnTo>
                        <a:pt x="497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" name="Freeform 44"/>
                <p:cNvSpPr>
                  <a:spLocks/>
                </p:cNvSpPr>
                <p:nvPr/>
              </p:nvSpPr>
              <p:spPr bwMode="hidden">
                <a:xfrm>
                  <a:off x="4768" y="0"/>
                  <a:ext cx="642" cy="1045"/>
                </a:xfrm>
                <a:custGeom>
                  <a:avLst/>
                  <a:gdLst/>
                  <a:ahLst/>
                  <a:cxnLst>
                    <a:cxn ang="0">
                      <a:pos x="18" y="1043"/>
                    </a:cxn>
                    <a:cxn ang="0">
                      <a:pos x="42" y="1043"/>
                    </a:cxn>
                    <a:cxn ang="0">
                      <a:pos x="640" y="0"/>
                    </a:cxn>
                    <a:cxn ang="0">
                      <a:pos x="592" y="0"/>
                    </a:cxn>
                    <a:cxn ang="0">
                      <a:pos x="0" y="1043"/>
                    </a:cxn>
                    <a:cxn ang="0">
                      <a:pos x="18" y="1043"/>
                    </a:cxn>
                    <a:cxn ang="0">
                      <a:pos x="18" y="1043"/>
                    </a:cxn>
                  </a:cxnLst>
                  <a:rect l="0" t="0" r="r" b="b"/>
                  <a:pathLst>
                    <a:path w="640" h="1043">
                      <a:moveTo>
                        <a:pt x="18" y="1043"/>
                      </a:moveTo>
                      <a:lnTo>
                        <a:pt x="42" y="1043"/>
                      </a:lnTo>
                      <a:lnTo>
                        <a:pt x="640" y="0"/>
                      </a:lnTo>
                      <a:lnTo>
                        <a:pt x="592" y="0"/>
                      </a:lnTo>
                      <a:lnTo>
                        <a:pt x="0" y="1043"/>
                      </a:lnTo>
                      <a:lnTo>
                        <a:pt x="18" y="1043"/>
                      </a:lnTo>
                      <a:lnTo>
                        <a:pt x="18" y="104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1" name="Freeform 45"/>
                <p:cNvSpPr>
                  <a:spLocks/>
                </p:cNvSpPr>
                <p:nvPr/>
              </p:nvSpPr>
              <p:spPr bwMode="hidden">
                <a:xfrm>
                  <a:off x="5086" y="48"/>
                  <a:ext cx="672" cy="997"/>
                </a:xfrm>
                <a:custGeom>
                  <a:avLst/>
                  <a:gdLst/>
                  <a:ahLst/>
                  <a:cxnLst>
                    <a:cxn ang="0">
                      <a:pos x="24" y="995"/>
                    </a:cxn>
                    <a:cxn ang="0">
                      <a:pos x="48" y="995"/>
                    </a:cxn>
                    <a:cxn ang="0">
                      <a:pos x="670" y="72"/>
                    </a:cxn>
                    <a:cxn ang="0">
                      <a:pos x="670" y="0"/>
                    </a:cxn>
                    <a:cxn ang="0">
                      <a:pos x="0" y="995"/>
                    </a:cxn>
                    <a:cxn ang="0">
                      <a:pos x="24" y="995"/>
                    </a:cxn>
                    <a:cxn ang="0">
                      <a:pos x="24" y="995"/>
                    </a:cxn>
                  </a:cxnLst>
                  <a:rect l="0" t="0" r="r" b="b"/>
                  <a:pathLst>
                    <a:path w="670" h="995">
                      <a:moveTo>
                        <a:pt x="24" y="995"/>
                      </a:moveTo>
                      <a:lnTo>
                        <a:pt x="48" y="995"/>
                      </a:lnTo>
                      <a:lnTo>
                        <a:pt x="670" y="72"/>
                      </a:lnTo>
                      <a:lnTo>
                        <a:pt x="670" y="0"/>
                      </a:lnTo>
                      <a:lnTo>
                        <a:pt x="0" y="995"/>
                      </a:lnTo>
                      <a:lnTo>
                        <a:pt x="24" y="995"/>
                      </a:lnTo>
                      <a:lnTo>
                        <a:pt x="24" y="995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/>
                    </a:gs>
                    <a:gs pos="100000">
                      <a:schemeClr val="bg2">
                        <a:gamma/>
                        <a:shade val="69804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grpSp>
            <p:nvGrpSpPr>
              <p:cNvPr id="1060" name="Group 46"/>
              <p:cNvGrpSpPr>
                <a:grpSpLocks/>
              </p:cNvGrpSpPr>
              <p:nvPr userDrawn="1"/>
            </p:nvGrpSpPr>
            <p:grpSpPr bwMode="auto">
              <a:xfrm>
                <a:off x="0" y="558"/>
                <a:ext cx="5758" cy="487"/>
                <a:chOff x="0" y="558"/>
                <a:chExt cx="5758" cy="487"/>
              </a:xfrm>
            </p:grpSpPr>
            <p:sp>
              <p:nvSpPr>
                <p:cNvPr id="12" name="Freeform 47"/>
                <p:cNvSpPr>
                  <a:spLocks/>
                </p:cNvSpPr>
                <p:nvPr/>
              </p:nvSpPr>
              <p:spPr bwMode="hidden">
                <a:xfrm>
                  <a:off x="0" y="618"/>
                  <a:ext cx="306" cy="427"/>
                </a:xfrm>
                <a:custGeom>
                  <a:avLst/>
                  <a:gdLst>
                    <a:gd name="T0" fmla="*/ 281 w 305"/>
                    <a:gd name="T1" fmla="*/ 426 h 426"/>
                    <a:gd name="T2" fmla="*/ 305 w 305"/>
                    <a:gd name="T3" fmla="*/ 426 h 426"/>
                    <a:gd name="T4" fmla="*/ 0 w 305"/>
                    <a:gd name="T5" fmla="*/ 0 h 426"/>
                    <a:gd name="T6" fmla="*/ 0 w 305"/>
                    <a:gd name="T7" fmla="*/ 66 h 426"/>
                    <a:gd name="T8" fmla="*/ 251 w 305"/>
                    <a:gd name="T9" fmla="*/ 426 h 426"/>
                    <a:gd name="T10" fmla="*/ 281 w 305"/>
                    <a:gd name="T11" fmla="*/ 426 h 426"/>
                    <a:gd name="T12" fmla="*/ 281 w 305"/>
                    <a:gd name="T13" fmla="*/ 426 h 42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05" h="426">
                      <a:moveTo>
                        <a:pt x="281" y="426"/>
                      </a:moveTo>
                      <a:lnTo>
                        <a:pt x="305" y="426"/>
                      </a:lnTo>
                      <a:lnTo>
                        <a:pt x="0" y="0"/>
                      </a:lnTo>
                      <a:lnTo>
                        <a:pt x="0" y="66"/>
                      </a:lnTo>
                      <a:lnTo>
                        <a:pt x="251" y="426"/>
                      </a:lnTo>
                      <a:lnTo>
                        <a:pt x="281" y="4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3" name="Freeform 48"/>
                <p:cNvSpPr>
                  <a:spLocks/>
                </p:cNvSpPr>
                <p:nvPr/>
              </p:nvSpPr>
              <p:spPr bwMode="hidden">
                <a:xfrm>
                  <a:off x="5410" y="558"/>
                  <a:ext cx="348" cy="487"/>
                </a:xfrm>
                <a:custGeom>
                  <a:avLst/>
                  <a:gdLst>
                    <a:gd name="T0" fmla="*/ 24 w 347"/>
                    <a:gd name="T1" fmla="*/ 486 h 486"/>
                    <a:gd name="T2" fmla="*/ 48 w 347"/>
                    <a:gd name="T3" fmla="*/ 486 h 486"/>
                    <a:gd name="T4" fmla="*/ 347 w 347"/>
                    <a:gd name="T5" fmla="*/ 72 h 486"/>
                    <a:gd name="T6" fmla="*/ 347 w 347"/>
                    <a:gd name="T7" fmla="*/ 0 h 486"/>
                    <a:gd name="T8" fmla="*/ 0 w 347"/>
                    <a:gd name="T9" fmla="*/ 486 h 486"/>
                    <a:gd name="T10" fmla="*/ 24 w 347"/>
                    <a:gd name="T11" fmla="*/ 486 h 486"/>
                    <a:gd name="T12" fmla="*/ 24 w 347"/>
                    <a:gd name="T13" fmla="*/ 486 h 48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347" h="486">
                      <a:moveTo>
                        <a:pt x="24" y="486"/>
                      </a:moveTo>
                      <a:lnTo>
                        <a:pt x="48" y="486"/>
                      </a:lnTo>
                      <a:lnTo>
                        <a:pt x="347" y="72"/>
                      </a:lnTo>
                      <a:lnTo>
                        <a:pt x="347" y="0"/>
                      </a:lnTo>
                      <a:lnTo>
                        <a:pt x="0" y="486"/>
                      </a:lnTo>
                      <a:lnTo>
                        <a:pt x="24" y="48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61" name="Group 49"/>
              <p:cNvGrpSpPr>
                <a:grpSpLocks/>
              </p:cNvGrpSpPr>
              <p:nvPr userDrawn="1"/>
            </p:nvGrpSpPr>
            <p:grpSpPr bwMode="auto">
              <a:xfrm>
                <a:off x="264" y="1039"/>
                <a:ext cx="5200" cy="3280"/>
                <a:chOff x="264" y="1039"/>
                <a:chExt cx="5200" cy="3280"/>
              </a:xfrm>
            </p:grpSpPr>
            <p:sp>
              <p:nvSpPr>
                <p:cNvPr id="1074" name="Freeform 50"/>
                <p:cNvSpPr>
                  <a:spLocks/>
                </p:cNvSpPr>
                <p:nvPr/>
              </p:nvSpPr>
              <p:spPr bwMode="hidden">
                <a:xfrm>
                  <a:off x="2849" y="1039"/>
                  <a:ext cx="4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2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5" name="Freeform 51"/>
                <p:cNvSpPr>
                  <a:spLocks/>
                </p:cNvSpPr>
                <p:nvPr/>
              </p:nvSpPr>
              <p:spPr bwMode="hidden">
                <a:xfrm>
                  <a:off x="2154" y="1039"/>
                  <a:ext cx="401" cy="3280"/>
                </a:xfrm>
                <a:custGeom>
                  <a:avLst/>
                  <a:gdLst/>
                  <a:ahLst/>
                  <a:cxnLst>
                    <a:cxn ang="0">
                      <a:pos x="376" y="0"/>
                    </a:cxn>
                    <a:cxn ang="0">
                      <a:pos x="358" y="0"/>
                    </a:cxn>
                    <a:cxn ang="0">
                      <a:pos x="0" y="3273"/>
                    </a:cxn>
                    <a:cxn ang="0">
                      <a:pos x="41" y="3273"/>
                    </a:cxn>
                    <a:cxn ang="0">
                      <a:pos x="400" y="0"/>
                    </a:cxn>
                    <a:cxn ang="0">
                      <a:pos x="376" y="0"/>
                    </a:cxn>
                    <a:cxn ang="0">
                      <a:pos x="376" y="0"/>
                    </a:cxn>
                  </a:cxnLst>
                  <a:rect l="0" t="0" r="r" b="b"/>
                  <a:pathLst>
                    <a:path w="400" h="3273">
                      <a:moveTo>
                        <a:pt x="376" y="0"/>
                      </a:moveTo>
                      <a:lnTo>
                        <a:pt x="358" y="0"/>
                      </a:lnTo>
                      <a:lnTo>
                        <a:pt x="0" y="3273"/>
                      </a:lnTo>
                      <a:lnTo>
                        <a:pt x="41" y="3273"/>
                      </a:lnTo>
                      <a:lnTo>
                        <a:pt x="400" y="0"/>
                      </a:lnTo>
                      <a:lnTo>
                        <a:pt x="376" y="0"/>
                      </a:lnTo>
                      <a:lnTo>
                        <a:pt x="37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6" name="Freeform 52"/>
                <p:cNvSpPr>
                  <a:spLocks/>
                </p:cNvSpPr>
                <p:nvPr/>
              </p:nvSpPr>
              <p:spPr bwMode="hidden">
                <a:xfrm>
                  <a:off x="1530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657" y="0"/>
                    </a:cxn>
                    <a:cxn ang="0">
                      <a:pos x="639" y="0"/>
                    </a:cxn>
                    <a:cxn ang="0">
                      <a:pos x="0" y="3273"/>
                    </a:cxn>
                    <a:cxn ang="0">
                      <a:pos x="42" y="3273"/>
                    </a:cxn>
                    <a:cxn ang="0">
                      <a:pos x="675" y="0"/>
                    </a:cxn>
                    <a:cxn ang="0">
                      <a:pos x="657" y="0"/>
                    </a:cxn>
                    <a:cxn ang="0">
                      <a:pos x="657" y="0"/>
                    </a:cxn>
                  </a:cxnLst>
                  <a:rect l="0" t="0" r="r" b="b"/>
                  <a:pathLst>
                    <a:path w="675" h="3273">
                      <a:moveTo>
                        <a:pt x="657" y="0"/>
                      </a:moveTo>
                      <a:lnTo>
                        <a:pt x="639" y="0"/>
                      </a:lnTo>
                      <a:lnTo>
                        <a:pt x="0" y="3273"/>
                      </a:lnTo>
                      <a:lnTo>
                        <a:pt x="42" y="3273"/>
                      </a:lnTo>
                      <a:lnTo>
                        <a:pt x="675" y="0"/>
                      </a:lnTo>
                      <a:lnTo>
                        <a:pt x="657" y="0"/>
                      </a:lnTo>
                      <a:lnTo>
                        <a:pt x="657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7" name="Freeform 53"/>
                <p:cNvSpPr>
                  <a:spLocks/>
                </p:cNvSpPr>
                <p:nvPr/>
              </p:nvSpPr>
              <p:spPr bwMode="hidden">
                <a:xfrm>
                  <a:off x="876" y="1039"/>
                  <a:ext cx="1031" cy="3280"/>
                </a:xfrm>
                <a:custGeom>
                  <a:avLst/>
                  <a:gdLst/>
                  <a:ahLst/>
                  <a:cxnLst>
                    <a:cxn ang="0">
                      <a:pos x="1013" y="0"/>
                    </a:cxn>
                    <a:cxn ang="0">
                      <a:pos x="990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031" y="4"/>
                    </a:cxn>
                    <a:cxn ang="0">
                      <a:pos x="1013" y="0"/>
                    </a:cxn>
                    <a:cxn ang="0">
                      <a:pos x="1013" y="0"/>
                    </a:cxn>
                  </a:cxnLst>
                  <a:rect l="0" t="0" r="r" b="b"/>
                  <a:pathLst>
                    <a:path w="1031" h="3280">
                      <a:moveTo>
                        <a:pt x="1013" y="0"/>
                      </a:moveTo>
                      <a:lnTo>
                        <a:pt x="990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031" y="4"/>
                      </a:lnTo>
                      <a:lnTo>
                        <a:pt x="1013" y="0"/>
                      </a:lnTo>
                      <a:lnTo>
                        <a:pt x="101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8" name="Freeform 54"/>
                <p:cNvSpPr>
                  <a:spLocks/>
                </p:cNvSpPr>
                <p:nvPr/>
              </p:nvSpPr>
              <p:spPr bwMode="hidden">
                <a:xfrm>
                  <a:off x="264" y="1039"/>
                  <a:ext cx="1319" cy="3280"/>
                </a:xfrm>
                <a:custGeom>
                  <a:avLst/>
                  <a:gdLst/>
                  <a:ahLst/>
                  <a:cxnLst>
                    <a:cxn ang="0">
                      <a:pos x="1296" y="0"/>
                    </a:cxn>
                    <a:cxn ang="0">
                      <a:pos x="1278" y="0"/>
                    </a:cxn>
                    <a:cxn ang="0">
                      <a:pos x="0" y="3280"/>
                    </a:cxn>
                    <a:cxn ang="0">
                      <a:pos x="42" y="3280"/>
                    </a:cxn>
                    <a:cxn ang="0">
                      <a:pos x="1319" y="5"/>
                    </a:cxn>
                    <a:cxn ang="0">
                      <a:pos x="1296" y="0"/>
                    </a:cxn>
                    <a:cxn ang="0">
                      <a:pos x="1296" y="0"/>
                    </a:cxn>
                  </a:cxnLst>
                  <a:rect l="0" t="0" r="r" b="b"/>
                  <a:pathLst>
                    <a:path w="1319" h="3280">
                      <a:moveTo>
                        <a:pt x="1296" y="0"/>
                      </a:moveTo>
                      <a:lnTo>
                        <a:pt x="1278" y="0"/>
                      </a:lnTo>
                      <a:lnTo>
                        <a:pt x="0" y="3280"/>
                      </a:lnTo>
                      <a:lnTo>
                        <a:pt x="42" y="3280"/>
                      </a:lnTo>
                      <a:lnTo>
                        <a:pt x="1319" y="5"/>
                      </a:lnTo>
                      <a:lnTo>
                        <a:pt x="1296" y="0"/>
                      </a:lnTo>
                      <a:lnTo>
                        <a:pt x="1296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79" name="Freeform 55"/>
                <p:cNvSpPr>
                  <a:spLocks/>
                </p:cNvSpPr>
                <p:nvPr/>
              </p:nvSpPr>
              <p:spPr bwMode="hidden">
                <a:xfrm>
                  <a:off x="3191" y="1039"/>
                  <a:ext cx="402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359" y="3273"/>
                    </a:cxn>
                    <a:cxn ang="0">
                      <a:pos x="401" y="3273"/>
                    </a:cxn>
                    <a:cxn ang="0">
                      <a:pos x="42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401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359" y="3273"/>
                      </a:lnTo>
                      <a:lnTo>
                        <a:pt x="401" y="3273"/>
                      </a:lnTo>
                      <a:lnTo>
                        <a:pt x="42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80" name="Freeform 56"/>
                <p:cNvSpPr>
                  <a:spLocks/>
                </p:cNvSpPr>
                <p:nvPr/>
              </p:nvSpPr>
              <p:spPr bwMode="hidden">
                <a:xfrm>
                  <a:off x="3533" y="1039"/>
                  <a:ext cx="677" cy="3280"/>
                </a:xfrm>
                <a:custGeom>
                  <a:avLst/>
                  <a:gdLst/>
                  <a:ahLst/>
                  <a:cxnLst>
                    <a:cxn ang="0">
                      <a:pos x="18" y="0"/>
                    </a:cxn>
                    <a:cxn ang="0">
                      <a:pos x="0" y="0"/>
                    </a:cxn>
                    <a:cxn ang="0">
                      <a:pos x="640" y="3273"/>
                    </a:cxn>
                    <a:cxn ang="0">
                      <a:pos x="675" y="3273"/>
                    </a:cxn>
                    <a:cxn ang="0">
                      <a:pos x="36" y="0"/>
                    </a:cxn>
                    <a:cxn ang="0">
                      <a:pos x="18" y="0"/>
                    </a:cxn>
                    <a:cxn ang="0">
                      <a:pos x="18" y="0"/>
                    </a:cxn>
                  </a:cxnLst>
                  <a:rect l="0" t="0" r="r" b="b"/>
                  <a:pathLst>
                    <a:path w="675" h="3273">
                      <a:moveTo>
                        <a:pt x="18" y="0"/>
                      </a:moveTo>
                      <a:lnTo>
                        <a:pt x="0" y="0"/>
                      </a:lnTo>
                      <a:lnTo>
                        <a:pt x="640" y="3273"/>
                      </a:lnTo>
                      <a:lnTo>
                        <a:pt x="675" y="3273"/>
                      </a:lnTo>
                      <a:lnTo>
                        <a:pt x="36" y="0"/>
                      </a:lnTo>
                      <a:lnTo>
                        <a:pt x="18" y="0"/>
                      </a:lnTo>
                      <a:lnTo>
                        <a:pt x="18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81" name="Freeform 57"/>
                <p:cNvSpPr>
                  <a:spLocks/>
                </p:cNvSpPr>
                <p:nvPr/>
              </p:nvSpPr>
              <p:spPr bwMode="hidden">
                <a:xfrm>
                  <a:off x="3822" y="1039"/>
                  <a:ext cx="1036" cy="3280"/>
                </a:xfrm>
                <a:custGeom>
                  <a:avLst/>
                  <a:gdLst/>
                  <a:ahLst/>
                  <a:cxnLst>
                    <a:cxn ang="0">
                      <a:pos x="23" y="0"/>
                    </a:cxn>
                    <a:cxn ang="0">
                      <a:pos x="0" y="5"/>
                    </a:cxn>
                    <a:cxn ang="0">
                      <a:pos x="994" y="3280"/>
                    </a:cxn>
                    <a:cxn ang="0">
                      <a:pos x="1036" y="3280"/>
                    </a:cxn>
                    <a:cxn ang="0">
                      <a:pos x="41" y="0"/>
                    </a:cxn>
                    <a:cxn ang="0">
                      <a:pos x="23" y="0"/>
                    </a:cxn>
                    <a:cxn ang="0">
                      <a:pos x="23" y="0"/>
                    </a:cxn>
                  </a:cxnLst>
                  <a:rect l="0" t="0" r="r" b="b"/>
                  <a:pathLst>
                    <a:path w="1036" h="3280">
                      <a:moveTo>
                        <a:pt x="23" y="0"/>
                      </a:moveTo>
                      <a:lnTo>
                        <a:pt x="0" y="5"/>
                      </a:lnTo>
                      <a:lnTo>
                        <a:pt x="994" y="3280"/>
                      </a:lnTo>
                      <a:lnTo>
                        <a:pt x="1036" y="3280"/>
                      </a:lnTo>
                      <a:lnTo>
                        <a:pt x="41" y="0"/>
                      </a:lnTo>
                      <a:lnTo>
                        <a:pt x="23" y="0"/>
                      </a:lnTo>
                      <a:lnTo>
                        <a:pt x="23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82" name="Freeform 58"/>
                <p:cNvSpPr>
                  <a:spLocks/>
                </p:cNvSpPr>
                <p:nvPr/>
              </p:nvSpPr>
              <p:spPr bwMode="hidden">
                <a:xfrm>
                  <a:off x="4137" y="1039"/>
                  <a:ext cx="1327" cy="3280"/>
                </a:xfrm>
                <a:custGeom>
                  <a:avLst/>
                  <a:gdLst/>
                  <a:ahLst/>
                  <a:cxnLst>
                    <a:cxn ang="0">
                      <a:pos x="20" y="0"/>
                    </a:cxn>
                    <a:cxn ang="0">
                      <a:pos x="0" y="7"/>
                    </a:cxn>
                    <a:cxn ang="0">
                      <a:pos x="1285" y="3280"/>
                    </a:cxn>
                    <a:cxn ang="0">
                      <a:pos x="1327" y="3280"/>
                    </a:cxn>
                    <a:cxn ang="0">
                      <a:pos x="43" y="0"/>
                    </a:cxn>
                    <a:cxn ang="0">
                      <a:pos x="20" y="0"/>
                    </a:cxn>
                    <a:cxn ang="0">
                      <a:pos x="20" y="0"/>
                    </a:cxn>
                  </a:cxnLst>
                  <a:rect l="0" t="0" r="r" b="b"/>
                  <a:pathLst>
                    <a:path w="1327" h="3280">
                      <a:moveTo>
                        <a:pt x="20" y="0"/>
                      </a:moveTo>
                      <a:lnTo>
                        <a:pt x="0" y="7"/>
                      </a:lnTo>
                      <a:lnTo>
                        <a:pt x="1285" y="3280"/>
                      </a:lnTo>
                      <a:lnTo>
                        <a:pt x="1327" y="3280"/>
                      </a:lnTo>
                      <a:lnTo>
                        <a:pt x="43" y="0"/>
                      </a:lnTo>
                      <a:lnTo>
                        <a:pt x="20" y="0"/>
                      </a:lnTo>
                      <a:lnTo>
                        <a:pt x="20" y="0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2">
                        <a:gamma/>
                        <a:shade val="69804"/>
                        <a:invGamma/>
                      </a:schemeClr>
                    </a:gs>
                    <a:gs pos="100000">
                      <a:schemeClr val="bg2"/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1083" name="Freeform 59"/>
              <p:cNvSpPr>
                <a:spLocks/>
              </p:cNvSpPr>
              <p:nvPr userDrawn="1"/>
            </p:nvSpPr>
            <p:spPr bwMode="hidden">
              <a:xfrm>
                <a:off x="0" y="1039"/>
                <a:ext cx="1254" cy="2632"/>
              </a:xfrm>
              <a:custGeom>
                <a:avLst/>
                <a:gdLst/>
                <a:ahLst/>
                <a:cxnLst>
                  <a:cxn ang="0">
                    <a:pos x="1236" y="0"/>
                  </a:cxn>
                  <a:cxn ang="0">
                    <a:pos x="1212" y="0"/>
                  </a:cxn>
                  <a:cxn ang="0">
                    <a:pos x="0" y="2542"/>
                  </a:cxn>
                  <a:cxn ang="0">
                    <a:pos x="0" y="2632"/>
                  </a:cxn>
                  <a:cxn ang="0">
                    <a:pos x="1254" y="7"/>
                  </a:cxn>
                  <a:cxn ang="0">
                    <a:pos x="1236" y="0"/>
                  </a:cxn>
                  <a:cxn ang="0">
                    <a:pos x="1236" y="0"/>
                  </a:cxn>
                </a:cxnLst>
                <a:rect l="0" t="0" r="r" b="b"/>
                <a:pathLst>
                  <a:path w="1254" h="2632">
                    <a:moveTo>
                      <a:pt x="1236" y="0"/>
                    </a:moveTo>
                    <a:lnTo>
                      <a:pt x="1212" y="0"/>
                    </a:lnTo>
                    <a:lnTo>
                      <a:pt x="0" y="2542"/>
                    </a:lnTo>
                    <a:lnTo>
                      <a:pt x="0" y="2632"/>
                    </a:lnTo>
                    <a:lnTo>
                      <a:pt x="1254" y="7"/>
                    </a:lnTo>
                    <a:lnTo>
                      <a:pt x="1236" y="0"/>
                    </a:lnTo>
                    <a:lnTo>
                      <a:pt x="12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3" name="Freeform 60"/>
              <p:cNvSpPr>
                <a:spLocks/>
              </p:cNvSpPr>
              <p:nvPr userDrawn="1"/>
            </p:nvSpPr>
            <p:spPr bwMode="hidden">
              <a:xfrm>
                <a:off x="0" y="1039"/>
                <a:ext cx="948" cy="1676"/>
              </a:xfrm>
              <a:custGeom>
                <a:avLst/>
                <a:gdLst>
                  <a:gd name="T0" fmla="*/ 930 w 948"/>
                  <a:gd name="T1" fmla="*/ 0 h 1676"/>
                  <a:gd name="T2" fmla="*/ 906 w 948"/>
                  <a:gd name="T3" fmla="*/ 0 h 1676"/>
                  <a:gd name="T4" fmla="*/ 0 w 948"/>
                  <a:gd name="T5" fmla="*/ 1593 h 1676"/>
                  <a:gd name="T6" fmla="*/ 0 w 948"/>
                  <a:gd name="T7" fmla="*/ 1676 h 1676"/>
                  <a:gd name="T8" fmla="*/ 948 w 948"/>
                  <a:gd name="T9" fmla="*/ 5 h 1676"/>
                  <a:gd name="T10" fmla="*/ 930 w 948"/>
                  <a:gd name="T11" fmla="*/ 0 h 1676"/>
                  <a:gd name="T12" fmla="*/ 930 w 948"/>
                  <a:gd name="T13" fmla="*/ 0 h 167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48" h="1676">
                    <a:moveTo>
                      <a:pt x="930" y="0"/>
                    </a:moveTo>
                    <a:lnTo>
                      <a:pt x="906" y="0"/>
                    </a:lnTo>
                    <a:lnTo>
                      <a:pt x="0" y="1593"/>
                    </a:lnTo>
                    <a:lnTo>
                      <a:pt x="0" y="1676"/>
                    </a:lnTo>
                    <a:lnTo>
                      <a:pt x="948" y="5"/>
                    </a:lnTo>
                    <a:lnTo>
                      <a:pt x="93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4" name="Freeform 61"/>
              <p:cNvSpPr>
                <a:spLocks/>
              </p:cNvSpPr>
              <p:nvPr userDrawn="1"/>
            </p:nvSpPr>
            <p:spPr bwMode="hidden">
              <a:xfrm>
                <a:off x="0" y="1039"/>
                <a:ext cx="629" cy="937"/>
              </a:xfrm>
              <a:custGeom>
                <a:avLst/>
                <a:gdLst>
                  <a:gd name="T0" fmla="*/ 606 w 629"/>
                  <a:gd name="T1" fmla="*/ 0 h 937"/>
                  <a:gd name="T2" fmla="*/ 582 w 629"/>
                  <a:gd name="T3" fmla="*/ 0 h 937"/>
                  <a:gd name="T4" fmla="*/ 0 w 629"/>
                  <a:gd name="T5" fmla="*/ 871 h 937"/>
                  <a:gd name="T6" fmla="*/ 0 w 629"/>
                  <a:gd name="T7" fmla="*/ 937 h 937"/>
                  <a:gd name="T8" fmla="*/ 629 w 629"/>
                  <a:gd name="T9" fmla="*/ 4 h 937"/>
                  <a:gd name="T10" fmla="*/ 606 w 629"/>
                  <a:gd name="T11" fmla="*/ 0 h 937"/>
                  <a:gd name="T12" fmla="*/ 606 w 629"/>
                  <a:gd name="T13" fmla="*/ 0 h 93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29" h="937">
                    <a:moveTo>
                      <a:pt x="606" y="0"/>
                    </a:moveTo>
                    <a:lnTo>
                      <a:pt x="582" y="0"/>
                    </a:lnTo>
                    <a:lnTo>
                      <a:pt x="0" y="871"/>
                    </a:lnTo>
                    <a:lnTo>
                      <a:pt x="0" y="937"/>
                    </a:lnTo>
                    <a:lnTo>
                      <a:pt x="629" y="4"/>
                    </a:lnTo>
                    <a:lnTo>
                      <a:pt x="60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5" name="Freeform 62"/>
              <p:cNvSpPr>
                <a:spLocks/>
              </p:cNvSpPr>
              <p:nvPr userDrawn="1"/>
            </p:nvSpPr>
            <p:spPr bwMode="hidden">
              <a:xfrm>
                <a:off x="0" y="1039"/>
                <a:ext cx="305" cy="427"/>
              </a:xfrm>
              <a:custGeom>
                <a:avLst/>
                <a:gdLst>
                  <a:gd name="T0" fmla="*/ 282 w 305"/>
                  <a:gd name="T1" fmla="*/ 0 h 427"/>
                  <a:gd name="T2" fmla="*/ 252 w 305"/>
                  <a:gd name="T3" fmla="*/ 0 h 427"/>
                  <a:gd name="T4" fmla="*/ 0 w 305"/>
                  <a:gd name="T5" fmla="*/ 361 h 427"/>
                  <a:gd name="T6" fmla="*/ 0 w 305"/>
                  <a:gd name="T7" fmla="*/ 427 h 427"/>
                  <a:gd name="T8" fmla="*/ 305 w 305"/>
                  <a:gd name="T9" fmla="*/ 5 h 427"/>
                  <a:gd name="T10" fmla="*/ 282 w 305"/>
                  <a:gd name="T11" fmla="*/ 0 h 427"/>
                  <a:gd name="T12" fmla="*/ 282 w 305"/>
                  <a:gd name="T13" fmla="*/ 0 h 42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05" h="427">
                    <a:moveTo>
                      <a:pt x="282" y="0"/>
                    </a:moveTo>
                    <a:lnTo>
                      <a:pt x="252" y="0"/>
                    </a:lnTo>
                    <a:lnTo>
                      <a:pt x="0" y="361"/>
                    </a:lnTo>
                    <a:lnTo>
                      <a:pt x="0" y="427"/>
                    </a:lnTo>
                    <a:lnTo>
                      <a:pt x="305" y="5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87" name="Freeform 63"/>
              <p:cNvSpPr>
                <a:spLocks/>
              </p:cNvSpPr>
              <p:nvPr userDrawn="1"/>
            </p:nvSpPr>
            <p:spPr bwMode="hidden">
              <a:xfrm>
                <a:off x="4481" y="1039"/>
                <a:ext cx="1277" cy="2686"/>
              </a:xfrm>
              <a:custGeom>
                <a:avLst/>
                <a:gdLst/>
                <a:ahLst/>
                <a:cxnLst>
                  <a:cxn ang="0">
                    <a:pos x="41" y="0"/>
                  </a:cxn>
                  <a:cxn ang="0">
                    <a:pos x="17" y="0"/>
                  </a:cxn>
                  <a:cxn ang="0">
                    <a:pos x="0" y="4"/>
                  </a:cxn>
                  <a:cxn ang="0">
                    <a:pos x="1277" y="2686"/>
                  </a:cxn>
                  <a:cxn ang="0">
                    <a:pos x="1277" y="2596"/>
                  </a:cxn>
                  <a:cxn ang="0">
                    <a:pos x="41" y="0"/>
                  </a:cxn>
                  <a:cxn ang="0">
                    <a:pos x="41" y="0"/>
                  </a:cxn>
                </a:cxnLst>
                <a:rect l="0" t="0" r="r" b="b"/>
                <a:pathLst>
                  <a:path w="1277" h="2686">
                    <a:moveTo>
                      <a:pt x="41" y="0"/>
                    </a:moveTo>
                    <a:lnTo>
                      <a:pt x="17" y="0"/>
                    </a:lnTo>
                    <a:lnTo>
                      <a:pt x="0" y="4"/>
                    </a:lnTo>
                    <a:lnTo>
                      <a:pt x="1277" y="2686"/>
                    </a:lnTo>
                    <a:lnTo>
                      <a:pt x="1277" y="2596"/>
                    </a:lnTo>
                    <a:lnTo>
                      <a:pt x="41" y="0"/>
                    </a:lnTo>
                    <a:lnTo>
                      <a:pt x="4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>
                      <a:gamma/>
                      <a:shade val="69804"/>
                      <a:invGamma/>
                    </a:schemeClr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7" name="Freeform 64"/>
              <p:cNvSpPr>
                <a:spLocks/>
              </p:cNvSpPr>
              <p:nvPr userDrawn="1"/>
            </p:nvSpPr>
            <p:spPr bwMode="hidden">
              <a:xfrm>
                <a:off x="4770" y="1039"/>
                <a:ext cx="988" cy="1730"/>
              </a:xfrm>
              <a:custGeom>
                <a:avLst/>
                <a:gdLst>
                  <a:gd name="T0" fmla="*/ 16 w 988"/>
                  <a:gd name="T1" fmla="*/ 0 h 1730"/>
                  <a:gd name="T2" fmla="*/ 0 w 988"/>
                  <a:gd name="T3" fmla="*/ 7 h 1730"/>
                  <a:gd name="T4" fmla="*/ 988 w 988"/>
                  <a:gd name="T5" fmla="*/ 1730 h 1730"/>
                  <a:gd name="T6" fmla="*/ 988 w 988"/>
                  <a:gd name="T7" fmla="*/ 1653 h 1730"/>
                  <a:gd name="T8" fmla="*/ 40 w 988"/>
                  <a:gd name="T9" fmla="*/ 0 h 1730"/>
                  <a:gd name="T10" fmla="*/ 16 w 988"/>
                  <a:gd name="T11" fmla="*/ 0 h 1730"/>
                  <a:gd name="T12" fmla="*/ 16 w 988"/>
                  <a:gd name="T13" fmla="*/ 0 h 1730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988" h="1730">
                    <a:moveTo>
                      <a:pt x="16" y="0"/>
                    </a:moveTo>
                    <a:lnTo>
                      <a:pt x="0" y="7"/>
                    </a:lnTo>
                    <a:lnTo>
                      <a:pt x="988" y="1730"/>
                    </a:lnTo>
                    <a:lnTo>
                      <a:pt x="988" y="1653"/>
                    </a:lnTo>
                    <a:lnTo>
                      <a:pt x="40" y="0"/>
                    </a:lnTo>
                    <a:lnTo>
                      <a:pt x="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8" name="Freeform 65"/>
              <p:cNvSpPr>
                <a:spLocks/>
              </p:cNvSpPr>
              <p:nvPr userDrawn="1"/>
            </p:nvSpPr>
            <p:spPr bwMode="hidden">
              <a:xfrm>
                <a:off x="5088" y="1039"/>
                <a:ext cx="670" cy="997"/>
              </a:xfrm>
              <a:custGeom>
                <a:avLst/>
                <a:gdLst>
                  <a:gd name="T0" fmla="*/ 22 w 670"/>
                  <a:gd name="T1" fmla="*/ 0 h 997"/>
                  <a:gd name="T2" fmla="*/ 0 w 670"/>
                  <a:gd name="T3" fmla="*/ 4 h 997"/>
                  <a:gd name="T4" fmla="*/ 670 w 670"/>
                  <a:gd name="T5" fmla="*/ 997 h 997"/>
                  <a:gd name="T6" fmla="*/ 670 w 670"/>
                  <a:gd name="T7" fmla="*/ 925 h 997"/>
                  <a:gd name="T8" fmla="*/ 46 w 670"/>
                  <a:gd name="T9" fmla="*/ 0 h 997"/>
                  <a:gd name="T10" fmla="*/ 22 w 670"/>
                  <a:gd name="T11" fmla="*/ 0 h 997"/>
                  <a:gd name="T12" fmla="*/ 22 w 670"/>
                  <a:gd name="T13" fmla="*/ 0 h 99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670" h="997">
                    <a:moveTo>
                      <a:pt x="22" y="0"/>
                    </a:moveTo>
                    <a:lnTo>
                      <a:pt x="0" y="4"/>
                    </a:lnTo>
                    <a:lnTo>
                      <a:pt x="670" y="997"/>
                    </a:lnTo>
                    <a:lnTo>
                      <a:pt x="670" y="92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69" name="Freeform 66"/>
              <p:cNvSpPr>
                <a:spLocks/>
              </p:cNvSpPr>
              <p:nvPr userDrawn="1"/>
            </p:nvSpPr>
            <p:spPr bwMode="hidden">
              <a:xfrm>
                <a:off x="5412" y="1039"/>
                <a:ext cx="346" cy="487"/>
              </a:xfrm>
              <a:custGeom>
                <a:avLst/>
                <a:gdLst>
                  <a:gd name="T0" fmla="*/ 22 w 346"/>
                  <a:gd name="T1" fmla="*/ 0 h 487"/>
                  <a:gd name="T2" fmla="*/ 0 w 346"/>
                  <a:gd name="T3" fmla="*/ 7 h 487"/>
                  <a:gd name="T4" fmla="*/ 346 w 346"/>
                  <a:gd name="T5" fmla="*/ 487 h 487"/>
                  <a:gd name="T6" fmla="*/ 346 w 346"/>
                  <a:gd name="T7" fmla="*/ 415 h 487"/>
                  <a:gd name="T8" fmla="*/ 46 w 346"/>
                  <a:gd name="T9" fmla="*/ 0 h 487"/>
                  <a:gd name="T10" fmla="*/ 22 w 346"/>
                  <a:gd name="T11" fmla="*/ 0 h 487"/>
                  <a:gd name="T12" fmla="*/ 22 w 346"/>
                  <a:gd name="T13" fmla="*/ 0 h 48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0" t="0" r="r" b="b"/>
                <a:pathLst>
                  <a:path w="346" h="487">
                    <a:moveTo>
                      <a:pt x="22" y="0"/>
                    </a:moveTo>
                    <a:lnTo>
                      <a:pt x="0" y="7"/>
                    </a:lnTo>
                    <a:lnTo>
                      <a:pt x="346" y="487"/>
                    </a:lnTo>
                    <a:lnTo>
                      <a:pt x="346" y="415"/>
                    </a:lnTo>
                    <a:lnTo>
                      <a:pt x="46" y="0"/>
                    </a:lnTo>
                    <a:lnTo>
                      <a:pt x="22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091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5613" y="273050"/>
            <a:ext cx="82264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92" name="Rectangle 6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5613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3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2050"/>
            <a:ext cx="2895600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94" name="Rectangle 7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205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1E161FFD-B5D4-47BD-AE9F-4551BA43CC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95" name="Rectangle 7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1598613"/>
            <a:ext cx="8226425" cy="4497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0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fld id="{378F513B-1FCB-42FB-BC1D-E59E5F5E15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gif"/><Relationship Id="rId13" Type="http://schemas.openxmlformats.org/officeDocument/2006/relationships/image" Target="../media/image15.gif"/><Relationship Id="rId3" Type="http://schemas.openxmlformats.org/officeDocument/2006/relationships/image" Target="../media/image5.gif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8.gif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gif"/><Relationship Id="rId4" Type="http://schemas.openxmlformats.org/officeDocument/2006/relationships/image" Target="../media/image6.gif"/><Relationship Id="rId9" Type="http://schemas.openxmlformats.org/officeDocument/2006/relationships/image" Target="../media/image11.jpeg"/><Relationship Id="rId1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457200" y="2133600"/>
            <a:ext cx="4343400" cy="3886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84" name="Text Box 40"/>
          <p:cNvSpPr txBox="1">
            <a:spLocks noChangeArrowheads="1"/>
          </p:cNvSpPr>
          <p:nvPr/>
        </p:nvSpPr>
        <p:spPr bwMode="auto">
          <a:xfrm>
            <a:off x="4800600" y="3276600"/>
            <a:ext cx="76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6185" name="Text Box 41"/>
          <p:cNvSpPr txBox="1">
            <a:spLocks noChangeArrowheads="1"/>
          </p:cNvSpPr>
          <p:nvPr/>
        </p:nvSpPr>
        <p:spPr bwMode="auto">
          <a:xfrm>
            <a:off x="5257800" y="35052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186" name="Text Box 42"/>
          <p:cNvSpPr txBox="1">
            <a:spLocks noChangeArrowheads="1"/>
          </p:cNvSpPr>
          <p:nvPr/>
        </p:nvSpPr>
        <p:spPr bwMode="auto">
          <a:xfrm>
            <a:off x="5181600" y="2895600"/>
            <a:ext cx="762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26</a:t>
            </a:r>
          </a:p>
        </p:txBody>
      </p:sp>
      <p:sp>
        <p:nvSpPr>
          <p:cNvPr id="4102" name="Text Box 43"/>
          <p:cNvSpPr txBox="1">
            <a:spLocks noChangeArrowheads="1"/>
          </p:cNvSpPr>
          <p:nvPr/>
        </p:nvSpPr>
        <p:spPr bwMode="auto">
          <a:xfrm>
            <a:off x="5334000" y="4343400"/>
            <a:ext cx="9906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88" name="Line 44"/>
          <p:cNvSpPr>
            <a:spLocks noChangeShapeType="1"/>
          </p:cNvSpPr>
          <p:nvPr/>
        </p:nvSpPr>
        <p:spPr bwMode="auto">
          <a:xfrm>
            <a:off x="5181600" y="41910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89" name="Text Box 45"/>
          <p:cNvSpPr txBox="1">
            <a:spLocks noChangeArrowheads="1"/>
          </p:cNvSpPr>
          <p:nvPr/>
        </p:nvSpPr>
        <p:spPr bwMode="auto">
          <a:xfrm>
            <a:off x="5334000" y="42672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6190" name="Text Box 46"/>
          <p:cNvSpPr txBox="1">
            <a:spLocks noChangeArrowheads="1"/>
          </p:cNvSpPr>
          <p:nvPr/>
        </p:nvSpPr>
        <p:spPr bwMode="auto">
          <a:xfrm>
            <a:off x="5095875" y="4267200"/>
            <a:ext cx="685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191" name="Text Box 47"/>
          <p:cNvSpPr txBox="1">
            <a:spLocks noChangeArrowheads="1"/>
          </p:cNvSpPr>
          <p:nvPr/>
        </p:nvSpPr>
        <p:spPr bwMode="auto">
          <a:xfrm>
            <a:off x="1524000" y="914400"/>
            <a:ext cx="624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35: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 26 + 5</a:t>
            </a:r>
          </a:p>
        </p:txBody>
      </p:sp>
      <p:sp>
        <p:nvSpPr>
          <p:cNvPr id="6192" name="Rectangle 48"/>
          <p:cNvSpPr>
            <a:spLocks noChangeArrowheads="1"/>
          </p:cNvSpPr>
          <p:nvPr/>
        </p:nvSpPr>
        <p:spPr bwMode="auto">
          <a:xfrm>
            <a:off x="533400" y="152400"/>
            <a:ext cx="807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400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108" name="Text Box 54"/>
          <p:cNvSpPr txBox="1">
            <a:spLocks noChangeArrowheads="1"/>
          </p:cNvSpPr>
          <p:nvPr/>
        </p:nvSpPr>
        <p:spPr bwMode="auto">
          <a:xfrm>
            <a:off x="1676400" y="1676400"/>
            <a:ext cx="685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04" name="Text Box 60"/>
          <p:cNvSpPr txBox="1">
            <a:spLocks noChangeArrowheads="1"/>
          </p:cNvSpPr>
          <p:nvPr/>
        </p:nvSpPr>
        <p:spPr bwMode="auto">
          <a:xfrm>
            <a:off x="6019800" y="3124200"/>
            <a:ext cx="335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6 cộng 5 bằng 11 viết 1 nhớ 1</a:t>
            </a:r>
          </a:p>
        </p:txBody>
      </p:sp>
      <p:sp>
        <p:nvSpPr>
          <p:cNvPr id="6205" name="Text Box 61"/>
          <p:cNvSpPr txBox="1">
            <a:spLocks noChangeArrowheads="1"/>
          </p:cNvSpPr>
          <p:nvPr/>
        </p:nvSpPr>
        <p:spPr bwMode="auto">
          <a:xfrm>
            <a:off x="6019800" y="3962400"/>
            <a:ext cx="33528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2 thêm một bằng 3 viết 3</a:t>
            </a:r>
          </a:p>
        </p:txBody>
      </p:sp>
      <p:grpSp>
        <p:nvGrpSpPr>
          <p:cNvPr id="2" name="Group 62"/>
          <p:cNvGrpSpPr>
            <a:grpSpLocks/>
          </p:cNvGrpSpPr>
          <p:nvPr/>
        </p:nvGrpSpPr>
        <p:grpSpPr bwMode="auto">
          <a:xfrm>
            <a:off x="1524000" y="6081713"/>
            <a:ext cx="2209800" cy="547687"/>
            <a:chOff x="960" y="3831"/>
            <a:chExt cx="1392" cy="345"/>
          </a:xfrm>
        </p:grpSpPr>
        <p:sp>
          <p:nvSpPr>
            <p:cNvPr id="4134" name="Text Box 63"/>
            <p:cNvSpPr txBox="1">
              <a:spLocks noChangeArrowheads="1"/>
            </p:cNvSpPr>
            <p:nvPr/>
          </p:nvSpPr>
          <p:spPr bwMode="auto">
            <a:xfrm>
              <a:off x="1152" y="3879"/>
              <a:ext cx="43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135" name="Text Box 64"/>
            <p:cNvSpPr txBox="1">
              <a:spLocks noChangeArrowheads="1"/>
            </p:cNvSpPr>
            <p:nvPr/>
          </p:nvSpPr>
          <p:spPr bwMode="auto">
            <a:xfrm>
              <a:off x="960" y="3831"/>
              <a:ext cx="43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26</a:t>
              </a:r>
            </a:p>
          </p:txBody>
        </p:sp>
        <p:sp>
          <p:nvSpPr>
            <p:cNvPr id="4136" name="Text Box 65"/>
            <p:cNvSpPr txBox="1">
              <a:spLocks noChangeArrowheads="1"/>
            </p:cNvSpPr>
            <p:nvPr/>
          </p:nvSpPr>
          <p:spPr bwMode="auto">
            <a:xfrm>
              <a:off x="1278" y="3849"/>
              <a:ext cx="402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+</a:t>
              </a:r>
            </a:p>
          </p:txBody>
        </p:sp>
        <p:sp>
          <p:nvSpPr>
            <p:cNvPr id="4137" name="Text Box 66"/>
            <p:cNvSpPr txBox="1">
              <a:spLocks noChangeArrowheads="1"/>
            </p:cNvSpPr>
            <p:nvPr/>
          </p:nvSpPr>
          <p:spPr bwMode="auto">
            <a:xfrm>
              <a:off x="1485" y="3846"/>
              <a:ext cx="43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4138" name="Text Box 67"/>
            <p:cNvSpPr txBox="1">
              <a:spLocks noChangeArrowheads="1"/>
            </p:cNvSpPr>
            <p:nvPr/>
          </p:nvSpPr>
          <p:spPr bwMode="auto">
            <a:xfrm>
              <a:off x="1728" y="3831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=</a:t>
              </a:r>
            </a:p>
          </p:txBody>
        </p:sp>
        <p:sp>
          <p:nvSpPr>
            <p:cNvPr id="4139" name="Text Box 68"/>
            <p:cNvSpPr txBox="1">
              <a:spLocks noChangeArrowheads="1"/>
            </p:cNvSpPr>
            <p:nvPr/>
          </p:nvSpPr>
          <p:spPr bwMode="auto">
            <a:xfrm>
              <a:off x="1968" y="3831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latin typeface="Times New Roman" pitchFamily="18" charset="0"/>
                  <a:cs typeface="Times New Roman" pitchFamily="18" charset="0"/>
                </a:rPr>
                <a:t>31</a:t>
              </a:r>
            </a:p>
          </p:txBody>
        </p:sp>
      </p:grpSp>
      <p:pic>
        <p:nvPicPr>
          <p:cNvPr id="6213" name="Picture 69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28800" y="2514600"/>
            <a:ext cx="6096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14" name="Picture 70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4343400"/>
            <a:ext cx="6096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15" name="Picture 71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2514600"/>
            <a:ext cx="6096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16" name="Picture 72" descr="scan0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33800" y="2540000"/>
            <a:ext cx="152400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17" name="Picture 73" descr="scan0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29000" y="2540000"/>
            <a:ext cx="152400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18" name="Picture 74" descr="scan0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2544763"/>
            <a:ext cx="152400" cy="149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19" name="Picture 75" descr="scan0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2570163"/>
            <a:ext cx="152400" cy="149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20" name="Picture 76" descr="scan000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90800" y="2552700"/>
            <a:ext cx="177800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21" name="Picture 77" descr="scan0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2540000"/>
            <a:ext cx="152400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22" name="Picture 78" descr="scan000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82900" y="4386263"/>
            <a:ext cx="177800" cy="149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23" name="Picture 79" descr="scan000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4419600"/>
            <a:ext cx="177800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24" name="Picture 80" descr="scan000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79800" y="4373563"/>
            <a:ext cx="177800" cy="149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25" name="Picture 81" descr="scan0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59200" y="4373563"/>
            <a:ext cx="152400" cy="149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226" name="Picture 82" descr="scan0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14800" y="4343400"/>
            <a:ext cx="152400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227" name="Line 83"/>
          <p:cNvSpPr>
            <a:spLocks noChangeShapeType="1"/>
          </p:cNvSpPr>
          <p:nvPr/>
        </p:nvSpPr>
        <p:spPr bwMode="auto">
          <a:xfrm>
            <a:off x="2514600" y="2438400"/>
            <a:ext cx="1828800" cy="0"/>
          </a:xfrm>
          <a:prstGeom prst="line">
            <a:avLst/>
          </a:prstGeom>
          <a:noFill/>
          <a:ln w="952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28" name="Line 84"/>
          <p:cNvSpPr>
            <a:spLocks noChangeShapeType="1"/>
          </p:cNvSpPr>
          <p:nvPr/>
        </p:nvSpPr>
        <p:spPr bwMode="auto">
          <a:xfrm>
            <a:off x="4343400" y="2438400"/>
            <a:ext cx="0" cy="3505200"/>
          </a:xfrm>
          <a:prstGeom prst="line">
            <a:avLst/>
          </a:prstGeom>
          <a:noFill/>
          <a:ln w="952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29" name="Line 85"/>
          <p:cNvSpPr>
            <a:spLocks noChangeShapeType="1"/>
          </p:cNvSpPr>
          <p:nvPr/>
        </p:nvSpPr>
        <p:spPr bwMode="auto">
          <a:xfrm>
            <a:off x="2514600" y="2438400"/>
            <a:ext cx="0" cy="1752600"/>
          </a:xfrm>
          <a:prstGeom prst="line">
            <a:avLst/>
          </a:prstGeom>
          <a:noFill/>
          <a:ln w="952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32" name="Line 88"/>
          <p:cNvSpPr>
            <a:spLocks noChangeShapeType="1"/>
          </p:cNvSpPr>
          <p:nvPr/>
        </p:nvSpPr>
        <p:spPr bwMode="auto">
          <a:xfrm>
            <a:off x="2514600" y="4191000"/>
            <a:ext cx="609600" cy="0"/>
          </a:xfrm>
          <a:prstGeom prst="line">
            <a:avLst/>
          </a:prstGeom>
          <a:noFill/>
          <a:ln w="952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33" name="Line 89"/>
          <p:cNvSpPr>
            <a:spLocks noChangeShapeType="1"/>
          </p:cNvSpPr>
          <p:nvPr/>
        </p:nvSpPr>
        <p:spPr bwMode="auto">
          <a:xfrm>
            <a:off x="3124200" y="4191000"/>
            <a:ext cx="0" cy="1752600"/>
          </a:xfrm>
          <a:prstGeom prst="line">
            <a:avLst/>
          </a:prstGeom>
          <a:noFill/>
          <a:ln w="952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34" name="Line 90"/>
          <p:cNvSpPr>
            <a:spLocks noChangeShapeType="1"/>
          </p:cNvSpPr>
          <p:nvPr/>
        </p:nvSpPr>
        <p:spPr bwMode="auto">
          <a:xfrm>
            <a:off x="3124200" y="5943600"/>
            <a:ext cx="1219200" cy="0"/>
          </a:xfrm>
          <a:prstGeom prst="line">
            <a:avLst/>
          </a:prstGeom>
          <a:noFill/>
          <a:ln w="9525">
            <a:solidFill>
              <a:srgbClr val="990000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36" name="Text Box 92"/>
          <p:cNvSpPr txBox="1">
            <a:spLocks noChangeArrowheads="1"/>
          </p:cNvSpPr>
          <p:nvPr/>
        </p:nvSpPr>
        <p:spPr bwMode="auto">
          <a:xfrm>
            <a:off x="1524000" y="1371600"/>
            <a:ext cx="2057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26 + 5 = ?</a:t>
            </a:r>
          </a:p>
        </p:txBody>
      </p:sp>
      <p:sp>
        <p:nvSpPr>
          <p:cNvPr id="6237" name="Line 93"/>
          <p:cNvSpPr>
            <a:spLocks noChangeShapeType="1"/>
          </p:cNvSpPr>
          <p:nvPr/>
        </p:nvSpPr>
        <p:spPr bwMode="auto">
          <a:xfrm flipH="1">
            <a:off x="1676400" y="4267200"/>
            <a:ext cx="10668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6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6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6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3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6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6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6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6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6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5" dur="500"/>
                                        <p:tgtEl>
                                          <p:spTgt spid="6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6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6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6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9" dur="500"/>
                                        <p:tgtEl>
                                          <p:spTgt spid="6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2" dur="500"/>
                                        <p:tgtEl>
                                          <p:spTgt spid="6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5" dur="500"/>
                                        <p:tgtEl>
                                          <p:spTgt spid="6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6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2" dur="500"/>
                                        <p:tgtEl>
                                          <p:spTgt spid="62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5" dur="500"/>
                                        <p:tgtEl>
                                          <p:spTgt spid="62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48" dur="500"/>
                                        <p:tgtEl>
                                          <p:spTgt spid="62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1" dur="500"/>
                                        <p:tgtEl>
                                          <p:spTgt spid="62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4" dur="500"/>
                                        <p:tgtEl>
                                          <p:spTgt spid="62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7" dur="500"/>
                                        <p:tgtEl>
                                          <p:spTgt spid="62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0" dur="500"/>
                                        <p:tgtEl>
                                          <p:spTgt spid="62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3" dur="500"/>
                                        <p:tgtEl>
                                          <p:spTgt spid="6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6" dur="500"/>
                                        <p:tgtEl>
                                          <p:spTgt spid="62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9" dur="500"/>
                                        <p:tgtEl>
                                          <p:spTgt spid="62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 nodeType="clickPar">
                      <p:stCondLst>
                        <p:cond delay="indefinite"/>
                      </p:stCondLst>
                      <p:childTnLst>
                        <p:par>
                          <p:cTn id="1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5" dur="500"/>
                                        <p:tgtEl>
                                          <p:spTgt spid="6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 nodeType="clickPar">
                      <p:stCondLst>
                        <p:cond delay="indefinite"/>
                      </p:stCondLst>
                      <p:childTnLst>
                        <p:par>
                          <p:cTn id="1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0" dur="500"/>
                                        <p:tgtEl>
                                          <p:spTgt spid="6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6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6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2" dur="1000"/>
                                        <p:tgtEl>
                                          <p:spTgt spid="6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 nodeType="clickPar">
                      <p:stCondLst>
                        <p:cond delay="indefinite"/>
                      </p:stCondLst>
                      <p:childTnLst>
                        <p:par>
                          <p:cTn id="2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7" dur="500"/>
                                        <p:tgtEl>
                                          <p:spTgt spid="6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 nodeType="clickPar">
                      <p:stCondLst>
                        <p:cond delay="indefinite"/>
                      </p:stCondLst>
                      <p:childTnLst>
                        <p:par>
                          <p:cTn id="2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2" dur="80"/>
                                        <p:tgtEl>
                                          <p:spTgt spid="620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3" dur="80"/>
                                        <p:tgtEl>
                                          <p:spTgt spid="620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4" dur="80"/>
                                        <p:tgtEl>
                                          <p:spTgt spid="620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 nodeType="clickPar">
                      <p:stCondLst>
                        <p:cond delay="indefinite"/>
                      </p:stCondLst>
                      <p:childTnLst>
                        <p:par>
                          <p:cTn id="2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9" dur="500"/>
                                        <p:tgtEl>
                                          <p:spTgt spid="6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0" fill="hold" nodeType="clickPar">
                      <p:stCondLst>
                        <p:cond delay="indefinite"/>
                      </p:stCondLst>
                      <p:childTnLst>
                        <p:par>
                          <p:cTn id="2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4" dur="80"/>
                                        <p:tgtEl>
                                          <p:spTgt spid="62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5" dur="80"/>
                                        <p:tgtEl>
                                          <p:spTgt spid="62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6" dur="80"/>
                                        <p:tgtEl>
                                          <p:spTgt spid="62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1" dur="1000"/>
                                        <p:tgtEl>
                                          <p:spTgt spid="6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 nodeType="clickPar">
                      <p:stCondLst>
                        <p:cond delay="indefinite"/>
                      </p:stCondLst>
                      <p:childTnLst>
                        <p:par>
                          <p:cTn id="2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6" dur="500"/>
                                        <p:tgtEl>
                                          <p:spTgt spid="6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  <p:bldP spid="6184" grpId="0"/>
      <p:bldP spid="6185" grpId="0"/>
      <p:bldP spid="6186" grpId="0"/>
      <p:bldP spid="6188" grpId="0" animBg="1"/>
      <p:bldP spid="6189" grpId="0"/>
      <p:bldP spid="6190" grpId="0"/>
      <p:bldP spid="6191" grpId="0"/>
      <p:bldP spid="6204" grpId="0"/>
      <p:bldP spid="6205" grpId="0"/>
      <p:bldP spid="6227" grpId="0" animBg="1"/>
      <p:bldP spid="6228" grpId="0" animBg="1"/>
      <p:bldP spid="6229" grpId="0" animBg="1"/>
      <p:bldP spid="6232" grpId="0" animBg="1"/>
      <p:bldP spid="6233" grpId="0" animBg="1"/>
      <p:bldP spid="6234" grpId="0" animBg="1"/>
      <p:bldP spid="6236" grpId="0"/>
      <p:bldP spid="623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533400" y="0"/>
            <a:ext cx="807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400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-457200" y="2057400"/>
            <a:ext cx="434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 b="1">
              <a:solidFill>
                <a:srgbClr val="CCC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381000" y="35052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 Luyện tập: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457200" y="39624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Bài 1 :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Tính</a:t>
            </a:r>
            <a:r>
              <a:rPr lang="en-US" sz="240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914400" y="57150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32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609600" y="4419600"/>
            <a:ext cx="2667000" cy="1249363"/>
            <a:chOff x="528" y="1968"/>
            <a:chExt cx="1680" cy="835"/>
          </a:xfrm>
        </p:grpSpPr>
        <p:sp>
          <p:nvSpPr>
            <p:cNvPr id="5166" name="Text Box 9"/>
            <p:cNvSpPr txBox="1">
              <a:spLocks noChangeArrowheads="1"/>
            </p:cNvSpPr>
            <p:nvPr/>
          </p:nvSpPr>
          <p:spPr bwMode="auto">
            <a:xfrm>
              <a:off x="528" y="2227"/>
              <a:ext cx="480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+</a:t>
              </a:r>
            </a:p>
          </p:txBody>
        </p:sp>
        <p:sp>
          <p:nvSpPr>
            <p:cNvPr id="5167" name="Text Box 10"/>
            <p:cNvSpPr txBox="1">
              <a:spLocks noChangeArrowheads="1"/>
            </p:cNvSpPr>
            <p:nvPr/>
          </p:nvSpPr>
          <p:spPr bwMode="auto">
            <a:xfrm>
              <a:off x="816" y="2371"/>
              <a:ext cx="480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6</a:t>
              </a:r>
            </a:p>
          </p:txBody>
        </p:sp>
        <p:sp>
          <p:nvSpPr>
            <p:cNvPr id="5168" name="Text Box 11"/>
            <p:cNvSpPr txBox="1">
              <a:spLocks noChangeArrowheads="1"/>
            </p:cNvSpPr>
            <p:nvPr/>
          </p:nvSpPr>
          <p:spPr bwMode="auto">
            <a:xfrm>
              <a:off x="768" y="1987"/>
              <a:ext cx="480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26</a:t>
              </a:r>
            </a:p>
          </p:txBody>
        </p:sp>
        <p:sp>
          <p:nvSpPr>
            <p:cNvPr id="5169" name="Line 12"/>
            <p:cNvSpPr>
              <a:spLocks noChangeShapeType="1"/>
            </p:cNvSpPr>
            <p:nvPr/>
          </p:nvSpPr>
          <p:spPr bwMode="auto">
            <a:xfrm>
              <a:off x="768" y="2803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70" name="Text Box 13"/>
            <p:cNvSpPr txBox="1">
              <a:spLocks noChangeArrowheads="1"/>
            </p:cNvSpPr>
            <p:nvPr/>
          </p:nvSpPr>
          <p:spPr bwMode="auto">
            <a:xfrm>
              <a:off x="1440" y="2208"/>
              <a:ext cx="480" cy="30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+</a:t>
              </a:r>
            </a:p>
          </p:txBody>
        </p:sp>
        <p:sp>
          <p:nvSpPr>
            <p:cNvPr id="5171" name="Text Box 14"/>
            <p:cNvSpPr txBox="1">
              <a:spLocks noChangeArrowheads="1"/>
            </p:cNvSpPr>
            <p:nvPr/>
          </p:nvSpPr>
          <p:spPr bwMode="auto">
            <a:xfrm>
              <a:off x="1728" y="2352"/>
              <a:ext cx="480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5</a:t>
              </a:r>
            </a:p>
          </p:txBody>
        </p:sp>
        <p:sp>
          <p:nvSpPr>
            <p:cNvPr id="5172" name="Text Box 15"/>
            <p:cNvSpPr txBox="1">
              <a:spLocks noChangeArrowheads="1"/>
            </p:cNvSpPr>
            <p:nvPr/>
          </p:nvSpPr>
          <p:spPr bwMode="auto">
            <a:xfrm>
              <a:off x="1680" y="1968"/>
              <a:ext cx="480" cy="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16</a:t>
              </a:r>
            </a:p>
          </p:txBody>
        </p:sp>
        <p:sp>
          <p:nvSpPr>
            <p:cNvPr id="5173" name="Line 16"/>
            <p:cNvSpPr>
              <a:spLocks noChangeShapeType="1"/>
            </p:cNvSpPr>
            <p:nvPr/>
          </p:nvSpPr>
          <p:spPr bwMode="auto">
            <a:xfrm>
              <a:off x="1680" y="2784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2362200" y="6042025"/>
            <a:ext cx="8572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2362200" y="56388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21</a:t>
            </a:r>
          </a:p>
        </p:txBody>
      </p:sp>
      <p:sp>
        <p:nvSpPr>
          <p:cNvPr id="5130" name="Text Box 19"/>
          <p:cNvSpPr txBox="1">
            <a:spLocks noChangeArrowheads="1"/>
          </p:cNvSpPr>
          <p:nvPr/>
        </p:nvSpPr>
        <p:spPr bwMode="auto">
          <a:xfrm>
            <a:off x="1558925" y="639763"/>
            <a:ext cx="5527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                        26 + 5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3886200" y="6042025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4038600" y="57150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 40</a:t>
            </a:r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3733800" y="4343400"/>
            <a:ext cx="2667000" cy="1325563"/>
            <a:chOff x="528" y="1968"/>
            <a:chExt cx="1680" cy="835"/>
          </a:xfrm>
        </p:grpSpPr>
        <p:sp>
          <p:nvSpPr>
            <p:cNvPr id="5158" name="Text Box 23"/>
            <p:cNvSpPr txBox="1">
              <a:spLocks noChangeArrowheads="1"/>
            </p:cNvSpPr>
            <p:nvPr/>
          </p:nvSpPr>
          <p:spPr bwMode="auto">
            <a:xfrm>
              <a:off x="528" y="2227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+</a:t>
              </a:r>
            </a:p>
          </p:txBody>
        </p:sp>
        <p:sp>
          <p:nvSpPr>
            <p:cNvPr id="5159" name="Text Box 24"/>
            <p:cNvSpPr txBox="1">
              <a:spLocks noChangeArrowheads="1"/>
            </p:cNvSpPr>
            <p:nvPr/>
          </p:nvSpPr>
          <p:spPr bwMode="auto">
            <a:xfrm>
              <a:off x="816" y="2371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4</a:t>
              </a:r>
            </a:p>
          </p:txBody>
        </p:sp>
        <p:sp>
          <p:nvSpPr>
            <p:cNvPr id="5160" name="Text Box 25"/>
            <p:cNvSpPr txBox="1">
              <a:spLocks noChangeArrowheads="1"/>
            </p:cNvSpPr>
            <p:nvPr/>
          </p:nvSpPr>
          <p:spPr bwMode="auto">
            <a:xfrm>
              <a:off x="768" y="1987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36</a:t>
              </a:r>
            </a:p>
          </p:txBody>
        </p:sp>
        <p:sp>
          <p:nvSpPr>
            <p:cNvPr id="5161" name="Line 26"/>
            <p:cNvSpPr>
              <a:spLocks noChangeShapeType="1"/>
            </p:cNvSpPr>
            <p:nvPr/>
          </p:nvSpPr>
          <p:spPr bwMode="auto">
            <a:xfrm>
              <a:off x="768" y="2803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62" name="Text Box 27"/>
            <p:cNvSpPr txBox="1">
              <a:spLocks noChangeArrowheads="1"/>
            </p:cNvSpPr>
            <p:nvPr/>
          </p:nvSpPr>
          <p:spPr bwMode="auto">
            <a:xfrm>
              <a:off x="1440" y="2208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+</a:t>
              </a:r>
            </a:p>
          </p:txBody>
        </p:sp>
        <p:sp>
          <p:nvSpPr>
            <p:cNvPr id="5163" name="Text Box 28"/>
            <p:cNvSpPr txBox="1">
              <a:spLocks noChangeArrowheads="1"/>
            </p:cNvSpPr>
            <p:nvPr/>
          </p:nvSpPr>
          <p:spPr bwMode="auto">
            <a:xfrm>
              <a:off x="1728" y="2352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7</a:t>
              </a:r>
            </a:p>
          </p:txBody>
        </p:sp>
        <p:sp>
          <p:nvSpPr>
            <p:cNvPr id="5164" name="Text Box 29"/>
            <p:cNvSpPr txBox="1">
              <a:spLocks noChangeArrowheads="1"/>
            </p:cNvSpPr>
            <p:nvPr/>
          </p:nvSpPr>
          <p:spPr bwMode="auto">
            <a:xfrm>
              <a:off x="1680" y="1968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46</a:t>
              </a:r>
            </a:p>
          </p:txBody>
        </p:sp>
        <p:sp>
          <p:nvSpPr>
            <p:cNvPr id="5165" name="Line 30"/>
            <p:cNvSpPr>
              <a:spLocks noChangeShapeType="1"/>
            </p:cNvSpPr>
            <p:nvPr/>
          </p:nvSpPr>
          <p:spPr bwMode="auto">
            <a:xfrm>
              <a:off x="1680" y="2784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5638800" y="6019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5486400" y="5638800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53</a:t>
            </a:r>
          </a:p>
        </p:txBody>
      </p:sp>
      <p:sp>
        <p:nvSpPr>
          <p:cNvPr id="7201" name="Text Box 33"/>
          <p:cNvSpPr txBox="1">
            <a:spLocks noChangeArrowheads="1"/>
          </p:cNvSpPr>
          <p:nvPr/>
        </p:nvSpPr>
        <p:spPr bwMode="auto">
          <a:xfrm>
            <a:off x="7010400" y="57150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6705600" y="4343400"/>
            <a:ext cx="1219200" cy="1295400"/>
            <a:chOff x="4032" y="1987"/>
            <a:chExt cx="768" cy="816"/>
          </a:xfrm>
        </p:grpSpPr>
        <p:sp>
          <p:nvSpPr>
            <p:cNvPr id="5154" name="Text Box 35"/>
            <p:cNvSpPr txBox="1">
              <a:spLocks noChangeArrowheads="1"/>
            </p:cNvSpPr>
            <p:nvPr/>
          </p:nvSpPr>
          <p:spPr bwMode="auto">
            <a:xfrm>
              <a:off x="4032" y="2227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+</a:t>
              </a:r>
            </a:p>
          </p:txBody>
        </p:sp>
        <p:sp>
          <p:nvSpPr>
            <p:cNvPr id="5155" name="Text Box 36"/>
            <p:cNvSpPr txBox="1">
              <a:spLocks noChangeArrowheads="1"/>
            </p:cNvSpPr>
            <p:nvPr/>
          </p:nvSpPr>
          <p:spPr bwMode="auto">
            <a:xfrm>
              <a:off x="4320" y="2371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8</a:t>
              </a:r>
            </a:p>
          </p:txBody>
        </p:sp>
        <p:sp>
          <p:nvSpPr>
            <p:cNvPr id="5156" name="Text Box 37"/>
            <p:cNvSpPr txBox="1">
              <a:spLocks noChangeArrowheads="1"/>
            </p:cNvSpPr>
            <p:nvPr/>
          </p:nvSpPr>
          <p:spPr bwMode="auto">
            <a:xfrm>
              <a:off x="4272" y="1987"/>
              <a:ext cx="48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latin typeface="Times New Roman" pitchFamily="18" charset="0"/>
                  <a:cs typeface="Times New Roman" pitchFamily="18" charset="0"/>
                </a:rPr>
                <a:t>56</a:t>
              </a:r>
            </a:p>
          </p:txBody>
        </p:sp>
        <p:sp>
          <p:nvSpPr>
            <p:cNvPr id="5157" name="Line 38"/>
            <p:cNvSpPr>
              <a:spLocks noChangeShapeType="1"/>
            </p:cNvSpPr>
            <p:nvPr/>
          </p:nvSpPr>
          <p:spPr bwMode="auto">
            <a:xfrm>
              <a:off x="4272" y="2803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7207" name="Text Box 39"/>
          <p:cNvSpPr txBox="1">
            <a:spLocks noChangeArrowheads="1"/>
          </p:cNvSpPr>
          <p:nvPr/>
        </p:nvSpPr>
        <p:spPr bwMode="auto">
          <a:xfrm>
            <a:off x="7010400" y="5638800"/>
            <a:ext cx="93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64</a:t>
            </a:r>
          </a:p>
        </p:txBody>
      </p:sp>
      <p:sp>
        <p:nvSpPr>
          <p:cNvPr id="5139" name="AutoShape 40"/>
          <p:cNvSpPr>
            <a:spLocks noChangeArrowheads="1"/>
          </p:cNvSpPr>
          <p:nvPr/>
        </p:nvSpPr>
        <p:spPr bwMode="auto">
          <a:xfrm>
            <a:off x="533400" y="1371600"/>
            <a:ext cx="3124200" cy="1981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0" name="Text Box 41"/>
          <p:cNvSpPr txBox="1">
            <a:spLocks noChangeArrowheads="1"/>
          </p:cNvSpPr>
          <p:nvPr/>
        </p:nvSpPr>
        <p:spPr bwMode="auto">
          <a:xfrm>
            <a:off x="3962400" y="17526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5141" name="Text Box 42"/>
          <p:cNvSpPr txBox="1">
            <a:spLocks noChangeArrowheads="1"/>
          </p:cNvSpPr>
          <p:nvPr/>
        </p:nvSpPr>
        <p:spPr bwMode="auto">
          <a:xfrm>
            <a:off x="4191000" y="1981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5142" name="Text Box 43"/>
          <p:cNvSpPr txBox="1">
            <a:spLocks noChangeArrowheads="1"/>
          </p:cNvSpPr>
          <p:nvPr/>
        </p:nvSpPr>
        <p:spPr bwMode="auto">
          <a:xfrm>
            <a:off x="4152900" y="14478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26</a:t>
            </a:r>
          </a:p>
        </p:txBody>
      </p:sp>
      <p:sp>
        <p:nvSpPr>
          <p:cNvPr id="5143" name="Text Box 44"/>
          <p:cNvSpPr txBox="1">
            <a:spLocks noChangeArrowheads="1"/>
          </p:cNvSpPr>
          <p:nvPr/>
        </p:nvSpPr>
        <p:spPr bwMode="auto">
          <a:xfrm>
            <a:off x="4914900" y="3367088"/>
            <a:ext cx="990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4" name="Line 45"/>
          <p:cNvSpPr>
            <a:spLocks noChangeShapeType="1"/>
          </p:cNvSpPr>
          <p:nvPr/>
        </p:nvSpPr>
        <p:spPr bwMode="auto">
          <a:xfrm>
            <a:off x="4038600" y="2438400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5" name="Text Box 46"/>
          <p:cNvSpPr txBox="1">
            <a:spLocks noChangeArrowheads="1"/>
          </p:cNvSpPr>
          <p:nvPr/>
        </p:nvSpPr>
        <p:spPr bwMode="auto">
          <a:xfrm>
            <a:off x="4267200" y="24384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5146" name="Text Box 47"/>
          <p:cNvSpPr txBox="1">
            <a:spLocks noChangeArrowheads="1"/>
          </p:cNvSpPr>
          <p:nvPr/>
        </p:nvSpPr>
        <p:spPr bwMode="auto">
          <a:xfrm>
            <a:off x="4114800" y="2438400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5147" name="Text Box 48"/>
          <p:cNvSpPr txBox="1">
            <a:spLocks noChangeArrowheads="1"/>
          </p:cNvSpPr>
          <p:nvPr/>
        </p:nvSpPr>
        <p:spPr bwMode="auto">
          <a:xfrm>
            <a:off x="4991100" y="1462088"/>
            <a:ext cx="32385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6 cộng 5 bằng 11 viết 1 nhớ 1</a:t>
            </a:r>
          </a:p>
        </p:txBody>
      </p:sp>
      <p:sp>
        <p:nvSpPr>
          <p:cNvPr id="5148" name="Text Box 49"/>
          <p:cNvSpPr txBox="1">
            <a:spLocks noChangeArrowheads="1"/>
          </p:cNvSpPr>
          <p:nvPr/>
        </p:nvSpPr>
        <p:spPr bwMode="auto">
          <a:xfrm>
            <a:off x="5029200" y="2286000"/>
            <a:ext cx="33528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2 thêm một bằng 3 viết 3</a:t>
            </a:r>
          </a:p>
        </p:txBody>
      </p:sp>
      <p:sp>
        <p:nvSpPr>
          <p:cNvPr id="5149" name="Text Box 81"/>
          <p:cNvSpPr txBox="1">
            <a:spLocks noChangeArrowheads="1"/>
          </p:cNvSpPr>
          <p:nvPr/>
        </p:nvSpPr>
        <p:spPr bwMode="auto">
          <a:xfrm>
            <a:off x="990600" y="9906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26 + 5 = 31</a:t>
            </a:r>
          </a:p>
        </p:txBody>
      </p:sp>
      <p:pic>
        <p:nvPicPr>
          <p:cNvPr id="5150" name="Picture 82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76400"/>
            <a:ext cx="304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1" name="Picture 83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676400"/>
            <a:ext cx="304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2" name="Picture 84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1676400"/>
            <a:ext cx="304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53" name="Picture 85" descr="scan0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1706563"/>
            <a:ext cx="177800" cy="149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7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71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7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3" grpId="0"/>
      <p:bldP spid="7174" grpId="0"/>
      <p:bldP spid="7185" grpId="0"/>
      <p:bldP spid="7186" grpId="0"/>
      <p:bldP spid="7188" grpId="0"/>
      <p:bldP spid="7189" grpId="0"/>
      <p:bldP spid="7199" grpId="0"/>
      <p:bldP spid="7200" grpId="0"/>
      <p:bldP spid="7201" grpId="0"/>
      <p:bldP spid="720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228600" y="3581400"/>
            <a:ext cx="419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I.Luyện tập thực hành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81000" y="40386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Bài 1 :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Tính</a:t>
            </a:r>
            <a:r>
              <a:rPr lang="en-US" sz="240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1524000" y="715963"/>
            <a:ext cx="55276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                        26 + 5</a:t>
            </a:r>
          </a:p>
        </p:txBody>
      </p:sp>
      <p:sp>
        <p:nvSpPr>
          <p:cNvPr id="6149" name="AutoShape 5"/>
          <p:cNvSpPr>
            <a:spLocks noChangeArrowheads="1"/>
          </p:cNvSpPr>
          <p:nvPr/>
        </p:nvSpPr>
        <p:spPr bwMode="auto">
          <a:xfrm>
            <a:off x="838200" y="1676400"/>
            <a:ext cx="3352800" cy="1752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0" name="Text Box 6"/>
          <p:cNvSpPr txBox="1">
            <a:spLocks noChangeArrowheads="1"/>
          </p:cNvSpPr>
          <p:nvPr/>
        </p:nvSpPr>
        <p:spPr bwMode="auto">
          <a:xfrm>
            <a:off x="4572000" y="22098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4838700" y="2376488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4762500" y="19050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26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4914900" y="3367088"/>
            <a:ext cx="990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4" name="Line 10"/>
          <p:cNvSpPr>
            <a:spLocks noChangeShapeType="1"/>
          </p:cNvSpPr>
          <p:nvPr/>
        </p:nvSpPr>
        <p:spPr bwMode="auto">
          <a:xfrm>
            <a:off x="4762500" y="2833688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4838700" y="2833688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4648200" y="2833688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5600700" y="1919288"/>
            <a:ext cx="335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6 cộng 5 bằng 11 viết 1 nhớ 1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5600700" y="2757488"/>
            <a:ext cx="33528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2 thêm một bằng 3 viết 3</a:t>
            </a:r>
          </a:p>
        </p:txBody>
      </p:sp>
      <p:sp>
        <p:nvSpPr>
          <p:cNvPr id="6159" name="Text Box 46"/>
          <p:cNvSpPr txBox="1">
            <a:spLocks noChangeArrowheads="1"/>
          </p:cNvSpPr>
          <p:nvPr/>
        </p:nvSpPr>
        <p:spPr bwMode="auto">
          <a:xfrm>
            <a:off x="990600" y="11430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26 + 5 = 31</a:t>
            </a:r>
          </a:p>
        </p:txBody>
      </p:sp>
      <p:sp>
        <p:nvSpPr>
          <p:cNvPr id="8239" name="Rectangle 47"/>
          <p:cNvSpPr>
            <a:spLocks noChangeArrowheads="1"/>
          </p:cNvSpPr>
          <p:nvPr/>
        </p:nvSpPr>
        <p:spPr bwMode="auto">
          <a:xfrm>
            <a:off x="533400" y="0"/>
            <a:ext cx="807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400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240" name="Text Box 48"/>
          <p:cNvSpPr txBox="1">
            <a:spLocks noChangeArrowheads="1"/>
          </p:cNvSpPr>
          <p:nvPr/>
        </p:nvSpPr>
        <p:spPr bwMode="auto">
          <a:xfrm>
            <a:off x="381000" y="4419600"/>
            <a:ext cx="853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>
                <a:latin typeface="Times New Roman" pitchFamily="18" charset="0"/>
                <a:cs typeface="Times New Roman" pitchFamily="18" charset="0"/>
              </a:rPr>
              <a:t>Bài 3: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62" name="Picture 55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752600"/>
            <a:ext cx="304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3" name="Picture 56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1752600"/>
            <a:ext cx="304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4" name="Picture 57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1752600"/>
            <a:ext cx="304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65" name="Picture 58" descr="scan0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1828800"/>
            <a:ext cx="177800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371600" y="914400"/>
            <a:ext cx="624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26 + 5</a:t>
            </a: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auto">
          <a:xfrm>
            <a:off x="533400" y="152400"/>
            <a:ext cx="807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400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0" y="3657600"/>
            <a:ext cx="419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I.Luyện tập thực hành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1596129" y="4419600"/>
            <a:ext cx="97334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 u="sng">
                <a:solidFill>
                  <a:srgbClr val="FFFFA3"/>
                </a:solidFill>
                <a:latin typeface="Times New Roman" pitchFamily="18" charset="0"/>
                <a:cs typeface="Times New Roman" pitchFamily="18" charset="0"/>
              </a:rPr>
              <a:t>Tóm tắt</a:t>
            </a:r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4114800" y="4724400"/>
            <a:ext cx="0" cy="243840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6172200" y="4419600"/>
            <a:ext cx="9763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1800" b="1" u="sng">
                <a:solidFill>
                  <a:srgbClr val="FFFFA3"/>
                </a:solidFill>
                <a:latin typeface="Times New Roman" pitchFamily="18" charset="0"/>
                <a:cs typeface="Times New Roman" pitchFamily="18" charset="0"/>
              </a:rPr>
              <a:t>Bài giải 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0" y="4724400"/>
            <a:ext cx="4154488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en-US" sz="1800">
                <a:latin typeface="Times New Roman" pitchFamily="18" charset="0"/>
                <a:cs typeface="Times New Roman" pitchFamily="18" charset="0"/>
              </a:rPr>
              <a:t>  l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ợn</a:t>
            </a:r>
            <a:r>
              <a:rPr lang="en-US" sz="1800">
                <a:latin typeface="Times New Roman" pitchFamily="18" charset="0"/>
                <a:cs typeface="Times New Roman" pitchFamily="18" charset="0"/>
              </a:rPr>
              <a:t>:  	               :16   kg</a:t>
            </a:r>
          </a:p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Tháng sau tăng thêm         </a:t>
            </a:r>
            <a:r>
              <a:rPr lang="en-US" sz="1800">
                <a:latin typeface="Times New Roman" pitchFamily="18" charset="0"/>
                <a:cs typeface="Times New Roman" pitchFamily="18" charset="0"/>
              </a:rPr>
              <a:t>:  8   kg</a:t>
            </a:r>
          </a:p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Tháng sau con lợn nặng   </a:t>
            </a:r>
            <a:r>
              <a:rPr lang="en-US" sz="1800">
                <a:latin typeface="Times New Roman" pitchFamily="18" charset="0"/>
                <a:cs typeface="Times New Roman" pitchFamily="18" charset="0"/>
              </a:rPr>
              <a:t> :   …kg ?                       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4340225" y="4724400"/>
            <a:ext cx="4803775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áng sau con lợn cân nặng số ki-lụ-gam là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16 + 8 = 24 (kg)	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6172200" y="5715000"/>
            <a:ext cx="2209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 i="1" u="sng">
                <a:latin typeface="Times New Roman" pitchFamily="18" charset="0"/>
                <a:cs typeface="Times New Roman" pitchFamily="18" charset="0"/>
              </a:rPr>
              <a:t>Đáp số :</a:t>
            </a:r>
            <a:r>
              <a:rPr lang="en-US" sz="2400" b="1" i="1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24 </a:t>
            </a:r>
            <a:r>
              <a:rPr lang="en-US" sz="2400" i="1">
                <a:latin typeface="Times New Roman" pitchFamily="18" charset="0"/>
                <a:cs typeface="Times New Roman" pitchFamily="18" charset="0"/>
              </a:rPr>
              <a:t>kg</a:t>
            </a:r>
            <a:r>
              <a:rPr lang="en-US" sz="2400" b="1" i="1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179" name="AutoShape 11"/>
          <p:cNvSpPr>
            <a:spLocks noChangeArrowheads="1"/>
          </p:cNvSpPr>
          <p:nvPr/>
        </p:nvSpPr>
        <p:spPr bwMode="auto">
          <a:xfrm>
            <a:off x="381000" y="1752600"/>
            <a:ext cx="3352800" cy="1828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4419600" y="24384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4686300" y="2605088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4610100" y="21336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26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4762500" y="3595688"/>
            <a:ext cx="990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4" name="Line 16"/>
          <p:cNvSpPr>
            <a:spLocks noChangeShapeType="1"/>
          </p:cNvSpPr>
          <p:nvPr/>
        </p:nvSpPr>
        <p:spPr bwMode="auto">
          <a:xfrm>
            <a:off x="4610100" y="3062288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4686300" y="3062288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4495800" y="3062288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5448300" y="2147888"/>
            <a:ext cx="335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6 cộng 5 bằng 11 viết 1 nhớ 1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5448300" y="2986088"/>
            <a:ext cx="33528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2 thêm một bằng 3 viết 3</a:t>
            </a:r>
          </a:p>
        </p:txBody>
      </p:sp>
      <p:sp>
        <p:nvSpPr>
          <p:cNvPr id="7189" name="Text Box 52"/>
          <p:cNvSpPr txBox="1">
            <a:spLocks noChangeArrowheads="1"/>
          </p:cNvSpPr>
          <p:nvPr/>
        </p:nvSpPr>
        <p:spPr bwMode="auto">
          <a:xfrm>
            <a:off x="838200" y="13716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26 + 5 = 31</a:t>
            </a:r>
          </a:p>
        </p:txBody>
      </p:sp>
      <p:sp>
        <p:nvSpPr>
          <p:cNvPr id="7190" name="Text Box 53"/>
          <p:cNvSpPr txBox="1">
            <a:spLocks noChangeArrowheads="1"/>
          </p:cNvSpPr>
          <p:nvPr/>
        </p:nvSpPr>
        <p:spPr bwMode="auto">
          <a:xfrm>
            <a:off x="228600" y="4038600"/>
            <a:ext cx="2057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  <a:cs typeface="Times New Roman" pitchFamily="18" charset="0"/>
              </a:rPr>
              <a:t>Bài 1 :</a:t>
            </a:r>
            <a:r>
              <a:rPr lang="en-US" sz="1800">
                <a:latin typeface="Times New Roman" pitchFamily="18" charset="0"/>
                <a:cs typeface="Times New Roman" pitchFamily="18" charset="0"/>
              </a:rPr>
              <a:t> Tính</a:t>
            </a:r>
            <a:r>
              <a:rPr lang="en-US" sz="180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191" name="Text Box 54"/>
          <p:cNvSpPr txBox="1">
            <a:spLocks noChangeArrowheads="1"/>
          </p:cNvSpPr>
          <p:nvPr/>
        </p:nvSpPr>
        <p:spPr bwMode="auto">
          <a:xfrm>
            <a:off x="228600" y="43434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  <a:cs typeface="Times New Roman" pitchFamily="18" charset="0"/>
              </a:rPr>
              <a:t>Bài 3 :</a:t>
            </a:r>
            <a:r>
              <a:rPr lang="en-US" sz="180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7192" name="Picture 55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905000"/>
            <a:ext cx="304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3" name="Picture 56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905000"/>
            <a:ext cx="304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4" name="Picture 57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1905000"/>
            <a:ext cx="304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95" name="Picture 58" descr="scan0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1905000"/>
            <a:ext cx="177800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9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9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9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9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/>
      <p:bldP spid="9222" grpId="0" animBg="1"/>
      <p:bldP spid="9223" grpId="0"/>
      <p:bldP spid="9225" grpId="0"/>
      <p:bldP spid="92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371600" y="914400"/>
            <a:ext cx="6248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26 + 5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533400" y="152400"/>
            <a:ext cx="807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en-US" sz="2400" b="1" u="sng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-457200" y="2057400"/>
            <a:ext cx="434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2400" b="1">
              <a:solidFill>
                <a:srgbClr val="CCC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28600" y="3200400"/>
            <a:ext cx="419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I.Luyện tập thực hành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52400" y="4114800"/>
            <a:ext cx="7010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4 :  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1295400" y="4876800"/>
            <a:ext cx="6251575" cy="501650"/>
            <a:chOff x="816" y="2102"/>
            <a:chExt cx="3938" cy="316"/>
          </a:xfrm>
        </p:grpSpPr>
        <p:grpSp>
          <p:nvGrpSpPr>
            <p:cNvPr id="8233" name="Group 8"/>
            <p:cNvGrpSpPr>
              <a:grpSpLocks/>
            </p:cNvGrpSpPr>
            <p:nvPr/>
          </p:nvGrpSpPr>
          <p:grpSpPr bwMode="auto">
            <a:xfrm>
              <a:off x="960" y="2370"/>
              <a:ext cx="3648" cy="48"/>
              <a:chOff x="960" y="2370"/>
              <a:chExt cx="3648" cy="48"/>
            </a:xfrm>
          </p:grpSpPr>
          <p:sp>
            <p:nvSpPr>
              <p:cNvPr id="8237" name="Line 9"/>
              <p:cNvSpPr>
                <a:spLocks noChangeShapeType="1"/>
              </p:cNvSpPr>
              <p:nvPr/>
            </p:nvSpPr>
            <p:spPr bwMode="auto">
              <a:xfrm>
                <a:off x="960" y="2400"/>
                <a:ext cx="3648" cy="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 type="oval" w="med" len="med"/>
                <a:tailEnd type="oval" w="med" len="med"/>
              </a:ln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8238" name="Line 10"/>
              <p:cNvSpPr>
                <a:spLocks noChangeShapeType="1"/>
              </p:cNvSpPr>
              <p:nvPr/>
            </p:nvSpPr>
            <p:spPr bwMode="auto">
              <a:xfrm>
                <a:off x="3216" y="2370"/>
                <a:ext cx="0" cy="48"/>
              </a:xfrm>
              <a:prstGeom prst="line">
                <a:avLst/>
              </a:prstGeom>
              <a:noFill/>
              <a:ln w="952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sp>
          <p:nvSpPr>
            <p:cNvPr id="8234" name="Text Box 11"/>
            <p:cNvSpPr txBox="1">
              <a:spLocks noChangeArrowheads="1"/>
            </p:cNvSpPr>
            <p:nvPr/>
          </p:nvSpPr>
          <p:spPr bwMode="auto">
            <a:xfrm>
              <a:off x="816" y="2102"/>
              <a:ext cx="19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  <a:cs typeface="Times New Roman" pitchFamily="18" charset="0"/>
                </a:rPr>
                <a:t>A</a:t>
              </a:r>
            </a:p>
          </p:txBody>
        </p:sp>
        <p:sp>
          <p:nvSpPr>
            <p:cNvPr id="8235" name="Text Box 12"/>
            <p:cNvSpPr txBox="1">
              <a:spLocks noChangeArrowheads="1"/>
            </p:cNvSpPr>
            <p:nvPr/>
          </p:nvSpPr>
          <p:spPr bwMode="auto">
            <a:xfrm>
              <a:off x="3120" y="2150"/>
              <a:ext cx="22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Times New Roman" pitchFamily="18" charset="0"/>
                  <a:cs typeface="Times New Roman" pitchFamily="18" charset="0"/>
                </a:rPr>
                <a:t>B</a:t>
              </a:r>
            </a:p>
          </p:txBody>
        </p:sp>
        <p:sp>
          <p:nvSpPr>
            <p:cNvPr id="8236" name="Text Box 13"/>
            <p:cNvSpPr txBox="1">
              <a:spLocks noChangeArrowheads="1"/>
            </p:cNvSpPr>
            <p:nvPr/>
          </p:nvSpPr>
          <p:spPr bwMode="auto">
            <a:xfrm>
              <a:off x="4521" y="2128"/>
              <a:ext cx="233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>
                  <a:latin typeface="Times New Roman" pitchFamily="18" charset="0"/>
                  <a:cs typeface="Times New Roman" pitchFamily="18" charset="0"/>
                </a:rPr>
                <a:t>C</a:t>
              </a:r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>
            <a:off x="1524000" y="4495800"/>
            <a:ext cx="3581400" cy="838200"/>
            <a:chOff x="1104" y="1872"/>
            <a:chExt cx="2016" cy="432"/>
          </a:xfrm>
        </p:grpSpPr>
        <p:sp>
          <p:nvSpPr>
            <p:cNvPr id="8231" name="AutoShape 15"/>
            <p:cNvSpPr>
              <a:spLocks/>
            </p:cNvSpPr>
            <p:nvPr/>
          </p:nvSpPr>
          <p:spPr bwMode="auto">
            <a:xfrm rot="-5400000">
              <a:off x="1992" y="1176"/>
              <a:ext cx="240" cy="2016"/>
            </a:xfrm>
            <a:prstGeom prst="rightBrace">
              <a:avLst>
                <a:gd name="adj1" fmla="val 70000"/>
                <a:gd name="adj2" fmla="val 52204"/>
              </a:avLst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ctr"/>
              <a:endParaRPr lang="en-US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32" name="Text Box 16"/>
            <p:cNvSpPr txBox="1">
              <a:spLocks noChangeArrowheads="1"/>
            </p:cNvSpPr>
            <p:nvPr/>
          </p:nvSpPr>
          <p:spPr bwMode="auto">
            <a:xfrm>
              <a:off x="1726" y="1872"/>
              <a:ext cx="104" cy="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5105400" y="4800600"/>
            <a:ext cx="2209800" cy="457200"/>
            <a:chOff x="3360" y="1920"/>
            <a:chExt cx="1056" cy="336"/>
          </a:xfrm>
        </p:grpSpPr>
        <p:sp>
          <p:nvSpPr>
            <p:cNvPr id="8229" name="AutoShape 18"/>
            <p:cNvSpPr>
              <a:spLocks/>
            </p:cNvSpPr>
            <p:nvPr/>
          </p:nvSpPr>
          <p:spPr bwMode="auto">
            <a:xfrm rot="-5400000">
              <a:off x="3816" y="1656"/>
              <a:ext cx="144" cy="1056"/>
            </a:xfrm>
            <a:prstGeom prst="rightBrace">
              <a:avLst>
                <a:gd name="adj1" fmla="val 61111"/>
                <a:gd name="adj2" fmla="val 52204"/>
              </a:avLst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30" name="Text Box 19"/>
            <p:cNvSpPr txBox="1">
              <a:spLocks noChangeArrowheads="1"/>
            </p:cNvSpPr>
            <p:nvPr/>
          </p:nvSpPr>
          <p:spPr bwMode="auto">
            <a:xfrm>
              <a:off x="3504" y="1920"/>
              <a:ext cx="88" cy="2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1524000" y="5334000"/>
            <a:ext cx="5791200" cy="654050"/>
            <a:chOff x="1032" y="2448"/>
            <a:chExt cx="3384" cy="367"/>
          </a:xfrm>
        </p:grpSpPr>
        <p:sp>
          <p:nvSpPr>
            <p:cNvPr id="8227" name="AutoShape 21"/>
            <p:cNvSpPr>
              <a:spLocks/>
            </p:cNvSpPr>
            <p:nvPr/>
          </p:nvSpPr>
          <p:spPr bwMode="auto">
            <a:xfrm rot="5400000" flipV="1">
              <a:off x="2628" y="852"/>
              <a:ext cx="192" cy="3384"/>
            </a:xfrm>
            <a:prstGeom prst="rightBrace">
              <a:avLst>
                <a:gd name="adj1" fmla="val 146875"/>
                <a:gd name="adj2" fmla="val 53917"/>
              </a:avLst>
            </a:prstGeom>
            <a:noFill/>
            <a:ln w="9525">
              <a:solidFill>
                <a:srgbClr val="FF0066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8228" name="Text Box 22"/>
            <p:cNvSpPr txBox="1">
              <a:spLocks noChangeArrowheads="1"/>
            </p:cNvSpPr>
            <p:nvPr/>
          </p:nvSpPr>
          <p:spPr bwMode="auto">
            <a:xfrm>
              <a:off x="2256" y="2592"/>
              <a:ext cx="912" cy="2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990600" y="60198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6cm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1676400" y="6019800"/>
            <a:ext cx="129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+ 5 cm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2971800" y="60198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= 11cm</a:t>
            </a:r>
          </a:p>
        </p:txBody>
      </p:sp>
      <p:sp>
        <p:nvSpPr>
          <p:cNvPr id="8206" name="AutoShape 26">
            <a:hlinkClick r:id="" action="ppaction://hlinkshowjump?jump=lastslide"/>
          </p:cNvPr>
          <p:cNvSpPr>
            <a:spLocks noChangeArrowheads="1"/>
          </p:cNvSpPr>
          <p:nvPr/>
        </p:nvSpPr>
        <p:spPr bwMode="auto">
          <a:xfrm>
            <a:off x="685800" y="1524000"/>
            <a:ext cx="3048000" cy="1752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07" name="Text Box 27"/>
          <p:cNvSpPr txBox="1">
            <a:spLocks noChangeArrowheads="1"/>
          </p:cNvSpPr>
          <p:nvPr/>
        </p:nvSpPr>
        <p:spPr bwMode="auto">
          <a:xfrm>
            <a:off x="4419600" y="23622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+</a:t>
            </a:r>
          </a:p>
        </p:txBody>
      </p:sp>
      <p:sp>
        <p:nvSpPr>
          <p:cNvPr id="8208" name="Text Box 28"/>
          <p:cNvSpPr txBox="1">
            <a:spLocks noChangeArrowheads="1"/>
          </p:cNvSpPr>
          <p:nvPr/>
        </p:nvSpPr>
        <p:spPr bwMode="auto">
          <a:xfrm>
            <a:off x="4686300" y="2528888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5</a:t>
            </a:r>
          </a:p>
        </p:txBody>
      </p:sp>
      <p:sp>
        <p:nvSpPr>
          <p:cNvPr id="8209" name="Text Box 29"/>
          <p:cNvSpPr txBox="1">
            <a:spLocks noChangeArrowheads="1"/>
          </p:cNvSpPr>
          <p:nvPr/>
        </p:nvSpPr>
        <p:spPr bwMode="auto">
          <a:xfrm>
            <a:off x="4610100" y="2057400"/>
            <a:ext cx="762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26</a:t>
            </a:r>
          </a:p>
        </p:txBody>
      </p:sp>
      <p:sp>
        <p:nvSpPr>
          <p:cNvPr id="8210" name="Text Box 30"/>
          <p:cNvSpPr txBox="1">
            <a:spLocks noChangeArrowheads="1"/>
          </p:cNvSpPr>
          <p:nvPr/>
        </p:nvSpPr>
        <p:spPr bwMode="auto">
          <a:xfrm>
            <a:off x="4762500" y="3519488"/>
            <a:ext cx="990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11" name="Line 31"/>
          <p:cNvSpPr>
            <a:spLocks noChangeShapeType="1"/>
          </p:cNvSpPr>
          <p:nvPr/>
        </p:nvSpPr>
        <p:spPr bwMode="auto">
          <a:xfrm>
            <a:off x="4610100" y="2986088"/>
            <a:ext cx="838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12" name="Text Box 32"/>
          <p:cNvSpPr txBox="1">
            <a:spLocks noChangeArrowheads="1"/>
          </p:cNvSpPr>
          <p:nvPr/>
        </p:nvSpPr>
        <p:spPr bwMode="auto">
          <a:xfrm>
            <a:off x="4686300" y="2986088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1</a:t>
            </a:r>
          </a:p>
        </p:txBody>
      </p:sp>
      <p:sp>
        <p:nvSpPr>
          <p:cNvPr id="8213" name="Text Box 33"/>
          <p:cNvSpPr txBox="1">
            <a:spLocks noChangeArrowheads="1"/>
          </p:cNvSpPr>
          <p:nvPr/>
        </p:nvSpPr>
        <p:spPr bwMode="auto">
          <a:xfrm>
            <a:off x="4495800" y="2986088"/>
            <a:ext cx="685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8214" name="Text Box 34"/>
          <p:cNvSpPr txBox="1">
            <a:spLocks noChangeArrowheads="1"/>
          </p:cNvSpPr>
          <p:nvPr/>
        </p:nvSpPr>
        <p:spPr bwMode="auto">
          <a:xfrm>
            <a:off x="5448300" y="2071688"/>
            <a:ext cx="3352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200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6 cộng 5 bằng 11 viết 1 nhớ 1</a:t>
            </a:r>
          </a:p>
        </p:txBody>
      </p:sp>
      <p:sp>
        <p:nvSpPr>
          <p:cNvPr id="8215" name="Text Box 35"/>
          <p:cNvSpPr txBox="1">
            <a:spLocks noChangeArrowheads="1"/>
          </p:cNvSpPr>
          <p:nvPr/>
        </p:nvSpPr>
        <p:spPr bwMode="auto">
          <a:xfrm>
            <a:off x="5448300" y="2909888"/>
            <a:ext cx="33528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sz="2200" b="1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>
                <a:solidFill>
                  <a:srgbClr val="00FF00"/>
                </a:solidFill>
                <a:latin typeface="Times New Roman" pitchFamily="18" charset="0"/>
                <a:cs typeface="Times New Roman" pitchFamily="18" charset="0"/>
              </a:rPr>
              <a:t>2 thêm một bằng 3 viết 3</a:t>
            </a:r>
          </a:p>
        </p:txBody>
      </p:sp>
      <p:sp>
        <p:nvSpPr>
          <p:cNvPr id="8216" name="Text Box 67"/>
          <p:cNvSpPr txBox="1">
            <a:spLocks noChangeArrowheads="1"/>
          </p:cNvSpPr>
          <p:nvPr/>
        </p:nvSpPr>
        <p:spPr bwMode="auto">
          <a:xfrm>
            <a:off x="1219200" y="1143000"/>
            <a:ext cx="2209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26 + 5 = 31</a:t>
            </a:r>
          </a:p>
        </p:txBody>
      </p:sp>
      <p:sp>
        <p:nvSpPr>
          <p:cNvPr id="8217" name="Text Box 68"/>
          <p:cNvSpPr txBox="1">
            <a:spLocks noChangeArrowheads="1"/>
          </p:cNvSpPr>
          <p:nvPr/>
        </p:nvSpPr>
        <p:spPr bwMode="auto">
          <a:xfrm>
            <a:off x="228600" y="38100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  <a:cs typeface="Times New Roman" pitchFamily="18" charset="0"/>
              </a:rPr>
              <a:t>Bài 3 :</a:t>
            </a:r>
            <a:r>
              <a:rPr lang="en-US" sz="180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218" name="Text Box 69"/>
          <p:cNvSpPr txBox="1">
            <a:spLocks noChangeArrowheads="1"/>
          </p:cNvSpPr>
          <p:nvPr/>
        </p:nvSpPr>
        <p:spPr bwMode="auto">
          <a:xfrm>
            <a:off x="228600" y="3505200"/>
            <a:ext cx="1981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  <a:cs typeface="Times New Roman" pitchFamily="18" charset="0"/>
              </a:rPr>
              <a:t>Bài 1 :</a:t>
            </a:r>
            <a:r>
              <a:rPr lang="en-US" sz="180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8219" name="Text Box 70"/>
          <p:cNvSpPr txBox="1">
            <a:spLocks noChangeArrowheads="1"/>
          </p:cNvSpPr>
          <p:nvPr/>
        </p:nvSpPr>
        <p:spPr bwMode="auto">
          <a:xfrm>
            <a:off x="2743200" y="48006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311" name="Text Box 71"/>
          <p:cNvSpPr txBox="1">
            <a:spLocks noChangeArrowheads="1"/>
          </p:cNvSpPr>
          <p:nvPr/>
        </p:nvSpPr>
        <p:spPr bwMode="auto">
          <a:xfrm>
            <a:off x="3124200" y="4495800"/>
            <a:ext cx="1143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6cm</a:t>
            </a:r>
          </a:p>
        </p:txBody>
      </p:sp>
      <p:sp>
        <p:nvSpPr>
          <p:cNvPr id="10312" name="Text Box 72"/>
          <p:cNvSpPr txBox="1">
            <a:spLocks noChangeArrowheads="1"/>
          </p:cNvSpPr>
          <p:nvPr/>
        </p:nvSpPr>
        <p:spPr bwMode="auto">
          <a:xfrm>
            <a:off x="5867400" y="4419600"/>
            <a:ext cx="914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5cm</a:t>
            </a:r>
          </a:p>
        </p:txBody>
      </p:sp>
      <p:sp>
        <p:nvSpPr>
          <p:cNvPr id="10313" name="Text Box 73"/>
          <p:cNvSpPr txBox="1">
            <a:spLocks noChangeArrowheads="1"/>
          </p:cNvSpPr>
          <p:nvPr/>
        </p:nvSpPr>
        <p:spPr bwMode="auto">
          <a:xfrm>
            <a:off x="4191000" y="56388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11cm</a:t>
            </a:r>
          </a:p>
        </p:txBody>
      </p:sp>
      <p:pic>
        <p:nvPicPr>
          <p:cNvPr id="8223" name="Picture 74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3000" y="1600200"/>
            <a:ext cx="304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4" name="Picture 75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1600200"/>
            <a:ext cx="304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5" name="Picture 76" descr="scan000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62200" y="1600200"/>
            <a:ext cx="304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26" name="Picture 77" descr="scan000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1676400"/>
            <a:ext cx="177800" cy="149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0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3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02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2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2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/>
      <p:bldP spid="10263" grpId="0"/>
      <p:bldP spid="10264" grpId="0"/>
      <p:bldP spid="10265" grpId="0"/>
      <p:bldP spid="10311" grpId="0"/>
      <p:bldP spid="10312" grpId="0"/>
      <p:bldP spid="103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val 2"/>
          <p:cNvSpPr>
            <a:spLocks noChangeArrowheads="1"/>
          </p:cNvSpPr>
          <p:nvPr/>
        </p:nvSpPr>
        <p:spPr bwMode="auto">
          <a:xfrm>
            <a:off x="3657600" y="4876800"/>
            <a:ext cx="9144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pic>
        <p:nvPicPr>
          <p:cNvPr id="14339" name="Picture 3" descr="kitty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4572000"/>
            <a:ext cx="14478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Oval 4"/>
          <p:cNvSpPr>
            <a:spLocks noChangeArrowheads="1"/>
          </p:cNvSpPr>
          <p:nvPr/>
        </p:nvSpPr>
        <p:spPr bwMode="auto">
          <a:xfrm>
            <a:off x="3733800" y="2133600"/>
            <a:ext cx="9144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14341" name="Oval 5"/>
          <p:cNvSpPr>
            <a:spLocks noChangeArrowheads="1"/>
          </p:cNvSpPr>
          <p:nvPr/>
        </p:nvSpPr>
        <p:spPr bwMode="auto">
          <a:xfrm>
            <a:off x="914400" y="2209800"/>
            <a:ext cx="9144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304800" y="1550988"/>
            <a:ext cx="22860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latin typeface="Times New Roman" pitchFamily="18" charset="0"/>
                <a:cs typeface="Times New Roman" pitchFamily="18" charset="0"/>
              </a:rPr>
              <a:t>26 + 5 = 31</a:t>
            </a: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3048000" y="1524000"/>
            <a:ext cx="2574925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 36 + 6 = 52</a:t>
            </a: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6324600" y="1524000"/>
            <a:ext cx="21796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A50021"/>
                </a:solidFill>
                <a:latin typeface="Times New Roman" pitchFamily="18" charset="0"/>
                <a:cs typeface="Times New Roman" pitchFamily="18" charset="0"/>
              </a:rPr>
              <a:t>32 + 6 = 40</a:t>
            </a: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0" y="4191000"/>
            <a:ext cx="2971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990099"/>
                </a:solidFill>
                <a:latin typeface="Times New Roman" pitchFamily="18" charset="0"/>
                <a:cs typeface="Times New Roman" pitchFamily="18" charset="0"/>
              </a:rPr>
              <a:t>46 + 8 = 54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6172200" y="4144963"/>
            <a:ext cx="297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FA5206"/>
                </a:solidFill>
                <a:latin typeface="Times New Roman" pitchFamily="18" charset="0"/>
                <a:cs typeface="Times New Roman" pitchFamily="18" charset="0"/>
              </a:rPr>
              <a:t> 31 + 5 = 46</a:t>
            </a: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3124200" y="4144963"/>
            <a:ext cx="2971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56 + 4 = 60</a:t>
            </a:r>
          </a:p>
        </p:txBody>
      </p:sp>
      <p:sp>
        <p:nvSpPr>
          <p:cNvPr id="9228" name="WordArt 12">
            <a:hlinkClick r:id="" action="ppaction://noaction"/>
          </p:cNvPr>
          <p:cNvSpPr>
            <a:spLocks noChangeArrowheads="1" noChangeShapeType="1" noTextEdit="1"/>
          </p:cNvSpPr>
          <p:nvPr/>
        </p:nvSpPr>
        <p:spPr bwMode="auto">
          <a:xfrm>
            <a:off x="381000" y="304800"/>
            <a:ext cx="2095500" cy="6477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Trò chơi </a:t>
            </a:r>
            <a:endParaRPr lang="en-US" sz="3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49" name="Picture 13" descr="401666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14400" y="2209800"/>
            <a:ext cx="914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0" name="Picture 14" descr="donald-duck-1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838200"/>
            <a:ext cx="27432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1" name="Picture 15" descr="roedblomst017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05200" y="2057400"/>
            <a:ext cx="1219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52" name="Oval 16"/>
          <p:cNvSpPr>
            <a:spLocks noChangeArrowheads="1"/>
          </p:cNvSpPr>
          <p:nvPr/>
        </p:nvSpPr>
        <p:spPr bwMode="auto">
          <a:xfrm>
            <a:off x="533400" y="4953000"/>
            <a:ext cx="9144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40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Đ</a:t>
            </a:r>
          </a:p>
        </p:txBody>
      </p:sp>
      <p:sp>
        <p:nvSpPr>
          <p:cNvPr id="14353" name="Oval 17"/>
          <p:cNvSpPr>
            <a:spLocks noChangeArrowheads="1"/>
          </p:cNvSpPr>
          <p:nvPr/>
        </p:nvSpPr>
        <p:spPr bwMode="auto">
          <a:xfrm>
            <a:off x="6781800" y="2209800"/>
            <a:ext cx="9144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sp>
        <p:nvSpPr>
          <p:cNvPr id="14354" name="Oval 18"/>
          <p:cNvSpPr>
            <a:spLocks noChangeArrowheads="1"/>
          </p:cNvSpPr>
          <p:nvPr/>
        </p:nvSpPr>
        <p:spPr bwMode="auto">
          <a:xfrm>
            <a:off x="6858000" y="4724400"/>
            <a:ext cx="914400" cy="7620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r>
              <a:rPr lang="en-US" sz="32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S</a:t>
            </a:r>
          </a:p>
        </p:txBody>
      </p:sp>
      <p:pic>
        <p:nvPicPr>
          <p:cNvPr id="14355" name="Picture 19" descr="h55727284700er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895600" y="3810000"/>
            <a:ext cx="31242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6" name="Picture 20" descr="tommy[1]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477000" y="2057400"/>
            <a:ext cx="1524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7" name="Picture 21" descr="12)-TJ1431-Tom-Cat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096000" y="762000"/>
            <a:ext cx="3048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8" name="Picture 22" descr="happyface2"/>
          <p:cNvPicPr>
            <a:picLocks noChangeAspect="1" noChangeArrowheads="1" noCrop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81000" y="4800600"/>
            <a:ext cx="1371600" cy="112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59" name="Picture 23" descr="quyennlMickey-Mouse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0" y="3810000"/>
            <a:ext cx="28194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60" name="Picture 24" descr="disney-tigger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2971800" y="762000"/>
            <a:ext cx="2895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61" name="Picture 25" descr="Picture6"/>
          <p:cNvPicPr>
            <a:picLocks noChangeAspect="1" noChangeArrowheads="1" noCrop="1"/>
          </p:cNvPicPr>
          <p:nvPr/>
        </p:nvPicPr>
        <p:blipFill>
          <a:blip r:embed="rId13">
            <a:lum contrast="18000"/>
          </a:blip>
          <a:srcRect/>
          <a:stretch>
            <a:fillRect/>
          </a:stretch>
        </p:blipFill>
        <p:spPr bwMode="auto">
          <a:xfrm>
            <a:off x="6324600" y="4572000"/>
            <a:ext cx="1981200" cy="124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62" name="Picture 26" descr="262_3301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172200" y="3886200"/>
            <a:ext cx="29718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1"/>
    <p:sndAc>
      <p:stSnd>
        <p:snd r:embed="rId2" name="laser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3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43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49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43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" decel="100000"/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0" accel="100000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0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43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 nodeType="clickPar">
                      <p:stCondLst>
                        <p:cond delay="0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21" dur="500"/>
                                        <p:tgtEl>
                                          <p:spTgt spid="143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43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 nodeType="clickPar">
                      <p:stCondLst>
                        <p:cond delay="0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decel="100000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decel="100000"/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4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5"/>
                  </p:tgtEl>
                </p:cond>
              </p:nextCondLst>
            </p:seq>
            <p:seq concurrent="1" nextAc="seek">
              <p:cTn id="34" restart="whenNotActive" fill="hold" evtFilter="cancelBubble" nodeType="interactiveSeq">
                <p:stCondLst>
                  <p:cond evt="onClick" delay="0">
                    <p:tgtEl>
                      <p:spTgt spid="143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" fill="hold" nodeType="clickPar">
                      <p:stCondLst>
                        <p:cond delay="0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3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9" dur="1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0" dur="4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43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 nodeType="clickPar">
                      <p:stCondLst>
                        <p:cond delay="0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0" presetClass="exit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/>
                                        <p:tgtEl>
                                          <p:spTgt spid="14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43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7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43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 nodeType="clickPar">
                      <p:stCondLst>
                        <p:cond delay="0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4" dur="500"/>
                                        <p:tgtEl>
                                          <p:spTgt spid="143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8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43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 nodeType="clickPar">
                      <p:stCondLst>
                        <p:cond delay="0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0" dur="500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14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59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43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5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39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43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5" dur="500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14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7" dur="500"/>
                                        <p:tgtEl>
                                          <p:spTgt spid="143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60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143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 nodeType="clickPar">
                      <p:stCondLst>
                        <p:cond delay="0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7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83" dur="500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500"/>
                                        <p:tgtEl>
                                          <p:spTgt spid="143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61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143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 nodeType="clickPar">
                      <p:stCondLst>
                        <p:cond delay="0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34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from="(ppt_x)" to="(ppt_x+1)" calcmode="lin" valueType="num">
                                      <p:cBhvr>
                                        <p:cTn id="9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91" dur="1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2" dur="4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  <p:to>
                                        <p:strVal val="-1.0"/>
                                      </p:to>
                                    </p:se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62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ding Grid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Fading Gri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rial" pitchFamily="34" charset="0"/>
          </a:defRPr>
        </a:defPPr>
      </a:lstStyle>
    </a:lnDef>
  </a:objectDefaults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.Vn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404</TotalTime>
  <Words>324</Words>
  <Application>Microsoft Office PowerPoint</Application>
  <PresentationFormat>On-screen Show (4:3)</PresentationFormat>
  <Paragraphs>118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Fading Grid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Toán lóp 2_Bài 7 cộng với một số 7 + 5</dc:title>
  <dc:subject>DS1</dc:subject>
  <dc:creator>Trường Sơn</dc:creator>
  <cp:lastModifiedBy>Nhulam</cp:lastModifiedBy>
  <cp:revision>126</cp:revision>
  <dcterms:created xsi:type="dcterms:W3CDTF">2010-09-24T14:44:18Z</dcterms:created>
  <dcterms:modified xsi:type="dcterms:W3CDTF">2020-11-10T03:34:23Z</dcterms:modified>
</cp:coreProperties>
</file>