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301" r:id="rId2"/>
    <p:sldId id="310" r:id="rId3"/>
    <p:sldId id="311" r:id="rId4"/>
    <p:sldId id="297" r:id="rId5"/>
    <p:sldId id="312" r:id="rId6"/>
    <p:sldId id="313" r:id="rId7"/>
    <p:sldId id="308" r:id="rId8"/>
    <p:sldId id="30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A50021"/>
    <a:srgbClr val="FFFF00"/>
    <a:srgbClr val="0000FF"/>
    <a:srgbClr val="FF0000"/>
    <a:srgbClr val="FFFF99"/>
    <a:srgbClr val="66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719" autoAdjust="0"/>
  </p:normalViewPr>
  <p:slideViewPr>
    <p:cSldViewPr>
      <p:cViewPr>
        <p:scale>
          <a:sx n="77" d="100"/>
          <a:sy n="77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310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10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3A5FC-03B8-4F22-80D5-5274FD47F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5F9FD-C6C8-4277-9A22-09414C51D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2842D-80BB-4815-9643-A29A74617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F4F4B-BADB-44B6-AA2A-92A22E246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F5714-7193-49F4-A894-ACC529C4A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CDD59-029F-4507-951B-B8F4787FA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4AE48-2605-4BE6-87FD-C339B717A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35523-003E-428E-B246-53810E80E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56EE2-E1F8-4336-90DC-98C70AD05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9CFF0-2F7C-46AC-984C-AFE8EC8CF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3034A-AC13-4E66-A846-A9764BD23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B1337-9AC9-45E5-975F-20CC4FB48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61AD0BE8-1882-484A-B1B6-E3F7D9624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em%20yeu%20hoa%20binh%20THIEU%20NHI.mid" TargetMode="Externa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audio" Target="chuchimnhodethuong.wm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6" name="em yeu hoa binh THIEU NHI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533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11" descr="CTRE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3838" y="5353050"/>
            <a:ext cx="13620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2" descr="003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588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5" name="WordArt 13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6543675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MÔN: TOÁN - LỚP 2</a:t>
            </a:r>
          </a:p>
          <a:p>
            <a:pPr algn="ctr"/>
            <a:r>
              <a:rPr lang="en-US" sz="32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cộng</a:t>
            </a:r>
            <a:endParaRPr lang="en-US" sz="32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0596"/>
                </p:tgtEl>
              </p:cMediaNode>
            </p:audio>
          </p:childTnLst>
        </p:cTn>
      </p:par>
    </p:tnLst>
    <p:bldLst>
      <p:bldP spid="1106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24000" y="5270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3251200" y="457200"/>
            <a:ext cx="322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B20A22"/>
                </a:solidFill>
                <a:latin typeface="Times New Roman" pitchFamily="18" charset="0"/>
                <a:cs typeface="Times New Roman" pitchFamily="18" charset="0"/>
              </a:rPr>
              <a:t>Bảng cộng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1066800"/>
            <a:ext cx="762000" cy="609600"/>
            <a:chOff x="2064" y="960"/>
            <a:chExt cx="480" cy="384"/>
          </a:xfrm>
        </p:grpSpPr>
        <p:grpSp>
          <p:nvGrpSpPr>
            <p:cNvPr id="4113" name="Group 143"/>
            <p:cNvGrpSpPr>
              <a:grpSpLocks/>
            </p:cNvGrpSpPr>
            <p:nvPr/>
          </p:nvGrpSpPr>
          <p:grpSpPr bwMode="auto">
            <a:xfrm>
              <a:off x="2064" y="960"/>
              <a:ext cx="480" cy="384"/>
              <a:chOff x="1296" y="2736"/>
              <a:chExt cx="528" cy="432"/>
            </a:xfrm>
          </p:grpSpPr>
          <p:sp>
            <p:nvSpPr>
              <p:cNvPr id="4115" name="Oval 144"/>
              <p:cNvSpPr>
                <a:spLocks noChangeArrowheads="1"/>
              </p:cNvSpPr>
              <p:nvPr/>
            </p:nvSpPr>
            <p:spPr bwMode="gray">
              <a:xfrm rot="1758052">
                <a:off x="1311" y="2751"/>
                <a:ext cx="513" cy="417"/>
              </a:xfrm>
              <a:prstGeom prst="ellipse">
                <a:avLst/>
              </a:prstGeom>
              <a:gradFill rotWithShape="1">
                <a:gsLst>
                  <a:gs pos="0">
                    <a:srgbClr val="006600"/>
                  </a:gs>
                  <a:gs pos="100000">
                    <a:srgbClr val="002F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6" name="Oval 145"/>
              <p:cNvSpPr>
                <a:spLocks noChangeArrowheads="1"/>
              </p:cNvSpPr>
              <p:nvPr/>
            </p:nvSpPr>
            <p:spPr bwMode="gray">
              <a:xfrm rot="1758052">
                <a:off x="1296" y="2736"/>
                <a:ext cx="515" cy="417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4117" name="Picture 146" descr="Pictur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44" y="2760"/>
                <a:ext cx="239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4114" name="Text Box 147"/>
            <p:cNvSpPr txBox="1">
              <a:spLocks noChangeArrowheads="1"/>
            </p:cNvSpPr>
            <p:nvPr/>
          </p:nvSpPr>
          <p:spPr bwMode="gray">
            <a:xfrm>
              <a:off x="2112" y="960"/>
              <a:ext cx="38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800" b="1">
                  <a:solidFill>
                    <a:srgbClr val="CC0066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4939" name="Text Box 11"/>
          <p:cNvSpPr txBox="1">
            <a:spLocks noChangeArrowheads="1"/>
          </p:cNvSpPr>
          <p:nvPr/>
        </p:nvSpPr>
        <p:spPr bwMode="auto">
          <a:xfrm>
            <a:off x="1219200" y="1066800"/>
            <a:ext cx="3200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i="1" dirty="0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4940" name="Text Box 12"/>
          <p:cNvSpPr txBox="1">
            <a:spLocks noChangeArrowheads="1"/>
          </p:cNvSpPr>
          <p:nvPr/>
        </p:nvSpPr>
        <p:spPr bwMode="auto">
          <a:xfrm>
            <a:off x="685800" y="1574800"/>
            <a:ext cx="1828800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+ 2 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+ 3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+ 4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+ 5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+ 6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+ 7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+ 8 =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9 + 9 =</a:t>
            </a:r>
          </a:p>
        </p:txBody>
      </p:sp>
      <p:sp>
        <p:nvSpPr>
          <p:cNvPr id="124964" name="Text Box 36"/>
          <p:cNvSpPr txBox="1">
            <a:spLocks noChangeArrowheads="1"/>
          </p:cNvSpPr>
          <p:nvPr/>
        </p:nvSpPr>
        <p:spPr bwMode="auto">
          <a:xfrm>
            <a:off x="292100" y="1638300"/>
            <a:ext cx="622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4104" name="Text Box 37"/>
          <p:cNvSpPr txBox="1">
            <a:spLocks noChangeArrowheads="1"/>
          </p:cNvSpPr>
          <p:nvPr/>
        </p:nvSpPr>
        <p:spPr bwMode="auto">
          <a:xfrm>
            <a:off x="8223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Text Box 38"/>
          <p:cNvSpPr txBox="1">
            <a:spLocks noChangeArrowheads="1"/>
          </p:cNvSpPr>
          <p:nvPr/>
        </p:nvSpPr>
        <p:spPr bwMode="auto">
          <a:xfrm>
            <a:off x="441325" y="2551113"/>
            <a:ext cx="930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1" name="Text Box 43"/>
          <p:cNvSpPr txBox="1">
            <a:spLocks noChangeArrowheads="1"/>
          </p:cNvSpPr>
          <p:nvPr/>
        </p:nvSpPr>
        <p:spPr bwMode="auto">
          <a:xfrm>
            <a:off x="2652713" y="1577975"/>
            <a:ext cx="18288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8 + 3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8 + 4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8 + 5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8 + 6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8 + 7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8 + 8 = </a:t>
            </a:r>
          </a:p>
        </p:txBody>
      </p:sp>
      <p:sp>
        <p:nvSpPr>
          <p:cNvPr id="124972" name="Text Box 44"/>
          <p:cNvSpPr txBox="1">
            <a:spLocks noChangeArrowheads="1"/>
          </p:cNvSpPr>
          <p:nvPr/>
        </p:nvSpPr>
        <p:spPr bwMode="auto">
          <a:xfrm>
            <a:off x="4538663" y="1558925"/>
            <a:ext cx="18288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7 + 4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7 + 5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7 + 6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7 + 7 =</a:t>
            </a:r>
          </a:p>
        </p:txBody>
      </p:sp>
      <p:sp>
        <p:nvSpPr>
          <p:cNvPr id="124973" name="Text Box 45"/>
          <p:cNvSpPr txBox="1">
            <a:spLocks noChangeArrowheads="1"/>
          </p:cNvSpPr>
          <p:nvPr/>
        </p:nvSpPr>
        <p:spPr bwMode="auto">
          <a:xfrm>
            <a:off x="6467475" y="1562100"/>
            <a:ext cx="1828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6 + 5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6 + 6 =</a:t>
            </a:r>
          </a:p>
        </p:txBody>
      </p:sp>
      <p:sp>
        <p:nvSpPr>
          <p:cNvPr id="124975" name="Text Box 47"/>
          <p:cNvSpPr txBox="1">
            <a:spLocks noChangeArrowheads="1"/>
          </p:cNvSpPr>
          <p:nvPr/>
        </p:nvSpPr>
        <p:spPr bwMode="auto">
          <a:xfrm>
            <a:off x="2000250" y="1566863"/>
            <a:ext cx="609600" cy="500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24989" name="Text Box 61"/>
          <p:cNvSpPr txBox="1">
            <a:spLocks noChangeArrowheads="1"/>
          </p:cNvSpPr>
          <p:nvPr/>
        </p:nvSpPr>
        <p:spPr bwMode="auto">
          <a:xfrm>
            <a:off x="3738563" y="1585913"/>
            <a:ext cx="609600" cy="372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124990" name="Text Box 62"/>
          <p:cNvSpPr txBox="1">
            <a:spLocks noChangeArrowheads="1"/>
          </p:cNvSpPr>
          <p:nvPr/>
        </p:nvSpPr>
        <p:spPr bwMode="auto">
          <a:xfrm>
            <a:off x="5648325" y="1552575"/>
            <a:ext cx="6096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  <p:sp>
        <p:nvSpPr>
          <p:cNvPr id="124991" name="Text Box 63"/>
          <p:cNvSpPr txBox="1">
            <a:spLocks noChangeArrowheads="1"/>
          </p:cNvSpPr>
          <p:nvPr/>
        </p:nvSpPr>
        <p:spPr bwMode="auto">
          <a:xfrm>
            <a:off x="7572375" y="1562100"/>
            <a:ext cx="609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24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4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4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24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4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4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24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4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4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124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/>
      <p:bldP spid="124939" grpId="0"/>
      <p:bldP spid="124940" grpId="0"/>
      <p:bldP spid="124964" grpId="0"/>
      <p:bldP spid="124971" grpId="0"/>
      <p:bldP spid="124972" grpId="0"/>
      <p:bldP spid="124973" grpId="0"/>
      <p:bldP spid="124975" grpId="0"/>
      <p:bldP spid="124989" grpId="0"/>
      <p:bldP spid="124990" grpId="0"/>
      <p:bldP spid="1249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24000" y="5270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251200" y="457200"/>
            <a:ext cx="322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B20A22"/>
                </a:solidFill>
                <a:latin typeface="Times New Roman" pitchFamily="18" charset="0"/>
                <a:cs typeface="Times New Roman" pitchFamily="18" charset="0"/>
              </a:rPr>
              <a:t>Bảng cộng</a:t>
            </a:r>
          </a:p>
        </p:txBody>
      </p:sp>
      <p:grpSp>
        <p:nvGrpSpPr>
          <p:cNvPr id="5124" name="Group 5"/>
          <p:cNvGrpSpPr>
            <a:grpSpLocks/>
          </p:cNvGrpSpPr>
          <p:nvPr/>
        </p:nvGrpSpPr>
        <p:grpSpPr bwMode="auto">
          <a:xfrm>
            <a:off x="304800" y="1066800"/>
            <a:ext cx="762000" cy="609600"/>
            <a:chOff x="2064" y="960"/>
            <a:chExt cx="480" cy="384"/>
          </a:xfrm>
        </p:grpSpPr>
        <p:grpSp>
          <p:nvGrpSpPr>
            <p:cNvPr id="5137" name="Group 143"/>
            <p:cNvGrpSpPr>
              <a:grpSpLocks/>
            </p:cNvGrpSpPr>
            <p:nvPr/>
          </p:nvGrpSpPr>
          <p:grpSpPr bwMode="auto">
            <a:xfrm>
              <a:off x="2064" y="960"/>
              <a:ext cx="480" cy="384"/>
              <a:chOff x="1296" y="2736"/>
              <a:chExt cx="528" cy="432"/>
            </a:xfrm>
          </p:grpSpPr>
          <p:sp>
            <p:nvSpPr>
              <p:cNvPr id="5139" name="Oval 144"/>
              <p:cNvSpPr>
                <a:spLocks noChangeArrowheads="1"/>
              </p:cNvSpPr>
              <p:nvPr/>
            </p:nvSpPr>
            <p:spPr bwMode="gray">
              <a:xfrm rot="1758052">
                <a:off x="1311" y="2751"/>
                <a:ext cx="513" cy="417"/>
              </a:xfrm>
              <a:prstGeom prst="ellipse">
                <a:avLst/>
              </a:prstGeom>
              <a:gradFill rotWithShape="1">
                <a:gsLst>
                  <a:gs pos="0">
                    <a:srgbClr val="006600"/>
                  </a:gs>
                  <a:gs pos="100000">
                    <a:srgbClr val="002F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40" name="Oval 145"/>
              <p:cNvSpPr>
                <a:spLocks noChangeArrowheads="1"/>
              </p:cNvSpPr>
              <p:nvPr/>
            </p:nvSpPr>
            <p:spPr bwMode="gray">
              <a:xfrm rot="1758052">
                <a:off x="1296" y="2736"/>
                <a:ext cx="515" cy="417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5141" name="Picture 146" descr="Pictur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344" y="2760"/>
                <a:ext cx="239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5138" name="Text Box 147"/>
            <p:cNvSpPr txBox="1">
              <a:spLocks noChangeArrowheads="1"/>
            </p:cNvSpPr>
            <p:nvPr/>
          </p:nvSpPr>
          <p:spPr bwMode="gray">
            <a:xfrm>
              <a:off x="2112" y="960"/>
              <a:ext cx="385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sz="2800" b="1">
                  <a:solidFill>
                    <a:srgbClr val="CC0066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1219200" y="1066800"/>
            <a:ext cx="312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i="1" dirty="0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685800" y="1574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2 + 9  =</a:t>
            </a:r>
          </a:p>
        </p:txBody>
      </p:sp>
      <p:sp>
        <p:nvSpPr>
          <p:cNvPr id="125965" name="Text Box 13"/>
          <p:cNvSpPr txBox="1">
            <a:spLocks noChangeArrowheads="1"/>
          </p:cNvSpPr>
          <p:nvPr/>
        </p:nvSpPr>
        <p:spPr bwMode="auto">
          <a:xfrm>
            <a:off x="292100" y="1638300"/>
            <a:ext cx="622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5128" name="Text Box 14"/>
          <p:cNvSpPr txBox="1">
            <a:spLocks noChangeArrowheads="1"/>
          </p:cNvSpPr>
          <p:nvPr/>
        </p:nvSpPr>
        <p:spPr bwMode="auto">
          <a:xfrm>
            <a:off x="8223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Text Box 15"/>
          <p:cNvSpPr txBox="1">
            <a:spLocks noChangeArrowheads="1"/>
          </p:cNvSpPr>
          <p:nvPr/>
        </p:nvSpPr>
        <p:spPr bwMode="auto">
          <a:xfrm>
            <a:off x="441325" y="2551113"/>
            <a:ext cx="930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968" name="Text Box 16"/>
          <p:cNvSpPr txBox="1">
            <a:spLocks noChangeArrowheads="1"/>
          </p:cNvSpPr>
          <p:nvPr/>
        </p:nvSpPr>
        <p:spPr bwMode="auto">
          <a:xfrm>
            <a:off x="2652713" y="1577975"/>
            <a:ext cx="1828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3 + 8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3 + 9 =</a:t>
            </a:r>
          </a:p>
        </p:txBody>
      </p:sp>
      <p:sp>
        <p:nvSpPr>
          <p:cNvPr id="125969" name="Text Box 17"/>
          <p:cNvSpPr txBox="1">
            <a:spLocks noChangeArrowheads="1"/>
          </p:cNvSpPr>
          <p:nvPr/>
        </p:nvSpPr>
        <p:spPr bwMode="auto">
          <a:xfrm>
            <a:off x="4538663" y="1558925"/>
            <a:ext cx="18288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4 + 7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4 + 8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4 + 9 =</a:t>
            </a:r>
          </a:p>
        </p:txBody>
      </p:sp>
      <p:sp>
        <p:nvSpPr>
          <p:cNvPr id="125970" name="Text Box 18"/>
          <p:cNvSpPr txBox="1">
            <a:spLocks noChangeArrowheads="1"/>
          </p:cNvSpPr>
          <p:nvPr/>
        </p:nvSpPr>
        <p:spPr bwMode="auto">
          <a:xfrm>
            <a:off x="6467475" y="1562100"/>
            <a:ext cx="18288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5 + 6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5 + 7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5 + 8 =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2D2D8F"/>
                </a:solidFill>
                <a:latin typeface="Times New Roman" pitchFamily="18" charset="0"/>
                <a:cs typeface="Times New Roman" pitchFamily="18" charset="0"/>
              </a:rPr>
              <a:t>5 + 9 =</a:t>
            </a:r>
          </a:p>
        </p:txBody>
      </p:sp>
      <p:sp>
        <p:nvSpPr>
          <p:cNvPr id="125971" name="Text Box 19"/>
          <p:cNvSpPr txBox="1">
            <a:spLocks noChangeArrowheads="1"/>
          </p:cNvSpPr>
          <p:nvPr/>
        </p:nvSpPr>
        <p:spPr bwMode="auto">
          <a:xfrm>
            <a:off x="2000250" y="156686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25972" name="Text Box 20"/>
          <p:cNvSpPr txBox="1">
            <a:spLocks noChangeArrowheads="1"/>
          </p:cNvSpPr>
          <p:nvPr/>
        </p:nvSpPr>
        <p:spPr bwMode="auto">
          <a:xfrm>
            <a:off x="3738563" y="1585913"/>
            <a:ext cx="6096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25973" name="Text Box 21"/>
          <p:cNvSpPr txBox="1">
            <a:spLocks noChangeArrowheads="1"/>
          </p:cNvSpPr>
          <p:nvPr/>
        </p:nvSpPr>
        <p:spPr bwMode="auto">
          <a:xfrm>
            <a:off x="5648325" y="1552575"/>
            <a:ext cx="6096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</p:txBody>
      </p:sp>
      <p:sp>
        <p:nvSpPr>
          <p:cNvPr id="125974" name="Text Box 22"/>
          <p:cNvSpPr txBox="1">
            <a:spLocks noChangeArrowheads="1"/>
          </p:cNvSpPr>
          <p:nvPr/>
        </p:nvSpPr>
        <p:spPr bwMode="auto">
          <a:xfrm>
            <a:off x="7572375" y="1562100"/>
            <a:ext cx="6096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2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2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2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4" grpId="0"/>
      <p:bldP spid="125965" grpId="0"/>
      <p:bldP spid="125968" grpId="0"/>
      <p:bldP spid="125969" grpId="0"/>
      <p:bldP spid="125970" grpId="0"/>
      <p:bldP spid="125971" grpId="0"/>
      <p:bldP spid="125972" grpId="0"/>
      <p:bldP spid="125973" grpId="0"/>
      <p:bldP spid="1259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0"/>
          <p:cNvSpPr txBox="1">
            <a:spLocks noChangeArrowheads="1"/>
          </p:cNvSpPr>
          <p:nvPr/>
        </p:nvSpPr>
        <p:spPr bwMode="auto">
          <a:xfrm>
            <a:off x="2362200" y="2514600"/>
            <a:ext cx="6463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26</a:t>
            </a:r>
          </a:p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17</a:t>
            </a:r>
          </a:p>
        </p:txBody>
      </p:sp>
      <p:sp>
        <p:nvSpPr>
          <p:cNvPr id="6147" name="Text Box 21"/>
          <p:cNvSpPr txBox="1">
            <a:spLocks noChangeArrowheads="1"/>
          </p:cNvSpPr>
          <p:nvPr/>
        </p:nvSpPr>
        <p:spPr bwMode="auto">
          <a:xfrm>
            <a:off x="4267200" y="2514600"/>
            <a:ext cx="6463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36</a:t>
            </a:r>
          </a:p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  8</a:t>
            </a:r>
          </a:p>
        </p:txBody>
      </p:sp>
      <p:sp>
        <p:nvSpPr>
          <p:cNvPr id="6148" name="Text Box 22"/>
          <p:cNvSpPr txBox="1">
            <a:spLocks noChangeArrowheads="1"/>
          </p:cNvSpPr>
          <p:nvPr/>
        </p:nvSpPr>
        <p:spPr bwMode="auto">
          <a:xfrm>
            <a:off x="609600" y="2514600"/>
            <a:ext cx="6463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  9</a:t>
            </a:r>
          </a:p>
        </p:txBody>
      </p:sp>
      <p:sp>
        <p:nvSpPr>
          <p:cNvPr id="6149" name="Text Box 23"/>
          <p:cNvSpPr txBox="1">
            <a:spLocks noChangeArrowheads="1"/>
          </p:cNvSpPr>
          <p:nvPr/>
        </p:nvSpPr>
        <p:spPr bwMode="auto">
          <a:xfrm>
            <a:off x="7543800" y="2514600"/>
            <a:ext cx="6463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17</a:t>
            </a:r>
          </a:p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6150" name="Text Box 24"/>
          <p:cNvSpPr txBox="1">
            <a:spLocks noChangeArrowheads="1"/>
          </p:cNvSpPr>
          <p:nvPr/>
        </p:nvSpPr>
        <p:spPr bwMode="auto">
          <a:xfrm>
            <a:off x="5943600" y="2514600"/>
            <a:ext cx="64633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39</a:t>
            </a:r>
          </a:p>
        </p:txBody>
      </p:sp>
      <p:sp>
        <p:nvSpPr>
          <p:cNvPr id="6151" name="Line 25"/>
          <p:cNvSpPr>
            <a:spLocks noChangeShapeType="1"/>
          </p:cNvSpPr>
          <p:nvPr/>
        </p:nvSpPr>
        <p:spPr bwMode="auto">
          <a:xfrm>
            <a:off x="2438400" y="3657600"/>
            <a:ext cx="609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Line 26"/>
          <p:cNvSpPr>
            <a:spLocks noChangeShapeType="1"/>
          </p:cNvSpPr>
          <p:nvPr/>
        </p:nvSpPr>
        <p:spPr bwMode="auto">
          <a:xfrm>
            <a:off x="4343400" y="3657600"/>
            <a:ext cx="609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Line 27"/>
          <p:cNvSpPr>
            <a:spLocks noChangeShapeType="1"/>
          </p:cNvSpPr>
          <p:nvPr/>
        </p:nvSpPr>
        <p:spPr bwMode="auto">
          <a:xfrm>
            <a:off x="5943600" y="3657600"/>
            <a:ext cx="685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Line 28"/>
          <p:cNvSpPr>
            <a:spLocks noChangeShapeType="1"/>
          </p:cNvSpPr>
          <p:nvPr/>
        </p:nvSpPr>
        <p:spPr bwMode="auto">
          <a:xfrm>
            <a:off x="7620000" y="3657600"/>
            <a:ext cx="609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Line 29"/>
          <p:cNvSpPr>
            <a:spLocks noChangeShapeType="1"/>
          </p:cNvSpPr>
          <p:nvPr/>
        </p:nvSpPr>
        <p:spPr bwMode="auto">
          <a:xfrm>
            <a:off x="685800" y="3657600"/>
            <a:ext cx="609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381000" y="28194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57" name="Text Box 43"/>
          <p:cNvSpPr txBox="1">
            <a:spLocks noChangeArrowheads="1"/>
          </p:cNvSpPr>
          <p:nvPr/>
        </p:nvSpPr>
        <p:spPr bwMode="auto">
          <a:xfrm>
            <a:off x="7239000" y="28194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58" name="Text Box 44"/>
          <p:cNvSpPr txBox="1">
            <a:spLocks noChangeArrowheads="1"/>
          </p:cNvSpPr>
          <p:nvPr/>
        </p:nvSpPr>
        <p:spPr bwMode="auto">
          <a:xfrm>
            <a:off x="5715000" y="28194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59" name="Text Box 45"/>
          <p:cNvSpPr txBox="1">
            <a:spLocks noChangeArrowheads="1"/>
          </p:cNvSpPr>
          <p:nvPr/>
        </p:nvSpPr>
        <p:spPr bwMode="auto">
          <a:xfrm>
            <a:off x="4038600" y="28194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60" name="Text Box 46"/>
          <p:cNvSpPr txBox="1">
            <a:spLocks noChangeArrowheads="1"/>
          </p:cNvSpPr>
          <p:nvPr/>
        </p:nvSpPr>
        <p:spPr bwMode="auto">
          <a:xfrm>
            <a:off x="2133600" y="2819400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26680" name="Text Box 56"/>
          <p:cNvSpPr txBox="1">
            <a:spLocks noChangeArrowheads="1"/>
          </p:cNvSpPr>
          <p:nvPr/>
        </p:nvSpPr>
        <p:spPr bwMode="auto">
          <a:xfrm>
            <a:off x="609600" y="3657600"/>
            <a:ext cx="646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26686" name="Text Box 62"/>
          <p:cNvSpPr txBox="1">
            <a:spLocks noChangeArrowheads="1"/>
          </p:cNvSpPr>
          <p:nvPr/>
        </p:nvSpPr>
        <p:spPr bwMode="auto">
          <a:xfrm>
            <a:off x="7548563" y="3657600"/>
            <a:ext cx="646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</p:txBody>
      </p:sp>
      <p:sp>
        <p:nvSpPr>
          <p:cNvPr id="26687" name="Text Box 63"/>
          <p:cNvSpPr txBox="1">
            <a:spLocks noChangeArrowheads="1"/>
          </p:cNvSpPr>
          <p:nvPr/>
        </p:nvSpPr>
        <p:spPr bwMode="auto">
          <a:xfrm>
            <a:off x="5943600" y="3657600"/>
            <a:ext cx="646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81</a:t>
            </a:r>
          </a:p>
        </p:txBody>
      </p:sp>
      <p:sp>
        <p:nvSpPr>
          <p:cNvPr id="26688" name="Text Box 64"/>
          <p:cNvSpPr txBox="1">
            <a:spLocks noChangeArrowheads="1"/>
          </p:cNvSpPr>
          <p:nvPr/>
        </p:nvSpPr>
        <p:spPr bwMode="auto">
          <a:xfrm>
            <a:off x="4267200" y="3657600"/>
            <a:ext cx="646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26689" name="Text Box 65"/>
          <p:cNvSpPr txBox="1">
            <a:spLocks noChangeArrowheads="1"/>
          </p:cNvSpPr>
          <p:nvPr/>
        </p:nvSpPr>
        <p:spPr bwMode="auto">
          <a:xfrm>
            <a:off x="2362200" y="3657600"/>
            <a:ext cx="646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</a:t>
            </a:r>
          </a:p>
        </p:txBody>
      </p:sp>
      <p:sp>
        <p:nvSpPr>
          <p:cNvPr id="6166" name="Oval 74"/>
          <p:cNvSpPr>
            <a:spLocks noChangeArrowheads="1"/>
          </p:cNvSpPr>
          <p:nvPr/>
        </p:nvSpPr>
        <p:spPr bwMode="auto">
          <a:xfrm>
            <a:off x="381000" y="1600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167" name="Text Box 75"/>
          <p:cNvSpPr txBox="1">
            <a:spLocks noChangeArrowheads="1"/>
          </p:cNvSpPr>
          <p:nvPr/>
        </p:nvSpPr>
        <p:spPr bwMode="auto">
          <a:xfrm>
            <a:off x="1233488" y="1614488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Tính:</a:t>
            </a:r>
          </a:p>
        </p:txBody>
      </p:sp>
      <p:sp>
        <p:nvSpPr>
          <p:cNvPr id="6168" name="Text Box 76"/>
          <p:cNvSpPr txBox="1">
            <a:spLocks noChangeArrowheads="1"/>
          </p:cNvSpPr>
          <p:nvPr/>
        </p:nvSpPr>
        <p:spPr bwMode="auto">
          <a:xfrm>
            <a:off x="1524000" y="5270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9" name="Text Box 77"/>
          <p:cNvSpPr txBox="1">
            <a:spLocks noChangeArrowheads="1"/>
          </p:cNvSpPr>
          <p:nvPr/>
        </p:nvSpPr>
        <p:spPr bwMode="auto">
          <a:xfrm>
            <a:off x="3251200" y="457200"/>
            <a:ext cx="322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B20A22"/>
                </a:solidFill>
                <a:latin typeface="Times New Roman" pitchFamily="18" charset="0"/>
                <a:cs typeface="Times New Roman" pitchFamily="18" charset="0"/>
              </a:rPr>
              <a:t>Bảng cộng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6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80" grpId="0"/>
      <p:bldP spid="26686" grpId="0"/>
      <p:bldP spid="26687" grpId="0"/>
      <p:bldP spid="26688" grpId="0"/>
      <p:bldP spid="266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4"/>
          <p:cNvSpPr txBox="1">
            <a:spLocks noChangeArrowheads="1"/>
          </p:cNvSpPr>
          <p:nvPr/>
        </p:nvSpPr>
        <p:spPr bwMode="auto">
          <a:xfrm>
            <a:off x="1524000" y="5270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25"/>
          <p:cNvSpPr txBox="1">
            <a:spLocks noChangeArrowheads="1"/>
          </p:cNvSpPr>
          <p:nvPr/>
        </p:nvSpPr>
        <p:spPr bwMode="auto">
          <a:xfrm>
            <a:off x="3251200" y="457200"/>
            <a:ext cx="322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B20A22"/>
                </a:solidFill>
                <a:latin typeface="Times New Roman" pitchFamily="18" charset="0"/>
                <a:cs typeface="Times New Roman" pitchFamily="18" charset="0"/>
              </a:rPr>
              <a:t>Bảng cộng</a:t>
            </a:r>
          </a:p>
        </p:txBody>
      </p:sp>
      <p:sp>
        <p:nvSpPr>
          <p:cNvPr id="127003" name="Text Box 27"/>
          <p:cNvSpPr txBox="1">
            <a:spLocks noChangeArrowheads="1"/>
          </p:cNvSpPr>
          <p:nvPr/>
        </p:nvSpPr>
        <p:spPr bwMode="auto">
          <a:xfrm>
            <a:off x="1524000" y="1147763"/>
            <a:ext cx="70104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: 28 kg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 3 kg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Mai:                               …. kg?</a:t>
            </a:r>
          </a:p>
        </p:txBody>
      </p:sp>
      <p:sp>
        <p:nvSpPr>
          <p:cNvPr id="7173" name="Text Box 46"/>
          <p:cNvSpPr txBox="1">
            <a:spLocks noChangeArrowheads="1"/>
          </p:cNvSpPr>
          <p:nvPr/>
        </p:nvSpPr>
        <p:spPr bwMode="auto">
          <a:xfrm>
            <a:off x="75279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Text Box 67"/>
          <p:cNvSpPr txBox="1">
            <a:spLocks noChangeArrowheads="1"/>
          </p:cNvSpPr>
          <p:nvPr/>
        </p:nvSpPr>
        <p:spPr bwMode="auto">
          <a:xfrm>
            <a:off x="3870325" y="1636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045" name="Oval 69"/>
          <p:cNvSpPr>
            <a:spLocks noChangeArrowheads="1"/>
          </p:cNvSpPr>
          <p:nvPr/>
        </p:nvSpPr>
        <p:spPr bwMode="auto">
          <a:xfrm>
            <a:off x="396875" y="13208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176" name="Text Box 70"/>
          <p:cNvSpPr txBox="1">
            <a:spLocks noChangeArrowheads="1"/>
          </p:cNvSpPr>
          <p:nvPr/>
        </p:nvSpPr>
        <p:spPr bwMode="auto">
          <a:xfrm>
            <a:off x="3886200" y="1357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047" name="Text Box 71"/>
          <p:cNvSpPr txBox="1">
            <a:spLocks noChangeArrowheads="1"/>
          </p:cNvSpPr>
          <p:nvPr/>
        </p:nvSpPr>
        <p:spPr bwMode="auto">
          <a:xfrm>
            <a:off x="2133600" y="3733800"/>
            <a:ext cx="55626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Mai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28 + 3 = 31 (kg)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31 kg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7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2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03" grpId="0"/>
      <p:bldP spid="127045" grpId="0" animBg="1"/>
      <p:bldP spid="1270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2" name="chuchimnhodethuong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524000" y="5270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162300" y="450850"/>
            <a:ext cx="3314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B20A22"/>
                </a:solidFill>
                <a:latin typeface="Times New Roman" pitchFamily="18" charset="0"/>
                <a:cs typeface="Times New Roman" pitchFamily="18" charset="0"/>
              </a:rPr>
              <a:t>Bảng cộng</a:t>
            </a:r>
          </a:p>
        </p:txBody>
      </p:sp>
      <p:sp>
        <p:nvSpPr>
          <p:cNvPr id="128006" name="Text Box 6"/>
          <p:cNvSpPr txBox="1">
            <a:spLocks noChangeArrowheads="1"/>
          </p:cNvSpPr>
          <p:nvPr/>
        </p:nvSpPr>
        <p:spPr bwMode="auto">
          <a:xfrm>
            <a:off x="1371600" y="1447800"/>
            <a:ext cx="457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4: Trong hình bên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 mấy hình tam giác?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4022725" y="2398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199" name="Group 16"/>
          <p:cNvGrpSpPr>
            <a:grpSpLocks/>
          </p:cNvGrpSpPr>
          <p:nvPr/>
        </p:nvGrpSpPr>
        <p:grpSpPr bwMode="auto">
          <a:xfrm>
            <a:off x="3124200" y="3429000"/>
            <a:ext cx="3386138" cy="1295400"/>
            <a:chOff x="1968" y="2160"/>
            <a:chExt cx="2133" cy="816"/>
          </a:xfrm>
        </p:grpSpPr>
        <p:sp>
          <p:nvSpPr>
            <p:cNvPr id="8201" name="Line 9"/>
            <p:cNvSpPr>
              <a:spLocks noChangeShapeType="1"/>
            </p:cNvSpPr>
            <p:nvPr/>
          </p:nvSpPr>
          <p:spPr bwMode="auto">
            <a:xfrm flipH="1">
              <a:off x="1968" y="2160"/>
              <a:ext cx="432" cy="81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202" name="Group 15"/>
            <p:cNvGrpSpPr>
              <a:grpSpLocks/>
            </p:cNvGrpSpPr>
            <p:nvPr/>
          </p:nvGrpSpPr>
          <p:grpSpPr bwMode="auto">
            <a:xfrm>
              <a:off x="1968" y="2160"/>
              <a:ext cx="2133" cy="816"/>
              <a:chOff x="1968" y="2160"/>
              <a:chExt cx="2133" cy="816"/>
            </a:xfrm>
          </p:grpSpPr>
          <p:sp>
            <p:nvSpPr>
              <p:cNvPr id="8205" name="Line 10"/>
              <p:cNvSpPr>
                <a:spLocks noChangeShapeType="1"/>
              </p:cNvSpPr>
              <p:nvPr/>
            </p:nvSpPr>
            <p:spPr bwMode="auto">
              <a:xfrm flipV="1">
                <a:off x="1968" y="2964"/>
                <a:ext cx="2133" cy="1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6" name="Line 11"/>
              <p:cNvSpPr>
                <a:spLocks noChangeShapeType="1"/>
              </p:cNvSpPr>
              <p:nvPr/>
            </p:nvSpPr>
            <p:spPr bwMode="auto">
              <a:xfrm>
                <a:off x="2400" y="2160"/>
                <a:ext cx="96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07" name="Line 12"/>
              <p:cNvSpPr>
                <a:spLocks noChangeShapeType="1"/>
              </p:cNvSpPr>
              <p:nvPr/>
            </p:nvSpPr>
            <p:spPr bwMode="auto">
              <a:xfrm flipV="1">
                <a:off x="1968" y="2160"/>
                <a:ext cx="960" cy="81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03" name="Line 13"/>
            <p:cNvSpPr>
              <a:spLocks noChangeShapeType="1"/>
            </p:cNvSpPr>
            <p:nvPr/>
          </p:nvSpPr>
          <p:spPr bwMode="auto">
            <a:xfrm>
              <a:off x="3360" y="2160"/>
              <a:ext cx="720" cy="81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4" name="Line 14"/>
            <p:cNvSpPr>
              <a:spLocks noChangeShapeType="1"/>
            </p:cNvSpPr>
            <p:nvPr/>
          </p:nvSpPr>
          <p:spPr bwMode="auto">
            <a:xfrm flipH="1" flipV="1">
              <a:off x="2928" y="2160"/>
              <a:ext cx="1152" cy="81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8017" name="Text Box 17"/>
          <p:cNvSpPr txBox="1">
            <a:spLocks noChangeArrowheads="1"/>
          </p:cNvSpPr>
          <p:nvPr/>
        </p:nvSpPr>
        <p:spPr bwMode="auto">
          <a:xfrm>
            <a:off x="1338263" y="2751138"/>
            <a:ext cx="472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Có mấy hình tứ giác?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8002"/>
                </p:tgtEl>
              </p:cMediaNode>
            </p:audio>
          </p:childTnLst>
        </p:cTn>
      </p:par>
    </p:tnLst>
    <p:bldLst>
      <p:bldP spid="128006" grpId="0"/>
      <p:bldP spid="1280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hinh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33600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59" name="Hộp_Văn_Bản 2"/>
          <p:cNvSpPr txBox="1">
            <a:spLocks noChangeArrowheads="1"/>
          </p:cNvSpPr>
          <p:nvPr/>
        </p:nvSpPr>
        <p:spPr bwMode="auto">
          <a:xfrm>
            <a:off x="3124200" y="28194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solidFill>
                  <a:srgbClr val="FF0000"/>
                </a:solidFill>
                <a:cs typeface="Times New Roman" pitchFamily="18" charset="0"/>
              </a:rPr>
              <a:t>Về nhà</a:t>
            </a:r>
          </a:p>
        </p:txBody>
      </p:sp>
      <p:sp>
        <p:nvSpPr>
          <p:cNvPr id="121860" name="Hộp_Văn_Bản 3"/>
          <p:cNvSpPr txBox="1">
            <a:spLocks noChangeArrowheads="1"/>
          </p:cNvSpPr>
          <p:nvPr/>
        </p:nvSpPr>
        <p:spPr bwMode="auto">
          <a:xfrm>
            <a:off x="1905000" y="3581400"/>
            <a:ext cx="5486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  <a:cs typeface="Times New Roman" pitchFamily="18" charset="0"/>
              </a:rPr>
              <a:t>-</a:t>
            </a:r>
            <a:r>
              <a:rPr lang="en-US" sz="2400" b="1">
                <a:solidFill>
                  <a:srgbClr val="660066"/>
                </a:solidFill>
                <a:cs typeface="Times New Roman" pitchFamily="18" charset="0"/>
              </a:rPr>
              <a:t>Xem l</a:t>
            </a:r>
            <a:r>
              <a:rPr lang="en-US" sz="2400" b="1">
                <a:solidFill>
                  <a:srgbClr val="660066"/>
                </a:solidFill>
              </a:rPr>
              <a:t>ại bài, làm các bài tập còn lại.</a:t>
            </a:r>
          </a:p>
          <a:p>
            <a:pPr>
              <a:buFontTx/>
              <a:buChar char="-"/>
            </a:pPr>
            <a:r>
              <a:rPr lang="en-US" sz="2400" b="1">
                <a:solidFill>
                  <a:srgbClr val="660066"/>
                </a:solidFill>
              </a:rPr>
              <a:t>Làm thêm vở bài   tập Toán.</a:t>
            </a:r>
          </a:p>
          <a:p>
            <a:r>
              <a:rPr lang="en-US" sz="2400" b="1">
                <a:solidFill>
                  <a:srgbClr val="660066"/>
                </a:solidFill>
              </a:rPr>
              <a:t>- Chuẩn bị bài : Luyện tập.</a:t>
            </a:r>
          </a:p>
        </p:txBody>
      </p:sp>
      <p:sp>
        <p:nvSpPr>
          <p:cNvPr id="9221" name="Nơi giữ chỗ cho Ngày tháng 5"/>
          <p:cNvSpPr txBox="1">
            <a:spLocks noGrp="1"/>
          </p:cNvSpPr>
          <p:nvPr/>
        </p:nvSpPr>
        <p:spPr bwMode="auto">
          <a:xfrm>
            <a:off x="3581400" y="63055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endParaRPr lang="en-US" sz="1200">
              <a:solidFill>
                <a:srgbClr val="B5A788"/>
              </a:solidFill>
            </a:endParaRPr>
          </a:p>
        </p:txBody>
      </p:sp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1524000" y="712788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</a:rPr>
              <a:t>Toán</a:t>
            </a:r>
            <a:endParaRPr lang="en-US" sz="3200" b="1" i="1">
              <a:solidFill>
                <a:srgbClr val="006600"/>
              </a:solidFill>
            </a:endParaRPr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3251200" y="642938"/>
            <a:ext cx="322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B20A22"/>
                </a:solidFill>
              </a:rPr>
              <a:t>Bảng cộng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/>
      <p:bldP spid="1218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86388"/>
            <a:ext cx="1077913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86388"/>
            <a:ext cx="1077913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5386388"/>
            <a:ext cx="1077913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5386388"/>
            <a:ext cx="1077913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410200" y="5386388"/>
            <a:ext cx="979488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248400" y="5386388"/>
            <a:ext cx="979488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8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164513" y="5386388"/>
            <a:ext cx="979487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7162800" y="5386388"/>
            <a:ext cx="979488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890" name="WordArt 10"/>
          <p:cNvSpPr>
            <a:spLocks noChangeArrowheads="1" noChangeShapeType="1" noTextEdit="1"/>
          </p:cNvSpPr>
          <p:nvPr/>
        </p:nvSpPr>
        <p:spPr bwMode="auto">
          <a:xfrm>
            <a:off x="304800" y="1066800"/>
            <a:ext cx="8686800" cy="2743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762F00"/>
                    </a:gs>
                    <a:gs pos="100000">
                      <a:srgbClr val="FF6600"/>
                    </a:gs>
                  </a:gsLst>
                  <a:lin ang="18900000" scaled="1"/>
                </a:gradFill>
                <a:latin typeface="Times New Roman" pitchFamily="18" charset="0"/>
                <a:cs typeface="Times New Roman" pitchFamily="18" charset="0"/>
              </a:rPr>
              <a:t>Kính chúc thầy cô sức khỏe, chúc các em học tốt</a:t>
            </a:r>
          </a:p>
        </p:txBody>
      </p:sp>
      <p:pic>
        <p:nvPicPr>
          <p:cNvPr id="10251" name="Picture 11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352800"/>
            <a:ext cx="145097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2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5386388"/>
            <a:ext cx="1077913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13" descr="hoa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5386388"/>
            <a:ext cx="1077913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14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3657600"/>
            <a:ext cx="145097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15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333750"/>
            <a:ext cx="145097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16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352800"/>
            <a:ext cx="145097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17" descr="anim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3505200"/>
            <a:ext cx="145097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0" grpId="0" animBg="1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601</TotalTime>
  <Words>321</Words>
  <Application>Microsoft Office PowerPoint</Application>
  <PresentationFormat>On-screen Show (4:3)</PresentationFormat>
  <Paragraphs>119</Paragraphs>
  <Slides>8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Nhulam</cp:lastModifiedBy>
  <cp:revision>214</cp:revision>
  <dcterms:created xsi:type="dcterms:W3CDTF">2008-09-14T13:32:06Z</dcterms:created>
  <dcterms:modified xsi:type="dcterms:W3CDTF">2020-11-10T03:33:07Z</dcterms:modified>
</cp:coreProperties>
</file>