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8" r:id="rId9"/>
    <p:sldId id="263" r:id="rId10"/>
    <p:sldId id="269" r:id="rId11"/>
    <p:sldId id="270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459BB-593E-40C3-AA41-7CD98C367D05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CE31A-5412-48A7-AD9C-489159B99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2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7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719FF-86C3-495F-B93C-9B62BC780D16}" type="datetimeFigureOut">
              <a:rPr lang="en-US" smtClean="0"/>
              <a:t>18/11/2020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E623-021D-4547-A1CA-4F73B8464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9145905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26" y="4492936"/>
            <a:ext cx="3548548" cy="2365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9" y="465270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419947" y="2707639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533399" y="2917378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lnSpc>
                <a:spcPct val="150000"/>
              </a:lnSpc>
              <a:defRPr/>
            </a:pPr>
            <a:r>
              <a:rPr lang="en-US" altLang="zh-C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 defTabSz="1622425">
              <a:lnSpc>
                <a:spcPct val="150000"/>
              </a:lnSpc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: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zh-C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6781799" cy="272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8596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6858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264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573655" y="990600"/>
            <a:ext cx="6570345" cy="2057400"/>
          </a:xfrm>
          <a:prstGeom prst="wedgeRoundRectCallout">
            <a:avLst>
              <a:gd name="adj1" fmla="val -52863"/>
              <a:gd name="adj2" fmla="val 641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" y="1711324"/>
            <a:ext cx="2324100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4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25" y="17684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2_20200510083145_10.di-hoc---be-mai-vy-♪-than-dong-am-nhac-4-tuoi-hat-nhac-thieu-nhi-cuc-h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0245" y="3119120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015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80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18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656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943600" y="5782310"/>
            <a:ext cx="9144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43600"/>
            <a:ext cx="762635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1"/>
            <a:ext cx="3009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62425"/>
            <a:ext cx="3097107" cy="26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399" y="4162425"/>
            <a:ext cx="276210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162425"/>
            <a:ext cx="2916936" cy="269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67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5257800" cy="25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452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176" y="76200"/>
            <a:ext cx="87630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305361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14400"/>
            <a:ext cx="298948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5" y="762000"/>
            <a:ext cx="3038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185176" y="5410200"/>
            <a:ext cx="9144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84" y="5664395"/>
            <a:ext cx="762635" cy="6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9420"/>
            <a:ext cx="762635" cy="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2796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</Words>
  <Application>Microsoft Office PowerPoint</Application>
  <PresentationFormat>On-screen Show (4:3)</PresentationFormat>
  <Paragraphs>15</Paragraphs>
  <Slides>14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2020-11-18T06:04:44Z</dcterms:created>
  <dcterms:modified xsi:type="dcterms:W3CDTF">2020-11-18T06:10:41Z</dcterms:modified>
</cp:coreProperties>
</file>