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7" r:id="rId2"/>
    <p:sldId id="257" r:id="rId3"/>
    <p:sldId id="272" r:id="rId4"/>
    <p:sldId id="273" r:id="rId5"/>
    <p:sldId id="274" r:id="rId6"/>
    <p:sldId id="276" r:id="rId7"/>
    <p:sldId id="262" r:id="rId8"/>
    <p:sldId id="267" r:id="rId9"/>
    <p:sldId id="269" r:id="rId10"/>
    <p:sldId id="268" r:id="rId11"/>
    <p:sldId id="270" r:id="rId12"/>
  </p:sldIdLst>
  <p:sldSz cx="9144000" cy="6858000" type="screen4x3"/>
  <p:notesSz cx="6858000" cy="9144000"/>
  <p:defaultTextStyle>
    <a:defPPr>
      <a:defRPr lang="en-US"/>
    </a:defPPr>
    <a:lvl1pPr algn="l" rtl="0" fontAlgn="base">
      <a:spcBef>
        <a:spcPct val="0"/>
      </a:spcBef>
      <a:spcAft>
        <a:spcPct val="0"/>
      </a:spcAft>
      <a:defRPr sz="3200" kern="1200">
        <a:solidFill>
          <a:schemeClr val="tx1"/>
        </a:solidFill>
        <a:latin typeface="Times New Roman" pitchFamily="18" charset="0"/>
        <a:ea typeface="+mn-ea"/>
        <a:cs typeface="+mn-cs"/>
      </a:defRPr>
    </a:lvl1pPr>
    <a:lvl2pPr marL="457200" algn="l" rtl="0" fontAlgn="base">
      <a:spcBef>
        <a:spcPct val="0"/>
      </a:spcBef>
      <a:spcAft>
        <a:spcPct val="0"/>
      </a:spcAft>
      <a:defRPr sz="3200" kern="1200">
        <a:solidFill>
          <a:schemeClr val="tx1"/>
        </a:solidFill>
        <a:latin typeface="Times New Roman" pitchFamily="18" charset="0"/>
        <a:ea typeface="+mn-ea"/>
        <a:cs typeface="+mn-cs"/>
      </a:defRPr>
    </a:lvl2pPr>
    <a:lvl3pPr marL="914400" algn="l" rtl="0" fontAlgn="base">
      <a:spcBef>
        <a:spcPct val="0"/>
      </a:spcBef>
      <a:spcAft>
        <a:spcPct val="0"/>
      </a:spcAft>
      <a:defRPr sz="3200" kern="1200">
        <a:solidFill>
          <a:schemeClr val="tx1"/>
        </a:solidFill>
        <a:latin typeface="Times New Roman" pitchFamily="18" charset="0"/>
        <a:ea typeface="+mn-ea"/>
        <a:cs typeface="+mn-cs"/>
      </a:defRPr>
    </a:lvl3pPr>
    <a:lvl4pPr marL="1371600" algn="l" rtl="0" fontAlgn="base">
      <a:spcBef>
        <a:spcPct val="0"/>
      </a:spcBef>
      <a:spcAft>
        <a:spcPct val="0"/>
      </a:spcAft>
      <a:defRPr sz="3200" kern="1200">
        <a:solidFill>
          <a:schemeClr val="tx1"/>
        </a:solidFill>
        <a:latin typeface="Times New Roman" pitchFamily="18" charset="0"/>
        <a:ea typeface="+mn-ea"/>
        <a:cs typeface="+mn-cs"/>
      </a:defRPr>
    </a:lvl4pPr>
    <a:lvl5pPr marL="1828800" algn="l" rtl="0" fontAlgn="base">
      <a:spcBef>
        <a:spcPct val="0"/>
      </a:spcBef>
      <a:spcAft>
        <a:spcPct val="0"/>
      </a:spcAft>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99FF99"/>
    <a:srgbClr val="FF0066"/>
    <a:srgbClr val="FFFF99"/>
    <a:srgbClr val="FFFFFF"/>
    <a:srgbClr val="FFCCFF"/>
    <a:srgbClr val="CCFF66"/>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14" autoAdjust="0"/>
    <p:restoredTop sz="94660"/>
  </p:normalViewPr>
  <p:slideViewPr>
    <p:cSldViewPr>
      <p:cViewPr>
        <p:scale>
          <a:sx n="80" d="100"/>
          <a:sy n="80" d="100"/>
        </p:scale>
        <p:origin x="-72" y="4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1507"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1511"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E670BC1-1C2D-40DE-9A6A-36BB5ADB0BA4}" type="slidenum">
              <a:rPr lang="en-US"/>
              <a:pPr>
                <a:defRPr/>
              </a:pPr>
              <a:t>‹#›</a:t>
            </a:fld>
            <a:endParaRPr lang="en-US"/>
          </a:p>
        </p:txBody>
      </p:sp>
    </p:spTree>
    <p:extLst>
      <p:ext uri="{BB962C8B-B14F-4D97-AF65-F5344CB8AC3E}">
        <p14:creationId xmlns:p14="http://schemas.microsoft.com/office/powerpoint/2010/main" val="5523164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miter lim="800000"/>
            <a:headEnd/>
            <a:tailEnd/>
          </a:ln>
        </p:spPr>
        <p:txBody>
          <a:bodyPr/>
          <a:lstStyle/>
          <a:p>
            <a:fld id="{3273A954-8913-4899-BBC7-7D97A11B365F}" type="slidenum">
              <a:rPr lang="en-US" smtClean="0"/>
              <a:pPr/>
              <a:t>1</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miter lim="800000"/>
            <a:headEnd/>
            <a:tailEnd/>
          </a:ln>
        </p:spPr>
        <p:txBody>
          <a:bodyPr/>
          <a:lstStyle/>
          <a:p>
            <a:fld id="{DA903232-D108-4548-9577-ECC4B95CE7DF}" type="slidenum">
              <a:rPr lang="en-US" smtClean="0"/>
              <a:pPr/>
              <a:t>10</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miter lim="800000"/>
            <a:headEnd/>
            <a:tailEnd/>
          </a:ln>
        </p:spPr>
        <p:txBody>
          <a:bodyPr/>
          <a:lstStyle/>
          <a:p>
            <a:fld id="{870E125C-EB7A-47D9-A06C-1A682B82C7D5}" type="slidenum">
              <a:rPr lang="en-US" smtClean="0"/>
              <a:pPr/>
              <a:t>11</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miter lim="800000"/>
            <a:headEnd/>
            <a:tailEnd/>
          </a:ln>
        </p:spPr>
        <p:txBody>
          <a:bodyPr/>
          <a:lstStyle/>
          <a:p>
            <a:fld id="{C99488D7-1E83-4A16-B99C-81CA2CA4D0EF}" type="slidenum">
              <a:rPr lang="en-US" smtClean="0"/>
              <a:pPr/>
              <a:t>2</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miter lim="800000"/>
            <a:headEnd/>
            <a:tailEnd/>
          </a:ln>
        </p:spPr>
        <p:txBody>
          <a:bodyPr/>
          <a:lstStyle/>
          <a:p>
            <a:fld id="{16D61F45-00A7-433A-804D-D36986E0ADAD}" type="slidenum">
              <a:rPr lang="en-US" smtClean="0"/>
              <a:pPr/>
              <a:t>3</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2064B925-80E2-474C-B3E3-1E1C32214E9C}" type="slidenum">
              <a:rPr lang="en-US" smtClean="0"/>
              <a:pPr/>
              <a:t>4</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194A9488-A7F7-4440-9C92-C7F405CBB253}" type="slidenum">
              <a:rPr lang="en-US" smtClean="0"/>
              <a:pPr/>
              <a:t>5</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1ED28545-5E10-47AE-A717-AF34697041F8}" type="slidenum">
              <a:rPr lang="en-US" smtClean="0"/>
              <a:pPr/>
              <a:t>6</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miter lim="800000"/>
            <a:headEnd/>
            <a:tailEnd/>
          </a:ln>
        </p:spPr>
        <p:txBody>
          <a:bodyPr/>
          <a:lstStyle/>
          <a:p>
            <a:fld id="{56328A58-3783-4F6C-A326-D2EC3A4A34E5}" type="slidenum">
              <a:rPr lang="en-US" smtClean="0"/>
              <a:pPr/>
              <a:t>7</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F18060B0-0634-42D7-95E0-1B3E8747D6F3}" type="slidenum">
              <a:rPr lang="en-US" smtClean="0"/>
              <a:pPr/>
              <a:t>8</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miter lim="800000"/>
            <a:headEnd/>
            <a:tailEnd/>
          </a:ln>
        </p:spPr>
        <p:txBody>
          <a:bodyPr/>
          <a:lstStyle/>
          <a:p>
            <a:fld id="{0C02B426-BEA2-42EF-A943-D0F76E211352}" type="slidenum">
              <a:rPr lang="en-US" smtClean="0"/>
              <a:pPr/>
              <a:t>9</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D59FF-0752-490E-84CB-E40CD6BA7E48}"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F283B91-A32D-4076-9581-CCBD47C36CB4}"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7A6D5C-DF30-401C-83A2-05AFB402B968}"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C3125C-607F-4880-B8E7-4A657D6982B6}"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8D3904-7DAF-4931-A834-FCB697CC9CBE}"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2CDD028-CEFC-4C9A-AE87-682668014410}"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3224A1E-140B-4BEC-A349-85455580ED26}"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3B293A8-ABBC-468C-B76C-5FA26A5F30B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15DD426-6F1F-4E13-8665-5F3ED5512311}"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71A30B-A689-4632-83C5-F7A50C128C8C}"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29F9EA-D9D1-42AE-9485-466655F63FD6}"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99FF"/>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1F559245-1B2D-42E9-897E-9E477002CC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sp>
        <p:nvSpPr>
          <p:cNvPr id="67590" name="Text Box 6"/>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pic>
        <p:nvPicPr>
          <p:cNvPr id="67591" name="Picture 7" descr="j0216724"/>
          <p:cNvPicPr>
            <a:picLocks noChangeAspect="1" noChangeArrowheads="1"/>
          </p:cNvPicPr>
          <p:nvPr/>
        </p:nvPicPr>
        <p:blipFill>
          <a:blip r:embed="rId3"/>
          <a:srcRect/>
          <a:stretch>
            <a:fillRect/>
          </a:stretch>
        </p:blipFill>
        <p:spPr bwMode="auto">
          <a:xfrm>
            <a:off x="2800350" y="1676400"/>
            <a:ext cx="3394075" cy="42672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p:cTn id="7" dur="500" fill="hold"/>
                                        <p:tgtEl>
                                          <p:spTgt spid="67591"/>
                                        </p:tgtEl>
                                        <p:attrNameLst>
                                          <p:attrName>ppt_w</p:attrName>
                                        </p:attrNameLst>
                                      </p:cBhvr>
                                      <p:tavLst>
                                        <p:tav tm="0">
                                          <p:val>
                                            <p:fltVal val="0"/>
                                          </p:val>
                                        </p:tav>
                                        <p:tav tm="100000">
                                          <p:val>
                                            <p:strVal val="#ppt_w"/>
                                          </p:val>
                                        </p:tav>
                                      </p:tavLst>
                                    </p:anim>
                                    <p:anim calcmode="lin" valueType="num">
                                      <p:cBhvr>
                                        <p:cTn id="8" dur="500" fill="hold"/>
                                        <p:tgtEl>
                                          <p:spTgt spid="67591"/>
                                        </p:tgtEl>
                                        <p:attrNameLst>
                                          <p:attrName>ppt_h</p:attrName>
                                        </p:attrNameLst>
                                      </p:cBhvr>
                                      <p:tavLst>
                                        <p:tav tm="0">
                                          <p:val>
                                            <p:fltVal val="0"/>
                                          </p:val>
                                        </p:tav>
                                        <p:tav tm="100000">
                                          <p:val>
                                            <p:strVal val="#ppt_h"/>
                                          </p:val>
                                        </p:tav>
                                      </p:tavLst>
                                    </p:anim>
                                    <p:animEffect transition="in" filter="fade">
                                      <p:cBhvr>
                                        <p:cTn id="9" dur="500"/>
                                        <p:tgtEl>
                                          <p:spTgt spid="67591"/>
                                        </p:tgtEl>
                                      </p:cBhvr>
                                    </p:animEffect>
                                  </p:childTnLst>
                                </p:cTn>
                              </p:par>
                            </p:childTnLst>
                          </p:cTn>
                        </p:par>
                        <p:par>
                          <p:cTn id="10" fill="hold" nodeType="afterGroup">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67587"/>
                                        </p:tgtEl>
                                        <p:attrNameLst>
                                          <p:attrName>style.visibility</p:attrName>
                                        </p:attrNameLst>
                                      </p:cBhvr>
                                      <p:to>
                                        <p:strVal val="visible"/>
                                      </p:to>
                                    </p:set>
                                    <p:animEffect transition="in" filter="wipe(left)">
                                      <p:cBhvr>
                                        <p:cTn id="13" dur="1000"/>
                                        <p:tgtEl>
                                          <p:spTgt spid="6758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xit" presetSubtype="3" fill="hold" nodeType="clickEffect">
                                  <p:stCondLst>
                                    <p:cond delay="0"/>
                                  </p:stCondLst>
                                  <p:childTnLst>
                                    <p:anim calcmode="lin" valueType="num">
                                      <p:cBhvr additive="base">
                                        <p:cTn id="17" dur="500"/>
                                        <p:tgtEl>
                                          <p:spTgt spid="67591"/>
                                        </p:tgtEl>
                                        <p:attrNameLst>
                                          <p:attrName>ppt_x</p:attrName>
                                        </p:attrNameLst>
                                      </p:cBhvr>
                                      <p:tavLst>
                                        <p:tav tm="0">
                                          <p:val>
                                            <p:strVal val="ppt_x"/>
                                          </p:val>
                                        </p:tav>
                                        <p:tav tm="100000">
                                          <p:val>
                                            <p:strVal val="1+ppt_w/2"/>
                                          </p:val>
                                        </p:tav>
                                      </p:tavLst>
                                    </p:anim>
                                    <p:anim calcmode="lin" valueType="num">
                                      <p:cBhvr additive="base">
                                        <p:cTn id="18" dur="500"/>
                                        <p:tgtEl>
                                          <p:spTgt spid="67591"/>
                                        </p:tgtEl>
                                        <p:attrNameLst>
                                          <p:attrName>ppt_y</p:attrName>
                                        </p:attrNameLst>
                                      </p:cBhvr>
                                      <p:tavLst>
                                        <p:tav tm="0">
                                          <p:val>
                                            <p:strVal val="ppt_y"/>
                                          </p:val>
                                        </p:tav>
                                        <p:tav tm="100000">
                                          <p:val>
                                            <p:strVal val="0-ppt_h/2"/>
                                          </p:val>
                                        </p:tav>
                                      </p:tavLst>
                                    </p:anim>
                                    <p:set>
                                      <p:cBhvr>
                                        <p:cTn id="19" dur="1" fill="hold">
                                          <p:stCondLst>
                                            <p:cond delay="499"/>
                                          </p:stCondLst>
                                        </p:cTn>
                                        <p:tgtEl>
                                          <p:spTgt spid="67591"/>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67590"/>
                                        </p:tgtEl>
                                        <p:attrNameLst>
                                          <p:attrName>style.visibility</p:attrName>
                                        </p:attrNameLst>
                                      </p:cBhvr>
                                      <p:to>
                                        <p:strVal val="visible"/>
                                      </p:to>
                                    </p:set>
                                    <p:animEffect transition="in" filter="wipe(left)">
                                      <p:cBhvr>
                                        <p:cTn id="24" dur="500"/>
                                        <p:tgtEl>
                                          <p:spTgt spid="675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p:bldP spid="6759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285750" y="114300"/>
            <a:ext cx="8534400" cy="6586418"/>
          </a:xfrm>
          <a:prstGeom prst="rect">
            <a:avLst/>
          </a:prstGeom>
          <a:noFill/>
          <a:ln w="9525">
            <a:noFill/>
            <a:miter lim="800000"/>
            <a:headEnd/>
            <a:tailEnd/>
          </a:ln>
        </p:spPr>
        <p:txBody>
          <a:bodyPr>
            <a:spAutoFit/>
          </a:bodyPr>
          <a:lstStyle/>
          <a:p>
            <a:r>
              <a:rPr lang="en-US" dirty="0">
                <a:solidFill>
                  <a:srgbClr val="0000FF"/>
                </a:solidFill>
                <a:cs typeface="Times New Roman" pitchFamily="18" charset="0"/>
              </a:rPr>
              <a:t>     </a:t>
            </a:r>
            <a:r>
              <a:rPr lang="en-US" sz="3000" dirty="0" err="1">
                <a:solidFill>
                  <a:srgbClr val="0000FF"/>
                </a:solidFill>
                <a:cs typeface="Times New Roman" pitchFamily="18" charset="0"/>
              </a:rPr>
              <a:t>Bà</a:t>
            </a:r>
            <a:r>
              <a:rPr lang="en-US" sz="3000" dirty="0">
                <a:solidFill>
                  <a:srgbClr val="0000FF"/>
                </a:solidFill>
                <a:cs typeface="Times New Roman" pitchFamily="18" charset="0"/>
              </a:rPr>
              <a:t> </a:t>
            </a:r>
            <a:r>
              <a:rPr lang="en-US" sz="3000" dirty="0" err="1">
                <a:solidFill>
                  <a:srgbClr val="0000FF"/>
                </a:solidFill>
                <a:cs typeface="Times New Roman" pitchFamily="18" charset="0"/>
              </a:rPr>
              <a:t>của</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mới</a:t>
            </a:r>
            <a:r>
              <a:rPr lang="en-US" sz="3000" dirty="0">
                <a:solidFill>
                  <a:srgbClr val="0000FF"/>
                </a:solidFill>
                <a:cs typeface="Times New Roman" pitchFamily="18" charset="0"/>
              </a:rPr>
              <a:t> </a:t>
            </a:r>
            <a:r>
              <a:rPr lang="en-US" sz="3000" dirty="0" err="1">
                <a:solidFill>
                  <a:srgbClr val="0000FF"/>
                </a:solidFill>
                <a:cs typeface="Times New Roman" pitchFamily="18" charset="0"/>
              </a:rPr>
              <a:t>mất</a:t>
            </a:r>
            <a:r>
              <a:rPr lang="en-US" sz="3000" dirty="0">
                <a:solidFill>
                  <a:srgbClr val="0000FF"/>
                </a:solidFill>
                <a:cs typeface="Times New Roman" pitchFamily="18" charset="0"/>
              </a:rPr>
              <a:t> </a:t>
            </a:r>
            <a:r>
              <a:rPr lang="en-US" sz="3000" dirty="0" err="1">
                <a:solidFill>
                  <a:srgbClr val="0000FF"/>
                </a:solidFill>
                <a:cs typeface="Times New Roman" pitchFamily="18" charset="0"/>
              </a:rPr>
              <a:t>nên</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xin</a:t>
            </a:r>
            <a:r>
              <a:rPr lang="en-US" sz="3000" dirty="0">
                <a:solidFill>
                  <a:srgbClr val="0000FF"/>
                </a:solidFill>
                <a:cs typeface="Times New Roman" pitchFamily="18" charset="0"/>
              </a:rPr>
              <a:t> </a:t>
            </a:r>
            <a:r>
              <a:rPr lang="en-US" sz="3000" dirty="0" err="1">
                <a:solidFill>
                  <a:srgbClr val="0000FF"/>
                </a:solidFill>
                <a:cs typeface="Times New Roman" pitchFamily="18" charset="0"/>
              </a:rPr>
              <a:t>nghỉ</a:t>
            </a:r>
            <a:r>
              <a:rPr lang="en-US" sz="3000" dirty="0">
                <a:solidFill>
                  <a:srgbClr val="0000FF"/>
                </a:solidFill>
                <a:cs typeface="Times New Roman" pitchFamily="18" charset="0"/>
              </a:rPr>
              <a:t> </a:t>
            </a:r>
            <a:r>
              <a:rPr lang="en-US" sz="3000" dirty="0" err="1">
                <a:solidFill>
                  <a:srgbClr val="0000FF"/>
                </a:solidFill>
                <a:cs typeface="Times New Roman" pitchFamily="18" charset="0"/>
              </a:rPr>
              <a:t>học</a:t>
            </a:r>
            <a:r>
              <a:rPr lang="en-US" sz="3000" dirty="0">
                <a:solidFill>
                  <a:srgbClr val="0000FF"/>
                </a:solidFill>
                <a:cs typeface="Times New Roman" pitchFamily="18" charset="0"/>
              </a:rPr>
              <a:t> </a:t>
            </a:r>
            <a:r>
              <a:rPr lang="en-US" sz="3000" dirty="0" err="1">
                <a:solidFill>
                  <a:srgbClr val="0000FF"/>
                </a:solidFill>
                <a:cs typeface="Times New Roman" pitchFamily="18" charset="0"/>
              </a:rPr>
              <a:t>mấy</a:t>
            </a:r>
            <a:r>
              <a:rPr lang="en-US" sz="3000" dirty="0">
                <a:solidFill>
                  <a:srgbClr val="0000FF"/>
                </a:solidFill>
                <a:cs typeface="Times New Roman" pitchFamily="18" charset="0"/>
              </a:rPr>
              <a:t> </a:t>
            </a:r>
            <a:r>
              <a:rPr lang="en-US" sz="3000" dirty="0" err="1">
                <a:solidFill>
                  <a:srgbClr val="0000FF"/>
                </a:solidFill>
                <a:cs typeface="Times New Roman" pitchFamily="18" charset="0"/>
              </a:rPr>
              <a:t>ngày</a:t>
            </a:r>
            <a:r>
              <a:rPr lang="en-US" sz="3000" dirty="0">
                <a:solidFill>
                  <a:srgbClr val="0000FF"/>
                </a:solidFill>
                <a:cs typeface="Times New Roman" pitchFamily="18" charset="0"/>
              </a:rPr>
              <a:t> </a:t>
            </a:r>
            <a:r>
              <a:rPr lang="en-US" sz="3000" dirty="0" err="1">
                <a:solidFill>
                  <a:srgbClr val="0000FF"/>
                </a:solidFill>
                <a:cs typeface="Times New Roman" pitchFamily="18" charset="0"/>
              </a:rPr>
              <a:t>liền</a:t>
            </a:r>
            <a:r>
              <a:rPr lang="en-US" sz="3000" b="1" dirty="0">
                <a:solidFill>
                  <a:srgbClr val="0000FF"/>
                </a:solidFill>
                <a:cs typeface="Times New Roman" pitchFamily="18" charset="0"/>
              </a:rPr>
              <a:t>.</a:t>
            </a:r>
            <a:r>
              <a:rPr lang="en-US" sz="3000" dirty="0">
                <a:solidFill>
                  <a:srgbClr val="0000FF"/>
                </a:solidFill>
                <a:cs typeface="Times New Roman" pitchFamily="18" charset="0"/>
              </a:rPr>
              <a:t> </a:t>
            </a:r>
            <a:r>
              <a:rPr lang="en-US" sz="3000" dirty="0" err="1">
                <a:solidFill>
                  <a:srgbClr val="0000FF"/>
                </a:solidFill>
                <a:cs typeface="Times New Roman" pitchFamily="18" charset="0"/>
              </a:rPr>
              <a:t>Sau</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đám</a:t>
            </a:r>
            <a:r>
              <a:rPr lang="en-US" sz="3000" dirty="0">
                <a:solidFill>
                  <a:srgbClr val="0000FF"/>
                </a:solidFill>
                <a:cs typeface="Times New Roman" pitchFamily="18" charset="0"/>
              </a:rPr>
              <a:t> tang </a:t>
            </a:r>
            <a:r>
              <a:rPr lang="en-US" sz="3000" dirty="0" err="1">
                <a:solidFill>
                  <a:srgbClr val="0000FF"/>
                </a:solidFill>
                <a:cs typeface="Times New Roman" pitchFamily="18" charset="0"/>
              </a:rPr>
              <a:t>bà</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trở</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lại</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lớp</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lòng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nặng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trĩu</a:t>
            </a:r>
            <a:r>
              <a:rPr lang="en-US" sz="3000" dirty="0">
                <a:solidFill>
                  <a:srgbClr val="0000FF"/>
                </a:solidFill>
                <a:cs typeface="Times New Roman" pitchFamily="18" charset="0"/>
              </a:rPr>
              <a:t> </a:t>
            </a:r>
            <a:r>
              <a:rPr lang="en-US" sz="3000" dirty="0" err="1">
                <a:solidFill>
                  <a:srgbClr val="0000FF"/>
                </a:solidFill>
                <a:cs typeface="Times New Roman" pitchFamily="18" charset="0"/>
              </a:rPr>
              <a:t>nỗi</a:t>
            </a:r>
            <a:r>
              <a:rPr lang="en-US" sz="3000" dirty="0">
                <a:solidFill>
                  <a:srgbClr val="0000FF"/>
                </a:solidFill>
                <a:cs typeface="Times New Roman" pitchFamily="18" charset="0"/>
              </a:rPr>
              <a:t> </a:t>
            </a:r>
            <a:r>
              <a:rPr lang="en-US" sz="3000" dirty="0" err="1">
                <a:solidFill>
                  <a:srgbClr val="0000FF"/>
                </a:solidFill>
                <a:cs typeface="Times New Roman" pitchFamily="18" charset="0"/>
              </a:rPr>
              <a:t>buồn</a:t>
            </a:r>
            <a:r>
              <a:rPr lang="en-US" sz="3000" b="1" dirty="0">
                <a:solidFill>
                  <a:srgbClr val="0000FF"/>
                </a:solidFill>
                <a:cs typeface="Times New Roman" pitchFamily="18" charset="0"/>
              </a:rPr>
              <a:t>.</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Thế</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là</a:t>
            </a:r>
            <a:r>
              <a:rPr lang="en-US" sz="3000" dirty="0">
                <a:solidFill>
                  <a:srgbClr val="0000FF"/>
                </a:solidFill>
                <a:cs typeface="Times New Roman" pitchFamily="18" charset="0"/>
              </a:rPr>
              <a:t> </a:t>
            </a:r>
            <a:r>
              <a:rPr lang="en-US" sz="3000" dirty="0" err="1">
                <a:solidFill>
                  <a:srgbClr val="0000FF"/>
                </a:solidFill>
                <a:cs typeface="Times New Roman" pitchFamily="18" charset="0"/>
              </a:rPr>
              <a:t>chẳng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bao</a:t>
            </a:r>
            <a:r>
              <a:rPr lang="en-US" sz="3000" dirty="0">
                <a:solidFill>
                  <a:srgbClr val="0000FF"/>
                </a:solidFill>
                <a:cs typeface="Times New Roman" pitchFamily="18" charset="0"/>
              </a:rPr>
              <a:t> </a:t>
            </a:r>
            <a:r>
              <a:rPr lang="en-US" sz="3000" dirty="0" err="1">
                <a:solidFill>
                  <a:srgbClr val="0000FF"/>
                </a:solidFill>
                <a:cs typeface="Times New Roman" pitchFamily="18" charset="0"/>
              </a:rPr>
              <a:t>giờ</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còn</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được</a:t>
            </a:r>
            <a:r>
              <a:rPr lang="en-US" sz="3000" dirty="0">
                <a:solidFill>
                  <a:srgbClr val="0000FF"/>
                </a:solidFill>
                <a:cs typeface="Times New Roman" pitchFamily="18" charset="0"/>
              </a:rPr>
              <a:t> </a:t>
            </a:r>
            <a:r>
              <a:rPr lang="en-US" sz="3000" dirty="0" err="1">
                <a:solidFill>
                  <a:srgbClr val="0000FF"/>
                </a:solidFill>
                <a:cs typeface="Times New Roman" pitchFamily="18" charset="0"/>
              </a:rPr>
              <a:t>nghe</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a:t>
            </a:r>
            <a:r>
              <a:rPr lang="en-US" sz="3000" dirty="0">
                <a:solidFill>
                  <a:srgbClr val="0000FF"/>
                </a:solidFill>
                <a:cs typeface="Times New Roman" pitchFamily="18" charset="0"/>
              </a:rPr>
              <a:t> </a:t>
            </a:r>
            <a:r>
              <a:rPr lang="en-US" sz="3000" dirty="0" err="1">
                <a:solidFill>
                  <a:srgbClr val="0000FF"/>
                </a:solidFill>
                <a:cs typeface="Times New Roman" pitchFamily="18" charset="0"/>
              </a:rPr>
              <a:t>kể</a:t>
            </a:r>
            <a:r>
              <a:rPr lang="en-US" sz="3000" dirty="0">
                <a:solidFill>
                  <a:srgbClr val="0000FF"/>
                </a:solidFill>
                <a:cs typeface="Times New Roman" pitchFamily="18" charset="0"/>
              </a:rPr>
              <a:t> </a:t>
            </a:r>
            <a:r>
              <a:rPr lang="en-US" sz="3000" dirty="0" err="1">
                <a:solidFill>
                  <a:srgbClr val="0000FF"/>
                </a:solidFill>
                <a:cs typeface="Times New Roman" pitchFamily="18" charset="0"/>
              </a:rPr>
              <a:t>chuyện</a:t>
            </a:r>
            <a:r>
              <a:rPr lang="en-US" sz="3000" dirty="0">
                <a:solidFill>
                  <a:srgbClr val="0000FF"/>
                </a:solidFill>
                <a:cs typeface="Times New Roman" pitchFamily="18" charset="0"/>
              </a:rPr>
              <a:t> </a:t>
            </a:r>
            <a:r>
              <a:rPr lang="en-US" sz="3000" dirty="0" err="1">
                <a:solidFill>
                  <a:srgbClr val="0000FF"/>
                </a:solidFill>
                <a:cs typeface="Times New Roman" pitchFamily="18" charset="0"/>
              </a:rPr>
              <a:t>cổ</a:t>
            </a:r>
            <a:r>
              <a:rPr lang="en-US" sz="3000" dirty="0">
                <a:solidFill>
                  <a:srgbClr val="0000FF"/>
                </a:solidFill>
                <a:cs typeface="Times New Roman" pitchFamily="18" charset="0"/>
              </a:rPr>
              <a:t> </a:t>
            </a:r>
            <a:r>
              <a:rPr lang="en-US" sz="3000" dirty="0" err="1">
                <a:solidFill>
                  <a:srgbClr val="0000FF"/>
                </a:solidFill>
                <a:cs typeface="Times New Roman" pitchFamily="18" charset="0"/>
              </a:rPr>
              <a:t>tích</a:t>
            </a:r>
            <a:r>
              <a:rPr lang="en-US" sz="3000" dirty="0">
                <a:solidFill>
                  <a:srgbClr val="0000FF"/>
                </a:solidFill>
                <a:cs typeface="Times New Roman" pitchFamily="18" charset="0"/>
              </a:rPr>
              <a:t>, </a:t>
            </a:r>
            <a:r>
              <a:rPr lang="en-US" sz="3000" dirty="0" err="1">
                <a:solidFill>
                  <a:srgbClr val="0000FF"/>
                </a:solidFill>
                <a:cs typeface="Times New Roman" pitchFamily="18" charset="0"/>
              </a:rPr>
              <a:t>chẳng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bao</a:t>
            </a:r>
            <a:r>
              <a:rPr lang="en-US" sz="3000" dirty="0">
                <a:solidFill>
                  <a:srgbClr val="0000FF"/>
                </a:solidFill>
                <a:cs typeface="Times New Roman" pitchFamily="18" charset="0"/>
              </a:rPr>
              <a:t> </a:t>
            </a:r>
            <a:r>
              <a:rPr lang="en-US" sz="3000" dirty="0" err="1">
                <a:solidFill>
                  <a:srgbClr val="0000FF"/>
                </a:solidFill>
                <a:cs typeface="Times New Roman" pitchFamily="18" charset="0"/>
              </a:rPr>
              <a:t>giờ</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được</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a:t>
            </a:r>
            <a:r>
              <a:rPr lang="en-US" sz="3000" dirty="0">
                <a:solidFill>
                  <a:srgbClr val="0000FF"/>
                </a:solidFill>
                <a:cs typeface="Times New Roman" pitchFamily="18" charset="0"/>
              </a:rPr>
              <a:t> </a:t>
            </a:r>
            <a:r>
              <a:rPr lang="en-US" sz="3000" dirty="0" err="1">
                <a:solidFill>
                  <a:srgbClr val="0000FF"/>
                </a:solidFill>
                <a:cs typeface="Times New Roman" pitchFamily="18" charset="0"/>
              </a:rPr>
              <a:t>âu</a:t>
            </a:r>
            <a:r>
              <a:rPr lang="en-US" sz="3000" dirty="0">
                <a:solidFill>
                  <a:srgbClr val="0000FF"/>
                </a:solidFill>
                <a:cs typeface="Times New Roman" pitchFamily="18" charset="0"/>
              </a:rPr>
              <a:t> </a:t>
            </a:r>
            <a:r>
              <a:rPr lang="en-US" sz="3000" dirty="0" err="1">
                <a:solidFill>
                  <a:srgbClr val="0000FF"/>
                </a:solidFill>
                <a:cs typeface="Times New Roman" pitchFamily="18" charset="0"/>
              </a:rPr>
              <a:t>yếm</a:t>
            </a:r>
            <a:r>
              <a:rPr lang="en-US" sz="3000" dirty="0">
                <a:solidFill>
                  <a:srgbClr val="0000FF"/>
                </a:solidFill>
                <a:cs typeface="Times New Roman" pitchFamily="18" charset="0"/>
              </a:rPr>
              <a:t>, </a:t>
            </a:r>
            <a:r>
              <a:rPr lang="en-US" sz="3000" dirty="0" err="1">
                <a:solidFill>
                  <a:srgbClr val="0000FF"/>
                </a:solidFill>
                <a:cs typeface="Times New Roman" pitchFamily="18" charset="0"/>
              </a:rPr>
              <a:t>vuốt</a:t>
            </a:r>
            <a:r>
              <a:rPr lang="en-US" sz="3000" dirty="0">
                <a:solidFill>
                  <a:srgbClr val="0000FF"/>
                </a:solidFill>
                <a:cs typeface="Times New Roman" pitchFamily="18" charset="0"/>
              </a:rPr>
              <a:t> </a:t>
            </a:r>
            <a:r>
              <a:rPr lang="en-US" sz="3000" dirty="0" err="1">
                <a:solidFill>
                  <a:srgbClr val="0000FF"/>
                </a:solidFill>
                <a:cs typeface="Times New Roman" pitchFamily="18" charset="0"/>
              </a:rPr>
              <a:t>ve</a:t>
            </a:r>
            <a:r>
              <a:rPr lang="en-US" sz="3000" dirty="0">
                <a:solidFill>
                  <a:srgbClr val="0000FF"/>
                </a:solidFill>
                <a:cs typeface="Times New Roman" pitchFamily="18" charset="0"/>
              </a:rPr>
              <a:t> …</a:t>
            </a:r>
          </a:p>
          <a:p>
            <a:r>
              <a:rPr lang="en-US" sz="3000" dirty="0">
                <a:solidFill>
                  <a:srgbClr val="0000FF"/>
                </a:solidFill>
                <a:cs typeface="Times New Roman" pitchFamily="18" charset="0"/>
              </a:rPr>
              <a:t>     </a:t>
            </a:r>
            <a:r>
              <a:rPr lang="en-US" sz="3000" dirty="0" err="1">
                <a:solidFill>
                  <a:srgbClr val="0000FF"/>
                </a:solidFill>
                <a:cs typeface="Times New Roman" pitchFamily="18" charset="0"/>
              </a:rPr>
              <a:t>Nhớ</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ngồi</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lặng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lẽ</a:t>
            </a:r>
            <a:r>
              <a:rPr lang="en-US" sz="3000" b="1" dirty="0">
                <a:solidFill>
                  <a:srgbClr val="0000FF"/>
                </a:solidFill>
                <a:cs typeface="Times New Roman" pitchFamily="18" charset="0"/>
              </a:rPr>
              <a:t>.</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giáo</a:t>
            </a:r>
            <a:r>
              <a:rPr lang="en-US" sz="3000" dirty="0">
                <a:solidFill>
                  <a:srgbClr val="0000FF"/>
                </a:solidFill>
                <a:cs typeface="Times New Roman" pitchFamily="18" charset="0"/>
              </a:rPr>
              <a:t> </a:t>
            </a:r>
            <a:r>
              <a:rPr lang="en-US" sz="3000" dirty="0" err="1">
                <a:solidFill>
                  <a:srgbClr val="0000FF"/>
                </a:solidFill>
                <a:cs typeface="Times New Roman" pitchFamily="18" charset="0"/>
              </a:rPr>
              <a:t>bước</a:t>
            </a:r>
            <a:r>
              <a:rPr lang="en-US" sz="3000" dirty="0">
                <a:solidFill>
                  <a:srgbClr val="0000FF"/>
                </a:solidFill>
                <a:cs typeface="Times New Roman" pitchFamily="18" charset="0"/>
              </a:rPr>
              <a:t> </a:t>
            </a:r>
            <a:r>
              <a:rPr lang="en-US" sz="3000" dirty="0" err="1">
                <a:solidFill>
                  <a:srgbClr val="0000FF"/>
                </a:solidFill>
                <a:cs typeface="Times New Roman" pitchFamily="18" charset="0"/>
              </a:rPr>
              <a:t>vào</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lớp</a:t>
            </a:r>
            <a:r>
              <a:rPr lang="en-US" sz="3000" b="1" dirty="0">
                <a:solidFill>
                  <a:srgbClr val="0000FF"/>
                </a:solidFill>
                <a:cs typeface="Times New Roman" pitchFamily="18" charset="0"/>
              </a:rPr>
              <a:t>.</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bắt</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đầu</a:t>
            </a:r>
            <a:r>
              <a:rPr lang="en-US" sz="3000" dirty="0">
                <a:solidFill>
                  <a:srgbClr val="0000FF"/>
                </a:solidFill>
                <a:cs typeface="Times New Roman" pitchFamily="18" charset="0"/>
              </a:rPr>
              <a:t> </a:t>
            </a:r>
            <a:r>
              <a:rPr lang="en-US" sz="3000" dirty="0" err="1">
                <a:solidFill>
                  <a:srgbClr val="0000FF"/>
                </a:solidFill>
                <a:cs typeface="Times New Roman" pitchFamily="18" charset="0"/>
              </a:rPr>
              <a:t>kiểm</a:t>
            </a:r>
            <a:r>
              <a:rPr lang="en-US" sz="3000" dirty="0">
                <a:solidFill>
                  <a:srgbClr val="0000FF"/>
                </a:solidFill>
                <a:cs typeface="Times New Roman" pitchFamily="18" charset="0"/>
              </a:rPr>
              <a:t> </a:t>
            </a:r>
            <a:r>
              <a:rPr lang="en-US" sz="3000" dirty="0" err="1">
                <a:solidFill>
                  <a:srgbClr val="0000FF"/>
                </a:solidFill>
                <a:cs typeface="Times New Roman" pitchFamily="18" charset="0"/>
              </a:rPr>
              <a:t>tra</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bài</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làm</a:t>
            </a:r>
            <a:r>
              <a:rPr lang="en-US" sz="3000" dirty="0">
                <a:solidFill>
                  <a:srgbClr val="0000FF"/>
                </a:solidFill>
                <a:cs typeface="Times New Roman" pitchFamily="18" charset="0"/>
              </a:rPr>
              <a:t> ở </a:t>
            </a:r>
            <a:r>
              <a:rPr lang="en-US" sz="3000" dirty="0" err="1">
                <a:solidFill>
                  <a:srgbClr val="0000FF"/>
                </a:solidFill>
                <a:cs typeface="Times New Roman" pitchFamily="18" charset="0"/>
              </a:rPr>
              <a:t>nhà</a:t>
            </a:r>
            <a:r>
              <a:rPr lang="en-US" sz="3000" dirty="0">
                <a:solidFill>
                  <a:srgbClr val="0000FF"/>
                </a:solidFill>
                <a:cs typeface="Times New Roman" pitchFamily="18" charset="0"/>
              </a:rPr>
              <a:t> </a:t>
            </a:r>
            <a:r>
              <a:rPr lang="en-US" sz="3000" dirty="0" err="1">
                <a:solidFill>
                  <a:srgbClr val="0000FF"/>
                </a:solidFill>
                <a:cs typeface="Times New Roman" pitchFamily="18" charset="0"/>
              </a:rPr>
              <a:t>của</a:t>
            </a:r>
            <a:r>
              <a:rPr lang="en-US" sz="3000" dirty="0">
                <a:solidFill>
                  <a:srgbClr val="0000FF"/>
                </a:solidFill>
                <a:cs typeface="Times New Roman" pitchFamily="18" charset="0"/>
              </a:rPr>
              <a:t> </a:t>
            </a:r>
            <a:r>
              <a:rPr lang="en-US" sz="3000" dirty="0" err="1">
                <a:solidFill>
                  <a:srgbClr val="0000FF"/>
                </a:solidFill>
                <a:cs typeface="Times New Roman" pitchFamily="18" charset="0"/>
              </a:rPr>
              <a:t>học</a:t>
            </a:r>
            <a:r>
              <a:rPr lang="en-US" sz="3000" dirty="0">
                <a:solidFill>
                  <a:srgbClr val="0000FF"/>
                </a:solidFill>
                <a:cs typeface="Times New Roman" pitchFamily="18" charset="0"/>
              </a:rPr>
              <a:t> </a:t>
            </a:r>
            <a:r>
              <a:rPr lang="en-US" sz="3000" dirty="0" err="1">
                <a:solidFill>
                  <a:srgbClr val="0000FF"/>
                </a:solidFill>
                <a:cs typeface="Times New Roman" pitchFamily="18" charset="0"/>
              </a:rPr>
              <a:t>sinh</a:t>
            </a:r>
            <a:r>
              <a:rPr lang="en-US" sz="3000" b="1" dirty="0">
                <a:solidFill>
                  <a:srgbClr val="0000FF"/>
                </a:solidFill>
                <a:cs typeface="Times New Roman" pitchFamily="18" charset="0"/>
              </a:rPr>
              <a:t>.</a:t>
            </a:r>
          </a:p>
          <a:p>
            <a:r>
              <a:rPr lang="en-US" sz="3000" dirty="0" err="1">
                <a:solidFill>
                  <a:srgbClr val="0000FF"/>
                </a:solidFill>
                <a:cs typeface="Times New Roman" pitchFamily="18" charset="0"/>
              </a:rPr>
              <a:t>Khi</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đến</a:t>
            </a:r>
            <a:r>
              <a:rPr lang="en-US" sz="3000" dirty="0">
                <a:solidFill>
                  <a:srgbClr val="0000FF"/>
                </a:solidFill>
                <a:cs typeface="Times New Roman" pitchFamily="18" charset="0"/>
              </a:rPr>
              <a:t> </a:t>
            </a:r>
            <a:r>
              <a:rPr lang="en-US" sz="3000" dirty="0" err="1">
                <a:solidFill>
                  <a:srgbClr val="0000FF"/>
                </a:solidFill>
                <a:cs typeface="Times New Roman" pitchFamily="18" charset="0"/>
              </a:rPr>
              <a:t>gần</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thì</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thào</a:t>
            </a:r>
            <a:r>
              <a:rPr lang="en-US" sz="3000" dirty="0">
                <a:solidFill>
                  <a:srgbClr val="0000FF"/>
                </a:solidFill>
                <a:cs typeface="Times New Roman" pitchFamily="18" charset="0"/>
              </a:rPr>
              <a:t> </a:t>
            </a:r>
            <a:r>
              <a:rPr lang="en-US" sz="3000" dirty="0" err="1">
                <a:solidFill>
                  <a:srgbClr val="0000FF"/>
                </a:solidFill>
                <a:cs typeface="Times New Roman" pitchFamily="18" charset="0"/>
              </a:rPr>
              <a:t>buồn</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bã</a:t>
            </a:r>
            <a:r>
              <a:rPr lang="en-US" sz="3000" dirty="0">
                <a:solidFill>
                  <a:srgbClr val="0000FF"/>
                </a:solidFill>
                <a:cs typeface="Times New Roman" pitchFamily="18" charset="0"/>
              </a:rPr>
              <a:t>:</a:t>
            </a:r>
          </a:p>
          <a:p>
            <a:r>
              <a:rPr lang="en-US" sz="3000" dirty="0">
                <a:solidFill>
                  <a:srgbClr val="0000FF"/>
                </a:solidFill>
                <a:cs typeface="Times New Roman" pitchFamily="18" charset="0"/>
              </a:rPr>
              <a:t>     - </a:t>
            </a:r>
            <a:r>
              <a:rPr lang="en-US" sz="3000" dirty="0" err="1">
                <a:solidFill>
                  <a:srgbClr val="0000FF"/>
                </a:solidFill>
                <a:cs typeface="Times New Roman" pitchFamily="18" charset="0"/>
              </a:rPr>
              <a:t>Thưa</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hôm</a:t>
            </a:r>
            <a:r>
              <a:rPr lang="en-US" sz="3000" dirty="0">
                <a:solidFill>
                  <a:srgbClr val="0000FF"/>
                </a:solidFill>
                <a:cs typeface="Times New Roman" pitchFamily="18" charset="0"/>
              </a:rPr>
              <a:t> nay </a:t>
            </a:r>
            <a:r>
              <a:rPr lang="en-US" sz="3000" dirty="0" err="1">
                <a:solidFill>
                  <a:srgbClr val="0000FF"/>
                </a:solidFill>
                <a:cs typeface="Times New Roman" pitchFamily="18" charset="0"/>
              </a:rPr>
              <a:t>em</a:t>
            </a:r>
            <a:r>
              <a:rPr lang="en-US" sz="3000" dirty="0">
                <a:solidFill>
                  <a:srgbClr val="0000FF"/>
                </a:solidFill>
                <a:cs typeface="Times New Roman" pitchFamily="18" charset="0"/>
              </a:rPr>
              <a:t> </a:t>
            </a:r>
            <a:r>
              <a:rPr lang="en-US" sz="3000" dirty="0" err="1">
                <a:solidFill>
                  <a:srgbClr val="0000FF"/>
                </a:solidFill>
                <a:cs typeface="Times New Roman" pitchFamily="18" charset="0"/>
              </a:rPr>
              <a:t>chưa</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làm</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bài</a:t>
            </a:r>
            <a:r>
              <a:rPr lang="en-US" sz="3000" dirty="0">
                <a:solidFill>
                  <a:srgbClr val="0000FF"/>
                </a:solidFill>
                <a:cs typeface="Times New Roman" pitchFamily="18" charset="0"/>
              </a:rPr>
              <a:t> </a:t>
            </a:r>
            <a:r>
              <a:rPr lang="en-US" sz="3000" dirty="0" err="1">
                <a:solidFill>
                  <a:srgbClr val="0000FF"/>
                </a:solidFill>
                <a:cs typeface="Times New Roman" pitchFamily="18" charset="0"/>
              </a:rPr>
              <a:t>tập</a:t>
            </a:r>
            <a:r>
              <a:rPr lang="en-US" sz="3000" b="1" dirty="0">
                <a:solidFill>
                  <a:srgbClr val="0000FF"/>
                </a:solidFill>
                <a:cs typeface="Times New Roman" pitchFamily="18" charset="0"/>
              </a:rPr>
              <a:t>.</a:t>
            </a:r>
          </a:p>
          <a:p>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nhẹ</a:t>
            </a:r>
            <a:r>
              <a:rPr lang="en-US" sz="3000" dirty="0">
                <a:solidFill>
                  <a:srgbClr val="0000FF"/>
                </a:solidFill>
                <a:cs typeface="Times New Roman" pitchFamily="18" charset="0"/>
              </a:rPr>
              <a:t> </a:t>
            </a:r>
            <a:r>
              <a:rPr lang="en-US" sz="3000" dirty="0" err="1">
                <a:solidFill>
                  <a:srgbClr val="0000FF"/>
                </a:solidFill>
                <a:cs typeface="Times New Roman" pitchFamily="18" charset="0"/>
              </a:rPr>
              <a:t>nhàng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xoa</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đầu</a:t>
            </a:r>
            <a:r>
              <a:rPr lang="en-US" sz="3000" dirty="0">
                <a:solidFill>
                  <a:srgbClr val="0000FF"/>
                </a:solidFill>
                <a:cs typeface="Times New Roman" pitchFamily="18" charset="0"/>
              </a:rPr>
              <a:t> An</a:t>
            </a:r>
            <a:r>
              <a:rPr lang="en-US" sz="3000" b="1" dirty="0">
                <a:solidFill>
                  <a:srgbClr val="0000FF"/>
                </a:solidFill>
                <a:cs typeface="Times New Roman" pitchFamily="18" charset="0"/>
              </a:rPr>
              <a:t>.</a:t>
            </a:r>
            <a:r>
              <a:rPr lang="en-US" sz="3000" dirty="0">
                <a:solidFill>
                  <a:srgbClr val="0000FF"/>
                </a:solidFill>
                <a:cs typeface="Times New Roman" pitchFamily="18" charset="0"/>
              </a:rPr>
              <a:t> </a:t>
            </a:r>
            <a:r>
              <a:rPr lang="en-US" sz="3000" dirty="0" err="1">
                <a:solidFill>
                  <a:srgbClr val="0000FF"/>
                </a:solidFill>
                <a:cs typeface="Times New Roman" pitchFamily="18" charset="0"/>
              </a:rPr>
              <a:t>Bàn</a:t>
            </a:r>
            <a:r>
              <a:rPr lang="en-US" sz="3000" dirty="0">
                <a:solidFill>
                  <a:srgbClr val="0000FF"/>
                </a:solidFill>
                <a:cs typeface="Times New Roman" pitchFamily="18" charset="0"/>
              </a:rPr>
              <a:t> </a:t>
            </a:r>
            <a:r>
              <a:rPr lang="en-US" sz="3000" dirty="0" err="1">
                <a:solidFill>
                  <a:srgbClr val="0000FF"/>
                </a:solidFill>
                <a:cs typeface="Times New Roman" pitchFamily="18" charset="0"/>
              </a:rPr>
              <a:t>tay</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dịu</a:t>
            </a:r>
            <a:r>
              <a:rPr lang="en-US" sz="3000" dirty="0">
                <a:solidFill>
                  <a:srgbClr val="0000FF"/>
                </a:solidFill>
                <a:cs typeface="Times New Roman" pitchFamily="18" charset="0"/>
              </a:rPr>
              <a:t> </a:t>
            </a:r>
            <a:r>
              <a:rPr lang="en-US" sz="3000" dirty="0" err="1">
                <a:solidFill>
                  <a:srgbClr val="0000FF"/>
                </a:solidFill>
                <a:cs typeface="Times New Roman" pitchFamily="18" charset="0"/>
              </a:rPr>
              <a:t>dàng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trìu</a:t>
            </a:r>
            <a:r>
              <a:rPr lang="en-US" sz="3000" dirty="0">
                <a:solidFill>
                  <a:srgbClr val="0000FF"/>
                </a:solidFill>
                <a:cs typeface="Times New Roman" pitchFamily="18" charset="0"/>
              </a:rPr>
              <a:t> </a:t>
            </a:r>
            <a:r>
              <a:rPr lang="en-US" sz="3000" dirty="0" err="1">
                <a:solidFill>
                  <a:srgbClr val="0000FF"/>
                </a:solidFill>
                <a:cs typeface="Times New Roman" pitchFamily="18" charset="0"/>
              </a:rPr>
              <a:t>mến</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thương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yêu</a:t>
            </a:r>
            <a:r>
              <a:rPr lang="en-US" sz="3000" b="1" dirty="0">
                <a:solidFill>
                  <a:srgbClr val="0000FF"/>
                </a:solidFill>
                <a:cs typeface="Times New Roman" pitchFamily="18" charset="0"/>
              </a:rPr>
              <a:t>.</a:t>
            </a:r>
            <a:r>
              <a:rPr lang="en-US" sz="3000" dirty="0">
                <a:solidFill>
                  <a:srgbClr val="0000FF"/>
                </a:solidFill>
                <a:cs typeface="Times New Roman" pitchFamily="18" charset="0"/>
              </a:rPr>
              <a:t> An </a:t>
            </a:r>
            <a:r>
              <a:rPr lang="en-US" sz="3000" dirty="0" err="1">
                <a:solidFill>
                  <a:srgbClr val="0000FF"/>
                </a:solidFill>
                <a:cs typeface="Times New Roman" pitchFamily="18" charset="0"/>
              </a:rPr>
              <a:t>nói</a:t>
            </a:r>
            <a:r>
              <a:rPr lang="en-US" sz="3000" dirty="0">
                <a:solidFill>
                  <a:srgbClr val="0000FF"/>
                </a:solidFill>
                <a:cs typeface="Times New Roman" pitchFamily="18" charset="0"/>
              </a:rPr>
              <a:t> </a:t>
            </a:r>
            <a:r>
              <a:rPr lang="en-US" sz="3000" dirty="0" err="1">
                <a:solidFill>
                  <a:srgbClr val="0000FF"/>
                </a:solidFill>
                <a:cs typeface="Times New Roman" pitchFamily="18" charset="0"/>
              </a:rPr>
              <a:t>tiếp</a:t>
            </a:r>
            <a:r>
              <a:rPr lang="en-US" sz="3000" dirty="0">
                <a:solidFill>
                  <a:srgbClr val="0000FF"/>
                </a:solidFill>
                <a:cs typeface="Times New Roman" pitchFamily="18" charset="0"/>
              </a:rPr>
              <a:t>:</a:t>
            </a:r>
          </a:p>
          <a:p>
            <a:r>
              <a:rPr lang="en-US" sz="3000" dirty="0">
                <a:solidFill>
                  <a:srgbClr val="0000FF"/>
                </a:solidFill>
                <a:cs typeface="Times New Roman" pitchFamily="18" charset="0"/>
              </a:rPr>
              <a:t>     - </a:t>
            </a:r>
            <a:r>
              <a:rPr lang="en-US" sz="3000" dirty="0" err="1">
                <a:solidFill>
                  <a:srgbClr val="0000FF"/>
                </a:solidFill>
                <a:cs typeface="Times New Roman" pitchFamily="18" charset="0"/>
              </a:rPr>
              <a:t>Nhưng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sáng</a:t>
            </a:r>
            <a:r>
              <a:rPr lang="en-US" sz="3000" dirty="0">
                <a:solidFill>
                  <a:srgbClr val="0000FF"/>
                </a:solidFill>
                <a:cs typeface="Times New Roman" pitchFamily="18" charset="0"/>
              </a:rPr>
              <a:t> </a:t>
            </a:r>
            <a:r>
              <a:rPr lang="en-US" sz="3000" dirty="0" err="1">
                <a:solidFill>
                  <a:srgbClr val="0000FF"/>
                </a:solidFill>
                <a:cs typeface="Times New Roman" pitchFamily="18" charset="0"/>
              </a:rPr>
              <a:t>mai</a:t>
            </a:r>
            <a:r>
              <a:rPr lang="en-US" sz="3000" dirty="0">
                <a:solidFill>
                  <a:srgbClr val="0000FF"/>
                </a:solidFill>
                <a:cs typeface="Times New Roman" pitchFamily="18" charset="0"/>
              </a:rPr>
              <a:t> </a:t>
            </a:r>
            <a:r>
              <a:rPr lang="en-US" sz="3000" dirty="0" err="1">
                <a:solidFill>
                  <a:srgbClr val="0000FF"/>
                </a:solidFill>
                <a:cs typeface="Times New Roman" pitchFamily="18" charset="0"/>
              </a:rPr>
              <a:t>em</a:t>
            </a:r>
            <a:r>
              <a:rPr lang="en-US" sz="3000" dirty="0">
                <a:solidFill>
                  <a:srgbClr val="0000FF"/>
                </a:solidFill>
                <a:cs typeface="Times New Roman" pitchFamily="18" charset="0"/>
              </a:rPr>
              <a:t> </a:t>
            </a:r>
            <a:r>
              <a:rPr lang="en-US" sz="3000" dirty="0" err="1">
                <a:solidFill>
                  <a:srgbClr val="0000FF"/>
                </a:solidFill>
                <a:cs typeface="Times New Roman" pitchFamily="18" charset="0"/>
              </a:rPr>
              <a:t>sẽ</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làm</a:t>
            </a:r>
            <a:r>
              <a:rPr lang="en-US" sz="3000" dirty="0">
                <a:solidFill>
                  <a:srgbClr val="0000FF"/>
                </a:solidFill>
                <a:cs typeface="Times New Roman" pitchFamily="18" charset="0"/>
              </a:rPr>
              <a:t> ạ!</a:t>
            </a:r>
          </a:p>
          <a:p>
            <a:r>
              <a:rPr lang="en-US" sz="3000" dirty="0">
                <a:solidFill>
                  <a:srgbClr val="0000FF"/>
                </a:solidFill>
                <a:cs typeface="Times New Roman" pitchFamily="18" charset="0"/>
              </a:rPr>
              <a:t>     - </a:t>
            </a:r>
            <a:r>
              <a:rPr lang="en-US" sz="3000" dirty="0" err="1">
                <a:solidFill>
                  <a:srgbClr val="0000FF"/>
                </a:solidFill>
                <a:cs typeface="Times New Roman" pitchFamily="18" charset="0"/>
              </a:rPr>
              <a:t>Tốt</a:t>
            </a:r>
            <a:r>
              <a:rPr lang="en-US" sz="3000" dirty="0">
                <a:solidFill>
                  <a:srgbClr val="0000FF"/>
                </a:solidFill>
                <a:cs typeface="Times New Roman" pitchFamily="18" charset="0"/>
              </a:rPr>
              <a:t> </a:t>
            </a:r>
            <a:r>
              <a:rPr lang="en-US" sz="3000" dirty="0" err="1">
                <a:solidFill>
                  <a:srgbClr val="0000FF"/>
                </a:solidFill>
                <a:cs typeface="Times New Roman" pitchFamily="18" charset="0"/>
              </a:rPr>
              <a:t>lắm</a:t>
            </a:r>
            <a:r>
              <a:rPr lang="en-US" sz="3000" dirty="0">
                <a:solidFill>
                  <a:srgbClr val="0000FF"/>
                </a:solidFill>
                <a:cs typeface="Times New Roman" pitchFamily="18" charset="0"/>
              </a:rPr>
              <a:t>!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biết</a:t>
            </a:r>
            <a:r>
              <a:rPr lang="en-US" sz="3000" dirty="0">
                <a:solidFill>
                  <a:srgbClr val="0000FF"/>
                </a:solidFill>
                <a:cs typeface="Times New Roman" pitchFamily="18" charset="0"/>
              </a:rPr>
              <a:t> </a:t>
            </a:r>
            <a:r>
              <a:rPr lang="en-US" sz="3000" dirty="0" err="1">
                <a:solidFill>
                  <a:srgbClr val="0000FF"/>
                </a:solidFill>
                <a:cs typeface="Times New Roman" pitchFamily="18" charset="0"/>
              </a:rPr>
              <a:t>em</a:t>
            </a:r>
            <a:r>
              <a:rPr lang="en-US" sz="3000" dirty="0">
                <a:solidFill>
                  <a:srgbClr val="0000FF"/>
                </a:solidFill>
                <a:cs typeface="Times New Roman" pitchFamily="18" charset="0"/>
              </a:rPr>
              <a:t> </a:t>
            </a:r>
            <a:r>
              <a:rPr lang="en-US" sz="3000" dirty="0" err="1">
                <a:solidFill>
                  <a:srgbClr val="0000FF"/>
                </a:solidFill>
                <a:cs typeface="Times New Roman" pitchFamily="18" charset="0"/>
              </a:rPr>
              <a:t>nhất</a:t>
            </a:r>
            <a:r>
              <a:rPr lang="en-US" sz="3000" dirty="0">
                <a:solidFill>
                  <a:srgbClr val="0000FF"/>
                </a:solidFill>
                <a:cs typeface="Times New Roman" pitchFamily="18" charset="0"/>
              </a:rPr>
              <a:t> </a:t>
            </a:r>
            <a:r>
              <a:rPr lang="en-US" sz="3000" dirty="0" err="1">
                <a:solidFill>
                  <a:srgbClr val="0000FF"/>
                </a:solidFill>
                <a:cs typeface="Times New Roman" pitchFamily="18" charset="0"/>
              </a:rPr>
              <a:t>định</a:t>
            </a:r>
            <a:r>
              <a:rPr lang="en-US" sz="3000" dirty="0">
                <a:solidFill>
                  <a:srgbClr val="0000FF"/>
                </a:solidFill>
                <a:cs typeface="Times New Roman" pitchFamily="18" charset="0"/>
              </a:rPr>
              <a:t> </a:t>
            </a:r>
            <a:r>
              <a:rPr lang="en-US" sz="3000" dirty="0" err="1">
                <a:solidFill>
                  <a:srgbClr val="0000FF"/>
                </a:solidFill>
                <a:cs typeface="Times New Roman" pitchFamily="18" charset="0"/>
              </a:rPr>
              <a:t>sẽ</a:t>
            </a:r>
            <a:r>
              <a:rPr lang="en-US" sz="3000" dirty="0">
                <a:solidFill>
                  <a:srgbClr val="0000FF"/>
                </a:solidFill>
                <a:cs typeface="Times New Roman" pitchFamily="18" charset="0"/>
              </a:rPr>
              <a:t> </a:t>
            </a:r>
            <a:r>
              <a:rPr lang="en-US" sz="3000" dirty="0" err="1">
                <a:solidFill>
                  <a:srgbClr val="0000FF"/>
                </a:solidFill>
                <a:cs typeface="Times New Roman" pitchFamily="18" charset="0"/>
              </a:rPr>
              <a:t>làm</a:t>
            </a:r>
            <a:r>
              <a:rPr lang="en-US" sz="3000" dirty="0">
                <a:solidFill>
                  <a:srgbClr val="0000FF"/>
                </a:solidFill>
                <a:cs typeface="Times New Roman" pitchFamily="18" charset="0"/>
              </a:rPr>
              <a:t>! – </a:t>
            </a:r>
            <a:r>
              <a:rPr lang="en-US" sz="3000" dirty="0" err="1">
                <a:solidFill>
                  <a:srgbClr val="0000FF"/>
                </a:solidFill>
                <a:cs typeface="Times New Roman" pitchFamily="18" charset="0"/>
              </a:rPr>
              <a:t>Thầy</a:t>
            </a:r>
            <a:r>
              <a:rPr lang="en-US" sz="3000" dirty="0">
                <a:solidFill>
                  <a:srgbClr val="0000FF"/>
                </a:solidFill>
                <a:cs typeface="Times New Roman" pitchFamily="18" charset="0"/>
              </a:rPr>
              <a:t> </a:t>
            </a:r>
            <a:r>
              <a:rPr lang="en-US" sz="3000" dirty="0" err="1">
                <a:solidFill>
                  <a:srgbClr val="0000FF"/>
                </a:solidFill>
                <a:cs typeface="Times New Roman" pitchFamily="18" charset="0"/>
              </a:rPr>
              <a:t>khẽ</a:t>
            </a:r>
            <a:r>
              <a:rPr lang="en-US" sz="3000" dirty="0">
                <a:solidFill>
                  <a:srgbClr val="0000FF"/>
                </a:solidFill>
                <a:cs typeface="Times New Roman" pitchFamily="18" charset="0"/>
              </a:rPr>
              <a:t> </a:t>
            </a:r>
            <a:r>
              <a:rPr lang="en-US" sz="3000" dirty="0" err="1">
                <a:solidFill>
                  <a:srgbClr val="0000FF"/>
                </a:solidFill>
                <a:cs typeface="Times New Roman" pitchFamily="18" charset="0"/>
              </a:rPr>
              <a:t>nói</a:t>
            </a:r>
            <a:r>
              <a:rPr lang="en-US" sz="3000" dirty="0">
                <a:solidFill>
                  <a:srgbClr val="0000FF"/>
                </a:solidFill>
                <a:cs typeface="Times New Roman" pitchFamily="18" charset="0"/>
              </a:rPr>
              <a:t> </a:t>
            </a:r>
            <a:r>
              <a:rPr lang="en-US" sz="3000" dirty="0" err="1">
                <a:solidFill>
                  <a:srgbClr val="0000FF"/>
                </a:solidFill>
                <a:cs typeface="Times New Roman" pitchFamily="18" charset="0"/>
              </a:rPr>
              <a:t>với</a:t>
            </a:r>
            <a:r>
              <a:rPr lang="en-US" sz="3000" dirty="0">
                <a:solidFill>
                  <a:srgbClr val="0000FF"/>
                </a:solidFill>
                <a:cs typeface="Times New Roman" pitchFamily="18" charset="0"/>
              </a:rPr>
              <a:t> An</a:t>
            </a:r>
            <a:r>
              <a:rPr lang="en-US" sz="3000" b="1" dirty="0">
                <a:solidFill>
                  <a:srgbClr val="0000FF"/>
                </a:solidFill>
                <a:cs typeface="Times New Roman" pitchFamily="18" charset="0"/>
              </a:rPr>
              <a:t>.</a:t>
            </a:r>
            <a:r>
              <a:rPr lang="en-US" sz="3000" dirty="0">
                <a:cs typeface="Times New Roman" pitchFamily="18" charset="0"/>
              </a:rPr>
              <a:t> </a:t>
            </a:r>
            <a:endParaRPr lang="en-US" sz="3000" dirty="0">
              <a:solidFill>
                <a:srgbClr val="0000FF"/>
              </a:solidFill>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wipe(left)">
                                      <p:cBhvr>
                                        <p:cTn id="7" dur="20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13315"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13316"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13317" name="Text Box 6"/>
          <p:cNvSpPr txBox="1">
            <a:spLocks noChangeArrowheads="1"/>
          </p:cNvSpPr>
          <p:nvPr/>
        </p:nvSpPr>
        <p:spPr bwMode="auto">
          <a:xfrm>
            <a:off x="685800" y="1447800"/>
            <a:ext cx="3200400" cy="579438"/>
          </a:xfrm>
          <a:prstGeom prst="rect">
            <a:avLst/>
          </a:prstGeom>
          <a:noFill/>
          <a:ln w="9525">
            <a:noFill/>
            <a:miter lim="800000"/>
            <a:headEnd/>
            <a:tailEnd/>
          </a:ln>
        </p:spPr>
        <p:txBody>
          <a:bodyPr>
            <a:spAutoFit/>
          </a:bodyPr>
          <a:lstStyle/>
          <a:p>
            <a:pPr>
              <a:spcBef>
                <a:spcPct val="50000"/>
              </a:spcBef>
            </a:pPr>
            <a:r>
              <a:rPr lang="en-US">
                <a:cs typeface="Times New Roman" pitchFamily="18" charset="0"/>
              </a:rPr>
              <a:t>1. </a:t>
            </a:r>
            <a:r>
              <a:rPr lang="en-US" i="1" u="sng">
                <a:cs typeface="Times New Roman" pitchFamily="18" charset="0"/>
              </a:rPr>
              <a:t>Luyện đọc</a:t>
            </a:r>
            <a:r>
              <a:rPr lang="en-US">
                <a:cs typeface="Times New Roman" pitchFamily="18" charset="0"/>
              </a:rPr>
              <a:t>:</a:t>
            </a:r>
          </a:p>
        </p:txBody>
      </p:sp>
      <p:sp>
        <p:nvSpPr>
          <p:cNvPr id="13318"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13319" name="Text Box 8"/>
          <p:cNvSpPr txBox="1">
            <a:spLocks noChangeArrowheads="1"/>
          </p:cNvSpPr>
          <p:nvPr/>
        </p:nvSpPr>
        <p:spPr bwMode="auto">
          <a:xfrm>
            <a:off x="685800" y="1905000"/>
            <a:ext cx="3200400" cy="579438"/>
          </a:xfrm>
          <a:prstGeom prst="rect">
            <a:avLst/>
          </a:prstGeom>
          <a:noFill/>
          <a:ln w="9525">
            <a:noFill/>
            <a:miter lim="800000"/>
            <a:headEnd/>
            <a:tailEnd/>
          </a:ln>
        </p:spPr>
        <p:txBody>
          <a:bodyPr>
            <a:spAutoFit/>
          </a:bodyPr>
          <a:lstStyle/>
          <a:p>
            <a:pPr>
              <a:spcBef>
                <a:spcPct val="50000"/>
              </a:spcBef>
            </a:pPr>
            <a:r>
              <a:rPr lang="en-US">
                <a:cs typeface="Times New Roman" pitchFamily="18" charset="0"/>
              </a:rPr>
              <a:t>2. </a:t>
            </a:r>
            <a:r>
              <a:rPr lang="en-US" i="1" u="sng">
                <a:cs typeface="Times New Roman" pitchFamily="18" charset="0"/>
              </a:rPr>
              <a:t>Tìm hiểu bài</a:t>
            </a:r>
            <a:r>
              <a:rPr lang="en-US">
                <a:cs typeface="Times New Roman" pitchFamily="18" charset="0"/>
              </a:rPr>
              <a:t>:</a:t>
            </a:r>
          </a:p>
        </p:txBody>
      </p:sp>
      <p:sp>
        <p:nvSpPr>
          <p:cNvPr id="13320" name="Text Box 9"/>
          <p:cNvSpPr txBox="1">
            <a:spLocks noChangeArrowheads="1"/>
          </p:cNvSpPr>
          <p:nvPr/>
        </p:nvSpPr>
        <p:spPr bwMode="auto">
          <a:xfrm>
            <a:off x="685800" y="2392363"/>
            <a:ext cx="4724400" cy="579437"/>
          </a:xfrm>
          <a:prstGeom prst="rect">
            <a:avLst/>
          </a:prstGeom>
          <a:noFill/>
          <a:ln w="9525">
            <a:noFill/>
            <a:miter lim="800000"/>
            <a:headEnd/>
            <a:tailEnd/>
          </a:ln>
        </p:spPr>
        <p:txBody>
          <a:bodyPr>
            <a:spAutoFit/>
          </a:bodyPr>
          <a:lstStyle/>
          <a:p>
            <a:pPr>
              <a:spcBef>
                <a:spcPct val="50000"/>
              </a:spcBef>
            </a:pPr>
            <a:r>
              <a:rPr lang="en-US" dirty="0">
                <a:cs typeface="Times New Roman" pitchFamily="18" charset="0"/>
              </a:rPr>
              <a:t>3. </a:t>
            </a:r>
            <a:r>
              <a:rPr lang="en-US" i="1" u="sng" dirty="0" err="1">
                <a:cs typeface="Times New Roman" pitchFamily="18" charset="0"/>
              </a:rPr>
              <a:t>Luyện</a:t>
            </a:r>
            <a:r>
              <a:rPr lang="en-US" i="1" u="sng" dirty="0">
                <a:cs typeface="Times New Roman" pitchFamily="18" charset="0"/>
              </a:rPr>
              <a:t> </a:t>
            </a:r>
            <a:r>
              <a:rPr lang="en-US" i="1" u="sng" dirty="0" err="1">
                <a:cs typeface="Times New Roman" pitchFamily="18" charset="0"/>
              </a:rPr>
              <a:t>đọc</a:t>
            </a:r>
            <a:r>
              <a:rPr lang="en-US" i="1" u="sng" dirty="0">
                <a:cs typeface="Times New Roman" pitchFamily="18" charset="0"/>
              </a:rPr>
              <a:t> </a:t>
            </a:r>
            <a:r>
              <a:rPr lang="en-US" i="1" u="sng" dirty="0" err="1">
                <a:cs typeface="Times New Roman" pitchFamily="18" charset="0"/>
              </a:rPr>
              <a:t>phân</a:t>
            </a:r>
            <a:r>
              <a:rPr lang="en-US" i="1" u="sng" dirty="0">
                <a:cs typeface="Times New Roman" pitchFamily="18" charset="0"/>
              </a:rPr>
              <a:t> </a:t>
            </a:r>
            <a:r>
              <a:rPr lang="en-US" i="1" u="sng" dirty="0" err="1">
                <a:cs typeface="Times New Roman" pitchFamily="18" charset="0"/>
              </a:rPr>
              <a:t>vai</a:t>
            </a:r>
            <a:r>
              <a:rPr lang="en-US" dirty="0">
                <a:cs typeface="Times New Roman" pitchFamily="18" charset="0"/>
              </a:rPr>
              <a:t>:</a:t>
            </a:r>
          </a:p>
        </p:txBody>
      </p:sp>
      <p:sp>
        <p:nvSpPr>
          <p:cNvPr id="54291" name="Text Box 19"/>
          <p:cNvSpPr txBox="1">
            <a:spLocks noChangeArrowheads="1"/>
          </p:cNvSpPr>
          <p:nvPr/>
        </p:nvSpPr>
        <p:spPr bwMode="auto">
          <a:xfrm>
            <a:off x="609600" y="2857500"/>
            <a:ext cx="4724400" cy="579438"/>
          </a:xfrm>
          <a:prstGeom prst="rect">
            <a:avLst/>
          </a:prstGeom>
          <a:noFill/>
          <a:ln w="9525">
            <a:noFill/>
            <a:miter lim="800000"/>
            <a:headEnd/>
            <a:tailEnd/>
          </a:ln>
        </p:spPr>
        <p:txBody>
          <a:bodyPr>
            <a:spAutoFit/>
          </a:bodyPr>
          <a:lstStyle/>
          <a:p>
            <a:pPr>
              <a:spcBef>
                <a:spcPct val="50000"/>
              </a:spcBef>
            </a:pPr>
            <a:r>
              <a:rPr lang="en-US">
                <a:cs typeface="Times New Roman" pitchFamily="18" charset="0"/>
              </a:rPr>
              <a:t>4. </a:t>
            </a:r>
            <a:r>
              <a:rPr lang="en-US" i="1" u="sng">
                <a:cs typeface="Times New Roman" pitchFamily="18" charset="0"/>
              </a:rPr>
              <a:t>Củng cố</a:t>
            </a:r>
            <a:r>
              <a:rPr lang="en-US">
                <a:cs typeface="Times New Roman" pitchFamily="18" charset="0"/>
              </a:rPr>
              <a:t>:</a:t>
            </a:r>
          </a:p>
        </p:txBody>
      </p:sp>
      <p:sp>
        <p:nvSpPr>
          <p:cNvPr id="54293" name="Text Box 21"/>
          <p:cNvSpPr txBox="1">
            <a:spLocks noChangeArrowheads="1"/>
          </p:cNvSpPr>
          <p:nvPr/>
        </p:nvSpPr>
        <p:spPr bwMode="auto">
          <a:xfrm>
            <a:off x="1143000" y="3390900"/>
            <a:ext cx="2286000" cy="2051050"/>
          </a:xfrm>
          <a:prstGeom prst="rect">
            <a:avLst/>
          </a:prstGeom>
          <a:solidFill>
            <a:srgbClr val="99FFCC"/>
          </a:solidFill>
          <a:ln w="9525">
            <a:solidFill>
              <a:srgbClr val="FF0066"/>
            </a:solidFill>
            <a:miter lim="800000"/>
            <a:headEnd/>
            <a:tailEnd/>
          </a:ln>
        </p:spPr>
        <p:txBody>
          <a:bodyPr>
            <a:spAutoFit/>
          </a:bodyPr>
          <a:lstStyle/>
          <a:p>
            <a:pPr>
              <a:spcBef>
                <a:spcPct val="50000"/>
              </a:spcBef>
            </a:pPr>
            <a:r>
              <a:rPr lang="en-US" dirty="0">
                <a:cs typeface="Times New Roman" pitchFamily="18" charset="0"/>
              </a:rPr>
              <a:t>? </a:t>
            </a:r>
            <a:r>
              <a:rPr lang="en-US" dirty="0" err="1">
                <a:cs typeface="Times New Roman" pitchFamily="18" charset="0"/>
              </a:rPr>
              <a:t>Em</a:t>
            </a:r>
            <a:r>
              <a:rPr lang="en-US" dirty="0">
                <a:cs typeface="Times New Roman" pitchFamily="18" charset="0"/>
              </a:rPr>
              <a:t> </a:t>
            </a:r>
            <a:r>
              <a:rPr lang="en-US" dirty="0" err="1">
                <a:cs typeface="Times New Roman" pitchFamily="18" charset="0"/>
              </a:rPr>
              <a:t>hãy</a:t>
            </a:r>
            <a:r>
              <a:rPr lang="en-US" dirty="0">
                <a:cs typeface="Times New Roman" pitchFamily="18" charset="0"/>
              </a:rPr>
              <a:t> </a:t>
            </a:r>
            <a:r>
              <a:rPr lang="en-US" dirty="0" err="1">
                <a:cs typeface="Times New Roman" pitchFamily="18" charset="0"/>
              </a:rPr>
              <a:t>đặt</a:t>
            </a:r>
            <a:r>
              <a:rPr lang="en-US" dirty="0">
                <a:cs typeface="Times New Roman" pitchFamily="18" charset="0"/>
              </a:rPr>
              <a:t> </a:t>
            </a:r>
            <a:r>
              <a:rPr lang="en-US" dirty="0" err="1">
                <a:cs typeface="Times New Roman" pitchFamily="18" charset="0"/>
              </a:rPr>
              <a:t>lại</a:t>
            </a:r>
            <a:r>
              <a:rPr lang="en-US" dirty="0">
                <a:cs typeface="Times New Roman" pitchFamily="18" charset="0"/>
              </a:rPr>
              <a:t> </a:t>
            </a:r>
            <a:r>
              <a:rPr lang="en-US" dirty="0" err="1">
                <a:cs typeface="Times New Roman" pitchFamily="18" charset="0"/>
              </a:rPr>
              <a:t>tên</a:t>
            </a:r>
            <a:r>
              <a:rPr lang="en-US" dirty="0">
                <a:cs typeface="Times New Roman" pitchFamily="18" charset="0"/>
              </a:rPr>
              <a:t> </a:t>
            </a:r>
            <a:r>
              <a:rPr lang="en-US" dirty="0" err="1">
                <a:cs typeface="Times New Roman" pitchFamily="18" charset="0"/>
              </a:rPr>
              <a:t>khác</a:t>
            </a:r>
            <a:r>
              <a:rPr lang="en-US" dirty="0">
                <a:cs typeface="Times New Roman" pitchFamily="18" charset="0"/>
              </a:rPr>
              <a:t> </a:t>
            </a:r>
            <a:r>
              <a:rPr lang="en-US" dirty="0" err="1">
                <a:cs typeface="Times New Roman" pitchFamily="18" charset="0"/>
              </a:rPr>
              <a:t>cho</a:t>
            </a:r>
            <a:r>
              <a:rPr lang="en-US" dirty="0">
                <a:cs typeface="Times New Roman" pitchFamily="18" charset="0"/>
              </a:rPr>
              <a:t> </a:t>
            </a:r>
            <a:r>
              <a:rPr lang="en-US" dirty="0" err="1">
                <a:cs typeface="Times New Roman" pitchFamily="18" charset="0"/>
              </a:rPr>
              <a:t>bài</a:t>
            </a:r>
            <a:r>
              <a:rPr lang="en-US" dirty="0">
                <a:cs typeface="Times New Roman" pitchFamily="18" charset="0"/>
              </a:rPr>
              <a:t> </a:t>
            </a:r>
            <a:r>
              <a:rPr lang="en-US" dirty="0" err="1">
                <a:cs typeface="Times New Roman" pitchFamily="18" charset="0"/>
              </a:rPr>
              <a:t>văn</a:t>
            </a:r>
            <a:r>
              <a:rPr lang="en-US" dirty="0">
                <a:cs typeface="Times New Roman" pitchFamily="18" charset="0"/>
              </a:rPr>
              <a:t>?</a:t>
            </a:r>
          </a:p>
        </p:txBody>
      </p:sp>
      <p:grpSp>
        <p:nvGrpSpPr>
          <p:cNvPr id="2" name="Group 29"/>
          <p:cNvGrpSpPr>
            <a:grpSpLocks/>
          </p:cNvGrpSpPr>
          <p:nvPr/>
        </p:nvGrpSpPr>
        <p:grpSpPr bwMode="auto">
          <a:xfrm>
            <a:off x="3435350" y="3390900"/>
            <a:ext cx="4895850" cy="1047750"/>
            <a:chOff x="2160" y="2124"/>
            <a:chExt cx="3084" cy="660"/>
          </a:xfrm>
        </p:grpSpPr>
        <p:sp>
          <p:nvSpPr>
            <p:cNvPr id="13334" name="AutoShape 23"/>
            <p:cNvSpPr>
              <a:spLocks noChangeArrowheads="1"/>
            </p:cNvSpPr>
            <p:nvPr/>
          </p:nvSpPr>
          <p:spPr bwMode="auto">
            <a:xfrm>
              <a:off x="3132" y="2124"/>
              <a:ext cx="2112" cy="336"/>
            </a:xfrm>
            <a:prstGeom prst="roundRect">
              <a:avLst>
                <a:gd name="adj" fmla="val 16667"/>
              </a:avLst>
            </a:prstGeom>
            <a:solidFill>
              <a:srgbClr val="66FFFF"/>
            </a:solidFill>
            <a:ln w="9525">
              <a:solidFill>
                <a:schemeClr val="tx1"/>
              </a:solidFill>
              <a:round/>
              <a:headEnd/>
              <a:tailEnd/>
            </a:ln>
          </p:spPr>
          <p:txBody>
            <a:bodyPr wrap="none" anchor="ctr"/>
            <a:lstStyle/>
            <a:p>
              <a:pPr algn="ctr"/>
              <a:r>
                <a:rPr lang="en-US">
                  <a:cs typeface="Times New Roman" pitchFamily="18" charset="0"/>
                </a:rPr>
                <a:t>Thầy giáo của em.</a:t>
              </a:r>
            </a:p>
          </p:txBody>
        </p:sp>
        <p:sp>
          <p:nvSpPr>
            <p:cNvPr id="13335" name="Line 26"/>
            <p:cNvSpPr>
              <a:spLocks noChangeShapeType="1"/>
            </p:cNvSpPr>
            <p:nvPr/>
          </p:nvSpPr>
          <p:spPr bwMode="auto">
            <a:xfrm flipV="1">
              <a:off x="2160" y="2304"/>
              <a:ext cx="960" cy="480"/>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grpSp>
        <p:nvGrpSpPr>
          <p:cNvPr id="3" name="Group 31"/>
          <p:cNvGrpSpPr>
            <a:grpSpLocks/>
          </p:cNvGrpSpPr>
          <p:nvPr/>
        </p:nvGrpSpPr>
        <p:grpSpPr bwMode="auto">
          <a:xfrm>
            <a:off x="3429000" y="4438650"/>
            <a:ext cx="4914900" cy="1009650"/>
            <a:chOff x="2148" y="2784"/>
            <a:chExt cx="3096" cy="636"/>
          </a:xfrm>
        </p:grpSpPr>
        <p:sp>
          <p:nvSpPr>
            <p:cNvPr id="13332" name="AutoShape 25"/>
            <p:cNvSpPr>
              <a:spLocks noChangeArrowheads="1"/>
            </p:cNvSpPr>
            <p:nvPr/>
          </p:nvSpPr>
          <p:spPr bwMode="auto">
            <a:xfrm>
              <a:off x="3132" y="3084"/>
              <a:ext cx="2112" cy="336"/>
            </a:xfrm>
            <a:prstGeom prst="roundRect">
              <a:avLst>
                <a:gd name="adj" fmla="val 16667"/>
              </a:avLst>
            </a:prstGeom>
            <a:solidFill>
              <a:srgbClr val="66FFFF"/>
            </a:solidFill>
            <a:ln w="9525">
              <a:solidFill>
                <a:schemeClr val="tx1"/>
              </a:solidFill>
              <a:round/>
              <a:headEnd/>
              <a:tailEnd/>
            </a:ln>
          </p:spPr>
          <p:txBody>
            <a:bodyPr wrap="none" anchor="ctr"/>
            <a:lstStyle/>
            <a:p>
              <a:pPr algn="ctr"/>
              <a:endParaRPr lang="en-US">
                <a:cs typeface="Times New Roman" pitchFamily="18" charset="0"/>
              </a:endParaRPr>
            </a:p>
          </p:txBody>
        </p:sp>
        <p:sp>
          <p:nvSpPr>
            <p:cNvPr id="13333" name="Line 27"/>
            <p:cNvSpPr>
              <a:spLocks noChangeShapeType="1"/>
            </p:cNvSpPr>
            <p:nvPr/>
          </p:nvSpPr>
          <p:spPr bwMode="auto">
            <a:xfrm>
              <a:off x="2148" y="2784"/>
              <a:ext cx="1008" cy="480"/>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grpSp>
        <p:nvGrpSpPr>
          <p:cNvPr id="4" name="Group 30"/>
          <p:cNvGrpSpPr>
            <a:grpSpLocks/>
          </p:cNvGrpSpPr>
          <p:nvPr/>
        </p:nvGrpSpPr>
        <p:grpSpPr bwMode="auto">
          <a:xfrm>
            <a:off x="3429000" y="4152900"/>
            <a:ext cx="4895850" cy="533400"/>
            <a:chOff x="2160" y="2604"/>
            <a:chExt cx="3084" cy="336"/>
          </a:xfrm>
        </p:grpSpPr>
        <p:sp>
          <p:nvSpPr>
            <p:cNvPr id="13330" name="AutoShape 24"/>
            <p:cNvSpPr>
              <a:spLocks noChangeArrowheads="1"/>
            </p:cNvSpPr>
            <p:nvPr/>
          </p:nvSpPr>
          <p:spPr bwMode="auto">
            <a:xfrm>
              <a:off x="3132" y="2604"/>
              <a:ext cx="2112" cy="336"/>
            </a:xfrm>
            <a:prstGeom prst="roundRect">
              <a:avLst>
                <a:gd name="adj" fmla="val 16667"/>
              </a:avLst>
            </a:prstGeom>
            <a:solidFill>
              <a:srgbClr val="66FFFF"/>
            </a:solidFill>
            <a:ln w="9525">
              <a:solidFill>
                <a:schemeClr val="tx1"/>
              </a:solidFill>
              <a:round/>
              <a:headEnd/>
              <a:tailEnd/>
            </a:ln>
          </p:spPr>
          <p:txBody>
            <a:bodyPr wrap="none" anchor="ctr"/>
            <a:lstStyle/>
            <a:p>
              <a:pPr algn="ctr"/>
              <a:endParaRPr lang="en-US">
                <a:cs typeface="Times New Roman" pitchFamily="18" charset="0"/>
              </a:endParaRPr>
            </a:p>
          </p:txBody>
        </p:sp>
        <p:sp>
          <p:nvSpPr>
            <p:cNvPr id="13331" name="Line 28"/>
            <p:cNvSpPr>
              <a:spLocks noChangeShapeType="1"/>
            </p:cNvSpPr>
            <p:nvPr/>
          </p:nvSpPr>
          <p:spPr bwMode="auto">
            <a:xfrm>
              <a:off x="2160" y="2784"/>
              <a:ext cx="960" cy="0"/>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sp>
        <p:nvSpPr>
          <p:cNvPr id="54304" name="Line 32"/>
          <p:cNvSpPr>
            <a:spLocks noChangeShapeType="1"/>
          </p:cNvSpPr>
          <p:nvPr/>
        </p:nvSpPr>
        <p:spPr bwMode="auto">
          <a:xfrm>
            <a:off x="666750" y="4000500"/>
            <a:ext cx="7924800" cy="0"/>
          </a:xfrm>
          <a:prstGeom prst="line">
            <a:avLst/>
          </a:prstGeom>
          <a:noFill/>
          <a:ln w="9525">
            <a:solidFill>
              <a:schemeClr val="tx1"/>
            </a:solidFill>
            <a:round/>
            <a:headEnd/>
            <a:tailEnd/>
          </a:ln>
        </p:spPr>
        <p:txBody>
          <a:bodyPr/>
          <a:lstStyle/>
          <a:p>
            <a:endParaRPr lang="en-US">
              <a:cs typeface="Times New Roman" pitchFamily="18" charset="0"/>
            </a:endParaRPr>
          </a:p>
        </p:txBody>
      </p:sp>
      <p:sp>
        <p:nvSpPr>
          <p:cNvPr id="54305" name="Text Box 33"/>
          <p:cNvSpPr txBox="1">
            <a:spLocks noChangeArrowheads="1"/>
          </p:cNvSpPr>
          <p:nvPr/>
        </p:nvSpPr>
        <p:spPr bwMode="auto">
          <a:xfrm>
            <a:off x="685800" y="4419600"/>
            <a:ext cx="8001000" cy="1066800"/>
          </a:xfrm>
          <a:prstGeom prst="rect">
            <a:avLst/>
          </a:prstGeom>
          <a:solidFill>
            <a:srgbClr val="FFFF66"/>
          </a:solidFill>
          <a:ln w="9525">
            <a:noFill/>
            <a:miter lim="800000"/>
            <a:headEnd/>
            <a:tailEnd/>
          </a:ln>
        </p:spPr>
        <p:txBody>
          <a:bodyPr>
            <a:spAutoFit/>
          </a:bodyPr>
          <a:lstStyle/>
          <a:p>
            <a:pPr algn="ctr">
              <a:spcBef>
                <a:spcPct val="50000"/>
              </a:spcBef>
            </a:pPr>
            <a:r>
              <a:rPr lang="en-US" b="1">
                <a:cs typeface="Times New Roman" pitchFamily="18" charset="0"/>
              </a:rPr>
              <a:t>Về nhà đọc lại và trả lời câu hỏi các bài đã học từ đầu năm để tiết sau ôn tập.</a:t>
            </a:r>
          </a:p>
        </p:txBody>
      </p:sp>
      <p:sp>
        <p:nvSpPr>
          <p:cNvPr id="54306" name="AutoShape 34"/>
          <p:cNvSpPr>
            <a:spLocks noChangeArrowheads="1"/>
          </p:cNvSpPr>
          <p:nvPr/>
        </p:nvSpPr>
        <p:spPr bwMode="auto">
          <a:xfrm>
            <a:off x="228600" y="4114800"/>
            <a:ext cx="8610600" cy="2438400"/>
          </a:xfrm>
          <a:prstGeom prst="cloudCallout">
            <a:avLst>
              <a:gd name="adj1" fmla="val 2102"/>
              <a:gd name="adj2" fmla="val -36069"/>
            </a:avLst>
          </a:prstGeom>
          <a:solidFill>
            <a:srgbClr val="00FF99"/>
          </a:solidFill>
          <a:ln w="9525">
            <a:solidFill>
              <a:schemeClr val="tx1"/>
            </a:solidFill>
            <a:round/>
            <a:headEnd/>
            <a:tailEnd/>
          </a:ln>
        </p:spPr>
        <p:txBody>
          <a:bodyPr/>
          <a:lstStyle/>
          <a:p>
            <a:pPr algn="ctr"/>
            <a:r>
              <a:rPr lang="en-US" sz="2800" b="1">
                <a:cs typeface="Times New Roman" pitchFamily="18" charset="0"/>
              </a:rPr>
              <a:t>Thái độ dịu dàng, yêu thương của thầy đã dộng viên, an ủi bạn HS đang buồn vì bà mất, làm bạn cố gắng học hơn</a:t>
            </a:r>
          </a:p>
        </p:txBody>
      </p:sp>
      <p:sp>
        <p:nvSpPr>
          <p:cNvPr id="54292" name="Text Box 20"/>
          <p:cNvSpPr txBox="1">
            <a:spLocks noChangeArrowheads="1"/>
          </p:cNvSpPr>
          <p:nvPr/>
        </p:nvSpPr>
        <p:spPr bwMode="auto">
          <a:xfrm>
            <a:off x="1143000" y="3390900"/>
            <a:ext cx="6934200" cy="579438"/>
          </a:xfrm>
          <a:prstGeom prst="rect">
            <a:avLst/>
          </a:prstGeom>
          <a:solidFill>
            <a:srgbClr val="99FFCC"/>
          </a:solidFill>
          <a:ln w="9525">
            <a:noFill/>
            <a:miter lim="800000"/>
            <a:headEnd/>
            <a:tailEnd/>
          </a:ln>
        </p:spPr>
        <p:txBody>
          <a:bodyPr>
            <a:spAutoFit/>
          </a:bodyPr>
          <a:lstStyle/>
          <a:p>
            <a:pPr>
              <a:spcBef>
                <a:spcPct val="50000"/>
              </a:spcBef>
            </a:pPr>
            <a:r>
              <a:rPr lang="en-US" dirty="0" smtClean="0">
                <a:cs typeface="Times New Roman" pitchFamily="18" charset="0"/>
              </a:rPr>
              <a:t>-</a:t>
            </a:r>
            <a:r>
              <a:rPr lang="en-US" dirty="0" err="1" smtClean="0">
                <a:cs typeface="Times New Roman" pitchFamily="18" charset="0"/>
              </a:rPr>
              <a:t>Bài</a:t>
            </a:r>
            <a:r>
              <a:rPr lang="en-US" dirty="0" smtClean="0">
                <a:cs typeface="Times New Roman" pitchFamily="18" charset="0"/>
              </a:rPr>
              <a:t> </a:t>
            </a:r>
            <a:r>
              <a:rPr lang="en-US" dirty="0" err="1">
                <a:cs typeface="Times New Roman" pitchFamily="18" charset="0"/>
              </a:rPr>
              <a:t>này</a:t>
            </a:r>
            <a:r>
              <a:rPr lang="en-US" dirty="0">
                <a:cs typeface="Times New Roman" pitchFamily="18" charset="0"/>
              </a:rPr>
              <a:t> </a:t>
            </a:r>
            <a:r>
              <a:rPr lang="en-US" dirty="0" err="1">
                <a:cs typeface="Times New Roman" pitchFamily="18" charset="0"/>
              </a:rPr>
              <a:t>nói</a:t>
            </a:r>
            <a:r>
              <a:rPr lang="en-US" dirty="0">
                <a:cs typeface="Times New Roman" pitchFamily="18" charset="0"/>
              </a:rPr>
              <a:t> </a:t>
            </a:r>
            <a:r>
              <a:rPr lang="en-US" dirty="0" err="1">
                <a:cs typeface="Times New Roman" pitchFamily="18" charset="0"/>
              </a:rPr>
              <a:t>lên</a:t>
            </a:r>
            <a:r>
              <a:rPr lang="en-US" dirty="0">
                <a:cs typeface="Times New Roman" pitchFamily="18" charset="0"/>
              </a:rPr>
              <a:t> </a:t>
            </a:r>
            <a:r>
              <a:rPr lang="en-US" dirty="0" err="1">
                <a:cs typeface="Times New Roman" pitchFamily="18" charset="0"/>
              </a:rPr>
              <a:t>điều</a:t>
            </a:r>
            <a:r>
              <a:rPr lang="en-US" dirty="0">
                <a:cs typeface="Times New Roman" pitchFamily="18" charset="0"/>
              </a:rPr>
              <a:t> </a:t>
            </a:r>
            <a:r>
              <a:rPr lang="en-US" dirty="0" err="1">
                <a:cs typeface="Times New Roman" pitchFamily="18" charset="0"/>
              </a:rPr>
              <a:t>gì</a:t>
            </a:r>
            <a:r>
              <a:rPr lang="en-US" dirty="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291"/>
                                        </p:tgtEl>
                                        <p:attrNameLst>
                                          <p:attrName>style.visibility</p:attrName>
                                        </p:attrNameLst>
                                      </p:cBhvr>
                                      <p:to>
                                        <p:strVal val="visible"/>
                                      </p:to>
                                    </p:set>
                                    <p:animEffect transition="in" filter="wipe(left)">
                                      <p:cBhvr>
                                        <p:cTn id="7" dur="500"/>
                                        <p:tgtEl>
                                          <p:spTgt spid="542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4292"/>
                                        </p:tgtEl>
                                        <p:attrNameLst>
                                          <p:attrName>style.visibility</p:attrName>
                                        </p:attrNameLst>
                                      </p:cBhvr>
                                      <p:to>
                                        <p:strVal val="visible"/>
                                      </p:to>
                                    </p:set>
                                    <p:animEffect transition="in" filter="wipe(left)">
                                      <p:cBhvr>
                                        <p:cTn id="12" dur="500"/>
                                        <p:tgtEl>
                                          <p:spTgt spid="542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xit" presetSubtype="2" fill="hold" grpId="1" nodeType="clickEffect">
                                  <p:stCondLst>
                                    <p:cond delay="0"/>
                                  </p:stCondLst>
                                  <p:childTnLst>
                                    <p:animEffect transition="out" filter="wipe(right)">
                                      <p:cBhvr>
                                        <p:cTn id="16" dur="500"/>
                                        <p:tgtEl>
                                          <p:spTgt spid="54292"/>
                                        </p:tgtEl>
                                      </p:cBhvr>
                                    </p:animEffect>
                                    <p:set>
                                      <p:cBhvr>
                                        <p:cTn id="17" dur="1" fill="hold">
                                          <p:stCondLst>
                                            <p:cond delay="499"/>
                                          </p:stCondLst>
                                        </p:cTn>
                                        <p:tgtEl>
                                          <p:spTgt spid="54292"/>
                                        </p:tgtEl>
                                        <p:attrNameLst>
                                          <p:attrName>style.visibility</p:attrName>
                                        </p:attrNameLst>
                                      </p:cBhvr>
                                      <p:to>
                                        <p:strVal val="hidden"/>
                                      </p:to>
                                    </p:set>
                                  </p:childTnLst>
                                </p:cTn>
                              </p:par>
                            </p:childTnLst>
                          </p:cTn>
                        </p:par>
                        <p:par>
                          <p:cTn id="18" fill="hold" nodeType="afterGroup">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54293"/>
                                        </p:tgtEl>
                                        <p:attrNameLst>
                                          <p:attrName>style.visibility</p:attrName>
                                        </p:attrNameLst>
                                      </p:cBhvr>
                                      <p:to>
                                        <p:strVal val="visible"/>
                                      </p:to>
                                    </p:set>
                                    <p:animEffect transition="in" filter="wipe(left)">
                                      <p:cBhvr>
                                        <p:cTn id="21" dur="500"/>
                                        <p:tgtEl>
                                          <p:spTgt spid="5429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left)">
                                      <p:cBhvr>
                                        <p:cTn id="26" dur="10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left)">
                                      <p:cBhvr>
                                        <p:cTn id="31" dur="1000"/>
                                        <p:tgtEl>
                                          <p:spTgt spid="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1000"/>
                                        <p:tgtEl>
                                          <p:spTgt spid="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xit" presetSubtype="2" fill="hold" nodeType="clickEffect">
                                  <p:stCondLst>
                                    <p:cond delay="0"/>
                                  </p:stCondLst>
                                  <p:childTnLst>
                                    <p:animEffect transition="out" filter="wipe(right)">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par>
                                <p:cTn id="42" presetID="22" presetClass="exit" presetSubtype="2" fill="hold" nodeType="withEffect">
                                  <p:stCondLst>
                                    <p:cond delay="0"/>
                                  </p:stCondLst>
                                  <p:childTnLst>
                                    <p:animEffect transition="out" filter="wipe(right)">
                                      <p:cBhvr>
                                        <p:cTn id="43" dur="500"/>
                                        <p:tgtEl>
                                          <p:spTgt spid="4"/>
                                        </p:tgtEl>
                                      </p:cBhvr>
                                    </p:animEffect>
                                    <p:set>
                                      <p:cBhvr>
                                        <p:cTn id="44" dur="1" fill="hold">
                                          <p:stCondLst>
                                            <p:cond delay="499"/>
                                          </p:stCondLst>
                                        </p:cTn>
                                        <p:tgtEl>
                                          <p:spTgt spid="4"/>
                                        </p:tgtEl>
                                        <p:attrNameLst>
                                          <p:attrName>style.visibility</p:attrName>
                                        </p:attrNameLst>
                                      </p:cBhvr>
                                      <p:to>
                                        <p:strVal val="hidden"/>
                                      </p:to>
                                    </p:set>
                                  </p:childTnLst>
                                </p:cTn>
                              </p:par>
                              <p:par>
                                <p:cTn id="45" presetID="22" presetClass="exit" presetSubtype="2" fill="hold" nodeType="withEffect">
                                  <p:stCondLst>
                                    <p:cond delay="0"/>
                                  </p:stCondLst>
                                  <p:childTnLst>
                                    <p:animEffect transition="out" filter="wipe(right)">
                                      <p:cBhvr>
                                        <p:cTn id="46" dur="500"/>
                                        <p:tgtEl>
                                          <p:spTgt spid="3"/>
                                        </p:tgtEl>
                                      </p:cBhvr>
                                    </p:animEffect>
                                    <p:set>
                                      <p:cBhvr>
                                        <p:cTn id="47" dur="1" fill="hold">
                                          <p:stCondLst>
                                            <p:cond delay="499"/>
                                          </p:stCondLst>
                                        </p:cTn>
                                        <p:tgtEl>
                                          <p:spTgt spid="3"/>
                                        </p:tgtEl>
                                        <p:attrNameLst>
                                          <p:attrName>style.visibility</p:attrName>
                                        </p:attrNameLst>
                                      </p:cBhvr>
                                      <p:to>
                                        <p:strVal val="hidden"/>
                                      </p:to>
                                    </p:set>
                                  </p:childTnLst>
                                </p:cTn>
                              </p:par>
                            </p:childTnLst>
                          </p:cTn>
                        </p:par>
                        <p:par>
                          <p:cTn id="48" fill="hold" nodeType="afterGroup">
                            <p:stCondLst>
                              <p:cond delay="500"/>
                            </p:stCondLst>
                            <p:childTnLst>
                              <p:par>
                                <p:cTn id="49" presetID="22" presetClass="exit" presetSubtype="2" fill="hold" grpId="1" nodeType="afterEffect">
                                  <p:stCondLst>
                                    <p:cond delay="0"/>
                                  </p:stCondLst>
                                  <p:childTnLst>
                                    <p:animEffect transition="out" filter="wipe(right)">
                                      <p:cBhvr>
                                        <p:cTn id="50" dur="500"/>
                                        <p:tgtEl>
                                          <p:spTgt spid="54293"/>
                                        </p:tgtEl>
                                      </p:cBhvr>
                                    </p:animEffect>
                                    <p:set>
                                      <p:cBhvr>
                                        <p:cTn id="51" dur="1" fill="hold">
                                          <p:stCondLst>
                                            <p:cond delay="499"/>
                                          </p:stCondLst>
                                        </p:cTn>
                                        <p:tgtEl>
                                          <p:spTgt spid="54293"/>
                                        </p:tgtEl>
                                        <p:attrNameLst>
                                          <p:attrName>style.visibility</p:attrName>
                                        </p:attrNameLst>
                                      </p:cBhvr>
                                      <p:to>
                                        <p:strVal val="hidden"/>
                                      </p:to>
                                    </p:set>
                                  </p:childTnLst>
                                </p:cTn>
                              </p:par>
                            </p:childTnLst>
                          </p:cTn>
                        </p:par>
                        <p:par>
                          <p:cTn id="52" fill="hold" nodeType="afterGroup">
                            <p:stCondLst>
                              <p:cond delay="1000"/>
                            </p:stCondLst>
                            <p:childTnLst>
                              <p:par>
                                <p:cTn id="53" presetID="22" presetClass="entr" presetSubtype="8" fill="hold" grpId="0" nodeType="afterEffect">
                                  <p:stCondLst>
                                    <p:cond delay="0"/>
                                  </p:stCondLst>
                                  <p:childTnLst>
                                    <p:set>
                                      <p:cBhvr>
                                        <p:cTn id="54" dur="1" fill="hold">
                                          <p:stCondLst>
                                            <p:cond delay="0"/>
                                          </p:stCondLst>
                                        </p:cTn>
                                        <p:tgtEl>
                                          <p:spTgt spid="54304"/>
                                        </p:tgtEl>
                                        <p:attrNameLst>
                                          <p:attrName>style.visibility</p:attrName>
                                        </p:attrNameLst>
                                      </p:cBhvr>
                                      <p:to>
                                        <p:strVal val="visible"/>
                                      </p:to>
                                    </p:set>
                                    <p:animEffect transition="in" filter="wipe(left)">
                                      <p:cBhvr>
                                        <p:cTn id="55" dur="500"/>
                                        <p:tgtEl>
                                          <p:spTgt spid="54304"/>
                                        </p:tgtEl>
                                      </p:cBhvr>
                                    </p:animEffect>
                                  </p:childTnLst>
                                </p:cTn>
                              </p:par>
                            </p:childTnLst>
                          </p:cTn>
                        </p:par>
                        <p:par>
                          <p:cTn id="56" fill="hold" nodeType="afterGroup">
                            <p:stCondLst>
                              <p:cond delay="1500"/>
                            </p:stCondLst>
                            <p:childTnLst>
                              <p:par>
                                <p:cTn id="57" presetID="22" presetClass="entr" presetSubtype="8" fill="hold" grpId="0" nodeType="afterEffect">
                                  <p:stCondLst>
                                    <p:cond delay="0"/>
                                  </p:stCondLst>
                                  <p:childTnLst>
                                    <p:set>
                                      <p:cBhvr>
                                        <p:cTn id="58" dur="1" fill="hold">
                                          <p:stCondLst>
                                            <p:cond delay="0"/>
                                          </p:stCondLst>
                                        </p:cTn>
                                        <p:tgtEl>
                                          <p:spTgt spid="54305"/>
                                        </p:tgtEl>
                                        <p:attrNameLst>
                                          <p:attrName>style.visibility</p:attrName>
                                        </p:attrNameLst>
                                      </p:cBhvr>
                                      <p:to>
                                        <p:strVal val="visible"/>
                                      </p:to>
                                    </p:set>
                                    <p:animEffect transition="in" filter="wipe(left)">
                                      <p:cBhvr>
                                        <p:cTn id="59" dur="500"/>
                                        <p:tgtEl>
                                          <p:spTgt spid="5430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0" restart="whenNotActive" fill="hold" evtFilter="cancelBubble" nodeType="interactiveSeq">
                <p:stCondLst>
                  <p:cond evt="onClick" delay="0">
                    <p:tgtEl>
                      <p:spTgt spid="54292"/>
                    </p:tgtEl>
                  </p:cond>
                </p:stCondLst>
                <p:endSync evt="end" delay="0">
                  <p:rtn val="all"/>
                </p:endSync>
                <p:childTnLst>
                  <p:par>
                    <p:cTn id="61" fill="hold" nodeType="clickPar">
                      <p:stCondLst>
                        <p:cond delay="0"/>
                      </p:stCondLst>
                      <p:childTnLst>
                        <p:par>
                          <p:cTn id="62" fill="hold" nodeType="withGroup">
                            <p:stCondLst>
                              <p:cond delay="0"/>
                            </p:stCondLst>
                            <p:childTnLst>
                              <p:par>
                                <p:cTn id="63" presetID="22" presetClass="entr" presetSubtype="1" fill="hold" grpId="0" nodeType="clickEffect">
                                  <p:stCondLst>
                                    <p:cond delay="0"/>
                                  </p:stCondLst>
                                  <p:childTnLst>
                                    <p:set>
                                      <p:cBhvr>
                                        <p:cTn id="64" dur="1" fill="hold">
                                          <p:stCondLst>
                                            <p:cond delay="0"/>
                                          </p:stCondLst>
                                        </p:cTn>
                                        <p:tgtEl>
                                          <p:spTgt spid="54306"/>
                                        </p:tgtEl>
                                        <p:attrNameLst>
                                          <p:attrName>style.visibility</p:attrName>
                                        </p:attrNameLst>
                                      </p:cBhvr>
                                      <p:to>
                                        <p:strVal val="visible"/>
                                      </p:to>
                                    </p:set>
                                    <p:animEffect transition="in" filter="wipe(up)">
                                      <p:cBhvr>
                                        <p:cTn id="65" dur="500"/>
                                        <p:tgtEl>
                                          <p:spTgt spid="54306"/>
                                        </p:tgtEl>
                                      </p:cBhvr>
                                    </p:animEffect>
                                  </p:childTnLst>
                                </p:cTn>
                              </p:par>
                            </p:childTnLst>
                          </p:cTn>
                        </p:par>
                      </p:childTnLst>
                    </p:cTn>
                  </p:par>
                </p:childTnLst>
              </p:cTn>
              <p:nextCondLst>
                <p:cond evt="onClick" delay="0">
                  <p:tgtEl>
                    <p:spTgt spid="54292"/>
                  </p:tgtEl>
                </p:cond>
              </p:nextCondLst>
            </p:seq>
            <p:seq concurrent="1" nextAc="seek">
              <p:cTn id="66" restart="whenNotActive" fill="hold" evtFilter="cancelBubble" nodeType="interactiveSeq">
                <p:stCondLst>
                  <p:cond evt="onClick" delay="0">
                    <p:tgtEl>
                      <p:spTgt spid="54306"/>
                    </p:tgtEl>
                  </p:cond>
                </p:stCondLst>
                <p:endSync evt="end" delay="0">
                  <p:rtn val="all"/>
                </p:endSync>
                <p:childTnLst>
                  <p:par>
                    <p:cTn id="67" fill="hold" nodeType="clickPar">
                      <p:stCondLst>
                        <p:cond delay="0"/>
                      </p:stCondLst>
                      <p:childTnLst>
                        <p:par>
                          <p:cTn id="68" fill="hold" nodeType="withGroup">
                            <p:stCondLst>
                              <p:cond delay="0"/>
                            </p:stCondLst>
                            <p:childTnLst>
                              <p:par>
                                <p:cTn id="69" presetID="22" presetClass="exit" presetSubtype="4" fill="hold" grpId="1" nodeType="clickEffect">
                                  <p:stCondLst>
                                    <p:cond delay="0"/>
                                  </p:stCondLst>
                                  <p:childTnLst>
                                    <p:animEffect transition="out" filter="wipe(down)">
                                      <p:cBhvr>
                                        <p:cTn id="70" dur="500"/>
                                        <p:tgtEl>
                                          <p:spTgt spid="54306"/>
                                        </p:tgtEl>
                                      </p:cBhvr>
                                    </p:animEffect>
                                    <p:set>
                                      <p:cBhvr>
                                        <p:cTn id="71" dur="1" fill="hold">
                                          <p:stCondLst>
                                            <p:cond delay="499"/>
                                          </p:stCondLst>
                                        </p:cTn>
                                        <p:tgtEl>
                                          <p:spTgt spid="54306"/>
                                        </p:tgtEl>
                                        <p:attrNameLst>
                                          <p:attrName>style.visibility</p:attrName>
                                        </p:attrNameLst>
                                      </p:cBhvr>
                                      <p:to>
                                        <p:strVal val="hidden"/>
                                      </p:to>
                                    </p:set>
                                  </p:childTnLst>
                                </p:cTn>
                              </p:par>
                            </p:childTnLst>
                          </p:cTn>
                        </p:par>
                      </p:childTnLst>
                    </p:cTn>
                  </p:par>
                </p:childTnLst>
              </p:cTn>
              <p:nextCondLst>
                <p:cond evt="onClick" delay="0">
                  <p:tgtEl>
                    <p:spTgt spid="54306"/>
                  </p:tgtEl>
                </p:cond>
              </p:nextCondLst>
            </p:seq>
          </p:childTnLst>
        </p:cTn>
      </p:par>
    </p:tnLst>
    <p:bldLst>
      <p:bldP spid="54291" grpId="0"/>
      <p:bldP spid="54293" grpId="0" animBg="1"/>
      <p:bldP spid="54293" grpId="1" animBg="1"/>
      <p:bldP spid="54304" grpId="0" animBg="1"/>
      <p:bldP spid="54305" grpId="0" animBg="1"/>
      <p:bldP spid="54306" grpId="0" animBg="1"/>
      <p:bldP spid="54306" grpId="1" animBg="1"/>
      <p:bldP spid="54292" grpId="0" animBg="1"/>
      <p:bldP spid="54292"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685800" y="334963"/>
            <a:ext cx="7848600" cy="579437"/>
          </a:xfrm>
          <a:prstGeom prst="rect">
            <a:avLst/>
          </a:prstGeom>
          <a:noFill/>
          <a:ln w="9525">
            <a:noFill/>
            <a:miter lim="800000"/>
            <a:headEnd/>
            <a:tailEnd/>
          </a:ln>
        </p:spPr>
        <p:txBody>
          <a:bodyPr>
            <a:spAutoFit/>
          </a:bodyPr>
          <a:lstStyle/>
          <a:p>
            <a:pPr algn="ctr">
              <a:spcBef>
                <a:spcPct val="50000"/>
              </a:spcBef>
            </a:pPr>
            <a:r>
              <a:rPr lang="en-US" b="1">
                <a:solidFill>
                  <a:srgbClr val="FF0000"/>
                </a:solidFill>
                <a:cs typeface="Times New Roman" pitchFamily="18" charset="0"/>
              </a:rPr>
              <a:t>KIỂM TRA BÀI CŨ</a:t>
            </a:r>
          </a:p>
        </p:txBody>
      </p:sp>
      <p:sp>
        <p:nvSpPr>
          <p:cNvPr id="3141" name="Text Box 69"/>
          <p:cNvSpPr txBox="1">
            <a:spLocks noChangeArrowheads="1"/>
          </p:cNvSpPr>
          <p:nvPr/>
        </p:nvSpPr>
        <p:spPr bwMode="auto">
          <a:xfrm>
            <a:off x="2590800" y="1143000"/>
            <a:ext cx="3886200" cy="584775"/>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Bài</a:t>
            </a:r>
            <a:r>
              <a:rPr lang="en-US" b="1">
                <a:cs typeface="Times New Roman" pitchFamily="18" charset="0"/>
              </a:rPr>
              <a:t>: Người mẹ hiền</a:t>
            </a:r>
          </a:p>
        </p:txBody>
      </p:sp>
      <p:sp>
        <p:nvSpPr>
          <p:cNvPr id="3147" name="Text Box 75"/>
          <p:cNvSpPr txBox="1">
            <a:spLocks noChangeArrowheads="1"/>
          </p:cNvSpPr>
          <p:nvPr/>
        </p:nvSpPr>
        <p:spPr bwMode="auto">
          <a:xfrm>
            <a:off x="914400" y="2076450"/>
            <a:ext cx="7467600" cy="584775"/>
          </a:xfrm>
          <a:prstGeom prst="rect">
            <a:avLst/>
          </a:prstGeom>
          <a:solidFill>
            <a:srgbClr val="66FF66"/>
          </a:solidFill>
          <a:ln w="9525">
            <a:noFill/>
            <a:miter lim="800000"/>
            <a:headEnd/>
            <a:tailEnd/>
          </a:ln>
        </p:spPr>
        <p:txBody>
          <a:bodyPr>
            <a:spAutoFit/>
          </a:bodyPr>
          <a:lstStyle/>
          <a:p>
            <a:pPr>
              <a:spcBef>
                <a:spcPct val="50000"/>
              </a:spcBef>
            </a:pPr>
            <a:r>
              <a:rPr lang="en-US" u="sng">
                <a:cs typeface="Times New Roman" pitchFamily="18" charset="0"/>
              </a:rPr>
              <a:t>Câu 1</a:t>
            </a:r>
            <a:r>
              <a:rPr lang="en-US">
                <a:cs typeface="Times New Roman" pitchFamily="18" charset="0"/>
              </a:rPr>
              <a:t>: Giờ ra chơi, Minh rủ Nam đi đâu?</a:t>
            </a:r>
          </a:p>
        </p:txBody>
      </p:sp>
      <p:sp>
        <p:nvSpPr>
          <p:cNvPr id="3148" name="Text Box 76"/>
          <p:cNvSpPr txBox="1">
            <a:spLocks noChangeArrowheads="1"/>
          </p:cNvSpPr>
          <p:nvPr/>
        </p:nvSpPr>
        <p:spPr bwMode="auto">
          <a:xfrm>
            <a:off x="914400" y="2057400"/>
            <a:ext cx="7467600" cy="1066800"/>
          </a:xfrm>
          <a:prstGeom prst="rect">
            <a:avLst/>
          </a:prstGeom>
          <a:solidFill>
            <a:srgbClr val="66FF66"/>
          </a:solidFill>
          <a:ln w="9525">
            <a:noFill/>
            <a:miter lim="800000"/>
            <a:headEnd/>
            <a:tailEnd/>
          </a:ln>
        </p:spPr>
        <p:txBody>
          <a:bodyPr>
            <a:spAutoFit/>
          </a:bodyPr>
          <a:lstStyle/>
          <a:p>
            <a:pPr>
              <a:spcBef>
                <a:spcPct val="50000"/>
              </a:spcBef>
            </a:pPr>
            <a:r>
              <a:rPr lang="en-US" u="sng">
                <a:cs typeface="Times New Roman" pitchFamily="18" charset="0"/>
              </a:rPr>
              <a:t>Câu 2</a:t>
            </a:r>
            <a:r>
              <a:rPr lang="en-US">
                <a:cs typeface="Times New Roman" pitchFamily="18" charset="0"/>
              </a:rPr>
              <a:t>: Khi Minh và Nam chui tường ra ngoài thì gặp chuyện gì xảy ra?</a:t>
            </a:r>
          </a:p>
        </p:txBody>
      </p:sp>
      <p:sp>
        <p:nvSpPr>
          <p:cNvPr id="3149" name="Text Box 77"/>
          <p:cNvSpPr txBox="1">
            <a:spLocks noChangeArrowheads="1"/>
          </p:cNvSpPr>
          <p:nvPr/>
        </p:nvSpPr>
        <p:spPr bwMode="auto">
          <a:xfrm>
            <a:off x="914400" y="2057400"/>
            <a:ext cx="7467600" cy="1066800"/>
          </a:xfrm>
          <a:prstGeom prst="rect">
            <a:avLst/>
          </a:prstGeom>
          <a:solidFill>
            <a:srgbClr val="66FF66"/>
          </a:solidFill>
          <a:ln w="9525">
            <a:noFill/>
            <a:miter lim="800000"/>
            <a:headEnd/>
            <a:tailEnd/>
          </a:ln>
        </p:spPr>
        <p:txBody>
          <a:bodyPr>
            <a:spAutoFit/>
          </a:bodyPr>
          <a:lstStyle/>
          <a:p>
            <a:pPr>
              <a:spcBef>
                <a:spcPct val="50000"/>
              </a:spcBef>
            </a:pPr>
            <a:r>
              <a:rPr lang="en-US" u="sng" dirty="0" err="1">
                <a:cs typeface="Times New Roman" pitchFamily="18" charset="0"/>
              </a:rPr>
              <a:t>Câu</a:t>
            </a:r>
            <a:r>
              <a:rPr lang="en-US" u="sng" dirty="0">
                <a:cs typeface="Times New Roman" pitchFamily="18" charset="0"/>
              </a:rPr>
              <a:t> 3</a:t>
            </a:r>
            <a:r>
              <a:rPr lang="en-US" dirty="0">
                <a:cs typeface="Times New Roman" pitchFamily="18" charset="0"/>
              </a:rPr>
              <a:t>: </a:t>
            </a:r>
            <a:r>
              <a:rPr lang="en-US" dirty="0" err="1">
                <a:cs typeface="Times New Roman" pitchFamily="18" charset="0"/>
              </a:rPr>
              <a:t>Khi</a:t>
            </a:r>
            <a:r>
              <a:rPr lang="en-US" dirty="0">
                <a:cs typeface="Times New Roman" pitchFamily="18" charset="0"/>
              </a:rPr>
              <a:t> Nam </a:t>
            </a:r>
            <a:r>
              <a:rPr lang="en-US" dirty="0" err="1">
                <a:cs typeface="Times New Roman" pitchFamily="18" charset="0"/>
              </a:rPr>
              <a:t>bị</a:t>
            </a:r>
            <a:r>
              <a:rPr lang="en-US" dirty="0">
                <a:cs typeface="Times New Roman" pitchFamily="18" charset="0"/>
              </a:rPr>
              <a:t> </a:t>
            </a:r>
            <a:r>
              <a:rPr lang="en-US" dirty="0" err="1">
                <a:cs typeface="Times New Roman" pitchFamily="18" charset="0"/>
              </a:rPr>
              <a:t>bác</a:t>
            </a:r>
            <a:r>
              <a:rPr lang="en-US" dirty="0">
                <a:cs typeface="Times New Roman" pitchFamily="18" charset="0"/>
              </a:rPr>
              <a:t> </a:t>
            </a:r>
            <a:r>
              <a:rPr lang="en-US" dirty="0" err="1">
                <a:cs typeface="Times New Roman" pitchFamily="18" charset="0"/>
              </a:rPr>
              <a:t>bảo</a:t>
            </a:r>
            <a:r>
              <a:rPr lang="en-US" dirty="0">
                <a:cs typeface="Times New Roman" pitchFamily="18" charset="0"/>
              </a:rPr>
              <a:t> </a:t>
            </a:r>
            <a:r>
              <a:rPr lang="en-US" dirty="0" err="1">
                <a:cs typeface="Times New Roman" pitchFamily="18" charset="0"/>
              </a:rPr>
              <a:t>vệ</a:t>
            </a:r>
            <a:r>
              <a:rPr lang="en-US" dirty="0">
                <a:cs typeface="Times New Roman" pitchFamily="18" charset="0"/>
              </a:rPr>
              <a:t> </a:t>
            </a:r>
            <a:r>
              <a:rPr lang="en-US" dirty="0" err="1">
                <a:cs typeface="Times New Roman" pitchFamily="18" charset="0"/>
              </a:rPr>
              <a:t>giữ</a:t>
            </a:r>
            <a:r>
              <a:rPr lang="en-US" dirty="0">
                <a:cs typeface="Times New Roman" pitchFamily="18" charset="0"/>
              </a:rPr>
              <a:t> </a:t>
            </a:r>
            <a:r>
              <a:rPr lang="en-US" dirty="0" err="1">
                <a:cs typeface="Times New Roman" pitchFamily="18" charset="0"/>
              </a:rPr>
              <a:t>lại</a:t>
            </a:r>
            <a:r>
              <a:rPr lang="en-US" dirty="0">
                <a:cs typeface="Times New Roman" pitchFamily="18" charset="0"/>
              </a:rPr>
              <a:t>, </a:t>
            </a:r>
            <a:r>
              <a:rPr lang="en-US" dirty="0" err="1" smtClean="0">
                <a:cs typeface="Times New Roman" pitchFamily="18" charset="0"/>
              </a:rPr>
              <a:t>cô</a:t>
            </a:r>
            <a:r>
              <a:rPr lang="en-US" dirty="0" smtClean="0">
                <a:cs typeface="Times New Roman" pitchFamily="18" charset="0"/>
              </a:rPr>
              <a:t> </a:t>
            </a:r>
            <a:r>
              <a:rPr lang="en-US" dirty="0" err="1" smtClean="0">
                <a:cs typeface="Times New Roman" pitchFamily="18" charset="0"/>
              </a:rPr>
              <a:t>giáo</a:t>
            </a:r>
            <a:r>
              <a:rPr lang="en-US" dirty="0" smtClean="0">
                <a:cs typeface="Times New Roman" pitchFamily="18" charset="0"/>
              </a:rPr>
              <a:t> </a:t>
            </a:r>
            <a:r>
              <a:rPr lang="en-US" dirty="0" err="1" smtClean="0">
                <a:cs typeface="Times New Roman" pitchFamily="18" charset="0"/>
              </a:rPr>
              <a:t>làm</a:t>
            </a:r>
            <a:r>
              <a:rPr lang="en-US" dirty="0" smtClean="0">
                <a:cs typeface="Times New Roman" pitchFamily="18" charset="0"/>
              </a:rPr>
              <a:t> </a:t>
            </a:r>
            <a:r>
              <a:rPr lang="en-US" dirty="0" err="1" smtClean="0">
                <a:cs typeface="Times New Roman" pitchFamily="18" charset="0"/>
              </a:rPr>
              <a:t>gì</a:t>
            </a:r>
            <a:r>
              <a:rPr lang="en-US" dirty="0" smtClean="0">
                <a:cs typeface="Times New Roman" pitchFamily="18" charset="0"/>
              </a:rPr>
              <a:t>?</a:t>
            </a:r>
            <a:endParaRPr lang="en-US" dirty="0">
              <a:cs typeface="Times New Roman" pitchFamily="18" charset="0"/>
            </a:endParaRPr>
          </a:p>
        </p:txBody>
      </p:sp>
      <p:sp>
        <p:nvSpPr>
          <p:cNvPr id="3150" name="Text Box 78"/>
          <p:cNvSpPr txBox="1">
            <a:spLocks noChangeArrowheads="1"/>
          </p:cNvSpPr>
          <p:nvPr/>
        </p:nvSpPr>
        <p:spPr bwMode="auto">
          <a:xfrm>
            <a:off x="914400" y="2057400"/>
            <a:ext cx="7467600" cy="579438"/>
          </a:xfrm>
          <a:prstGeom prst="rect">
            <a:avLst/>
          </a:prstGeom>
          <a:solidFill>
            <a:srgbClr val="66FF66"/>
          </a:solidFill>
          <a:ln w="9525">
            <a:noFill/>
            <a:miter lim="800000"/>
            <a:headEnd/>
            <a:tailEnd/>
          </a:ln>
        </p:spPr>
        <p:txBody>
          <a:bodyPr>
            <a:spAutoFit/>
          </a:bodyPr>
          <a:lstStyle/>
          <a:p>
            <a:pPr>
              <a:spcBef>
                <a:spcPct val="50000"/>
              </a:spcBef>
            </a:pPr>
            <a:r>
              <a:rPr lang="en-US" u="sng">
                <a:cs typeface="Times New Roman" pitchFamily="18" charset="0"/>
              </a:rPr>
              <a:t>Câu 4</a:t>
            </a:r>
            <a:r>
              <a:rPr lang="en-US">
                <a:cs typeface="Times New Roman" pitchFamily="18" charset="0"/>
              </a:rPr>
              <a:t>: Cô giáo làm gì khi Nam khóc?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41"/>
                                        </p:tgtEl>
                                        <p:attrNameLst>
                                          <p:attrName>style.visibility</p:attrName>
                                        </p:attrNameLst>
                                      </p:cBhvr>
                                      <p:to>
                                        <p:strVal val="visible"/>
                                      </p:to>
                                    </p:set>
                                    <p:animEffect transition="in" filter="wipe(left)">
                                      <p:cBhvr>
                                        <p:cTn id="7" dur="500"/>
                                        <p:tgtEl>
                                          <p:spTgt spid="31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47"/>
                                        </p:tgtEl>
                                        <p:attrNameLst>
                                          <p:attrName>style.visibility</p:attrName>
                                        </p:attrNameLst>
                                      </p:cBhvr>
                                      <p:to>
                                        <p:strVal val="visible"/>
                                      </p:to>
                                    </p:set>
                                    <p:animEffect transition="in" filter="wipe(left)">
                                      <p:cBhvr>
                                        <p:cTn id="12" dur="500"/>
                                        <p:tgtEl>
                                          <p:spTgt spid="31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xit" presetSubtype="2" fill="hold" grpId="1" nodeType="clickEffect">
                                  <p:stCondLst>
                                    <p:cond delay="0"/>
                                  </p:stCondLst>
                                  <p:childTnLst>
                                    <p:animEffect transition="out" filter="wipe(right)">
                                      <p:cBhvr>
                                        <p:cTn id="16" dur="500"/>
                                        <p:tgtEl>
                                          <p:spTgt spid="3147"/>
                                        </p:tgtEl>
                                      </p:cBhvr>
                                    </p:animEffect>
                                    <p:set>
                                      <p:cBhvr>
                                        <p:cTn id="17" dur="1" fill="hold">
                                          <p:stCondLst>
                                            <p:cond delay="499"/>
                                          </p:stCondLst>
                                        </p:cTn>
                                        <p:tgtEl>
                                          <p:spTgt spid="3147"/>
                                        </p:tgtEl>
                                        <p:attrNameLst>
                                          <p:attrName>style.visibility</p:attrName>
                                        </p:attrNameLst>
                                      </p:cBhvr>
                                      <p:to>
                                        <p:strVal val="hidden"/>
                                      </p:to>
                                    </p:set>
                                  </p:childTnLst>
                                </p:cTn>
                              </p:par>
                            </p:childTnLst>
                          </p:cTn>
                        </p:par>
                        <p:par>
                          <p:cTn id="18" fill="hold" nodeType="afterGroup">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3148"/>
                                        </p:tgtEl>
                                        <p:attrNameLst>
                                          <p:attrName>style.visibility</p:attrName>
                                        </p:attrNameLst>
                                      </p:cBhvr>
                                      <p:to>
                                        <p:strVal val="visible"/>
                                      </p:to>
                                    </p:set>
                                    <p:animEffect transition="in" filter="wipe(left)">
                                      <p:cBhvr>
                                        <p:cTn id="21" dur="500"/>
                                        <p:tgtEl>
                                          <p:spTgt spid="314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xit" presetSubtype="2" fill="hold" grpId="1" nodeType="clickEffect">
                                  <p:stCondLst>
                                    <p:cond delay="0"/>
                                  </p:stCondLst>
                                  <p:childTnLst>
                                    <p:animEffect transition="out" filter="wipe(right)">
                                      <p:cBhvr>
                                        <p:cTn id="25" dur="500"/>
                                        <p:tgtEl>
                                          <p:spTgt spid="3148"/>
                                        </p:tgtEl>
                                      </p:cBhvr>
                                    </p:animEffect>
                                    <p:set>
                                      <p:cBhvr>
                                        <p:cTn id="26" dur="1" fill="hold">
                                          <p:stCondLst>
                                            <p:cond delay="499"/>
                                          </p:stCondLst>
                                        </p:cTn>
                                        <p:tgtEl>
                                          <p:spTgt spid="3148"/>
                                        </p:tgtEl>
                                        <p:attrNameLst>
                                          <p:attrName>style.visibility</p:attrName>
                                        </p:attrNameLst>
                                      </p:cBhvr>
                                      <p:to>
                                        <p:strVal val="hidden"/>
                                      </p:to>
                                    </p:set>
                                  </p:childTnLst>
                                </p:cTn>
                              </p:par>
                            </p:childTnLst>
                          </p:cTn>
                        </p:par>
                        <p:par>
                          <p:cTn id="27" fill="hold" nodeType="afterGroup">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3149"/>
                                        </p:tgtEl>
                                        <p:attrNameLst>
                                          <p:attrName>style.visibility</p:attrName>
                                        </p:attrNameLst>
                                      </p:cBhvr>
                                      <p:to>
                                        <p:strVal val="visible"/>
                                      </p:to>
                                    </p:set>
                                    <p:animEffect transition="in" filter="wipe(left)">
                                      <p:cBhvr>
                                        <p:cTn id="30" dur="500"/>
                                        <p:tgtEl>
                                          <p:spTgt spid="314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xit" presetSubtype="2" fill="hold" grpId="1" nodeType="clickEffect">
                                  <p:stCondLst>
                                    <p:cond delay="0"/>
                                  </p:stCondLst>
                                  <p:childTnLst>
                                    <p:animEffect transition="out" filter="wipe(right)">
                                      <p:cBhvr>
                                        <p:cTn id="34" dur="500"/>
                                        <p:tgtEl>
                                          <p:spTgt spid="3149"/>
                                        </p:tgtEl>
                                      </p:cBhvr>
                                    </p:animEffect>
                                    <p:set>
                                      <p:cBhvr>
                                        <p:cTn id="35" dur="1" fill="hold">
                                          <p:stCondLst>
                                            <p:cond delay="499"/>
                                          </p:stCondLst>
                                        </p:cTn>
                                        <p:tgtEl>
                                          <p:spTgt spid="3149"/>
                                        </p:tgtEl>
                                        <p:attrNameLst>
                                          <p:attrName>style.visibility</p:attrName>
                                        </p:attrNameLst>
                                      </p:cBhvr>
                                      <p:to>
                                        <p:strVal val="hidden"/>
                                      </p:to>
                                    </p:set>
                                  </p:childTnLst>
                                </p:cTn>
                              </p:par>
                            </p:childTnLst>
                          </p:cTn>
                        </p:par>
                        <p:par>
                          <p:cTn id="36" fill="hold" nodeType="afterGroup">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3150"/>
                                        </p:tgtEl>
                                        <p:attrNameLst>
                                          <p:attrName>style.visibility</p:attrName>
                                        </p:attrNameLst>
                                      </p:cBhvr>
                                      <p:to>
                                        <p:strVal val="visible"/>
                                      </p:to>
                                    </p:set>
                                    <p:animEffect transition="in" filter="wipe(left)">
                                      <p:cBhvr>
                                        <p:cTn id="39" dur="500"/>
                                        <p:tgtEl>
                                          <p:spTgt spid="315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xit" presetSubtype="2" fill="hold" grpId="1" nodeType="clickEffect">
                                  <p:stCondLst>
                                    <p:cond delay="0"/>
                                  </p:stCondLst>
                                  <p:childTnLst>
                                    <p:animEffect transition="out" filter="wipe(right)">
                                      <p:cBhvr>
                                        <p:cTn id="43" dur="500"/>
                                        <p:tgtEl>
                                          <p:spTgt spid="3150"/>
                                        </p:tgtEl>
                                      </p:cBhvr>
                                    </p:animEffect>
                                    <p:set>
                                      <p:cBhvr>
                                        <p:cTn id="44" dur="1" fill="hold">
                                          <p:stCondLst>
                                            <p:cond delay="499"/>
                                          </p:stCondLst>
                                        </p:cTn>
                                        <p:tgtEl>
                                          <p:spTgt spid="31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1" grpId="0"/>
      <p:bldP spid="3147" grpId="0" animBg="1"/>
      <p:bldP spid="3147" grpId="1" animBg="1"/>
      <p:bldP spid="3148" grpId="0" animBg="1"/>
      <p:bldP spid="3148" grpId="1" animBg="1"/>
      <p:bldP spid="3149" grpId="0" animBg="1"/>
      <p:bldP spid="3149" grpId="1" animBg="1"/>
      <p:bldP spid="3150" grpId="0" animBg="1"/>
      <p:bldP spid="315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5123"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5124"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5125" name="Text Box 6"/>
          <p:cNvSpPr txBox="1">
            <a:spLocks noChangeArrowheads="1"/>
          </p:cNvSpPr>
          <p:nvPr/>
        </p:nvSpPr>
        <p:spPr bwMode="auto">
          <a:xfrm>
            <a:off x="2590800" y="1828800"/>
            <a:ext cx="32004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Luyện đọc:</a:t>
            </a:r>
          </a:p>
        </p:txBody>
      </p:sp>
      <p:sp>
        <p:nvSpPr>
          <p:cNvPr id="5126"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57352" name="Text Box 8"/>
          <p:cNvSpPr txBox="1">
            <a:spLocks noChangeArrowheads="1"/>
          </p:cNvSpPr>
          <p:nvPr/>
        </p:nvSpPr>
        <p:spPr bwMode="auto">
          <a:xfrm>
            <a:off x="323850" y="2652713"/>
            <a:ext cx="8534400" cy="2708434"/>
          </a:xfrm>
          <a:prstGeom prst="rect">
            <a:avLst/>
          </a:prstGeom>
          <a:noFill/>
          <a:ln w="9525">
            <a:noFill/>
            <a:miter lim="800000"/>
            <a:headEnd/>
            <a:tailEnd/>
          </a:ln>
        </p:spPr>
        <p:txBody>
          <a:bodyPr>
            <a:spAutoFit/>
          </a:bodyPr>
          <a:lstStyle/>
          <a:p>
            <a:pPr>
              <a:spcBef>
                <a:spcPct val="40000"/>
              </a:spcBef>
            </a:pPr>
            <a:r>
              <a:rPr lang="en-US" sz="3400">
                <a:solidFill>
                  <a:srgbClr val="0000FF"/>
                </a:solidFill>
                <a:cs typeface="Times New Roman" pitchFamily="18" charset="0"/>
              </a:rPr>
              <a:t>     Bà của An mới mất nên An xin nghỉ học mấy ngày liền. Sau đám tang bà, An trở lại lớp, lòng nặng trĩu nỗi buồn. Thế là chẳng bao giờ An còn được nghe bà kể chuyện cổ tích, chẳng bao giờ An được bà âu yếm, vuốt ve …</a:t>
            </a:r>
            <a:endParaRPr lang="en-US" sz="3400">
              <a:cs typeface="Times New Roman" pitchFamily="18" charset="0"/>
            </a:endParaRPr>
          </a:p>
        </p:txBody>
      </p:sp>
      <p:sp>
        <p:nvSpPr>
          <p:cNvPr id="57363" name="Rectangle 19"/>
          <p:cNvSpPr>
            <a:spLocks noChangeArrowheads="1"/>
          </p:cNvSpPr>
          <p:nvPr/>
        </p:nvSpPr>
        <p:spPr bwMode="auto">
          <a:xfrm>
            <a:off x="4152900" y="4267200"/>
            <a:ext cx="3276600" cy="457200"/>
          </a:xfrm>
          <a:prstGeom prst="rect">
            <a:avLst/>
          </a:prstGeom>
          <a:solidFill>
            <a:srgbClr val="99FFCC"/>
          </a:solidFill>
          <a:ln w="9525">
            <a:noFill/>
            <a:miter lim="800000"/>
            <a:headEnd/>
            <a:tailEnd/>
          </a:ln>
        </p:spPr>
        <p:txBody>
          <a:bodyPr wrap="none" anchor="ctr"/>
          <a:lstStyle/>
          <a:p>
            <a:pPr algn="ctr"/>
            <a:r>
              <a:rPr lang="en-US" sz="3400">
                <a:solidFill>
                  <a:srgbClr val="0000FF"/>
                </a:solidFill>
                <a:cs typeface="Times New Roman" pitchFamily="18" charset="0"/>
              </a:rPr>
              <a:t>kể chuyện cổ tích,</a:t>
            </a:r>
          </a:p>
        </p:txBody>
      </p:sp>
      <p:sp>
        <p:nvSpPr>
          <p:cNvPr id="57364" name="Rectangle 20"/>
          <p:cNvSpPr>
            <a:spLocks noChangeArrowheads="1"/>
          </p:cNvSpPr>
          <p:nvPr/>
        </p:nvSpPr>
        <p:spPr bwMode="auto">
          <a:xfrm>
            <a:off x="1219200" y="3771900"/>
            <a:ext cx="3429000" cy="457200"/>
          </a:xfrm>
          <a:prstGeom prst="rect">
            <a:avLst/>
          </a:prstGeom>
          <a:solidFill>
            <a:srgbClr val="FFFF66"/>
          </a:solidFill>
          <a:ln w="9525">
            <a:noFill/>
            <a:miter lim="800000"/>
            <a:headEnd/>
            <a:tailEnd/>
          </a:ln>
        </p:spPr>
        <p:txBody>
          <a:bodyPr wrap="none" anchor="ctr"/>
          <a:lstStyle/>
          <a:p>
            <a:pPr algn="ctr"/>
            <a:r>
              <a:rPr lang="en-US" sz="3400">
                <a:solidFill>
                  <a:srgbClr val="0000FF"/>
                </a:solidFill>
                <a:cs typeface="Times New Roman" pitchFamily="18" charset="0"/>
              </a:rPr>
              <a:t>nặng trĩu nỗi buồn.</a:t>
            </a:r>
            <a:endParaRPr lang="en-US" sz="3400">
              <a:cs typeface="Times New Roman" pitchFamily="18" charset="0"/>
            </a:endParaRPr>
          </a:p>
        </p:txBody>
      </p:sp>
      <p:sp>
        <p:nvSpPr>
          <p:cNvPr id="57366" name="Rectangle 22"/>
          <p:cNvSpPr>
            <a:spLocks noChangeArrowheads="1"/>
          </p:cNvSpPr>
          <p:nvPr/>
        </p:nvSpPr>
        <p:spPr bwMode="auto">
          <a:xfrm>
            <a:off x="5391150" y="4800600"/>
            <a:ext cx="1504950" cy="457200"/>
          </a:xfrm>
          <a:prstGeom prst="rect">
            <a:avLst/>
          </a:prstGeom>
          <a:solidFill>
            <a:srgbClr val="00FF00"/>
          </a:solidFill>
          <a:ln w="9525">
            <a:noFill/>
            <a:miter lim="800000"/>
            <a:headEnd/>
            <a:tailEnd/>
          </a:ln>
        </p:spPr>
        <p:txBody>
          <a:bodyPr wrap="none" anchor="ctr"/>
          <a:lstStyle/>
          <a:p>
            <a:pPr algn="ctr"/>
            <a:r>
              <a:rPr lang="en-US" sz="3400">
                <a:solidFill>
                  <a:srgbClr val="0000FF"/>
                </a:solidFill>
                <a:cs typeface="Times New Roman" pitchFamily="18" charset="0"/>
              </a:rPr>
              <a:t>vuốt ve</a:t>
            </a:r>
            <a:endParaRPr lang="en-US" sz="3400">
              <a:cs typeface="Times New Roman" pitchFamily="18" charset="0"/>
            </a:endParaRPr>
          </a:p>
        </p:txBody>
      </p:sp>
      <p:sp>
        <p:nvSpPr>
          <p:cNvPr id="57367" name="AutoShape 23"/>
          <p:cNvSpPr>
            <a:spLocks noChangeArrowheads="1"/>
          </p:cNvSpPr>
          <p:nvPr/>
        </p:nvSpPr>
        <p:spPr bwMode="auto">
          <a:xfrm>
            <a:off x="1295400" y="3886200"/>
            <a:ext cx="32004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57368" name="AutoShape 24"/>
          <p:cNvSpPr>
            <a:spLocks noChangeArrowheads="1"/>
          </p:cNvSpPr>
          <p:nvPr/>
        </p:nvSpPr>
        <p:spPr bwMode="auto">
          <a:xfrm>
            <a:off x="4210050" y="4343400"/>
            <a:ext cx="3048000" cy="3810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57369" name="AutoShape 25"/>
          <p:cNvSpPr>
            <a:spLocks noChangeArrowheads="1"/>
          </p:cNvSpPr>
          <p:nvPr/>
        </p:nvSpPr>
        <p:spPr bwMode="auto">
          <a:xfrm>
            <a:off x="5429250" y="4914900"/>
            <a:ext cx="12954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7352"/>
                                        </p:tgtEl>
                                        <p:attrNameLst>
                                          <p:attrName>style.visibility</p:attrName>
                                        </p:attrNameLst>
                                      </p:cBhvr>
                                      <p:to>
                                        <p:strVal val="visible"/>
                                      </p:to>
                                    </p:set>
                                    <p:animEffect transition="in" filter="wipe(left)">
                                      <p:cBhvr>
                                        <p:cTn id="7" dur="2000"/>
                                        <p:tgtEl>
                                          <p:spTgt spid="5735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57367"/>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57364"/>
                                        </p:tgtEl>
                                        <p:attrNameLst>
                                          <p:attrName>style.visibility</p:attrName>
                                        </p:attrNameLst>
                                      </p:cBhvr>
                                      <p:to>
                                        <p:strVal val="visible"/>
                                      </p:to>
                                    </p:set>
                                    <p:animEffect transition="in" filter="wipe(left)">
                                      <p:cBhvr>
                                        <p:cTn id="13" dur="2000"/>
                                        <p:tgtEl>
                                          <p:spTgt spid="57364"/>
                                        </p:tgtEl>
                                      </p:cBhvr>
                                    </p:animEffect>
                                  </p:childTnLst>
                                </p:cTn>
                              </p:par>
                            </p:childTnLst>
                          </p:cTn>
                        </p:par>
                      </p:childTnLst>
                    </p:cTn>
                  </p:par>
                </p:childTnLst>
              </p:cTn>
              <p:nextCondLst>
                <p:cond evt="onClick" delay="0">
                  <p:tgtEl>
                    <p:spTgt spid="57367"/>
                  </p:tgtEl>
                </p:cond>
              </p:nextCondLst>
            </p:seq>
            <p:seq concurrent="1" nextAc="seek">
              <p:cTn id="14" restart="whenNotActive" fill="hold" evtFilter="cancelBubble" nodeType="interactiveSeq">
                <p:stCondLst>
                  <p:cond evt="onClick" delay="0">
                    <p:tgtEl>
                      <p:spTgt spid="57368"/>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57363"/>
                                        </p:tgtEl>
                                        <p:attrNameLst>
                                          <p:attrName>style.visibility</p:attrName>
                                        </p:attrNameLst>
                                      </p:cBhvr>
                                      <p:to>
                                        <p:strVal val="visible"/>
                                      </p:to>
                                    </p:set>
                                    <p:animEffect transition="in" filter="wipe(left)">
                                      <p:cBhvr>
                                        <p:cTn id="19" dur="2000"/>
                                        <p:tgtEl>
                                          <p:spTgt spid="57363"/>
                                        </p:tgtEl>
                                      </p:cBhvr>
                                    </p:animEffect>
                                  </p:childTnLst>
                                </p:cTn>
                              </p:par>
                            </p:childTnLst>
                          </p:cTn>
                        </p:par>
                      </p:childTnLst>
                    </p:cTn>
                  </p:par>
                </p:childTnLst>
              </p:cTn>
              <p:nextCondLst>
                <p:cond evt="onClick" delay="0">
                  <p:tgtEl>
                    <p:spTgt spid="57368"/>
                  </p:tgtEl>
                </p:cond>
              </p:nextCondLst>
            </p:seq>
            <p:seq concurrent="1" nextAc="seek">
              <p:cTn id="20" restart="whenNotActive" fill="hold" evtFilter="cancelBubble" nodeType="interactiveSeq">
                <p:stCondLst>
                  <p:cond evt="onClick" delay="0">
                    <p:tgtEl>
                      <p:spTgt spid="57369"/>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7366"/>
                                        </p:tgtEl>
                                        <p:attrNameLst>
                                          <p:attrName>style.visibility</p:attrName>
                                        </p:attrNameLst>
                                      </p:cBhvr>
                                      <p:to>
                                        <p:strVal val="visible"/>
                                      </p:to>
                                    </p:set>
                                    <p:animEffect transition="in" filter="wipe(left)">
                                      <p:cBhvr>
                                        <p:cTn id="25" dur="2000"/>
                                        <p:tgtEl>
                                          <p:spTgt spid="57366"/>
                                        </p:tgtEl>
                                      </p:cBhvr>
                                    </p:animEffect>
                                  </p:childTnLst>
                                </p:cTn>
                              </p:par>
                            </p:childTnLst>
                          </p:cTn>
                        </p:par>
                      </p:childTnLst>
                    </p:cTn>
                  </p:par>
                </p:childTnLst>
              </p:cTn>
              <p:nextCondLst>
                <p:cond evt="onClick" delay="0">
                  <p:tgtEl>
                    <p:spTgt spid="57369"/>
                  </p:tgtEl>
                </p:cond>
              </p:nextCondLst>
            </p:seq>
          </p:childTnLst>
        </p:cTn>
      </p:par>
    </p:tnLst>
    <p:bldLst>
      <p:bldP spid="57352" grpId="0"/>
      <p:bldP spid="57363" grpId="0" animBg="1"/>
      <p:bldP spid="57364" grpId="0" animBg="1"/>
      <p:bldP spid="573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6147"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6148"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6149"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59400" name="Text Box 8"/>
          <p:cNvSpPr txBox="1">
            <a:spLocks noChangeArrowheads="1"/>
          </p:cNvSpPr>
          <p:nvPr/>
        </p:nvSpPr>
        <p:spPr bwMode="auto">
          <a:xfrm>
            <a:off x="285750" y="2576513"/>
            <a:ext cx="8534400" cy="2708434"/>
          </a:xfrm>
          <a:prstGeom prst="rect">
            <a:avLst/>
          </a:prstGeom>
          <a:noFill/>
          <a:ln w="9525">
            <a:noFill/>
            <a:miter lim="800000"/>
            <a:headEnd/>
            <a:tailEnd/>
          </a:ln>
        </p:spPr>
        <p:txBody>
          <a:bodyPr>
            <a:spAutoFit/>
          </a:bodyPr>
          <a:lstStyle/>
          <a:p>
            <a:r>
              <a:rPr lang="en-US">
                <a:solidFill>
                  <a:srgbClr val="0000FF"/>
                </a:solidFill>
                <a:cs typeface="Times New Roman" pitchFamily="18" charset="0"/>
              </a:rPr>
              <a:t>     </a:t>
            </a:r>
            <a:r>
              <a:rPr lang="en-US" sz="3400">
                <a:solidFill>
                  <a:srgbClr val="0000FF"/>
                </a:solidFill>
                <a:cs typeface="Times New Roman" pitchFamily="18" charset="0"/>
              </a:rPr>
              <a:t>Nhớ bà, An ngồi lặng lẽ. Thầy giáo bước vào lớp. Thầy bắt đầu kiểm tra bài làm ở nhà của học sinh.</a:t>
            </a:r>
          </a:p>
          <a:p>
            <a:r>
              <a:rPr lang="en-US" sz="3400">
                <a:solidFill>
                  <a:srgbClr val="0000FF"/>
                </a:solidFill>
                <a:cs typeface="Times New Roman" pitchFamily="18" charset="0"/>
              </a:rPr>
              <a:t>     Khi thầy đến gần, An thì thào buồn bã:</a:t>
            </a:r>
          </a:p>
          <a:p>
            <a:r>
              <a:rPr lang="en-US" sz="3400">
                <a:solidFill>
                  <a:srgbClr val="0000FF"/>
                </a:solidFill>
                <a:cs typeface="Times New Roman" pitchFamily="18" charset="0"/>
              </a:rPr>
              <a:t>     - Thưa thầy, hôm nay em chưa làm bài tập.</a:t>
            </a:r>
          </a:p>
        </p:txBody>
      </p:sp>
      <p:sp>
        <p:nvSpPr>
          <p:cNvPr id="59412" name="Rectangle 20"/>
          <p:cNvSpPr>
            <a:spLocks noChangeArrowheads="1"/>
          </p:cNvSpPr>
          <p:nvPr/>
        </p:nvSpPr>
        <p:spPr bwMode="auto">
          <a:xfrm>
            <a:off x="2114550" y="3162300"/>
            <a:ext cx="1333500" cy="457200"/>
          </a:xfrm>
          <a:prstGeom prst="rect">
            <a:avLst/>
          </a:prstGeom>
          <a:solidFill>
            <a:srgbClr val="FFFF99"/>
          </a:solidFill>
          <a:ln w="9525">
            <a:noFill/>
            <a:miter lim="800000"/>
            <a:headEnd/>
            <a:tailEnd/>
          </a:ln>
        </p:spPr>
        <p:txBody>
          <a:bodyPr wrap="none" anchor="ctr"/>
          <a:lstStyle/>
          <a:p>
            <a:pPr algn="ctr"/>
            <a:r>
              <a:rPr lang="en-US" sz="3400">
                <a:solidFill>
                  <a:srgbClr val="0000FF"/>
                </a:solidFill>
                <a:cs typeface="Times New Roman" pitchFamily="18" charset="0"/>
              </a:rPr>
              <a:t>bắt đầu</a:t>
            </a:r>
          </a:p>
        </p:txBody>
      </p:sp>
      <p:sp>
        <p:nvSpPr>
          <p:cNvPr id="59413" name="Rectangle 21"/>
          <p:cNvSpPr>
            <a:spLocks noChangeArrowheads="1"/>
          </p:cNvSpPr>
          <p:nvPr/>
        </p:nvSpPr>
        <p:spPr bwMode="auto">
          <a:xfrm>
            <a:off x="3848100" y="2647950"/>
            <a:ext cx="1390650" cy="457200"/>
          </a:xfrm>
          <a:prstGeom prst="rect">
            <a:avLst/>
          </a:prstGeom>
          <a:solidFill>
            <a:srgbClr val="FFCCFF"/>
          </a:solidFill>
          <a:ln w="9525">
            <a:noFill/>
            <a:miter lim="800000"/>
            <a:headEnd/>
            <a:tailEnd/>
          </a:ln>
        </p:spPr>
        <p:txBody>
          <a:bodyPr wrap="none" anchor="ctr"/>
          <a:lstStyle/>
          <a:p>
            <a:pPr algn="ctr"/>
            <a:r>
              <a:rPr lang="en-US" sz="3400">
                <a:solidFill>
                  <a:srgbClr val="0000FF"/>
                </a:solidFill>
                <a:cs typeface="Times New Roman" pitchFamily="18" charset="0"/>
              </a:rPr>
              <a:t>lặng lẽ.</a:t>
            </a:r>
          </a:p>
        </p:txBody>
      </p:sp>
      <p:sp>
        <p:nvSpPr>
          <p:cNvPr id="59414" name="Rectangle 22"/>
          <p:cNvSpPr>
            <a:spLocks noChangeArrowheads="1"/>
          </p:cNvSpPr>
          <p:nvPr/>
        </p:nvSpPr>
        <p:spPr bwMode="auto">
          <a:xfrm>
            <a:off x="6115050" y="4191000"/>
            <a:ext cx="1524000" cy="457200"/>
          </a:xfrm>
          <a:prstGeom prst="rect">
            <a:avLst/>
          </a:prstGeom>
          <a:solidFill>
            <a:srgbClr val="99FF99"/>
          </a:solidFill>
          <a:ln w="9525">
            <a:noFill/>
            <a:miter lim="800000"/>
            <a:headEnd/>
            <a:tailEnd/>
          </a:ln>
        </p:spPr>
        <p:txBody>
          <a:bodyPr wrap="none" anchor="ctr"/>
          <a:lstStyle/>
          <a:p>
            <a:pPr algn="ctr"/>
            <a:r>
              <a:rPr lang="en-US" sz="3400">
                <a:solidFill>
                  <a:srgbClr val="0000FF"/>
                </a:solidFill>
                <a:cs typeface="Times New Roman" pitchFamily="18" charset="0"/>
              </a:rPr>
              <a:t>buồn bã:</a:t>
            </a:r>
          </a:p>
        </p:txBody>
      </p:sp>
      <p:sp>
        <p:nvSpPr>
          <p:cNvPr id="59415" name="AutoShape 23"/>
          <p:cNvSpPr>
            <a:spLocks noChangeArrowheads="1"/>
          </p:cNvSpPr>
          <p:nvPr/>
        </p:nvSpPr>
        <p:spPr bwMode="auto">
          <a:xfrm>
            <a:off x="3905250" y="2762250"/>
            <a:ext cx="12192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59416" name="AutoShape 24"/>
          <p:cNvSpPr>
            <a:spLocks noChangeArrowheads="1"/>
          </p:cNvSpPr>
          <p:nvPr/>
        </p:nvSpPr>
        <p:spPr bwMode="auto">
          <a:xfrm>
            <a:off x="2133600" y="3276600"/>
            <a:ext cx="12954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59417" name="AutoShape 25"/>
          <p:cNvSpPr>
            <a:spLocks noChangeArrowheads="1"/>
          </p:cNvSpPr>
          <p:nvPr/>
        </p:nvSpPr>
        <p:spPr bwMode="auto">
          <a:xfrm>
            <a:off x="6096000" y="4267200"/>
            <a:ext cx="14478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6157" name="Text Box 26"/>
          <p:cNvSpPr txBox="1">
            <a:spLocks noChangeArrowheads="1"/>
          </p:cNvSpPr>
          <p:nvPr/>
        </p:nvSpPr>
        <p:spPr bwMode="auto">
          <a:xfrm>
            <a:off x="2590800" y="1828800"/>
            <a:ext cx="32004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Luyện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9400"/>
                                        </p:tgtEl>
                                        <p:attrNameLst>
                                          <p:attrName>style.visibility</p:attrName>
                                        </p:attrNameLst>
                                      </p:cBhvr>
                                      <p:to>
                                        <p:strVal val="visible"/>
                                      </p:to>
                                    </p:set>
                                    <p:animEffect transition="in" filter="wipe(left)">
                                      <p:cBhvr>
                                        <p:cTn id="7" dur="1000"/>
                                        <p:tgtEl>
                                          <p:spTgt spid="5940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59415"/>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59413"/>
                                        </p:tgtEl>
                                        <p:attrNameLst>
                                          <p:attrName>style.visibility</p:attrName>
                                        </p:attrNameLst>
                                      </p:cBhvr>
                                      <p:to>
                                        <p:strVal val="visible"/>
                                      </p:to>
                                    </p:set>
                                    <p:animEffect transition="in" filter="wipe(left)">
                                      <p:cBhvr>
                                        <p:cTn id="13" dur="2000"/>
                                        <p:tgtEl>
                                          <p:spTgt spid="59413"/>
                                        </p:tgtEl>
                                      </p:cBhvr>
                                    </p:animEffect>
                                  </p:childTnLst>
                                </p:cTn>
                              </p:par>
                            </p:childTnLst>
                          </p:cTn>
                        </p:par>
                      </p:childTnLst>
                    </p:cTn>
                  </p:par>
                </p:childTnLst>
              </p:cTn>
              <p:nextCondLst>
                <p:cond evt="onClick" delay="0">
                  <p:tgtEl>
                    <p:spTgt spid="59415"/>
                  </p:tgtEl>
                </p:cond>
              </p:nextCondLst>
            </p:seq>
            <p:seq concurrent="1" nextAc="seek">
              <p:cTn id="14" restart="whenNotActive" fill="hold" evtFilter="cancelBubble" nodeType="interactiveSeq">
                <p:stCondLst>
                  <p:cond evt="onClick" delay="0">
                    <p:tgtEl>
                      <p:spTgt spid="59416"/>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59412"/>
                                        </p:tgtEl>
                                        <p:attrNameLst>
                                          <p:attrName>style.visibility</p:attrName>
                                        </p:attrNameLst>
                                      </p:cBhvr>
                                      <p:to>
                                        <p:strVal val="visible"/>
                                      </p:to>
                                    </p:set>
                                    <p:animEffect transition="in" filter="wipe(left)">
                                      <p:cBhvr>
                                        <p:cTn id="19" dur="2000"/>
                                        <p:tgtEl>
                                          <p:spTgt spid="59412"/>
                                        </p:tgtEl>
                                      </p:cBhvr>
                                    </p:animEffect>
                                  </p:childTnLst>
                                </p:cTn>
                              </p:par>
                            </p:childTnLst>
                          </p:cTn>
                        </p:par>
                      </p:childTnLst>
                    </p:cTn>
                  </p:par>
                </p:childTnLst>
              </p:cTn>
              <p:nextCondLst>
                <p:cond evt="onClick" delay="0">
                  <p:tgtEl>
                    <p:spTgt spid="59416"/>
                  </p:tgtEl>
                </p:cond>
              </p:nextCondLst>
            </p:seq>
            <p:seq concurrent="1" nextAc="seek">
              <p:cTn id="20" restart="whenNotActive" fill="hold" evtFilter="cancelBubble" nodeType="interactiveSeq">
                <p:stCondLst>
                  <p:cond evt="onClick" delay="0">
                    <p:tgtEl>
                      <p:spTgt spid="59417"/>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59414"/>
                                        </p:tgtEl>
                                        <p:attrNameLst>
                                          <p:attrName>style.visibility</p:attrName>
                                        </p:attrNameLst>
                                      </p:cBhvr>
                                      <p:to>
                                        <p:strVal val="visible"/>
                                      </p:to>
                                    </p:set>
                                    <p:animEffect transition="in" filter="wipe(left)">
                                      <p:cBhvr>
                                        <p:cTn id="25" dur="2000"/>
                                        <p:tgtEl>
                                          <p:spTgt spid="59414"/>
                                        </p:tgtEl>
                                      </p:cBhvr>
                                    </p:animEffect>
                                  </p:childTnLst>
                                </p:cTn>
                              </p:par>
                            </p:childTnLst>
                          </p:cTn>
                        </p:par>
                      </p:childTnLst>
                    </p:cTn>
                  </p:par>
                </p:childTnLst>
              </p:cTn>
              <p:nextCondLst>
                <p:cond evt="onClick" delay="0">
                  <p:tgtEl>
                    <p:spTgt spid="59417"/>
                  </p:tgtEl>
                </p:cond>
              </p:nextCondLst>
            </p:seq>
          </p:childTnLst>
        </p:cTn>
      </p:par>
    </p:tnLst>
    <p:bldLst>
      <p:bldP spid="59400" grpId="0"/>
      <p:bldP spid="59412" grpId="0" animBg="1"/>
      <p:bldP spid="59413" grpId="0" animBg="1"/>
      <p:bldP spid="594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7171"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7172"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7173"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61448" name="Text Box 8"/>
          <p:cNvSpPr txBox="1">
            <a:spLocks noChangeArrowheads="1"/>
          </p:cNvSpPr>
          <p:nvPr/>
        </p:nvSpPr>
        <p:spPr bwMode="auto">
          <a:xfrm>
            <a:off x="285750" y="2576513"/>
            <a:ext cx="8534400" cy="2708434"/>
          </a:xfrm>
          <a:prstGeom prst="rect">
            <a:avLst/>
          </a:prstGeom>
          <a:noFill/>
          <a:ln w="9525">
            <a:noFill/>
            <a:miter lim="800000"/>
            <a:headEnd/>
            <a:tailEnd/>
          </a:ln>
        </p:spPr>
        <p:txBody>
          <a:bodyPr>
            <a:spAutoFit/>
          </a:bodyPr>
          <a:lstStyle/>
          <a:p>
            <a:r>
              <a:rPr lang="en-US">
                <a:solidFill>
                  <a:srgbClr val="0000FF"/>
                </a:solidFill>
                <a:cs typeface="Times New Roman" pitchFamily="18" charset="0"/>
              </a:rPr>
              <a:t>     </a:t>
            </a:r>
            <a:r>
              <a:rPr lang="en-US" sz="3400">
                <a:solidFill>
                  <a:srgbClr val="0000FF"/>
                </a:solidFill>
                <a:cs typeface="Times New Roman" pitchFamily="18" charset="0"/>
              </a:rPr>
              <a:t>Thầy nhẹ nhàng xoa đầu An. Bàn tay thầy dịu dàng, đầy trìu mến, thương yêu. An nói tiếp:</a:t>
            </a:r>
          </a:p>
          <a:p>
            <a:r>
              <a:rPr lang="en-US" sz="3400">
                <a:solidFill>
                  <a:srgbClr val="0000FF"/>
                </a:solidFill>
                <a:cs typeface="Times New Roman" pitchFamily="18" charset="0"/>
              </a:rPr>
              <a:t>     - Nhưng sáng mai em sẽ làm ạ!</a:t>
            </a:r>
          </a:p>
          <a:p>
            <a:r>
              <a:rPr lang="en-US" sz="3400">
                <a:solidFill>
                  <a:srgbClr val="0000FF"/>
                </a:solidFill>
                <a:cs typeface="Times New Roman" pitchFamily="18" charset="0"/>
              </a:rPr>
              <a:t>     - Tốt lắm! Thầy biết em nhất định sẽ làm! – Thầy khẽ nói với An. </a:t>
            </a:r>
            <a:endParaRPr lang="en-US" sz="3400">
              <a:cs typeface="Times New Roman" pitchFamily="18" charset="0"/>
            </a:endParaRPr>
          </a:p>
        </p:txBody>
      </p:sp>
      <p:sp>
        <p:nvSpPr>
          <p:cNvPr id="61453" name="Rectangle 13"/>
          <p:cNvSpPr>
            <a:spLocks noChangeArrowheads="1"/>
          </p:cNvSpPr>
          <p:nvPr/>
        </p:nvSpPr>
        <p:spPr bwMode="auto">
          <a:xfrm>
            <a:off x="2800350" y="3162300"/>
            <a:ext cx="1676400" cy="457200"/>
          </a:xfrm>
          <a:prstGeom prst="rect">
            <a:avLst/>
          </a:prstGeom>
          <a:solidFill>
            <a:srgbClr val="33CCFF"/>
          </a:solidFill>
          <a:ln w="9525">
            <a:noFill/>
            <a:miter lim="800000"/>
            <a:headEnd/>
            <a:tailEnd/>
          </a:ln>
        </p:spPr>
        <p:txBody>
          <a:bodyPr wrap="none" anchor="ctr"/>
          <a:lstStyle/>
          <a:p>
            <a:pPr algn="ctr"/>
            <a:r>
              <a:rPr lang="en-US" sz="3400">
                <a:solidFill>
                  <a:srgbClr val="0000FF"/>
                </a:solidFill>
                <a:cs typeface="Times New Roman" pitchFamily="18" charset="0"/>
              </a:rPr>
              <a:t>trìu mến,</a:t>
            </a:r>
          </a:p>
        </p:txBody>
      </p:sp>
      <p:sp>
        <p:nvSpPr>
          <p:cNvPr id="61454" name="AutoShape 14"/>
          <p:cNvSpPr>
            <a:spLocks noChangeArrowheads="1"/>
          </p:cNvSpPr>
          <p:nvPr/>
        </p:nvSpPr>
        <p:spPr bwMode="auto">
          <a:xfrm>
            <a:off x="2819400" y="3276600"/>
            <a:ext cx="1447800" cy="304800"/>
          </a:xfrm>
          <a:prstGeom prst="roundRect">
            <a:avLst>
              <a:gd name="adj" fmla="val 16667"/>
            </a:avLst>
          </a:prstGeom>
          <a:solidFill>
            <a:schemeClr val="accent1">
              <a:alpha val="0"/>
            </a:schemeClr>
          </a:solidFill>
          <a:ln w="9525">
            <a:noFill/>
            <a:round/>
            <a:headEnd/>
            <a:tailEnd/>
          </a:ln>
        </p:spPr>
        <p:txBody>
          <a:bodyPr wrap="none" anchor="ctr"/>
          <a:lstStyle/>
          <a:p>
            <a:endParaRPr lang="en-US">
              <a:cs typeface="Times New Roman" pitchFamily="18" charset="0"/>
            </a:endParaRPr>
          </a:p>
        </p:txBody>
      </p:sp>
      <p:sp>
        <p:nvSpPr>
          <p:cNvPr id="7177" name="Text Box 15"/>
          <p:cNvSpPr txBox="1">
            <a:spLocks noChangeArrowheads="1"/>
          </p:cNvSpPr>
          <p:nvPr/>
        </p:nvSpPr>
        <p:spPr bwMode="auto">
          <a:xfrm>
            <a:off x="2590800" y="1828800"/>
            <a:ext cx="32004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Luyện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448"/>
                                        </p:tgtEl>
                                        <p:attrNameLst>
                                          <p:attrName>style.visibility</p:attrName>
                                        </p:attrNameLst>
                                      </p:cBhvr>
                                      <p:to>
                                        <p:strVal val="visible"/>
                                      </p:to>
                                    </p:set>
                                    <p:animEffect transition="in" filter="wipe(left)">
                                      <p:cBhvr>
                                        <p:cTn id="7" dur="1000"/>
                                        <p:tgtEl>
                                          <p:spTgt spid="6144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6145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61453"/>
                                        </p:tgtEl>
                                        <p:attrNameLst>
                                          <p:attrName>style.visibility</p:attrName>
                                        </p:attrNameLst>
                                      </p:cBhvr>
                                      <p:to>
                                        <p:strVal val="visible"/>
                                      </p:to>
                                    </p:set>
                                    <p:animEffect transition="in" filter="wipe(left)">
                                      <p:cBhvr>
                                        <p:cTn id="13" dur="2000"/>
                                        <p:tgtEl>
                                          <p:spTgt spid="61453"/>
                                        </p:tgtEl>
                                      </p:cBhvr>
                                    </p:animEffect>
                                  </p:childTnLst>
                                </p:cTn>
                              </p:par>
                            </p:childTnLst>
                          </p:cTn>
                        </p:par>
                      </p:childTnLst>
                    </p:cTn>
                  </p:par>
                </p:childTnLst>
              </p:cTn>
              <p:nextCondLst>
                <p:cond evt="onClick" delay="0">
                  <p:tgtEl>
                    <p:spTgt spid="61454"/>
                  </p:tgtEl>
                </p:cond>
              </p:nextCondLst>
            </p:seq>
          </p:childTnLst>
        </p:cTn>
      </p:par>
    </p:tnLst>
    <p:bldLst>
      <p:bldP spid="61448" grpId="0"/>
      <p:bldP spid="6145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sp>
        <p:nvSpPr>
          <p:cNvPr id="8195" name="Text Box 4"/>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pic>
        <p:nvPicPr>
          <p:cNvPr id="8196" name="Picture 5" descr="Sach_lat"/>
          <p:cNvPicPr>
            <a:picLocks noChangeAspect="1" noChangeArrowheads="1" noCrop="1"/>
          </p:cNvPicPr>
          <p:nvPr/>
        </p:nvPicPr>
        <p:blipFill>
          <a:blip r:embed="rId3"/>
          <a:srcRect/>
          <a:stretch>
            <a:fillRect/>
          </a:stretch>
        </p:blipFill>
        <p:spPr bwMode="auto">
          <a:xfrm>
            <a:off x="549275" y="495300"/>
            <a:ext cx="523875" cy="457200"/>
          </a:xfrm>
          <a:prstGeom prst="rect">
            <a:avLst/>
          </a:prstGeom>
          <a:noFill/>
          <a:ln w="9525">
            <a:noFill/>
            <a:miter lim="800000"/>
            <a:headEnd/>
            <a:tailEnd/>
          </a:ln>
        </p:spPr>
      </p:pic>
      <p:sp>
        <p:nvSpPr>
          <p:cNvPr id="8197" name="Text Box 6"/>
          <p:cNvSpPr txBox="1">
            <a:spLocks noChangeArrowheads="1"/>
          </p:cNvSpPr>
          <p:nvPr/>
        </p:nvSpPr>
        <p:spPr bwMode="auto">
          <a:xfrm>
            <a:off x="457200" y="838200"/>
            <a:ext cx="701675" cy="519113"/>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8198" name="Line 7"/>
          <p:cNvSpPr>
            <a:spLocks noChangeShapeType="1"/>
          </p:cNvSpPr>
          <p:nvPr/>
        </p:nvSpPr>
        <p:spPr bwMode="auto">
          <a:xfrm>
            <a:off x="4343400" y="1905000"/>
            <a:ext cx="0" cy="3657600"/>
          </a:xfrm>
          <a:prstGeom prst="line">
            <a:avLst/>
          </a:prstGeom>
          <a:noFill/>
          <a:ln w="9525">
            <a:solidFill>
              <a:schemeClr val="tx1"/>
            </a:solidFill>
            <a:round/>
            <a:headEnd/>
            <a:tailEnd/>
          </a:ln>
        </p:spPr>
        <p:txBody>
          <a:bodyPr/>
          <a:lstStyle/>
          <a:p>
            <a:endParaRPr lang="en-US">
              <a:cs typeface="Times New Roman" pitchFamily="18" charset="0"/>
            </a:endParaRPr>
          </a:p>
        </p:txBody>
      </p:sp>
      <p:sp>
        <p:nvSpPr>
          <p:cNvPr id="8199" name="Text Box 8"/>
          <p:cNvSpPr txBox="1">
            <a:spLocks noChangeArrowheads="1"/>
          </p:cNvSpPr>
          <p:nvPr/>
        </p:nvSpPr>
        <p:spPr bwMode="auto">
          <a:xfrm>
            <a:off x="533400" y="1905000"/>
            <a:ext cx="35052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Luyện đọc</a:t>
            </a:r>
          </a:p>
        </p:txBody>
      </p:sp>
      <p:sp>
        <p:nvSpPr>
          <p:cNvPr id="8200" name="Text Box 9"/>
          <p:cNvSpPr txBox="1">
            <a:spLocks noChangeArrowheads="1"/>
          </p:cNvSpPr>
          <p:nvPr/>
        </p:nvSpPr>
        <p:spPr bwMode="auto">
          <a:xfrm>
            <a:off x="4648200" y="1905000"/>
            <a:ext cx="35052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Giải nghĩa từ</a:t>
            </a:r>
          </a:p>
        </p:txBody>
      </p:sp>
      <p:sp>
        <p:nvSpPr>
          <p:cNvPr id="65546" name="Text Box 10"/>
          <p:cNvSpPr txBox="1">
            <a:spLocks noChangeArrowheads="1"/>
          </p:cNvSpPr>
          <p:nvPr/>
        </p:nvSpPr>
        <p:spPr bwMode="auto">
          <a:xfrm>
            <a:off x="457200" y="2667000"/>
            <a:ext cx="3886200" cy="946150"/>
          </a:xfrm>
          <a:prstGeom prst="rect">
            <a:avLst/>
          </a:prstGeom>
          <a:noFill/>
          <a:ln w="9525">
            <a:noFill/>
            <a:miter lim="800000"/>
            <a:headEnd/>
            <a:tailEnd/>
          </a:ln>
        </p:spPr>
        <p:txBody>
          <a:bodyPr>
            <a:spAutoFit/>
          </a:bodyPr>
          <a:lstStyle/>
          <a:p>
            <a:pPr>
              <a:spcBef>
                <a:spcPct val="50000"/>
              </a:spcBef>
            </a:pPr>
            <a:r>
              <a:rPr lang="en-US" sz="2800" b="1" u="sng">
                <a:cs typeface="Times New Roman" pitchFamily="18" charset="0"/>
              </a:rPr>
              <a:t>Đoạn 1</a:t>
            </a:r>
            <a:r>
              <a:rPr lang="en-US" sz="2800">
                <a:cs typeface="Times New Roman" pitchFamily="18" charset="0"/>
              </a:rPr>
              <a:t>: Từ đầu ..... vuốt ve.</a:t>
            </a:r>
          </a:p>
        </p:txBody>
      </p:sp>
      <p:sp>
        <p:nvSpPr>
          <p:cNvPr id="65547" name="Text Box 11"/>
          <p:cNvSpPr txBox="1">
            <a:spLocks noChangeArrowheads="1"/>
          </p:cNvSpPr>
          <p:nvPr/>
        </p:nvSpPr>
        <p:spPr bwMode="auto">
          <a:xfrm>
            <a:off x="457200" y="3702050"/>
            <a:ext cx="3886200" cy="946150"/>
          </a:xfrm>
          <a:prstGeom prst="rect">
            <a:avLst/>
          </a:prstGeom>
          <a:noFill/>
          <a:ln w="9525">
            <a:noFill/>
            <a:miter lim="800000"/>
            <a:headEnd/>
            <a:tailEnd/>
          </a:ln>
        </p:spPr>
        <p:txBody>
          <a:bodyPr>
            <a:spAutoFit/>
          </a:bodyPr>
          <a:lstStyle/>
          <a:p>
            <a:pPr>
              <a:spcBef>
                <a:spcPct val="50000"/>
              </a:spcBef>
            </a:pPr>
            <a:r>
              <a:rPr lang="en-US" sz="2800" b="1" u="sng">
                <a:cs typeface="Times New Roman" pitchFamily="18" charset="0"/>
              </a:rPr>
              <a:t>Đoạn 2</a:t>
            </a:r>
            <a:r>
              <a:rPr lang="en-US" sz="2800">
                <a:cs typeface="Times New Roman" pitchFamily="18" charset="0"/>
              </a:rPr>
              <a:t>: Nhớ bà .... chưa làm bài tập.</a:t>
            </a:r>
          </a:p>
        </p:txBody>
      </p:sp>
      <p:sp>
        <p:nvSpPr>
          <p:cNvPr id="65548" name="Text Box 12"/>
          <p:cNvSpPr txBox="1">
            <a:spLocks noChangeArrowheads="1"/>
          </p:cNvSpPr>
          <p:nvPr/>
        </p:nvSpPr>
        <p:spPr bwMode="auto">
          <a:xfrm>
            <a:off x="381000" y="4724400"/>
            <a:ext cx="3886200" cy="519113"/>
          </a:xfrm>
          <a:prstGeom prst="rect">
            <a:avLst/>
          </a:prstGeom>
          <a:noFill/>
          <a:ln w="9525">
            <a:noFill/>
            <a:miter lim="800000"/>
            <a:headEnd/>
            <a:tailEnd/>
          </a:ln>
        </p:spPr>
        <p:txBody>
          <a:bodyPr>
            <a:spAutoFit/>
          </a:bodyPr>
          <a:lstStyle/>
          <a:p>
            <a:pPr>
              <a:spcBef>
                <a:spcPct val="50000"/>
              </a:spcBef>
            </a:pPr>
            <a:r>
              <a:rPr lang="en-US" sz="2800" b="1" u="sng">
                <a:cs typeface="Times New Roman" pitchFamily="18" charset="0"/>
              </a:rPr>
              <a:t>Đoạn 3</a:t>
            </a:r>
            <a:r>
              <a:rPr lang="en-US" sz="2800">
                <a:cs typeface="Times New Roman" pitchFamily="18" charset="0"/>
              </a:rPr>
              <a:t>: Phần còn lại.</a:t>
            </a:r>
          </a:p>
        </p:txBody>
      </p:sp>
      <p:sp>
        <p:nvSpPr>
          <p:cNvPr id="65549" name="Text Box 13"/>
          <p:cNvSpPr txBox="1">
            <a:spLocks noChangeArrowheads="1"/>
          </p:cNvSpPr>
          <p:nvPr/>
        </p:nvSpPr>
        <p:spPr bwMode="auto">
          <a:xfrm>
            <a:off x="4419600" y="2514600"/>
            <a:ext cx="1600200" cy="584775"/>
          </a:xfrm>
          <a:prstGeom prst="rect">
            <a:avLst/>
          </a:prstGeom>
          <a:noFill/>
          <a:ln w="9525">
            <a:noFill/>
            <a:miter lim="800000"/>
            <a:headEnd/>
            <a:tailEnd/>
          </a:ln>
        </p:spPr>
        <p:txBody>
          <a:bodyPr>
            <a:spAutoFit/>
          </a:bodyPr>
          <a:lstStyle/>
          <a:p>
            <a:pPr algn="ctr">
              <a:spcBef>
                <a:spcPct val="50000"/>
              </a:spcBef>
            </a:pPr>
            <a:r>
              <a:rPr lang="en-US">
                <a:cs typeface="Times New Roman" pitchFamily="18" charset="0"/>
              </a:rPr>
              <a:t>mới mất</a:t>
            </a:r>
          </a:p>
        </p:txBody>
      </p:sp>
      <p:sp>
        <p:nvSpPr>
          <p:cNvPr id="65550" name="Text Box 14"/>
          <p:cNvSpPr txBox="1">
            <a:spLocks noChangeArrowheads="1"/>
          </p:cNvSpPr>
          <p:nvPr/>
        </p:nvSpPr>
        <p:spPr bwMode="auto">
          <a:xfrm>
            <a:off x="4419600" y="3230563"/>
            <a:ext cx="1600200" cy="579437"/>
          </a:xfrm>
          <a:prstGeom prst="rect">
            <a:avLst/>
          </a:prstGeom>
          <a:noFill/>
          <a:ln w="9525">
            <a:noFill/>
            <a:miter lim="800000"/>
            <a:headEnd/>
            <a:tailEnd/>
          </a:ln>
        </p:spPr>
        <p:txBody>
          <a:bodyPr>
            <a:spAutoFit/>
          </a:bodyPr>
          <a:lstStyle/>
          <a:p>
            <a:pPr algn="ctr">
              <a:spcBef>
                <a:spcPct val="50000"/>
              </a:spcBef>
            </a:pPr>
            <a:r>
              <a:rPr lang="en-US">
                <a:cs typeface="Times New Roman" pitchFamily="18" charset="0"/>
              </a:rPr>
              <a:t>âu yếm</a:t>
            </a:r>
          </a:p>
        </p:txBody>
      </p:sp>
      <p:sp>
        <p:nvSpPr>
          <p:cNvPr id="65551" name="Text Box 15"/>
          <p:cNvSpPr txBox="1">
            <a:spLocks noChangeArrowheads="1"/>
          </p:cNvSpPr>
          <p:nvPr/>
        </p:nvSpPr>
        <p:spPr bwMode="auto">
          <a:xfrm>
            <a:off x="4419600" y="3962400"/>
            <a:ext cx="1600200" cy="579438"/>
          </a:xfrm>
          <a:prstGeom prst="rect">
            <a:avLst/>
          </a:prstGeom>
          <a:noFill/>
          <a:ln w="9525">
            <a:noFill/>
            <a:miter lim="800000"/>
            <a:headEnd/>
            <a:tailEnd/>
          </a:ln>
        </p:spPr>
        <p:txBody>
          <a:bodyPr>
            <a:spAutoFit/>
          </a:bodyPr>
          <a:lstStyle/>
          <a:p>
            <a:pPr algn="ctr">
              <a:spcBef>
                <a:spcPct val="50000"/>
              </a:spcBef>
            </a:pPr>
            <a:r>
              <a:rPr lang="en-US">
                <a:cs typeface="Times New Roman" pitchFamily="18" charset="0"/>
              </a:rPr>
              <a:t>thì thào</a:t>
            </a:r>
          </a:p>
        </p:txBody>
      </p:sp>
      <p:sp>
        <p:nvSpPr>
          <p:cNvPr id="65552" name="Text Box 16"/>
          <p:cNvSpPr txBox="1">
            <a:spLocks noChangeArrowheads="1"/>
          </p:cNvSpPr>
          <p:nvPr/>
        </p:nvSpPr>
        <p:spPr bwMode="auto">
          <a:xfrm>
            <a:off x="4419600" y="4678363"/>
            <a:ext cx="1600200" cy="584775"/>
          </a:xfrm>
          <a:prstGeom prst="rect">
            <a:avLst/>
          </a:prstGeom>
          <a:noFill/>
          <a:ln w="9525">
            <a:noFill/>
            <a:miter lim="800000"/>
            <a:headEnd/>
            <a:tailEnd/>
          </a:ln>
        </p:spPr>
        <p:txBody>
          <a:bodyPr>
            <a:spAutoFit/>
          </a:bodyPr>
          <a:lstStyle/>
          <a:p>
            <a:pPr algn="ctr">
              <a:spcBef>
                <a:spcPct val="50000"/>
              </a:spcBef>
            </a:pPr>
            <a:r>
              <a:rPr lang="en-US">
                <a:cs typeface="Times New Roman" pitchFamily="18" charset="0"/>
              </a:rPr>
              <a:t>trìu mến</a:t>
            </a:r>
          </a:p>
        </p:txBody>
      </p:sp>
      <p:sp>
        <p:nvSpPr>
          <p:cNvPr id="65553" name="AutoShape 17"/>
          <p:cNvSpPr>
            <a:spLocks noChangeArrowheads="1"/>
          </p:cNvSpPr>
          <p:nvPr/>
        </p:nvSpPr>
        <p:spPr bwMode="auto">
          <a:xfrm>
            <a:off x="6400800" y="0"/>
            <a:ext cx="2438400" cy="3048000"/>
          </a:xfrm>
          <a:prstGeom prst="wedgeEllipseCallout">
            <a:avLst>
              <a:gd name="adj1" fmla="val -68361"/>
              <a:gd name="adj2" fmla="val 44009"/>
            </a:avLst>
          </a:prstGeom>
          <a:solidFill>
            <a:srgbClr val="FFCCFF"/>
          </a:solidFill>
          <a:ln w="9525">
            <a:solidFill>
              <a:schemeClr val="tx1"/>
            </a:solidFill>
            <a:miter lim="800000"/>
            <a:headEnd/>
            <a:tailEnd/>
          </a:ln>
        </p:spPr>
        <p:txBody>
          <a:bodyPr/>
          <a:lstStyle/>
          <a:p>
            <a:pPr algn="ctr"/>
            <a:r>
              <a:rPr lang="en-US" sz="3000" b="1">
                <a:cs typeface="Times New Roman" pitchFamily="18" charset="0"/>
              </a:rPr>
              <a:t>Mới chết (mất: thương tiếc, kính trọng.</a:t>
            </a:r>
          </a:p>
        </p:txBody>
      </p:sp>
      <p:sp>
        <p:nvSpPr>
          <p:cNvPr id="65554" name="AutoShape 18"/>
          <p:cNvSpPr>
            <a:spLocks noChangeArrowheads="1"/>
          </p:cNvSpPr>
          <p:nvPr/>
        </p:nvSpPr>
        <p:spPr bwMode="auto">
          <a:xfrm>
            <a:off x="609600" y="3429000"/>
            <a:ext cx="2590800" cy="3429000"/>
          </a:xfrm>
          <a:prstGeom prst="wedgeEllipseCallout">
            <a:avLst>
              <a:gd name="adj1" fmla="val 98162"/>
              <a:gd name="adj2" fmla="val -2546"/>
            </a:avLst>
          </a:prstGeom>
          <a:solidFill>
            <a:srgbClr val="FFFF99"/>
          </a:solidFill>
          <a:ln w="9525">
            <a:solidFill>
              <a:schemeClr val="tx1"/>
            </a:solidFill>
            <a:miter lim="800000"/>
            <a:headEnd/>
            <a:tailEnd/>
          </a:ln>
        </p:spPr>
        <p:txBody>
          <a:bodyPr/>
          <a:lstStyle/>
          <a:p>
            <a:pPr algn="ctr"/>
            <a:r>
              <a:rPr lang="en-US">
                <a:cs typeface="Times New Roman" pitchFamily="18" charset="0"/>
              </a:rPr>
              <a:t>Biểu lộ tình thương yêu bằng cử chỉ, lời nói.</a:t>
            </a:r>
          </a:p>
        </p:txBody>
      </p:sp>
      <p:sp>
        <p:nvSpPr>
          <p:cNvPr id="65555" name="AutoShape 19"/>
          <p:cNvSpPr>
            <a:spLocks noChangeArrowheads="1"/>
          </p:cNvSpPr>
          <p:nvPr/>
        </p:nvSpPr>
        <p:spPr bwMode="auto">
          <a:xfrm>
            <a:off x="1676400" y="1066800"/>
            <a:ext cx="1905000" cy="3048000"/>
          </a:xfrm>
          <a:prstGeom prst="wedgeEllipseCallout">
            <a:avLst>
              <a:gd name="adj1" fmla="val 99000"/>
              <a:gd name="adj2" fmla="val 54481"/>
            </a:avLst>
          </a:prstGeom>
          <a:solidFill>
            <a:srgbClr val="00FFCC"/>
          </a:solidFill>
          <a:ln w="9525">
            <a:solidFill>
              <a:schemeClr val="tx1"/>
            </a:solidFill>
            <a:miter lim="800000"/>
            <a:headEnd/>
            <a:tailEnd/>
          </a:ln>
        </p:spPr>
        <p:txBody>
          <a:bodyPr/>
          <a:lstStyle/>
          <a:p>
            <a:pPr algn="ctr"/>
            <a:r>
              <a:rPr lang="en-US">
                <a:cs typeface="Times New Roman" pitchFamily="18" charset="0"/>
              </a:rPr>
              <a:t>Nói rất nhỏ với người khác.</a:t>
            </a:r>
          </a:p>
        </p:txBody>
      </p:sp>
      <p:sp>
        <p:nvSpPr>
          <p:cNvPr id="65556" name="AutoShape 20"/>
          <p:cNvSpPr>
            <a:spLocks noChangeArrowheads="1"/>
          </p:cNvSpPr>
          <p:nvPr/>
        </p:nvSpPr>
        <p:spPr bwMode="auto">
          <a:xfrm>
            <a:off x="6705600" y="2667000"/>
            <a:ext cx="2057400" cy="3962400"/>
          </a:xfrm>
          <a:prstGeom prst="wedgeEllipseCallout">
            <a:avLst>
              <a:gd name="adj1" fmla="val -90046"/>
              <a:gd name="adj2" fmla="val -27125"/>
            </a:avLst>
          </a:prstGeom>
          <a:solidFill>
            <a:srgbClr val="CCFF66"/>
          </a:solidFill>
          <a:ln w="9525">
            <a:solidFill>
              <a:schemeClr val="tx1"/>
            </a:solidFill>
            <a:miter lim="800000"/>
            <a:headEnd/>
            <a:tailEnd/>
          </a:ln>
        </p:spPr>
        <p:txBody>
          <a:bodyPr/>
          <a:lstStyle/>
          <a:p>
            <a:pPr algn="ctr"/>
            <a:r>
              <a:rPr lang="en-US">
                <a:cs typeface="Times New Roman" pitchFamily="18" charset="0"/>
              </a:rPr>
              <a:t>Biểu lộ sự quý mến bằng cử chỉ, lời nói.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5546"/>
                                        </p:tgtEl>
                                        <p:attrNameLst>
                                          <p:attrName>style.visibility</p:attrName>
                                        </p:attrNameLst>
                                      </p:cBhvr>
                                      <p:to>
                                        <p:strVal val="visible"/>
                                      </p:to>
                                    </p:set>
                                    <p:animEffect transition="in" filter="wipe(left)">
                                      <p:cBhvr>
                                        <p:cTn id="7" dur="500"/>
                                        <p:tgtEl>
                                          <p:spTgt spid="655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5547"/>
                                        </p:tgtEl>
                                        <p:attrNameLst>
                                          <p:attrName>style.visibility</p:attrName>
                                        </p:attrNameLst>
                                      </p:cBhvr>
                                      <p:to>
                                        <p:strVal val="visible"/>
                                      </p:to>
                                    </p:set>
                                    <p:animEffect transition="in" filter="wipe(left)">
                                      <p:cBhvr>
                                        <p:cTn id="12" dur="500"/>
                                        <p:tgtEl>
                                          <p:spTgt spid="655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5548"/>
                                        </p:tgtEl>
                                        <p:attrNameLst>
                                          <p:attrName>style.visibility</p:attrName>
                                        </p:attrNameLst>
                                      </p:cBhvr>
                                      <p:to>
                                        <p:strVal val="visible"/>
                                      </p:to>
                                    </p:set>
                                    <p:animEffect transition="in" filter="wipe(left)">
                                      <p:cBhvr>
                                        <p:cTn id="17" dur="500"/>
                                        <p:tgtEl>
                                          <p:spTgt spid="655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5549"/>
                                        </p:tgtEl>
                                        <p:attrNameLst>
                                          <p:attrName>style.visibility</p:attrName>
                                        </p:attrNameLst>
                                      </p:cBhvr>
                                      <p:to>
                                        <p:strVal val="visible"/>
                                      </p:to>
                                    </p:set>
                                    <p:animEffect transition="in" filter="wipe(down)">
                                      <p:cBhvr>
                                        <p:cTn id="22" dur="500"/>
                                        <p:tgtEl>
                                          <p:spTgt spid="655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5550"/>
                                        </p:tgtEl>
                                        <p:attrNameLst>
                                          <p:attrName>style.visibility</p:attrName>
                                        </p:attrNameLst>
                                      </p:cBhvr>
                                      <p:to>
                                        <p:strVal val="visible"/>
                                      </p:to>
                                    </p:set>
                                    <p:animEffect transition="in" filter="wipe(down)">
                                      <p:cBhvr>
                                        <p:cTn id="27" dur="500"/>
                                        <p:tgtEl>
                                          <p:spTgt spid="6555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5551"/>
                                        </p:tgtEl>
                                        <p:attrNameLst>
                                          <p:attrName>style.visibility</p:attrName>
                                        </p:attrNameLst>
                                      </p:cBhvr>
                                      <p:to>
                                        <p:strVal val="visible"/>
                                      </p:to>
                                    </p:set>
                                    <p:animEffect transition="in" filter="wipe(down)">
                                      <p:cBhvr>
                                        <p:cTn id="32" dur="500"/>
                                        <p:tgtEl>
                                          <p:spTgt spid="6555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5552"/>
                                        </p:tgtEl>
                                        <p:attrNameLst>
                                          <p:attrName>style.visibility</p:attrName>
                                        </p:attrNameLst>
                                      </p:cBhvr>
                                      <p:to>
                                        <p:strVal val="visible"/>
                                      </p:to>
                                    </p:set>
                                    <p:animEffect transition="in" filter="wipe(down)">
                                      <p:cBhvr>
                                        <p:cTn id="37" dur="500"/>
                                        <p:tgtEl>
                                          <p:spTgt spid="6555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8" restart="whenNotActive" fill="hold" evtFilter="cancelBubble" nodeType="interactiveSeq">
                <p:stCondLst>
                  <p:cond evt="onClick" delay="0">
                    <p:tgtEl>
                      <p:spTgt spid="65549"/>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65553"/>
                                        </p:tgtEl>
                                        <p:attrNameLst>
                                          <p:attrName>style.visibility</p:attrName>
                                        </p:attrNameLst>
                                      </p:cBhvr>
                                      <p:to>
                                        <p:strVal val="visible"/>
                                      </p:to>
                                    </p:set>
                                    <p:animEffect transition="in" filter="wipe(left)">
                                      <p:cBhvr>
                                        <p:cTn id="43" dur="500"/>
                                        <p:tgtEl>
                                          <p:spTgt spid="65553"/>
                                        </p:tgtEl>
                                      </p:cBhvr>
                                    </p:animEffect>
                                  </p:childTnLst>
                                </p:cTn>
                              </p:par>
                            </p:childTnLst>
                          </p:cTn>
                        </p:par>
                      </p:childTnLst>
                    </p:cTn>
                  </p:par>
                </p:childTnLst>
              </p:cTn>
              <p:nextCondLst>
                <p:cond evt="onClick" delay="0">
                  <p:tgtEl>
                    <p:spTgt spid="65549"/>
                  </p:tgtEl>
                </p:cond>
              </p:nextCondLst>
            </p:seq>
            <p:seq concurrent="1" nextAc="seek">
              <p:cTn id="44" restart="whenNotActive" fill="hold" evtFilter="cancelBubble" nodeType="interactiveSeq">
                <p:stCondLst>
                  <p:cond evt="onClick" delay="0">
                    <p:tgtEl>
                      <p:spTgt spid="65553"/>
                    </p:tgtEl>
                  </p:cond>
                </p:stCondLst>
                <p:endSync evt="end" delay="0">
                  <p:rtn val="all"/>
                </p:endSync>
                <p:childTnLst>
                  <p:par>
                    <p:cTn id="45" fill="hold" nodeType="clickPar">
                      <p:stCondLst>
                        <p:cond delay="0"/>
                      </p:stCondLst>
                      <p:childTnLst>
                        <p:par>
                          <p:cTn id="46" fill="hold" nodeType="withGroup">
                            <p:stCondLst>
                              <p:cond delay="0"/>
                            </p:stCondLst>
                            <p:childTnLst>
                              <p:par>
                                <p:cTn id="47" presetID="22" presetClass="exit" presetSubtype="4" fill="hold" grpId="1" nodeType="clickEffect">
                                  <p:stCondLst>
                                    <p:cond delay="0"/>
                                  </p:stCondLst>
                                  <p:childTnLst>
                                    <p:animEffect transition="out" filter="wipe(down)">
                                      <p:cBhvr>
                                        <p:cTn id="48" dur="500"/>
                                        <p:tgtEl>
                                          <p:spTgt spid="65553"/>
                                        </p:tgtEl>
                                      </p:cBhvr>
                                    </p:animEffect>
                                    <p:set>
                                      <p:cBhvr>
                                        <p:cTn id="49" dur="1" fill="hold">
                                          <p:stCondLst>
                                            <p:cond delay="499"/>
                                          </p:stCondLst>
                                        </p:cTn>
                                        <p:tgtEl>
                                          <p:spTgt spid="65553"/>
                                        </p:tgtEl>
                                        <p:attrNameLst>
                                          <p:attrName>style.visibility</p:attrName>
                                        </p:attrNameLst>
                                      </p:cBhvr>
                                      <p:to>
                                        <p:strVal val="hidden"/>
                                      </p:to>
                                    </p:set>
                                  </p:childTnLst>
                                </p:cTn>
                              </p:par>
                            </p:childTnLst>
                          </p:cTn>
                        </p:par>
                      </p:childTnLst>
                    </p:cTn>
                  </p:par>
                </p:childTnLst>
              </p:cTn>
              <p:nextCondLst>
                <p:cond evt="onClick" delay="0">
                  <p:tgtEl>
                    <p:spTgt spid="65553"/>
                  </p:tgtEl>
                </p:cond>
              </p:nextCondLst>
            </p:seq>
            <p:seq concurrent="1" nextAc="seek">
              <p:cTn id="50" restart="whenNotActive" fill="hold" evtFilter="cancelBubble" nodeType="interactiveSeq">
                <p:stCondLst>
                  <p:cond evt="onClick" delay="0">
                    <p:tgtEl>
                      <p:spTgt spid="65550"/>
                    </p:tgtEl>
                  </p:cond>
                </p:stCondLst>
                <p:endSync evt="end" delay="0">
                  <p:rtn val="all"/>
                </p:endSync>
                <p:childTnLst>
                  <p:par>
                    <p:cTn id="51" fill="hold" nodeType="clickPar">
                      <p:stCondLst>
                        <p:cond delay="0"/>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65556"/>
                                        </p:tgtEl>
                                        <p:attrNameLst>
                                          <p:attrName>style.visibility</p:attrName>
                                        </p:attrNameLst>
                                      </p:cBhvr>
                                      <p:to>
                                        <p:strVal val="visible"/>
                                      </p:to>
                                    </p:set>
                                    <p:animEffect transition="in" filter="wipe(left)">
                                      <p:cBhvr>
                                        <p:cTn id="55" dur="500"/>
                                        <p:tgtEl>
                                          <p:spTgt spid="65556"/>
                                        </p:tgtEl>
                                      </p:cBhvr>
                                    </p:animEffect>
                                  </p:childTnLst>
                                </p:cTn>
                              </p:par>
                            </p:childTnLst>
                          </p:cTn>
                        </p:par>
                      </p:childTnLst>
                    </p:cTn>
                  </p:par>
                </p:childTnLst>
              </p:cTn>
              <p:nextCondLst>
                <p:cond evt="onClick" delay="0">
                  <p:tgtEl>
                    <p:spTgt spid="65550"/>
                  </p:tgtEl>
                </p:cond>
              </p:nextCondLst>
            </p:seq>
            <p:seq concurrent="1" nextAc="seek">
              <p:cTn id="56" restart="whenNotActive" fill="hold" evtFilter="cancelBubble" nodeType="interactiveSeq">
                <p:stCondLst>
                  <p:cond evt="onClick" delay="0">
                    <p:tgtEl>
                      <p:spTgt spid="65556"/>
                    </p:tgtEl>
                  </p:cond>
                </p:stCondLst>
                <p:endSync evt="end" delay="0">
                  <p:rtn val="all"/>
                </p:endSync>
                <p:childTnLst>
                  <p:par>
                    <p:cTn id="57" fill="hold" nodeType="clickPar">
                      <p:stCondLst>
                        <p:cond delay="0"/>
                      </p:stCondLst>
                      <p:childTnLst>
                        <p:par>
                          <p:cTn id="58" fill="hold" nodeType="withGroup">
                            <p:stCondLst>
                              <p:cond delay="0"/>
                            </p:stCondLst>
                            <p:childTnLst>
                              <p:par>
                                <p:cTn id="59" presetID="22" presetClass="exit" presetSubtype="4" fill="hold" grpId="1" nodeType="clickEffect">
                                  <p:stCondLst>
                                    <p:cond delay="0"/>
                                  </p:stCondLst>
                                  <p:childTnLst>
                                    <p:animEffect transition="out" filter="wipe(down)">
                                      <p:cBhvr>
                                        <p:cTn id="60" dur="500"/>
                                        <p:tgtEl>
                                          <p:spTgt spid="65556"/>
                                        </p:tgtEl>
                                      </p:cBhvr>
                                    </p:animEffect>
                                    <p:set>
                                      <p:cBhvr>
                                        <p:cTn id="61" dur="1" fill="hold">
                                          <p:stCondLst>
                                            <p:cond delay="499"/>
                                          </p:stCondLst>
                                        </p:cTn>
                                        <p:tgtEl>
                                          <p:spTgt spid="65556"/>
                                        </p:tgtEl>
                                        <p:attrNameLst>
                                          <p:attrName>style.visibility</p:attrName>
                                        </p:attrNameLst>
                                      </p:cBhvr>
                                      <p:to>
                                        <p:strVal val="hidden"/>
                                      </p:to>
                                    </p:set>
                                  </p:childTnLst>
                                </p:cTn>
                              </p:par>
                            </p:childTnLst>
                          </p:cTn>
                        </p:par>
                      </p:childTnLst>
                    </p:cTn>
                  </p:par>
                </p:childTnLst>
              </p:cTn>
              <p:nextCondLst>
                <p:cond evt="onClick" delay="0">
                  <p:tgtEl>
                    <p:spTgt spid="65556"/>
                  </p:tgtEl>
                </p:cond>
              </p:nextCondLst>
            </p:seq>
            <p:seq concurrent="1" nextAc="seek">
              <p:cTn id="62" restart="whenNotActive" fill="hold" evtFilter="cancelBubble" nodeType="interactiveSeq">
                <p:stCondLst>
                  <p:cond evt="onClick" delay="0">
                    <p:tgtEl>
                      <p:spTgt spid="65551"/>
                    </p:tgtEl>
                  </p:cond>
                </p:stCondLst>
                <p:endSync evt="end" delay="0">
                  <p:rtn val="all"/>
                </p:endSync>
                <p:childTnLst>
                  <p:par>
                    <p:cTn id="63" fill="hold" nodeType="clickPar">
                      <p:stCondLst>
                        <p:cond delay="0"/>
                      </p:stCondLst>
                      <p:childTnLst>
                        <p:par>
                          <p:cTn id="64" fill="hold" nodeType="withGroup">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65555"/>
                                        </p:tgtEl>
                                        <p:attrNameLst>
                                          <p:attrName>style.visibility</p:attrName>
                                        </p:attrNameLst>
                                      </p:cBhvr>
                                      <p:to>
                                        <p:strVal val="visible"/>
                                      </p:to>
                                    </p:set>
                                    <p:animEffect transition="in" filter="wipe(left)">
                                      <p:cBhvr>
                                        <p:cTn id="67" dur="500"/>
                                        <p:tgtEl>
                                          <p:spTgt spid="65555"/>
                                        </p:tgtEl>
                                      </p:cBhvr>
                                    </p:animEffect>
                                  </p:childTnLst>
                                </p:cTn>
                              </p:par>
                            </p:childTnLst>
                          </p:cTn>
                        </p:par>
                      </p:childTnLst>
                    </p:cTn>
                  </p:par>
                </p:childTnLst>
              </p:cTn>
              <p:nextCondLst>
                <p:cond evt="onClick" delay="0">
                  <p:tgtEl>
                    <p:spTgt spid="65551"/>
                  </p:tgtEl>
                </p:cond>
              </p:nextCondLst>
            </p:seq>
            <p:seq concurrent="1" nextAc="seek">
              <p:cTn id="68" restart="whenNotActive" fill="hold" evtFilter="cancelBubble" nodeType="interactiveSeq">
                <p:stCondLst>
                  <p:cond evt="onClick" delay="0">
                    <p:tgtEl>
                      <p:spTgt spid="65555"/>
                    </p:tgtEl>
                  </p:cond>
                </p:stCondLst>
                <p:endSync evt="end" delay="0">
                  <p:rtn val="all"/>
                </p:endSync>
                <p:childTnLst>
                  <p:par>
                    <p:cTn id="69" fill="hold" nodeType="clickPar">
                      <p:stCondLst>
                        <p:cond delay="0"/>
                      </p:stCondLst>
                      <p:childTnLst>
                        <p:par>
                          <p:cTn id="70" fill="hold" nodeType="withGroup">
                            <p:stCondLst>
                              <p:cond delay="0"/>
                            </p:stCondLst>
                            <p:childTnLst>
                              <p:par>
                                <p:cTn id="71" presetID="22" presetClass="exit" presetSubtype="4" fill="hold" grpId="1" nodeType="clickEffect">
                                  <p:stCondLst>
                                    <p:cond delay="0"/>
                                  </p:stCondLst>
                                  <p:childTnLst>
                                    <p:animEffect transition="out" filter="wipe(down)">
                                      <p:cBhvr>
                                        <p:cTn id="72" dur="500"/>
                                        <p:tgtEl>
                                          <p:spTgt spid="65555"/>
                                        </p:tgtEl>
                                      </p:cBhvr>
                                    </p:animEffect>
                                    <p:set>
                                      <p:cBhvr>
                                        <p:cTn id="73" dur="1" fill="hold">
                                          <p:stCondLst>
                                            <p:cond delay="499"/>
                                          </p:stCondLst>
                                        </p:cTn>
                                        <p:tgtEl>
                                          <p:spTgt spid="65555"/>
                                        </p:tgtEl>
                                        <p:attrNameLst>
                                          <p:attrName>style.visibility</p:attrName>
                                        </p:attrNameLst>
                                      </p:cBhvr>
                                      <p:to>
                                        <p:strVal val="hidden"/>
                                      </p:to>
                                    </p:set>
                                  </p:childTnLst>
                                </p:cTn>
                              </p:par>
                            </p:childTnLst>
                          </p:cTn>
                        </p:par>
                      </p:childTnLst>
                    </p:cTn>
                  </p:par>
                </p:childTnLst>
              </p:cTn>
              <p:nextCondLst>
                <p:cond evt="onClick" delay="0">
                  <p:tgtEl>
                    <p:spTgt spid="65555"/>
                  </p:tgtEl>
                </p:cond>
              </p:nextCondLst>
            </p:seq>
            <p:seq concurrent="1" nextAc="seek">
              <p:cTn id="74" restart="whenNotActive" fill="hold" evtFilter="cancelBubble" nodeType="interactiveSeq">
                <p:stCondLst>
                  <p:cond evt="onClick" delay="0">
                    <p:tgtEl>
                      <p:spTgt spid="65552"/>
                    </p:tgtEl>
                  </p:cond>
                </p:stCondLst>
                <p:endSync evt="end" delay="0">
                  <p:rtn val="all"/>
                </p:endSync>
                <p:childTnLst>
                  <p:par>
                    <p:cTn id="75" fill="hold" nodeType="clickPar">
                      <p:stCondLst>
                        <p:cond delay="0"/>
                      </p:stCondLst>
                      <p:childTnLst>
                        <p:par>
                          <p:cTn id="76" fill="hold" nodeType="withGroup">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65554"/>
                                        </p:tgtEl>
                                        <p:attrNameLst>
                                          <p:attrName>style.visibility</p:attrName>
                                        </p:attrNameLst>
                                      </p:cBhvr>
                                      <p:to>
                                        <p:strVal val="visible"/>
                                      </p:to>
                                    </p:set>
                                    <p:animEffect transition="in" filter="wipe(left)">
                                      <p:cBhvr>
                                        <p:cTn id="79" dur="500"/>
                                        <p:tgtEl>
                                          <p:spTgt spid="65554"/>
                                        </p:tgtEl>
                                      </p:cBhvr>
                                    </p:animEffect>
                                  </p:childTnLst>
                                </p:cTn>
                              </p:par>
                            </p:childTnLst>
                          </p:cTn>
                        </p:par>
                      </p:childTnLst>
                    </p:cTn>
                  </p:par>
                </p:childTnLst>
              </p:cTn>
              <p:nextCondLst>
                <p:cond evt="onClick" delay="0">
                  <p:tgtEl>
                    <p:spTgt spid="65552"/>
                  </p:tgtEl>
                </p:cond>
              </p:nextCondLst>
            </p:seq>
            <p:seq concurrent="1" nextAc="seek">
              <p:cTn id="80" restart="whenNotActive" fill="hold" evtFilter="cancelBubble" nodeType="interactiveSeq">
                <p:stCondLst>
                  <p:cond evt="onClick" delay="0">
                    <p:tgtEl>
                      <p:spTgt spid="65554"/>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22" presetClass="exit" presetSubtype="4" fill="hold" grpId="1" nodeType="clickEffect">
                                  <p:stCondLst>
                                    <p:cond delay="0"/>
                                  </p:stCondLst>
                                  <p:childTnLst>
                                    <p:animEffect transition="out" filter="wipe(down)">
                                      <p:cBhvr>
                                        <p:cTn id="84" dur="500"/>
                                        <p:tgtEl>
                                          <p:spTgt spid="65554"/>
                                        </p:tgtEl>
                                      </p:cBhvr>
                                    </p:animEffect>
                                    <p:set>
                                      <p:cBhvr>
                                        <p:cTn id="85" dur="1" fill="hold">
                                          <p:stCondLst>
                                            <p:cond delay="499"/>
                                          </p:stCondLst>
                                        </p:cTn>
                                        <p:tgtEl>
                                          <p:spTgt spid="65554"/>
                                        </p:tgtEl>
                                        <p:attrNameLst>
                                          <p:attrName>style.visibility</p:attrName>
                                        </p:attrNameLst>
                                      </p:cBhvr>
                                      <p:to>
                                        <p:strVal val="hidden"/>
                                      </p:to>
                                    </p:set>
                                  </p:childTnLst>
                                </p:cTn>
                              </p:par>
                            </p:childTnLst>
                          </p:cTn>
                        </p:par>
                      </p:childTnLst>
                    </p:cTn>
                  </p:par>
                </p:childTnLst>
              </p:cTn>
              <p:nextCondLst>
                <p:cond evt="onClick" delay="0">
                  <p:tgtEl>
                    <p:spTgt spid="65554"/>
                  </p:tgtEl>
                </p:cond>
              </p:nextCondLst>
            </p:seq>
          </p:childTnLst>
        </p:cTn>
      </p:par>
    </p:tnLst>
    <p:bldLst>
      <p:bldP spid="65546" grpId="0"/>
      <p:bldP spid="65547" grpId="0"/>
      <p:bldP spid="65548" grpId="0"/>
      <p:bldP spid="65549" grpId="0"/>
      <p:bldP spid="65550" grpId="0"/>
      <p:bldP spid="65551" grpId="0"/>
      <p:bldP spid="65552" grpId="0"/>
      <p:bldP spid="65553" grpId="0" animBg="1"/>
      <p:bldP spid="65553" grpId="1" animBg="1"/>
      <p:bldP spid="65554" grpId="0" animBg="1"/>
      <p:bldP spid="65554" grpId="1" animBg="1"/>
      <p:bldP spid="65555" grpId="0" animBg="1"/>
      <p:bldP spid="65555" grpId="1" animBg="1"/>
      <p:bldP spid="65556" grpId="0" animBg="1"/>
      <p:bldP spid="6555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9219"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9220"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9221"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34832" name="Text Box 16"/>
          <p:cNvSpPr txBox="1">
            <a:spLocks noChangeArrowheads="1"/>
          </p:cNvSpPr>
          <p:nvPr/>
        </p:nvSpPr>
        <p:spPr bwMode="auto">
          <a:xfrm>
            <a:off x="2590800" y="1981200"/>
            <a:ext cx="32004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Tìm hiểu bài</a:t>
            </a:r>
          </a:p>
        </p:txBody>
      </p:sp>
      <p:sp>
        <p:nvSpPr>
          <p:cNvPr id="34834" name="Text Box 18"/>
          <p:cNvSpPr txBox="1">
            <a:spLocks noChangeArrowheads="1"/>
          </p:cNvSpPr>
          <p:nvPr/>
        </p:nvSpPr>
        <p:spPr bwMode="auto">
          <a:xfrm>
            <a:off x="457200" y="2762250"/>
            <a:ext cx="8153400" cy="1066800"/>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1</a:t>
            </a:r>
            <a:r>
              <a:rPr lang="en-US">
                <a:cs typeface="Times New Roman" pitchFamily="18" charset="0"/>
              </a:rPr>
              <a:t>: </a:t>
            </a:r>
            <a:r>
              <a:rPr lang="en-US" b="1" i="1">
                <a:cs typeface="Times New Roman" pitchFamily="18" charset="0"/>
              </a:rPr>
              <a:t>Tìm những từ ngữ thể hiện An rất buồn khi ba mất?</a:t>
            </a:r>
          </a:p>
        </p:txBody>
      </p:sp>
      <p:sp>
        <p:nvSpPr>
          <p:cNvPr id="34837" name="Text Box 21"/>
          <p:cNvSpPr txBox="1">
            <a:spLocks noChangeArrowheads="1"/>
          </p:cNvSpPr>
          <p:nvPr/>
        </p:nvSpPr>
        <p:spPr bwMode="auto">
          <a:xfrm>
            <a:off x="1447800" y="4114800"/>
            <a:ext cx="6248400" cy="1076325"/>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Lòng An nặng trĩu nỗi buồn. Nhớ bà, An ngồi lặng lẽ.</a:t>
            </a:r>
          </a:p>
        </p:txBody>
      </p:sp>
      <p:sp>
        <p:nvSpPr>
          <p:cNvPr id="34838" name="Text Box 22"/>
          <p:cNvSpPr txBox="1">
            <a:spLocks noChangeArrowheads="1"/>
          </p:cNvSpPr>
          <p:nvPr/>
        </p:nvSpPr>
        <p:spPr bwMode="auto">
          <a:xfrm>
            <a:off x="457200" y="2762250"/>
            <a:ext cx="8153400" cy="579438"/>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2</a:t>
            </a:r>
            <a:r>
              <a:rPr lang="en-US">
                <a:cs typeface="Times New Roman" pitchFamily="18" charset="0"/>
              </a:rPr>
              <a:t>: </a:t>
            </a:r>
            <a:r>
              <a:rPr lang="en-US" b="1" i="1">
                <a:cs typeface="Times New Roman" pitchFamily="18" charset="0"/>
              </a:rPr>
              <a:t>Vì sao An lại buồn như vậy?</a:t>
            </a:r>
          </a:p>
        </p:txBody>
      </p:sp>
      <p:sp>
        <p:nvSpPr>
          <p:cNvPr id="34839" name="Text Box 23"/>
          <p:cNvSpPr txBox="1">
            <a:spLocks noChangeArrowheads="1"/>
          </p:cNvSpPr>
          <p:nvPr/>
        </p:nvSpPr>
        <p:spPr bwMode="auto">
          <a:xfrm>
            <a:off x="971550" y="4114800"/>
            <a:ext cx="7315200" cy="1569660"/>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Vì An yêu bà, tiếc thương, nhớ bà. Bà mất, An không được nghe kể chuyện cổ tích, không còn được bà âu yếm, vuốt ve.</a:t>
            </a:r>
          </a:p>
        </p:txBody>
      </p:sp>
      <p:sp>
        <p:nvSpPr>
          <p:cNvPr id="34840" name="Text Box 24"/>
          <p:cNvSpPr txBox="1">
            <a:spLocks noChangeArrowheads="1"/>
          </p:cNvSpPr>
          <p:nvPr/>
        </p:nvSpPr>
        <p:spPr bwMode="auto">
          <a:xfrm>
            <a:off x="457200" y="2752725"/>
            <a:ext cx="8153400" cy="1066800"/>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3</a:t>
            </a:r>
            <a:r>
              <a:rPr lang="en-US">
                <a:cs typeface="Times New Roman" pitchFamily="18" charset="0"/>
              </a:rPr>
              <a:t>: </a:t>
            </a:r>
            <a:r>
              <a:rPr lang="en-US" b="1" i="1">
                <a:cs typeface="Times New Roman" pitchFamily="18" charset="0"/>
              </a:rPr>
              <a:t>Khi thầy giáo kiểm tra bài cũ, An đã nói gì với thầy?</a:t>
            </a:r>
          </a:p>
        </p:txBody>
      </p:sp>
      <p:sp>
        <p:nvSpPr>
          <p:cNvPr id="34841" name="Text Box 25"/>
          <p:cNvSpPr txBox="1">
            <a:spLocks noChangeArrowheads="1"/>
          </p:cNvSpPr>
          <p:nvPr/>
        </p:nvSpPr>
        <p:spPr bwMode="auto">
          <a:xfrm>
            <a:off x="1447800" y="4105275"/>
            <a:ext cx="6248400" cy="1076325"/>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Thưa thầy, hôm nay em chưa làm bài tập.</a:t>
            </a:r>
          </a:p>
        </p:txBody>
      </p:sp>
      <p:sp>
        <p:nvSpPr>
          <p:cNvPr id="34842" name="Text Box 26"/>
          <p:cNvSpPr txBox="1">
            <a:spLocks noChangeArrowheads="1"/>
          </p:cNvSpPr>
          <p:nvPr/>
        </p:nvSpPr>
        <p:spPr bwMode="auto">
          <a:xfrm>
            <a:off x="457200" y="2762250"/>
            <a:ext cx="8153400" cy="1066800"/>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4</a:t>
            </a:r>
            <a:r>
              <a:rPr lang="en-US">
                <a:cs typeface="Times New Roman" pitchFamily="18" charset="0"/>
              </a:rPr>
              <a:t>: </a:t>
            </a:r>
            <a:r>
              <a:rPr lang="en-US" b="1" i="1">
                <a:cs typeface="Times New Roman" pitchFamily="18" charset="0"/>
              </a:rPr>
              <a:t>Khi biết An chưa làm bài tập, thầy giáo có thái độ thế nào?</a:t>
            </a:r>
          </a:p>
        </p:txBody>
      </p:sp>
      <p:sp>
        <p:nvSpPr>
          <p:cNvPr id="34843" name="Text Box 27"/>
          <p:cNvSpPr txBox="1">
            <a:spLocks noChangeArrowheads="1"/>
          </p:cNvSpPr>
          <p:nvPr/>
        </p:nvSpPr>
        <p:spPr bwMode="auto">
          <a:xfrm>
            <a:off x="1447800" y="4114800"/>
            <a:ext cx="6248400" cy="1569660"/>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Không trách An, chỉ nhẹ nhàng xoa đầu An bằng bàn tay dịu dàng, đầy trìu mến, thương yêu.</a:t>
            </a:r>
          </a:p>
        </p:txBody>
      </p:sp>
      <p:sp>
        <p:nvSpPr>
          <p:cNvPr id="34844" name="Text Box 28"/>
          <p:cNvSpPr txBox="1">
            <a:spLocks noChangeArrowheads="1"/>
          </p:cNvSpPr>
          <p:nvPr/>
        </p:nvSpPr>
        <p:spPr bwMode="auto">
          <a:xfrm>
            <a:off x="457200" y="2762250"/>
            <a:ext cx="8153400" cy="1066800"/>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5</a:t>
            </a:r>
            <a:r>
              <a:rPr lang="en-US">
                <a:cs typeface="Times New Roman" pitchFamily="18" charset="0"/>
              </a:rPr>
              <a:t>: </a:t>
            </a:r>
            <a:r>
              <a:rPr lang="en-US" b="1" i="1">
                <a:cs typeface="Times New Roman" pitchFamily="18" charset="0"/>
              </a:rPr>
              <a:t>Trước thái độ của thầy, An đã làm gì? Vì sao An nói như vậy?</a:t>
            </a:r>
          </a:p>
        </p:txBody>
      </p:sp>
      <p:sp>
        <p:nvSpPr>
          <p:cNvPr id="34845" name="Text Box 29"/>
          <p:cNvSpPr txBox="1">
            <a:spLocks noChangeArrowheads="1"/>
          </p:cNvSpPr>
          <p:nvPr/>
        </p:nvSpPr>
        <p:spPr bwMode="auto">
          <a:xfrm>
            <a:off x="685800" y="4114800"/>
            <a:ext cx="7924800" cy="584775"/>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An nói với thầy: “Sáng mai em sẽ làm ạ!”</a:t>
            </a:r>
          </a:p>
        </p:txBody>
      </p:sp>
      <p:sp>
        <p:nvSpPr>
          <p:cNvPr id="34846" name="Text Box 30"/>
          <p:cNvSpPr txBox="1">
            <a:spLocks noChangeArrowheads="1"/>
          </p:cNvSpPr>
          <p:nvPr/>
        </p:nvSpPr>
        <p:spPr bwMode="auto">
          <a:xfrm>
            <a:off x="685800" y="4686300"/>
            <a:ext cx="7924800" cy="1076325"/>
          </a:xfrm>
          <a:prstGeom prst="rect">
            <a:avLst/>
          </a:prstGeom>
          <a:solidFill>
            <a:srgbClr val="99FFCC"/>
          </a:solidFill>
          <a:ln w="9525">
            <a:solidFill>
              <a:srgbClr val="0000FF"/>
            </a:solidFill>
            <a:miter lim="800000"/>
            <a:headEnd/>
            <a:tailEnd/>
          </a:ln>
        </p:spPr>
        <p:txBody>
          <a:bodyPr>
            <a:spAutoFit/>
          </a:bodyPr>
          <a:lstStyle/>
          <a:p>
            <a:pPr algn="ctr">
              <a:spcBef>
                <a:spcPct val="50000"/>
              </a:spcBef>
            </a:pPr>
            <a:r>
              <a:rPr lang="en-US" b="1">
                <a:cs typeface="Times New Roman" pitchFamily="18" charset="0"/>
              </a:rPr>
              <a:t>Vì An cảm động trước tình thương yêu của thầy, An muốn làm thầy vui.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4832"/>
                                        </p:tgtEl>
                                        <p:attrNameLst>
                                          <p:attrName>style.visibility</p:attrName>
                                        </p:attrNameLst>
                                      </p:cBhvr>
                                      <p:to>
                                        <p:strVal val="visible"/>
                                      </p:to>
                                    </p:set>
                                    <p:animEffect transition="in" filter="wipe(left)">
                                      <p:cBhvr>
                                        <p:cTn id="7" dur="500"/>
                                        <p:tgtEl>
                                          <p:spTgt spid="348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4834"/>
                                        </p:tgtEl>
                                        <p:attrNameLst>
                                          <p:attrName>style.visibility</p:attrName>
                                        </p:attrNameLst>
                                      </p:cBhvr>
                                      <p:to>
                                        <p:strVal val="visible"/>
                                      </p:to>
                                    </p:set>
                                    <p:animEffect transition="in" filter="wipe(left)">
                                      <p:cBhvr>
                                        <p:cTn id="12" dur="500"/>
                                        <p:tgtEl>
                                          <p:spTgt spid="3483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4837"/>
                                        </p:tgtEl>
                                        <p:attrNameLst>
                                          <p:attrName>style.visibility</p:attrName>
                                        </p:attrNameLst>
                                      </p:cBhvr>
                                      <p:to>
                                        <p:strVal val="visible"/>
                                      </p:to>
                                    </p:set>
                                    <p:animEffect transition="in" filter="wipe(left)">
                                      <p:cBhvr>
                                        <p:cTn id="17" dur="1000"/>
                                        <p:tgtEl>
                                          <p:spTgt spid="3483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xit" presetSubtype="2" fill="hold" grpId="1" nodeType="clickEffect">
                                  <p:stCondLst>
                                    <p:cond delay="0"/>
                                  </p:stCondLst>
                                  <p:childTnLst>
                                    <p:animEffect transition="out" filter="wipe(right)">
                                      <p:cBhvr>
                                        <p:cTn id="21" dur="500"/>
                                        <p:tgtEl>
                                          <p:spTgt spid="34837"/>
                                        </p:tgtEl>
                                      </p:cBhvr>
                                    </p:animEffect>
                                    <p:set>
                                      <p:cBhvr>
                                        <p:cTn id="22" dur="1" fill="hold">
                                          <p:stCondLst>
                                            <p:cond delay="499"/>
                                          </p:stCondLst>
                                        </p:cTn>
                                        <p:tgtEl>
                                          <p:spTgt spid="34837"/>
                                        </p:tgtEl>
                                        <p:attrNameLst>
                                          <p:attrName>style.visibility</p:attrName>
                                        </p:attrNameLst>
                                      </p:cBhvr>
                                      <p:to>
                                        <p:strVal val="hidden"/>
                                      </p:to>
                                    </p:set>
                                  </p:childTnLst>
                                </p:cTn>
                              </p:par>
                            </p:childTnLst>
                          </p:cTn>
                        </p:par>
                        <p:par>
                          <p:cTn id="23" fill="hold" nodeType="afterGroup">
                            <p:stCondLst>
                              <p:cond delay="500"/>
                            </p:stCondLst>
                            <p:childTnLst>
                              <p:par>
                                <p:cTn id="24" presetID="22" presetClass="exit" presetSubtype="2" fill="hold" grpId="1" nodeType="afterEffect">
                                  <p:stCondLst>
                                    <p:cond delay="0"/>
                                  </p:stCondLst>
                                  <p:childTnLst>
                                    <p:animEffect transition="out" filter="wipe(right)">
                                      <p:cBhvr>
                                        <p:cTn id="25" dur="500"/>
                                        <p:tgtEl>
                                          <p:spTgt spid="34834"/>
                                        </p:tgtEl>
                                      </p:cBhvr>
                                    </p:animEffect>
                                    <p:set>
                                      <p:cBhvr>
                                        <p:cTn id="26" dur="1" fill="hold">
                                          <p:stCondLst>
                                            <p:cond delay="499"/>
                                          </p:stCondLst>
                                        </p:cTn>
                                        <p:tgtEl>
                                          <p:spTgt spid="34834"/>
                                        </p:tgtEl>
                                        <p:attrNameLst>
                                          <p:attrName>style.visibility</p:attrName>
                                        </p:attrNameLst>
                                      </p:cBhvr>
                                      <p:to>
                                        <p:strVal val="hidden"/>
                                      </p:to>
                                    </p:set>
                                  </p:childTnLst>
                                </p:cTn>
                              </p:par>
                            </p:childTnLst>
                          </p:cTn>
                        </p:par>
                        <p:par>
                          <p:cTn id="27" fill="hold" nodeType="afterGroup">
                            <p:stCondLst>
                              <p:cond delay="1000"/>
                            </p:stCondLst>
                            <p:childTnLst>
                              <p:par>
                                <p:cTn id="28" presetID="22" presetClass="entr" presetSubtype="8" fill="hold" grpId="0" nodeType="afterEffect">
                                  <p:stCondLst>
                                    <p:cond delay="0"/>
                                  </p:stCondLst>
                                  <p:childTnLst>
                                    <p:set>
                                      <p:cBhvr>
                                        <p:cTn id="29" dur="1" fill="hold">
                                          <p:stCondLst>
                                            <p:cond delay="0"/>
                                          </p:stCondLst>
                                        </p:cTn>
                                        <p:tgtEl>
                                          <p:spTgt spid="34838"/>
                                        </p:tgtEl>
                                        <p:attrNameLst>
                                          <p:attrName>style.visibility</p:attrName>
                                        </p:attrNameLst>
                                      </p:cBhvr>
                                      <p:to>
                                        <p:strVal val="visible"/>
                                      </p:to>
                                    </p:set>
                                    <p:animEffect transition="in" filter="wipe(left)">
                                      <p:cBhvr>
                                        <p:cTn id="30" dur="500"/>
                                        <p:tgtEl>
                                          <p:spTgt spid="3483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4839"/>
                                        </p:tgtEl>
                                        <p:attrNameLst>
                                          <p:attrName>style.visibility</p:attrName>
                                        </p:attrNameLst>
                                      </p:cBhvr>
                                      <p:to>
                                        <p:strVal val="visible"/>
                                      </p:to>
                                    </p:set>
                                    <p:animEffect transition="in" filter="wipe(left)">
                                      <p:cBhvr>
                                        <p:cTn id="35" dur="1000"/>
                                        <p:tgtEl>
                                          <p:spTgt spid="3483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xit" presetSubtype="2" fill="hold" grpId="1" nodeType="clickEffect">
                                  <p:stCondLst>
                                    <p:cond delay="0"/>
                                  </p:stCondLst>
                                  <p:childTnLst>
                                    <p:animEffect transition="out" filter="wipe(right)">
                                      <p:cBhvr>
                                        <p:cTn id="39" dur="500"/>
                                        <p:tgtEl>
                                          <p:spTgt spid="34839"/>
                                        </p:tgtEl>
                                      </p:cBhvr>
                                    </p:animEffect>
                                    <p:set>
                                      <p:cBhvr>
                                        <p:cTn id="40" dur="1" fill="hold">
                                          <p:stCondLst>
                                            <p:cond delay="499"/>
                                          </p:stCondLst>
                                        </p:cTn>
                                        <p:tgtEl>
                                          <p:spTgt spid="34839"/>
                                        </p:tgtEl>
                                        <p:attrNameLst>
                                          <p:attrName>style.visibility</p:attrName>
                                        </p:attrNameLst>
                                      </p:cBhvr>
                                      <p:to>
                                        <p:strVal val="hidden"/>
                                      </p:to>
                                    </p:set>
                                  </p:childTnLst>
                                </p:cTn>
                              </p:par>
                            </p:childTnLst>
                          </p:cTn>
                        </p:par>
                        <p:par>
                          <p:cTn id="41" fill="hold" nodeType="afterGroup">
                            <p:stCondLst>
                              <p:cond delay="500"/>
                            </p:stCondLst>
                            <p:childTnLst>
                              <p:par>
                                <p:cTn id="42" presetID="22" presetClass="exit" presetSubtype="2" fill="hold" grpId="1" nodeType="afterEffect">
                                  <p:stCondLst>
                                    <p:cond delay="0"/>
                                  </p:stCondLst>
                                  <p:childTnLst>
                                    <p:animEffect transition="out" filter="wipe(right)">
                                      <p:cBhvr>
                                        <p:cTn id="43" dur="500"/>
                                        <p:tgtEl>
                                          <p:spTgt spid="34838"/>
                                        </p:tgtEl>
                                      </p:cBhvr>
                                    </p:animEffect>
                                    <p:set>
                                      <p:cBhvr>
                                        <p:cTn id="44" dur="1" fill="hold">
                                          <p:stCondLst>
                                            <p:cond delay="499"/>
                                          </p:stCondLst>
                                        </p:cTn>
                                        <p:tgtEl>
                                          <p:spTgt spid="34838"/>
                                        </p:tgtEl>
                                        <p:attrNameLst>
                                          <p:attrName>style.visibility</p:attrName>
                                        </p:attrNameLst>
                                      </p:cBhvr>
                                      <p:to>
                                        <p:strVal val="hidden"/>
                                      </p:to>
                                    </p:set>
                                  </p:childTnLst>
                                </p:cTn>
                              </p:par>
                            </p:childTnLst>
                          </p:cTn>
                        </p:par>
                        <p:par>
                          <p:cTn id="45" fill="hold" nodeType="afterGroup">
                            <p:stCondLst>
                              <p:cond delay="1000"/>
                            </p:stCondLst>
                            <p:childTnLst>
                              <p:par>
                                <p:cTn id="46" presetID="22" presetClass="entr" presetSubtype="8" fill="hold" grpId="0" nodeType="afterEffect">
                                  <p:stCondLst>
                                    <p:cond delay="0"/>
                                  </p:stCondLst>
                                  <p:childTnLst>
                                    <p:set>
                                      <p:cBhvr>
                                        <p:cTn id="47" dur="1" fill="hold">
                                          <p:stCondLst>
                                            <p:cond delay="0"/>
                                          </p:stCondLst>
                                        </p:cTn>
                                        <p:tgtEl>
                                          <p:spTgt spid="34840"/>
                                        </p:tgtEl>
                                        <p:attrNameLst>
                                          <p:attrName>style.visibility</p:attrName>
                                        </p:attrNameLst>
                                      </p:cBhvr>
                                      <p:to>
                                        <p:strVal val="visible"/>
                                      </p:to>
                                    </p:set>
                                    <p:animEffect transition="in" filter="wipe(left)">
                                      <p:cBhvr>
                                        <p:cTn id="48" dur="500"/>
                                        <p:tgtEl>
                                          <p:spTgt spid="34840"/>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34841"/>
                                        </p:tgtEl>
                                        <p:attrNameLst>
                                          <p:attrName>style.visibility</p:attrName>
                                        </p:attrNameLst>
                                      </p:cBhvr>
                                      <p:to>
                                        <p:strVal val="visible"/>
                                      </p:to>
                                    </p:set>
                                    <p:animEffect transition="in" filter="wipe(left)">
                                      <p:cBhvr>
                                        <p:cTn id="53" dur="1000"/>
                                        <p:tgtEl>
                                          <p:spTgt spid="3484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2" presetClass="exit" presetSubtype="2" fill="hold" grpId="1" nodeType="clickEffect">
                                  <p:stCondLst>
                                    <p:cond delay="0"/>
                                  </p:stCondLst>
                                  <p:childTnLst>
                                    <p:animEffect transition="out" filter="wipe(right)">
                                      <p:cBhvr>
                                        <p:cTn id="57" dur="500"/>
                                        <p:tgtEl>
                                          <p:spTgt spid="34841"/>
                                        </p:tgtEl>
                                      </p:cBhvr>
                                    </p:animEffect>
                                    <p:set>
                                      <p:cBhvr>
                                        <p:cTn id="58" dur="1" fill="hold">
                                          <p:stCondLst>
                                            <p:cond delay="499"/>
                                          </p:stCondLst>
                                        </p:cTn>
                                        <p:tgtEl>
                                          <p:spTgt spid="34841"/>
                                        </p:tgtEl>
                                        <p:attrNameLst>
                                          <p:attrName>style.visibility</p:attrName>
                                        </p:attrNameLst>
                                      </p:cBhvr>
                                      <p:to>
                                        <p:strVal val="hidden"/>
                                      </p:to>
                                    </p:set>
                                  </p:childTnLst>
                                </p:cTn>
                              </p:par>
                            </p:childTnLst>
                          </p:cTn>
                        </p:par>
                        <p:par>
                          <p:cTn id="59" fill="hold" nodeType="afterGroup">
                            <p:stCondLst>
                              <p:cond delay="500"/>
                            </p:stCondLst>
                            <p:childTnLst>
                              <p:par>
                                <p:cTn id="60" presetID="22" presetClass="exit" presetSubtype="2" fill="hold" grpId="1" nodeType="afterEffect">
                                  <p:stCondLst>
                                    <p:cond delay="0"/>
                                  </p:stCondLst>
                                  <p:childTnLst>
                                    <p:animEffect transition="out" filter="wipe(right)">
                                      <p:cBhvr>
                                        <p:cTn id="61" dur="500"/>
                                        <p:tgtEl>
                                          <p:spTgt spid="34840"/>
                                        </p:tgtEl>
                                      </p:cBhvr>
                                    </p:animEffect>
                                    <p:set>
                                      <p:cBhvr>
                                        <p:cTn id="62" dur="1" fill="hold">
                                          <p:stCondLst>
                                            <p:cond delay="499"/>
                                          </p:stCondLst>
                                        </p:cTn>
                                        <p:tgtEl>
                                          <p:spTgt spid="34840"/>
                                        </p:tgtEl>
                                        <p:attrNameLst>
                                          <p:attrName>style.visibility</p:attrName>
                                        </p:attrNameLst>
                                      </p:cBhvr>
                                      <p:to>
                                        <p:strVal val="hidden"/>
                                      </p:to>
                                    </p:set>
                                  </p:childTnLst>
                                </p:cTn>
                              </p:par>
                            </p:childTnLst>
                          </p:cTn>
                        </p:par>
                        <p:par>
                          <p:cTn id="63" fill="hold" nodeType="afterGroup">
                            <p:stCondLst>
                              <p:cond delay="1000"/>
                            </p:stCondLst>
                            <p:childTnLst>
                              <p:par>
                                <p:cTn id="64" presetID="22" presetClass="entr" presetSubtype="8" fill="hold" grpId="0" nodeType="afterEffect">
                                  <p:stCondLst>
                                    <p:cond delay="0"/>
                                  </p:stCondLst>
                                  <p:childTnLst>
                                    <p:set>
                                      <p:cBhvr>
                                        <p:cTn id="65" dur="1" fill="hold">
                                          <p:stCondLst>
                                            <p:cond delay="0"/>
                                          </p:stCondLst>
                                        </p:cTn>
                                        <p:tgtEl>
                                          <p:spTgt spid="34842"/>
                                        </p:tgtEl>
                                        <p:attrNameLst>
                                          <p:attrName>style.visibility</p:attrName>
                                        </p:attrNameLst>
                                      </p:cBhvr>
                                      <p:to>
                                        <p:strVal val="visible"/>
                                      </p:to>
                                    </p:set>
                                    <p:animEffect transition="in" filter="wipe(left)">
                                      <p:cBhvr>
                                        <p:cTn id="66" dur="500"/>
                                        <p:tgtEl>
                                          <p:spTgt spid="34842"/>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34843"/>
                                        </p:tgtEl>
                                        <p:attrNameLst>
                                          <p:attrName>style.visibility</p:attrName>
                                        </p:attrNameLst>
                                      </p:cBhvr>
                                      <p:to>
                                        <p:strVal val="visible"/>
                                      </p:to>
                                    </p:set>
                                    <p:animEffect transition="in" filter="wipe(left)">
                                      <p:cBhvr>
                                        <p:cTn id="71" dur="1000"/>
                                        <p:tgtEl>
                                          <p:spTgt spid="3484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22" presetClass="exit" presetSubtype="2" fill="hold" grpId="1" nodeType="clickEffect">
                                  <p:stCondLst>
                                    <p:cond delay="0"/>
                                  </p:stCondLst>
                                  <p:childTnLst>
                                    <p:animEffect transition="out" filter="wipe(right)">
                                      <p:cBhvr>
                                        <p:cTn id="75" dur="500"/>
                                        <p:tgtEl>
                                          <p:spTgt spid="34843"/>
                                        </p:tgtEl>
                                      </p:cBhvr>
                                    </p:animEffect>
                                    <p:set>
                                      <p:cBhvr>
                                        <p:cTn id="76" dur="1" fill="hold">
                                          <p:stCondLst>
                                            <p:cond delay="499"/>
                                          </p:stCondLst>
                                        </p:cTn>
                                        <p:tgtEl>
                                          <p:spTgt spid="34843"/>
                                        </p:tgtEl>
                                        <p:attrNameLst>
                                          <p:attrName>style.visibility</p:attrName>
                                        </p:attrNameLst>
                                      </p:cBhvr>
                                      <p:to>
                                        <p:strVal val="hidden"/>
                                      </p:to>
                                    </p:set>
                                  </p:childTnLst>
                                </p:cTn>
                              </p:par>
                            </p:childTnLst>
                          </p:cTn>
                        </p:par>
                        <p:par>
                          <p:cTn id="77" fill="hold" nodeType="afterGroup">
                            <p:stCondLst>
                              <p:cond delay="500"/>
                            </p:stCondLst>
                            <p:childTnLst>
                              <p:par>
                                <p:cTn id="78" presetID="22" presetClass="exit" presetSubtype="2" fill="hold" grpId="1" nodeType="afterEffect">
                                  <p:stCondLst>
                                    <p:cond delay="0"/>
                                  </p:stCondLst>
                                  <p:childTnLst>
                                    <p:animEffect transition="out" filter="wipe(right)">
                                      <p:cBhvr>
                                        <p:cTn id="79" dur="500"/>
                                        <p:tgtEl>
                                          <p:spTgt spid="34842"/>
                                        </p:tgtEl>
                                      </p:cBhvr>
                                    </p:animEffect>
                                    <p:set>
                                      <p:cBhvr>
                                        <p:cTn id="80" dur="1" fill="hold">
                                          <p:stCondLst>
                                            <p:cond delay="499"/>
                                          </p:stCondLst>
                                        </p:cTn>
                                        <p:tgtEl>
                                          <p:spTgt spid="34842"/>
                                        </p:tgtEl>
                                        <p:attrNameLst>
                                          <p:attrName>style.visibility</p:attrName>
                                        </p:attrNameLst>
                                      </p:cBhvr>
                                      <p:to>
                                        <p:strVal val="hidden"/>
                                      </p:to>
                                    </p:set>
                                  </p:childTnLst>
                                </p:cTn>
                              </p:par>
                            </p:childTnLst>
                          </p:cTn>
                        </p:par>
                        <p:par>
                          <p:cTn id="81" fill="hold" nodeType="afterGroup">
                            <p:stCondLst>
                              <p:cond delay="1000"/>
                            </p:stCondLst>
                            <p:childTnLst>
                              <p:par>
                                <p:cTn id="82" presetID="22" presetClass="entr" presetSubtype="8" fill="hold" grpId="0" nodeType="afterEffect">
                                  <p:stCondLst>
                                    <p:cond delay="0"/>
                                  </p:stCondLst>
                                  <p:childTnLst>
                                    <p:set>
                                      <p:cBhvr>
                                        <p:cTn id="83" dur="1" fill="hold">
                                          <p:stCondLst>
                                            <p:cond delay="0"/>
                                          </p:stCondLst>
                                        </p:cTn>
                                        <p:tgtEl>
                                          <p:spTgt spid="34844"/>
                                        </p:tgtEl>
                                        <p:attrNameLst>
                                          <p:attrName>style.visibility</p:attrName>
                                        </p:attrNameLst>
                                      </p:cBhvr>
                                      <p:to>
                                        <p:strVal val="visible"/>
                                      </p:to>
                                    </p:set>
                                    <p:animEffect transition="in" filter="wipe(left)">
                                      <p:cBhvr>
                                        <p:cTn id="84" dur="500"/>
                                        <p:tgtEl>
                                          <p:spTgt spid="34844"/>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2" presetClass="entr" presetSubtype="8" fill="hold" grpId="0" nodeType="clickEffect">
                                  <p:stCondLst>
                                    <p:cond delay="0"/>
                                  </p:stCondLst>
                                  <p:childTnLst>
                                    <p:set>
                                      <p:cBhvr>
                                        <p:cTn id="88" dur="1" fill="hold">
                                          <p:stCondLst>
                                            <p:cond delay="0"/>
                                          </p:stCondLst>
                                        </p:cTn>
                                        <p:tgtEl>
                                          <p:spTgt spid="34845"/>
                                        </p:tgtEl>
                                        <p:attrNameLst>
                                          <p:attrName>style.visibility</p:attrName>
                                        </p:attrNameLst>
                                      </p:cBhvr>
                                      <p:to>
                                        <p:strVal val="visible"/>
                                      </p:to>
                                    </p:set>
                                    <p:animEffect transition="in" filter="wipe(left)">
                                      <p:cBhvr>
                                        <p:cTn id="89" dur="1000"/>
                                        <p:tgtEl>
                                          <p:spTgt spid="34845"/>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2" presetClass="entr" presetSubtype="8" fill="hold" grpId="0" nodeType="clickEffect">
                                  <p:stCondLst>
                                    <p:cond delay="0"/>
                                  </p:stCondLst>
                                  <p:childTnLst>
                                    <p:set>
                                      <p:cBhvr>
                                        <p:cTn id="93" dur="1" fill="hold">
                                          <p:stCondLst>
                                            <p:cond delay="0"/>
                                          </p:stCondLst>
                                        </p:cTn>
                                        <p:tgtEl>
                                          <p:spTgt spid="34846"/>
                                        </p:tgtEl>
                                        <p:attrNameLst>
                                          <p:attrName>style.visibility</p:attrName>
                                        </p:attrNameLst>
                                      </p:cBhvr>
                                      <p:to>
                                        <p:strVal val="visible"/>
                                      </p:to>
                                    </p:set>
                                    <p:animEffect transition="in" filter="wipe(left)">
                                      <p:cBhvr>
                                        <p:cTn id="94" dur="1000"/>
                                        <p:tgtEl>
                                          <p:spTgt spid="34846"/>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22" presetClass="exit" presetSubtype="2" fill="hold" grpId="1" nodeType="clickEffect">
                                  <p:stCondLst>
                                    <p:cond delay="0"/>
                                  </p:stCondLst>
                                  <p:childTnLst>
                                    <p:animEffect transition="out" filter="wipe(right)">
                                      <p:cBhvr>
                                        <p:cTn id="98" dur="500"/>
                                        <p:tgtEl>
                                          <p:spTgt spid="34846"/>
                                        </p:tgtEl>
                                      </p:cBhvr>
                                    </p:animEffect>
                                    <p:set>
                                      <p:cBhvr>
                                        <p:cTn id="99" dur="1" fill="hold">
                                          <p:stCondLst>
                                            <p:cond delay="499"/>
                                          </p:stCondLst>
                                        </p:cTn>
                                        <p:tgtEl>
                                          <p:spTgt spid="34846"/>
                                        </p:tgtEl>
                                        <p:attrNameLst>
                                          <p:attrName>style.visibility</p:attrName>
                                        </p:attrNameLst>
                                      </p:cBhvr>
                                      <p:to>
                                        <p:strVal val="hidden"/>
                                      </p:to>
                                    </p:set>
                                  </p:childTnLst>
                                </p:cTn>
                              </p:par>
                            </p:childTnLst>
                          </p:cTn>
                        </p:par>
                        <p:par>
                          <p:cTn id="100" fill="hold" nodeType="afterGroup">
                            <p:stCondLst>
                              <p:cond delay="500"/>
                            </p:stCondLst>
                            <p:childTnLst>
                              <p:par>
                                <p:cTn id="101" presetID="22" presetClass="exit" presetSubtype="2" fill="hold" grpId="1" nodeType="afterEffect">
                                  <p:stCondLst>
                                    <p:cond delay="0"/>
                                  </p:stCondLst>
                                  <p:childTnLst>
                                    <p:animEffect transition="out" filter="wipe(right)">
                                      <p:cBhvr>
                                        <p:cTn id="102" dur="500"/>
                                        <p:tgtEl>
                                          <p:spTgt spid="34845"/>
                                        </p:tgtEl>
                                      </p:cBhvr>
                                    </p:animEffect>
                                    <p:set>
                                      <p:cBhvr>
                                        <p:cTn id="103" dur="1" fill="hold">
                                          <p:stCondLst>
                                            <p:cond delay="499"/>
                                          </p:stCondLst>
                                        </p:cTn>
                                        <p:tgtEl>
                                          <p:spTgt spid="34845"/>
                                        </p:tgtEl>
                                        <p:attrNameLst>
                                          <p:attrName>style.visibility</p:attrName>
                                        </p:attrNameLst>
                                      </p:cBhvr>
                                      <p:to>
                                        <p:strVal val="hidden"/>
                                      </p:to>
                                    </p:set>
                                  </p:childTnLst>
                                </p:cTn>
                              </p:par>
                            </p:childTnLst>
                          </p:cTn>
                        </p:par>
                        <p:par>
                          <p:cTn id="104" fill="hold" nodeType="afterGroup">
                            <p:stCondLst>
                              <p:cond delay="1000"/>
                            </p:stCondLst>
                            <p:childTnLst>
                              <p:par>
                                <p:cTn id="105" presetID="22" presetClass="exit" presetSubtype="2" fill="hold" grpId="1" nodeType="afterEffect">
                                  <p:stCondLst>
                                    <p:cond delay="0"/>
                                  </p:stCondLst>
                                  <p:childTnLst>
                                    <p:animEffect transition="out" filter="wipe(right)">
                                      <p:cBhvr>
                                        <p:cTn id="106" dur="500"/>
                                        <p:tgtEl>
                                          <p:spTgt spid="34844"/>
                                        </p:tgtEl>
                                      </p:cBhvr>
                                    </p:animEffect>
                                    <p:set>
                                      <p:cBhvr>
                                        <p:cTn id="107" dur="1" fill="hold">
                                          <p:stCondLst>
                                            <p:cond delay="499"/>
                                          </p:stCondLst>
                                        </p:cTn>
                                        <p:tgtEl>
                                          <p:spTgt spid="348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32" grpId="0"/>
      <p:bldP spid="34834" grpId="0"/>
      <p:bldP spid="34834" grpId="1"/>
      <p:bldP spid="34837" grpId="0" animBg="1"/>
      <p:bldP spid="34837" grpId="1" animBg="1"/>
      <p:bldP spid="34838" grpId="0"/>
      <p:bldP spid="34838" grpId="1"/>
      <p:bldP spid="34839" grpId="0" animBg="1"/>
      <p:bldP spid="34839" grpId="1" animBg="1"/>
      <p:bldP spid="34840" grpId="0"/>
      <p:bldP spid="34840" grpId="1"/>
      <p:bldP spid="34841" grpId="0" animBg="1"/>
      <p:bldP spid="34841" grpId="1" animBg="1"/>
      <p:bldP spid="34842" grpId="0"/>
      <p:bldP spid="34842" grpId="1"/>
      <p:bldP spid="34843" grpId="0" animBg="1"/>
      <p:bldP spid="34843" grpId="1" animBg="1"/>
      <p:bldP spid="34844" grpId="0"/>
      <p:bldP spid="34844" grpId="1"/>
      <p:bldP spid="34845" grpId="0" animBg="1"/>
      <p:bldP spid="34845" grpId="1" animBg="1"/>
      <p:bldP spid="34846" grpId="0" animBg="1"/>
      <p:bldP spid="3484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10243"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10244"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10245"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48137" name="Text Box 9"/>
          <p:cNvSpPr txBox="1">
            <a:spLocks noChangeArrowheads="1"/>
          </p:cNvSpPr>
          <p:nvPr/>
        </p:nvSpPr>
        <p:spPr bwMode="auto">
          <a:xfrm>
            <a:off x="457200" y="2762250"/>
            <a:ext cx="8153400" cy="1066800"/>
          </a:xfrm>
          <a:prstGeom prst="rect">
            <a:avLst/>
          </a:prstGeom>
          <a:noFill/>
          <a:ln w="9525">
            <a:noFill/>
            <a:miter lim="800000"/>
            <a:headEnd/>
            <a:tailEnd/>
          </a:ln>
        </p:spPr>
        <p:txBody>
          <a:bodyPr>
            <a:spAutoFit/>
          </a:bodyPr>
          <a:lstStyle/>
          <a:p>
            <a:pPr>
              <a:spcBef>
                <a:spcPct val="50000"/>
              </a:spcBef>
            </a:pPr>
            <a:r>
              <a:rPr lang="en-US" b="1" u="sng">
                <a:cs typeface="Times New Roman" pitchFamily="18" charset="0"/>
              </a:rPr>
              <a:t>Câu 6</a:t>
            </a:r>
            <a:r>
              <a:rPr lang="en-US">
                <a:cs typeface="Times New Roman" pitchFamily="18" charset="0"/>
              </a:rPr>
              <a:t>: </a:t>
            </a:r>
            <a:r>
              <a:rPr lang="en-US" b="1" i="1">
                <a:cs typeface="Times New Roman" pitchFamily="18" charset="0"/>
              </a:rPr>
              <a:t>Em hãy tìm những từ ngữ nói về tình cảm của thầy giáo đối với An?</a:t>
            </a:r>
          </a:p>
        </p:txBody>
      </p:sp>
      <p:sp>
        <p:nvSpPr>
          <p:cNvPr id="48138" name="Text Box 10"/>
          <p:cNvSpPr txBox="1">
            <a:spLocks noChangeArrowheads="1"/>
          </p:cNvSpPr>
          <p:nvPr/>
        </p:nvSpPr>
        <p:spPr bwMode="auto">
          <a:xfrm>
            <a:off x="685800" y="4114800"/>
            <a:ext cx="7772400" cy="549275"/>
          </a:xfrm>
          <a:prstGeom prst="rect">
            <a:avLst/>
          </a:prstGeom>
          <a:solidFill>
            <a:srgbClr val="99FFCC">
              <a:alpha val="0"/>
            </a:srgbClr>
          </a:solidFill>
          <a:ln w="9525">
            <a:noFill/>
            <a:miter lim="800000"/>
            <a:headEnd/>
            <a:tailEnd/>
          </a:ln>
        </p:spPr>
        <p:txBody>
          <a:bodyPr>
            <a:spAutoFit/>
          </a:bodyPr>
          <a:lstStyle/>
          <a:p>
            <a:pPr>
              <a:spcBef>
                <a:spcPct val="50000"/>
              </a:spcBef>
            </a:pPr>
            <a:r>
              <a:rPr lang="en-US" sz="3000">
                <a:cs typeface="Times New Roman" pitchFamily="18" charset="0"/>
              </a:rPr>
              <a:t>Thầy nhẹ nhàng xoa đầu An.</a:t>
            </a:r>
          </a:p>
        </p:txBody>
      </p:sp>
      <p:sp>
        <p:nvSpPr>
          <p:cNvPr id="48148" name="Text Box 20"/>
          <p:cNvSpPr txBox="1">
            <a:spLocks noChangeArrowheads="1"/>
          </p:cNvSpPr>
          <p:nvPr/>
        </p:nvSpPr>
        <p:spPr bwMode="auto">
          <a:xfrm>
            <a:off x="685800" y="4724400"/>
            <a:ext cx="8153400" cy="553998"/>
          </a:xfrm>
          <a:prstGeom prst="rect">
            <a:avLst/>
          </a:prstGeom>
          <a:solidFill>
            <a:srgbClr val="99FFCC">
              <a:alpha val="0"/>
            </a:srgbClr>
          </a:solidFill>
          <a:ln w="9525">
            <a:noFill/>
            <a:miter lim="800000"/>
            <a:headEnd/>
            <a:tailEnd/>
          </a:ln>
        </p:spPr>
        <p:txBody>
          <a:bodyPr>
            <a:spAutoFit/>
          </a:bodyPr>
          <a:lstStyle/>
          <a:p>
            <a:pPr>
              <a:spcBef>
                <a:spcPct val="50000"/>
              </a:spcBef>
            </a:pPr>
            <a:r>
              <a:rPr lang="en-US" sz="3000">
                <a:cs typeface="Times New Roman" pitchFamily="18" charset="0"/>
              </a:rPr>
              <a:t>Bàn tay thầy đầy dịu dàng,trìu mến, thương yêu.</a:t>
            </a:r>
          </a:p>
        </p:txBody>
      </p:sp>
      <p:sp>
        <p:nvSpPr>
          <p:cNvPr id="48149" name="Text Box 21"/>
          <p:cNvSpPr txBox="1">
            <a:spLocks noChangeArrowheads="1"/>
          </p:cNvSpPr>
          <p:nvPr/>
        </p:nvSpPr>
        <p:spPr bwMode="auto">
          <a:xfrm>
            <a:off x="685800" y="5314950"/>
            <a:ext cx="8210550" cy="553998"/>
          </a:xfrm>
          <a:prstGeom prst="rect">
            <a:avLst/>
          </a:prstGeom>
          <a:solidFill>
            <a:srgbClr val="99FFCC">
              <a:alpha val="0"/>
            </a:srgbClr>
          </a:solidFill>
          <a:ln w="9525">
            <a:noFill/>
            <a:miter lim="800000"/>
            <a:headEnd/>
            <a:tailEnd/>
          </a:ln>
        </p:spPr>
        <p:txBody>
          <a:bodyPr>
            <a:spAutoFit/>
          </a:bodyPr>
          <a:lstStyle/>
          <a:p>
            <a:pPr>
              <a:spcBef>
                <a:spcPct val="50000"/>
              </a:spcBef>
            </a:pPr>
            <a:r>
              <a:rPr lang="en-US" sz="3000">
                <a:cs typeface="Times New Roman" pitchFamily="18" charset="0"/>
              </a:rPr>
              <a:t>Khen An: “Tốt lắm! Thầy biết em nhất định sẽ làm”</a:t>
            </a:r>
          </a:p>
        </p:txBody>
      </p:sp>
      <p:sp>
        <p:nvSpPr>
          <p:cNvPr id="48150" name="Oval 22"/>
          <p:cNvSpPr>
            <a:spLocks noChangeArrowheads="1"/>
          </p:cNvSpPr>
          <p:nvPr/>
        </p:nvSpPr>
        <p:spPr bwMode="auto">
          <a:xfrm>
            <a:off x="228600" y="4191000"/>
            <a:ext cx="228600" cy="381000"/>
          </a:xfrm>
          <a:prstGeom prst="ellipse">
            <a:avLst/>
          </a:prstGeom>
          <a:solidFill>
            <a:schemeClr val="accent1"/>
          </a:solidFill>
          <a:ln w="9525">
            <a:solidFill>
              <a:schemeClr val="tx1"/>
            </a:solidFill>
            <a:round/>
            <a:headEnd/>
            <a:tailEnd/>
          </a:ln>
        </p:spPr>
        <p:txBody>
          <a:bodyPr wrap="none" anchor="ctr"/>
          <a:lstStyle/>
          <a:p>
            <a:pPr algn="ctr"/>
            <a:r>
              <a:rPr lang="en-US" sz="2000">
                <a:cs typeface="Times New Roman" pitchFamily="18" charset="0"/>
              </a:rPr>
              <a:t>1</a:t>
            </a:r>
          </a:p>
        </p:txBody>
      </p:sp>
      <p:sp>
        <p:nvSpPr>
          <p:cNvPr id="48151" name="Oval 23"/>
          <p:cNvSpPr>
            <a:spLocks noChangeArrowheads="1"/>
          </p:cNvSpPr>
          <p:nvPr/>
        </p:nvSpPr>
        <p:spPr bwMode="auto">
          <a:xfrm>
            <a:off x="228600" y="4781550"/>
            <a:ext cx="228600" cy="381000"/>
          </a:xfrm>
          <a:prstGeom prst="ellipse">
            <a:avLst/>
          </a:prstGeom>
          <a:solidFill>
            <a:schemeClr val="accent1"/>
          </a:solidFill>
          <a:ln w="9525">
            <a:solidFill>
              <a:schemeClr val="tx1"/>
            </a:solidFill>
            <a:round/>
            <a:headEnd/>
            <a:tailEnd/>
          </a:ln>
        </p:spPr>
        <p:txBody>
          <a:bodyPr wrap="none" anchor="ctr"/>
          <a:lstStyle/>
          <a:p>
            <a:pPr algn="ctr"/>
            <a:r>
              <a:rPr lang="en-US" sz="2000">
                <a:cs typeface="Times New Roman" pitchFamily="18" charset="0"/>
              </a:rPr>
              <a:t>2</a:t>
            </a:r>
          </a:p>
        </p:txBody>
      </p:sp>
      <p:sp>
        <p:nvSpPr>
          <p:cNvPr id="48152" name="Oval 24"/>
          <p:cNvSpPr>
            <a:spLocks noChangeArrowheads="1"/>
          </p:cNvSpPr>
          <p:nvPr/>
        </p:nvSpPr>
        <p:spPr bwMode="auto">
          <a:xfrm>
            <a:off x="228600" y="5391150"/>
            <a:ext cx="228600" cy="381000"/>
          </a:xfrm>
          <a:prstGeom prst="ellipse">
            <a:avLst/>
          </a:prstGeom>
          <a:solidFill>
            <a:schemeClr val="accent1"/>
          </a:solidFill>
          <a:ln w="9525">
            <a:solidFill>
              <a:schemeClr val="tx1"/>
            </a:solidFill>
            <a:round/>
            <a:headEnd/>
            <a:tailEnd/>
          </a:ln>
        </p:spPr>
        <p:txBody>
          <a:bodyPr wrap="none" anchor="ctr"/>
          <a:lstStyle/>
          <a:p>
            <a:pPr algn="ctr"/>
            <a:r>
              <a:rPr lang="en-US" sz="2000">
                <a:cs typeface="Times New Roman" pitchFamily="18" charset="0"/>
              </a:rPr>
              <a:t>3</a:t>
            </a:r>
          </a:p>
        </p:txBody>
      </p:sp>
      <p:sp>
        <p:nvSpPr>
          <p:cNvPr id="10253" name="Text Box 25"/>
          <p:cNvSpPr txBox="1">
            <a:spLocks noChangeArrowheads="1"/>
          </p:cNvSpPr>
          <p:nvPr/>
        </p:nvSpPr>
        <p:spPr bwMode="auto">
          <a:xfrm>
            <a:off x="2590800" y="1981200"/>
            <a:ext cx="3200400" cy="579438"/>
          </a:xfrm>
          <a:prstGeom prst="rect">
            <a:avLst/>
          </a:prstGeom>
          <a:noFill/>
          <a:ln w="9525">
            <a:noFill/>
            <a:miter lim="800000"/>
            <a:headEnd/>
            <a:tailEnd/>
          </a:ln>
        </p:spPr>
        <p:txBody>
          <a:bodyPr>
            <a:spAutoFit/>
          </a:bodyPr>
          <a:lstStyle/>
          <a:p>
            <a:pPr algn="ctr">
              <a:spcBef>
                <a:spcPct val="50000"/>
              </a:spcBef>
            </a:pPr>
            <a:r>
              <a:rPr lang="en-US" u="sng">
                <a:cs typeface="Times New Roman" pitchFamily="18" charset="0"/>
              </a:rPr>
              <a:t>Tìm hiểu bài</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8137"/>
                                        </p:tgtEl>
                                        <p:attrNameLst>
                                          <p:attrName>style.visibility</p:attrName>
                                        </p:attrNameLst>
                                      </p:cBhvr>
                                      <p:to>
                                        <p:strVal val="visible"/>
                                      </p:to>
                                    </p:set>
                                    <p:animEffect transition="in" filter="wipe(left)">
                                      <p:cBhvr>
                                        <p:cTn id="7" dur="500"/>
                                        <p:tgtEl>
                                          <p:spTgt spid="4813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48150"/>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48138"/>
                                        </p:tgtEl>
                                        <p:attrNameLst>
                                          <p:attrName>style.visibility</p:attrName>
                                        </p:attrNameLst>
                                      </p:cBhvr>
                                      <p:to>
                                        <p:strVal val="visible"/>
                                      </p:to>
                                    </p:set>
                                    <p:animEffect transition="in" filter="wipe(left)">
                                      <p:cBhvr>
                                        <p:cTn id="13" dur="500"/>
                                        <p:tgtEl>
                                          <p:spTgt spid="48138"/>
                                        </p:tgtEl>
                                      </p:cBhvr>
                                    </p:animEffect>
                                  </p:childTnLst>
                                </p:cTn>
                              </p:par>
                            </p:childTnLst>
                          </p:cTn>
                        </p:par>
                      </p:childTnLst>
                    </p:cTn>
                  </p:par>
                </p:childTnLst>
              </p:cTn>
              <p:nextCondLst>
                <p:cond evt="onClick" delay="0">
                  <p:tgtEl>
                    <p:spTgt spid="48150"/>
                  </p:tgtEl>
                </p:cond>
              </p:nextCondLst>
            </p:seq>
            <p:seq concurrent="1" nextAc="seek">
              <p:cTn id="14" restart="whenNotActive" fill="hold" evtFilter="cancelBubble" nodeType="interactiveSeq">
                <p:stCondLst>
                  <p:cond evt="onClick" delay="0">
                    <p:tgtEl>
                      <p:spTgt spid="48151"/>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48148"/>
                                        </p:tgtEl>
                                        <p:attrNameLst>
                                          <p:attrName>style.visibility</p:attrName>
                                        </p:attrNameLst>
                                      </p:cBhvr>
                                      <p:to>
                                        <p:strVal val="visible"/>
                                      </p:to>
                                    </p:set>
                                    <p:animEffect transition="in" filter="wipe(left)">
                                      <p:cBhvr>
                                        <p:cTn id="19" dur="500"/>
                                        <p:tgtEl>
                                          <p:spTgt spid="48148"/>
                                        </p:tgtEl>
                                      </p:cBhvr>
                                    </p:animEffect>
                                  </p:childTnLst>
                                </p:cTn>
                              </p:par>
                            </p:childTnLst>
                          </p:cTn>
                        </p:par>
                      </p:childTnLst>
                    </p:cTn>
                  </p:par>
                </p:childTnLst>
              </p:cTn>
              <p:nextCondLst>
                <p:cond evt="onClick" delay="0">
                  <p:tgtEl>
                    <p:spTgt spid="48151"/>
                  </p:tgtEl>
                </p:cond>
              </p:nextCondLst>
            </p:seq>
            <p:seq concurrent="1" nextAc="seek">
              <p:cTn id="20" restart="whenNotActive" fill="hold" evtFilter="cancelBubble" nodeType="interactiveSeq">
                <p:stCondLst>
                  <p:cond evt="onClick" delay="0">
                    <p:tgtEl>
                      <p:spTgt spid="48152"/>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48149"/>
                                        </p:tgtEl>
                                        <p:attrNameLst>
                                          <p:attrName>style.visibility</p:attrName>
                                        </p:attrNameLst>
                                      </p:cBhvr>
                                      <p:to>
                                        <p:strVal val="visible"/>
                                      </p:to>
                                    </p:set>
                                    <p:animEffect transition="in" filter="wipe(left)">
                                      <p:cBhvr>
                                        <p:cTn id="25" dur="500"/>
                                        <p:tgtEl>
                                          <p:spTgt spid="48149"/>
                                        </p:tgtEl>
                                      </p:cBhvr>
                                    </p:animEffect>
                                  </p:childTnLst>
                                </p:cTn>
                              </p:par>
                            </p:childTnLst>
                          </p:cTn>
                        </p:par>
                      </p:childTnLst>
                    </p:cTn>
                  </p:par>
                </p:childTnLst>
              </p:cTn>
              <p:nextCondLst>
                <p:cond evt="onClick" delay="0">
                  <p:tgtEl>
                    <p:spTgt spid="48152"/>
                  </p:tgtEl>
                </p:cond>
              </p:nextCondLst>
            </p:seq>
          </p:childTnLst>
        </p:cTn>
      </p:par>
    </p:tnLst>
    <p:bldLst>
      <p:bldP spid="48137" grpId="0"/>
      <p:bldP spid="48138" grpId="0" animBg="1"/>
      <p:bldP spid="48148" grpId="0" animBg="1"/>
      <p:bldP spid="481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p:cNvSpPr txBox="1">
            <a:spLocks noChangeArrowheads="1"/>
          </p:cNvSpPr>
          <p:nvPr/>
        </p:nvSpPr>
        <p:spPr bwMode="auto">
          <a:xfrm>
            <a:off x="457200" y="792163"/>
            <a:ext cx="8153400" cy="579437"/>
          </a:xfrm>
          <a:prstGeom prst="rect">
            <a:avLst/>
          </a:prstGeom>
          <a:noFill/>
          <a:ln w="9525">
            <a:noFill/>
            <a:miter lim="800000"/>
            <a:headEnd/>
            <a:tailEnd/>
          </a:ln>
        </p:spPr>
        <p:txBody>
          <a:bodyPr>
            <a:spAutoFit/>
          </a:bodyPr>
          <a:lstStyle/>
          <a:p>
            <a:pPr algn="ctr">
              <a:spcBef>
                <a:spcPct val="30000"/>
              </a:spcBef>
            </a:pPr>
            <a:r>
              <a:rPr lang="en-US" u="sng">
                <a:cs typeface="Times New Roman" pitchFamily="18" charset="0"/>
              </a:rPr>
              <a:t>Tập đọc</a:t>
            </a:r>
            <a:r>
              <a:rPr lang="en-US">
                <a:cs typeface="Times New Roman" pitchFamily="18" charset="0"/>
              </a:rPr>
              <a:t>: </a:t>
            </a:r>
            <a:r>
              <a:rPr lang="en-US">
                <a:solidFill>
                  <a:srgbClr val="FF0000"/>
                </a:solidFill>
                <a:cs typeface="Times New Roman" pitchFamily="18" charset="0"/>
              </a:rPr>
              <a:t>BÀN TAY DỊU DÀNG</a:t>
            </a:r>
          </a:p>
        </p:txBody>
      </p:sp>
      <p:pic>
        <p:nvPicPr>
          <p:cNvPr id="11267" name="Picture 4" descr="Sach_lat"/>
          <p:cNvPicPr>
            <a:picLocks noChangeAspect="1" noChangeArrowheads="1" noCrop="1"/>
          </p:cNvPicPr>
          <p:nvPr/>
        </p:nvPicPr>
        <p:blipFill>
          <a:blip r:embed="rId3"/>
          <a:srcRect/>
          <a:stretch>
            <a:fillRect/>
          </a:stretch>
        </p:blipFill>
        <p:spPr bwMode="auto">
          <a:xfrm>
            <a:off x="434975" y="509588"/>
            <a:ext cx="523875" cy="457200"/>
          </a:xfrm>
          <a:prstGeom prst="rect">
            <a:avLst/>
          </a:prstGeom>
          <a:noFill/>
          <a:ln w="9525">
            <a:noFill/>
            <a:miter lim="800000"/>
            <a:headEnd/>
            <a:tailEnd/>
          </a:ln>
        </p:spPr>
      </p:pic>
      <p:sp>
        <p:nvSpPr>
          <p:cNvPr id="11268" name="Text Box 5"/>
          <p:cNvSpPr txBox="1">
            <a:spLocks noChangeArrowheads="1"/>
          </p:cNvSpPr>
          <p:nvPr/>
        </p:nvSpPr>
        <p:spPr bwMode="auto">
          <a:xfrm>
            <a:off x="381000" y="852488"/>
            <a:ext cx="701675"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cs typeface="Times New Roman" pitchFamily="18" charset="0"/>
              </a:rPr>
              <a:t>66</a:t>
            </a:r>
          </a:p>
        </p:txBody>
      </p:sp>
      <p:sp>
        <p:nvSpPr>
          <p:cNvPr id="11269" name="Text Box 7"/>
          <p:cNvSpPr txBox="1">
            <a:spLocks noChangeArrowheads="1"/>
          </p:cNvSpPr>
          <p:nvPr/>
        </p:nvSpPr>
        <p:spPr bwMode="auto">
          <a:xfrm>
            <a:off x="6172200" y="1219200"/>
            <a:ext cx="2667000" cy="461665"/>
          </a:xfrm>
          <a:prstGeom prst="rect">
            <a:avLst/>
          </a:prstGeom>
          <a:noFill/>
          <a:ln w="9525">
            <a:noFill/>
            <a:miter lim="800000"/>
            <a:headEnd/>
            <a:tailEnd/>
          </a:ln>
        </p:spPr>
        <p:txBody>
          <a:bodyPr>
            <a:spAutoFit/>
          </a:bodyPr>
          <a:lstStyle/>
          <a:p>
            <a:pPr>
              <a:spcBef>
                <a:spcPct val="50000"/>
              </a:spcBef>
            </a:pPr>
            <a:r>
              <a:rPr lang="en-US" sz="2400">
                <a:cs typeface="Times New Roman" pitchFamily="18" charset="0"/>
              </a:rPr>
              <a:t>- Mạnh Hưởng </a:t>
            </a:r>
            <a:r>
              <a:rPr lang="en-US" sz="2400" i="1">
                <a:cs typeface="Times New Roman" pitchFamily="18" charset="0"/>
              </a:rPr>
              <a:t>dịch</a:t>
            </a:r>
          </a:p>
        </p:txBody>
      </p:sp>
      <p:sp>
        <p:nvSpPr>
          <p:cNvPr id="52240" name="Text Box 16"/>
          <p:cNvSpPr txBox="1">
            <a:spLocks noChangeArrowheads="1"/>
          </p:cNvSpPr>
          <p:nvPr/>
        </p:nvSpPr>
        <p:spPr bwMode="auto">
          <a:xfrm>
            <a:off x="781050" y="2659063"/>
            <a:ext cx="3962400" cy="579437"/>
          </a:xfrm>
          <a:prstGeom prst="rect">
            <a:avLst/>
          </a:prstGeom>
          <a:solidFill>
            <a:srgbClr val="00FF99"/>
          </a:solidFill>
          <a:ln w="9525">
            <a:noFill/>
            <a:miter lim="800000"/>
            <a:headEnd/>
            <a:tailEnd/>
          </a:ln>
        </p:spPr>
        <p:txBody>
          <a:bodyPr>
            <a:spAutoFit/>
          </a:bodyPr>
          <a:lstStyle/>
          <a:p>
            <a:pPr algn="ctr">
              <a:spcBef>
                <a:spcPct val="50000"/>
              </a:spcBef>
            </a:pPr>
            <a:r>
              <a:rPr lang="en-US" u="sng">
                <a:cs typeface="Times New Roman" pitchFamily="18" charset="0"/>
              </a:rPr>
              <a:t>Luyện đọc phân vai:</a:t>
            </a:r>
          </a:p>
        </p:txBody>
      </p:sp>
      <p:grpSp>
        <p:nvGrpSpPr>
          <p:cNvPr id="2" name="Group 23"/>
          <p:cNvGrpSpPr>
            <a:grpSpLocks/>
          </p:cNvGrpSpPr>
          <p:nvPr/>
        </p:nvGrpSpPr>
        <p:grpSpPr bwMode="auto">
          <a:xfrm>
            <a:off x="4781550" y="2057400"/>
            <a:ext cx="3905250" cy="914400"/>
            <a:chOff x="2928" y="1536"/>
            <a:chExt cx="2460" cy="576"/>
          </a:xfrm>
        </p:grpSpPr>
        <p:sp>
          <p:nvSpPr>
            <p:cNvPr id="11278" name="AutoShape 17"/>
            <p:cNvSpPr>
              <a:spLocks noChangeArrowheads="1"/>
            </p:cNvSpPr>
            <p:nvPr/>
          </p:nvSpPr>
          <p:spPr bwMode="auto">
            <a:xfrm>
              <a:off x="3372" y="1536"/>
              <a:ext cx="2016" cy="288"/>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cs typeface="Times New Roman" pitchFamily="18" charset="0"/>
                </a:rPr>
                <a:t>Người dẫn chuyện</a:t>
              </a:r>
            </a:p>
          </p:txBody>
        </p:sp>
        <p:sp>
          <p:nvSpPr>
            <p:cNvPr id="11279" name="Line 20"/>
            <p:cNvSpPr>
              <a:spLocks noChangeShapeType="1"/>
            </p:cNvSpPr>
            <p:nvPr/>
          </p:nvSpPr>
          <p:spPr bwMode="auto">
            <a:xfrm flipV="1">
              <a:off x="2928" y="1680"/>
              <a:ext cx="432" cy="432"/>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grpSp>
        <p:nvGrpSpPr>
          <p:cNvPr id="3" name="Group 25"/>
          <p:cNvGrpSpPr>
            <a:grpSpLocks/>
          </p:cNvGrpSpPr>
          <p:nvPr/>
        </p:nvGrpSpPr>
        <p:grpSpPr bwMode="auto">
          <a:xfrm>
            <a:off x="4781550" y="2971800"/>
            <a:ext cx="3886200" cy="914400"/>
            <a:chOff x="2928" y="2112"/>
            <a:chExt cx="2448" cy="576"/>
          </a:xfrm>
        </p:grpSpPr>
        <p:sp>
          <p:nvSpPr>
            <p:cNvPr id="11276" name="AutoShape 19"/>
            <p:cNvSpPr>
              <a:spLocks noChangeArrowheads="1"/>
            </p:cNvSpPr>
            <p:nvPr/>
          </p:nvSpPr>
          <p:spPr bwMode="auto">
            <a:xfrm>
              <a:off x="3360" y="2400"/>
              <a:ext cx="2016" cy="288"/>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cs typeface="Times New Roman" pitchFamily="18" charset="0"/>
                </a:rPr>
                <a:t>Thầy giáo</a:t>
              </a:r>
            </a:p>
          </p:txBody>
        </p:sp>
        <p:sp>
          <p:nvSpPr>
            <p:cNvPr id="11277" name="Line 21"/>
            <p:cNvSpPr>
              <a:spLocks noChangeShapeType="1"/>
            </p:cNvSpPr>
            <p:nvPr/>
          </p:nvSpPr>
          <p:spPr bwMode="auto">
            <a:xfrm>
              <a:off x="2928" y="2112"/>
              <a:ext cx="432" cy="432"/>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grpSp>
        <p:nvGrpSpPr>
          <p:cNvPr id="4" name="Group 24"/>
          <p:cNvGrpSpPr>
            <a:grpSpLocks/>
          </p:cNvGrpSpPr>
          <p:nvPr/>
        </p:nvGrpSpPr>
        <p:grpSpPr bwMode="auto">
          <a:xfrm>
            <a:off x="4781550" y="2743200"/>
            <a:ext cx="3886200" cy="457200"/>
            <a:chOff x="2928" y="1968"/>
            <a:chExt cx="2448" cy="288"/>
          </a:xfrm>
        </p:grpSpPr>
        <p:sp>
          <p:nvSpPr>
            <p:cNvPr id="11274" name="AutoShape 18"/>
            <p:cNvSpPr>
              <a:spLocks noChangeArrowheads="1"/>
            </p:cNvSpPr>
            <p:nvPr/>
          </p:nvSpPr>
          <p:spPr bwMode="auto">
            <a:xfrm>
              <a:off x="3360" y="1968"/>
              <a:ext cx="2016" cy="288"/>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en-US">
                  <a:cs typeface="Times New Roman" pitchFamily="18" charset="0"/>
                </a:rPr>
                <a:t>An</a:t>
              </a:r>
            </a:p>
          </p:txBody>
        </p:sp>
        <p:sp>
          <p:nvSpPr>
            <p:cNvPr id="11275" name="Line 22"/>
            <p:cNvSpPr>
              <a:spLocks noChangeShapeType="1"/>
            </p:cNvSpPr>
            <p:nvPr/>
          </p:nvSpPr>
          <p:spPr bwMode="auto">
            <a:xfrm>
              <a:off x="2928" y="2112"/>
              <a:ext cx="432" cy="0"/>
            </a:xfrm>
            <a:prstGeom prst="line">
              <a:avLst/>
            </a:prstGeom>
            <a:noFill/>
            <a:ln w="9525">
              <a:solidFill>
                <a:schemeClr val="tx1"/>
              </a:solidFill>
              <a:round/>
              <a:headEnd/>
              <a:tailEnd type="triangle" w="med" len="med"/>
            </a:ln>
          </p:spPr>
          <p:txBody>
            <a:bodyPr/>
            <a:lstStyle/>
            <a:p>
              <a:endParaRPr lang="en-US">
                <a:cs typeface="Times New Roman" pitchFamily="18"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2240"/>
                                        </p:tgtEl>
                                        <p:attrNameLst>
                                          <p:attrName>style.visibility</p:attrName>
                                        </p:attrNameLst>
                                      </p:cBhvr>
                                      <p:to>
                                        <p:strVal val="visible"/>
                                      </p:to>
                                    </p:set>
                                    <p:animEffect transition="in" filter="wipe(left)">
                                      <p:cBhvr>
                                        <p:cTn id="7" dur="500"/>
                                        <p:tgtEl>
                                          <p:spTgt spid="522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2000"/>
                                        <p:tgtEl>
                                          <p:spTgt spid="2"/>
                                        </p:tgtEl>
                                      </p:cBhvr>
                                    </p:animEffect>
                                  </p:childTnLst>
                                </p:cTn>
                              </p:par>
                            </p:childTnLst>
                          </p:cTn>
                        </p:par>
                        <p:par>
                          <p:cTn id="13" fill="hold" nodeType="afterGroup">
                            <p:stCondLst>
                              <p:cond delay="2000"/>
                            </p:stCondLst>
                            <p:childTnLst>
                              <p:par>
                                <p:cTn id="14" presetID="22" presetClass="entr" presetSubtype="8"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2000"/>
                                        <p:tgtEl>
                                          <p:spTgt spid="4"/>
                                        </p:tgtEl>
                                      </p:cBhvr>
                                    </p:animEffect>
                                  </p:childTnLst>
                                </p:cTn>
                              </p:par>
                            </p:childTnLst>
                          </p:cTn>
                        </p:par>
                        <p:par>
                          <p:cTn id="17" fill="hold" nodeType="afterGroup">
                            <p:stCondLst>
                              <p:cond delay="4000"/>
                            </p:stCondLst>
                            <p:childTnLst>
                              <p:par>
                                <p:cTn id="18" presetID="22" presetClass="entr" presetSubtype="8"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0"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974</TotalTime>
  <Words>999</Words>
  <Application>Microsoft Office PowerPoint</Application>
  <PresentationFormat>On-screen Show (4:3)</PresentationFormat>
  <Paragraphs>113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Nhulam</cp:lastModifiedBy>
  <cp:revision>25</cp:revision>
  <dcterms:created xsi:type="dcterms:W3CDTF">2008-10-19T07:23:30Z</dcterms:created>
  <dcterms:modified xsi:type="dcterms:W3CDTF">2020-11-10T03:54:02Z</dcterms:modified>
</cp:coreProperties>
</file>