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77" r:id="rId2"/>
    <p:sldId id="280" r:id="rId3"/>
    <p:sldId id="278" r:id="rId4"/>
    <p:sldId id="261" r:id="rId5"/>
    <p:sldId id="262" r:id="rId6"/>
    <p:sldId id="263" r:id="rId7"/>
    <p:sldId id="271" r:id="rId8"/>
    <p:sldId id="276" r:id="rId9"/>
    <p:sldId id="275" r:id="rId10"/>
    <p:sldId id="267" r:id="rId11"/>
    <p:sldId id="268" r:id="rId12"/>
  </p:sldIdLst>
  <p:sldSz cx="9144000" cy="6858000" type="screen4x3"/>
  <p:notesSz cx="6858000" cy="9144000"/>
  <p:custDataLst>
    <p:tags r:id="rId14"/>
  </p:custDataLst>
  <p:defaultTextStyle>
    <a:defPPr>
      <a:defRPr lang="vi-VN"/>
    </a:defPPr>
    <a:lvl1pPr algn="l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C26D"/>
    <a:srgbClr val="CC3300"/>
    <a:srgbClr val="328E57"/>
    <a:srgbClr val="0000FF"/>
    <a:srgbClr val="FF3300"/>
    <a:srgbClr val="A7F7DE"/>
    <a:srgbClr val="FFFF99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33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C91CB62E-4EF3-4345-AE41-C18ACDE696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4542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9AEEADF-9543-4F74-B59A-27784F0175F1}" type="slidenum">
              <a:rPr lang="en-US" smtClean="0">
                <a:latin typeface="Arial" charset="0"/>
              </a:rPr>
              <a:pPr/>
              <a:t>8</a:t>
            </a:fld>
            <a:endParaRPr lang="en-US" smtClean="0">
              <a:latin typeface="Arial" charset="0"/>
            </a:endParaRPr>
          </a:p>
        </p:txBody>
      </p:sp>
      <p:sp>
        <p:nvSpPr>
          <p:cNvPr id="1536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5944FEDE-5D6D-4186-88EB-481A0C6829C3}" type="slidenum">
              <a:rPr lang="en-US" sz="1200">
                <a:solidFill>
                  <a:schemeClr val="tx1"/>
                </a:solidFill>
              </a:rPr>
              <a:pPr algn="r"/>
              <a:t>8</a:t>
            </a:fld>
            <a:endParaRPr lang="en-US" sz="1200">
              <a:solidFill>
                <a:schemeClr val="tx1"/>
              </a:solidFill>
            </a:endParaRPr>
          </a:p>
        </p:txBody>
      </p:sp>
      <p:sp>
        <p:nvSpPr>
          <p:cNvPr id="1536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60AE0E-5E2A-4289-ADD3-BB0C0738CF52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A56D75-49CF-46BA-93D1-F23B9C025ECB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2A7A5E-152F-40A8-98C9-7032C0876E6E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D0AE8D-027D-4722-9936-E6ABB874EA22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E79334-E85A-4141-9014-2DDF63422135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495A69-702D-4FC5-9DCD-3B696FD379E3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A10BA5-EA68-44EB-BECF-2ADD4B348867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CF0DAA-D5EC-4C55-A2DB-2F79A5316D66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C17E06-E2E3-4C49-90C2-59E57D8332B3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410DC2-29D8-464F-9B83-369A94515814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573055-2602-41E0-AA67-43E978B41459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648A45-EDEA-46A9-9C6C-D3E21F034722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A7F7DE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vi-VN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 smtClean="0"/>
              <a:t>Click to edit Master text styles</a:t>
            </a:r>
          </a:p>
          <a:p>
            <a:pPr lvl="1"/>
            <a:r>
              <a:rPr lang="vi-VN" smtClean="0"/>
              <a:t>Second level</a:t>
            </a:r>
          </a:p>
          <a:p>
            <a:pPr lvl="2"/>
            <a:r>
              <a:rPr lang="vi-VN" smtClean="0"/>
              <a:t>Third level</a:t>
            </a:r>
          </a:p>
          <a:p>
            <a:pPr lvl="3"/>
            <a:r>
              <a:rPr lang="vi-VN" smtClean="0"/>
              <a:t>Fourth level</a:t>
            </a:r>
          </a:p>
          <a:p>
            <a:pPr lvl="4"/>
            <a:r>
              <a:rPr lang="vi-VN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7C58D517-0E6E-417C-B927-10E4BC596F88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wmf"/><Relationship Id="rId3" Type="http://schemas.openxmlformats.org/officeDocument/2006/relationships/image" Target="../media/image3.png"/><Relationship Id="rId7" Type="http://schemas.openxmlformats.org/officeDocument/2006/relationships/oleObject" Target="../embeddings/oleObject2.bin"/><Relationship Id="rId12" Type="http://schemas.openxmlformats.org/officeDocument/2006/relationships/image" Target="../media/image8.jpe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wmf"/><Relationship Id="rId11" Type="http://schemas.openxmlformats.org/officeDocument/2006/relationships/image" Target="../media/image7.png"/><Relationship Id="rId5" Type="http://schemas.openxmlformats.org/officeDocument/2006/relationships/oleObject" Target="../embeddings/oleObject1.bin"/><Relationship Id="rId10" Type="http://schemas.openxmlformats.org/officeDocument/2006/relationships/image" Target="../media/image6.png"/><Relationship Id="rId4" Type="http://schemas.openxmlformats.org/officeDocument/2006/relationships/image" Target="../media/image4.png"/><Relationship Id="rId9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12" Type="http://schemas.openxmlformats.org/officeDocument/2006/relationships/image" Target="../media/image9.jpe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wmf"/><Relationship Id="rId11" Type="http://schemas.openxmlformats.org/officeDocument/2006/relationships/image" Target="../media/image2.wmf"/><Relationship Id="rId5" Type="http://schemas.openxmlformats.org/officeDocument/2006/relationships/oleObject" Target="../embeddings/oleObject3.bin"/><Relationship Id="rId10" Type="http://schemas.openxmlformats.org/officeDocument/2006/relationships/oleObject" Target="../embeddings/oleObject4.bin"/><Relationship Id="rId4" Type="http://schemas.openxmlformats.org/officeDocument/2006/relationships/image" Target="../media/image4.png"/><Relationship Id="rId9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wmf"/><Relationship Id="rId11" Type="http://schemas.openxmlformats.org/officeDocument/2006/relationships/image" Target="../media/image2.wmf"/><Relationship Id="rId5" Type="http://schemas.openxmlformats.org/officeDocument/2006/relationships/oleObject" Target="../embeddings/oleObject5.bin"/><Relationship Id="rId10" Type="http://schemas.openxmlformats.org/officeDocument/2006/relationships/oleObject" Target="../embeddings/oleObject6.bin"/><Relationship Id="rId4" Type="http://schemas.openxmlformats.org/officeDocument/2006/relationships/image" Target="../media/image4.png"/><Relationship Id="rId9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jpeg"/><Relationship Id="rId3" Type="http://schemas.openxmlformats.org/officeDocument/2006/relationships/image" Target="../media/image11.jpeg"/><Relationship Id="rId7" Type="http://schemas.openxmlformats.org/officeDocument/2006/relationships/image" Target="../media/image15.jpeg"/><Relationship Id="rId12" Type="http://schemas.openxmlformats.org/officeDocument/2006/relationships/image" Target="../media/image2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jpeg"/><Relationship Id="rId11" Type="http://schemas.openxmlformats.org/officeDocument/2006/relationships/image" Target="../media/image19.jpeg"/><Relationship Id="rId5" Type="http://schemas.openxmlformats.org/officeDocument/2006/relationships/image" Target="../media/image13.jpeg"/><Relationship Id="rId10" Type="http://schemas.openxmlformats.org/officeDocument/2006/relationships/image" Target="../media/image18.jpeg"/><Relationship Id="rId4" Type="http://schemas.openxmlformats.org/officeDocument/2006/relationships/image" Target="../media/image12.jpeg"/><Relationship Id="rId9" Type="http://schemas.openxmlformats.org/officeDocument/2006/relationships/image" Target="../media/image17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21.png"/><Relationship Id="rId7" Type="http://schemas.openxmlformats.org/officeDocument/2006/relationships/image" Target="../media/image23.png"/><Relationship Id="rId12" Type="http://schemas.openxmlformats.org/officeDocument/2006/relationships/image" Target="../media/image9.jpeg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.wmf"/><Relationship Id="rId11" Type="http://schemas.openxmlformats.org/officeDocument/2006/relationships/image" Target="../media/image2.wmf"/><Relationship Id="rId5" Type="http://schemas.openxmlformats.org/officeDocument/2006/relationships/oleObject" Target="../embeddings/oleObject7.bin"/><Relationship Id="rId10" Type="http://schemas.openxmlformats.org/officeDocument/2006/relationships/oleObject" Target="../embeddings/oleObject8.bin"/><Relationship Id="rId4" Type="http://schemas.openxmlformats.org/officeDocument/2006/relationships/image" Target="../media/image22.png"/><Relationship Id="rId9" Type="http://schemas.openxmlformats.org/officeDocument/2006/relationships/image" Target="../media/image2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3"/>
          <p:cNvSpPr txBox="1">
            <a:spLocks noChangeArrowheads="1"/>
          </p:cNvSpPr>
          <p:nvPr/>
        </p:nvSpPr>
        <p:spPr bwMode="auto">
          <a:xfrm>
            <a:off x="3505200" y="185738"/>
            <a:ext cx="4495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 u="sng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Thứ năm ngày 8 tháng 4 năm 2010.</a:t>
            </a:r>
          </a:p>
        </p:txBody>
      </p:sp>
      <p:sp>
        <p:nvSpPr>
          <p:cNvPr id="2051" name="Rectangle 4"/>
          <p:cNvSpPr>
            <a:spLocks noChangeArrowheads="1"/>
          </p:cNvSpPr>
          <p:nvPr/>
        </p:nvSpPr>
        <p:spPr bwMode="auto">
          <a:xfrm>
            <a:off x="0" y="0"/>
            <a:ext cx="9144000" cy="765175"/>
          </a:xfrm>
          <a:prstGeom prst="rect">
            <a:avLst/>
          </a:prstGeom>
          <a:gradFill rotWithShape="0">
            <a:gsLst>
              <a:gs pos="0">
                <a:srgbClr val="FFCC00"/>
              </a:gs>
              <a:gs pos="50000">
                <a:srgbClr val="FFFFFF"/>
              </a:gs>
              <a:gs pos="100000">
                <a:srgbClr val="FFCC00"/>
              </a:gs>
            </a:gsLst>
            <a:lin ang="5400000" scaled="1"/>
          </a:gradFill>
          <a:ln w="57150" cmpd="thinThick">
            <a:pattFill prst="pct90">
              <a:fgClr>
                <a:srgbClr val="006600"/>
              </a:fgClr>
              <a:bgClr>
                <a:srgbClr val="FFFFFF"/>
              </a:bgClr>
            </a:patt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052" name="Group 5"/>
          <p:cNvGrpSpPr>
            <a:grpSpLocks/>
          </p:cNvGrpSpPr>
          <p:nvPr/>
        </p:nvGrpSpPr>
        <p:grpSpPr bwMode="auto">
          <a:xfrm>
            <a:off x="1133475" y="42863"/>
            <a:ext cx="701675" cy="649287"/>
            <a:chOff x="2256" y="3360"/>
            <a:chExt cx="768" cy="515"/>
          </a:xfrm>
        </p:grpSpPr>
        <p:pic>
          <p:nvPicPr>
            <p:cNvPr id="2069" name="Picture 6" descr="197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400" y="3360"/>
              <a:ext cx="624" cy="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70" name="Picture 7" descr="196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256" y="3504"/>
              <a:ext cx="576" cy="3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053" name="Rectangle 8"/>
          <p:cNvSpPr>
            <a:spLocks noChangeArrowheads="1"/>
          </p:cNvSpPr>
          <p:nvPr/>
        </p:nvSpPr>
        <p:spPr bwMode="auto">
          <a:xfrm>
            <a:off x="0" y="765175"/>
            <a:ext cx="9144000" cy="6092825"/>
          </a:xfrm>
          <a:prstGeom prst="rect">
            <a:avLst/>
          </a:prstGeom>
          <a:noFill/>
          <a:ln w="57150" cmpd="thinThick">
            <a:pattFill prst="pct90">
              <a:fgClr>
                <a:srgbClr val="006600"/>
              </a:fgClr>
              <a:bgClr>
                <a:srgbClr val="FFFFFF"/>
              </a:bgClr>
            </a:patt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054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271099"/>
              </p:ext>
            </p:extLst>
          </p:nvPr>
        </p:nvGraphicFramePr>
        <p:xfrm>
          <a:off x="39688" y="784225"/>
          <a:ext cx="990600" cy="987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r:id="rId5" imgW="1278331" imgH="1273759" progId="MS_ClipArt_Gallery">
                  <p:embed/>
                </p:oleObj>
              </mc:Choice>
              <mc:Fallback>
                <p:oleObj r:id="rId5" imgW="1278331" imgH="1273759" progId="MS_ClipArt_Gallery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88" y="784225"/>
                        <a:ext cx="990600" cy="987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055" name="Group 11"/>
          <p:cNvGrpSpPr>
            <a:grpSpLocks/>
          </p:cNvGrpSpPr>
          <p:nvPr/>
        </p:nvGrpSpPr>
        <p:grpSpPr bwMode="auto">
          <a:xfrm>
            <a:off x="34925" y="79375"/>
            <a:ext cx="1414463" cy="631825"/>
            <a:chOff x="4905" y="48"/>
            <a:chExt cx="807" cy="528"/>
          </a:xfrm>
        </p:grpSpPr>
        <p:sp>
          <p:nvSpPr>
            <p:cNvPr id="2065" name="Oval 12"/>
            <p:cNvSpPr>
              <a:spLocks noChangeArrowheads="1"/>
            </p:cNvSpPr>
            <p:nvPr/>
          </p:nvSpPr>
          <p:spPr bwMode="gray">
            <a:xfrm>
              <a:off x="4905" y="462"/>
              <a:ext cx="807" cy="114"/>
            </a:xfrm>
            <a:prstGeom prst="ellipse">
              <a:avLst/>
            </a:prstGeom>
            <a:solidFill>
              <a:srgbClr val="3333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2066" name="Group 13"/>
            <p:cNvGrpSpPr>
              <a:grpSpLocks/>
            </p:cNvGrpSpPr>
            <p:nvPr/>
          </p:nvGrpSpPr>
          <p:grpSpPr bwMode="auto">
            <a:xfrm>
              <a:off x="4926" y="48"/>
              <a:ext cx="759" cy="396"/>
              <a:chOff x="2016" y="1920"/>
              <a:chExt cx="1680" cy="1680"/>
            </a:xfrm>
          </p:grpSpPr>
          <p:sp>
            <p:nvSpPr>
              <p:cNvPr id="2067" name="Oval 14"/>
              <p:cNvSpPr>
                <a:spLocks noChangeArrowheads="1"/>
              </p:cNvSpPr>
              <p:nvPr/>
            </p:nvSpPr>
            <p:spPr bwMode="gray">
              <a:xfrm>
                <a:off x="2016" y="1920"/>
                <a:ext cx="1680" cy="1680"/>
              </a:xfrm>
              <a:prstGeom prst="ellipse">
                <a:avLst/>
              </a:prstGeom>
              <a:solidFill>
                <a:srgbClr val="3333FF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2068" name="Freeform 15"/>
              <p:cNvSpPr>
                <a:spLocks/>
              </p:cNvSpPr>
              <p:nvPr/>
            </p:nvSpPr>
            <p:spPr bwMode="gray">
              <a:xfrm>
                <a:off x="2208" y="1948"/>
                <a:ext cx="1296" cy="634"/>
              </a:xfrm>
              <a:custGeom>
                <a:avLst/>
                <a:gdLst>
                  <a:gd name="T0" fmla="*/ 1276 w 1321"/>
                  <a:gd name="T1" fmla="*/ 357 h 712"/>
                  <a:gd name="T2" fmla="*/ 1292 w 1321"/>
                  <a:gd name="T3" fmla="*/ 394 h 712"/>
                  <a:gd name="T4" fmla="*/ 1296 w 1321"/>
                  <a:gd name="T5" fmla="*/ 428 h 712"/>
                  <a:gd name="T6" fmla="*/ 1290 w 1321"/>
                  <a:gd name="T7" fmla="*/ 459 h 712"/>
                  <a:gd name="T8" fmla="*/ 1273 w 1321"/>
                  <a:gd name="T9" fmla="*/ 490 h 712"/>
                  <a:gd name="T10" fmla="*/ 1248 w 1321"/>
                  <a:gd name="T11" fmla="*/ 516 h 712"/>
                  <a:gd name="T12" fmla="*/ 1216 w 1321"/>
                  <a:gd name="T13" fmla="*/ 538 h 712"/>
                  <a:gd name="T14" fmla="*/ 1173 w 1321"/>
                  <a:gd name="T15" fmla="*/ 559 h 712"/>
                  <a:gd name="T16" fmla="*/ 1125 w 1321"/>
                  <a:gd name="T17" fmla="*/ 578 h 712"/>
                  <a:gd name="T18" fmla="*/ 1071 w 1321"/>
                  <a:gd name="T19" fmla="*/ 594 h 712"/>
                  <a:gd name="T20" fmla="*/ 1011 w 1321"/>
                  <a:gd name="T21" fmla="*/ 608 h 712"/>
                  <a:gd name="T22" fmla="*/ 949 w 1321"/>
                  <a:gd name="T23" fmla="*/ 618 h 712"/>
                  <a:gd name="T24" fmla="*/ 879 w 1321"/>
                  <a:gd name="T25" fmla="*/ 627 h 712"/>
                  <a:gd name="T26" fmla="*/ 808 w 1321"/>
                  <a:gd name="T27" fmla="*/ 632 h 712"/>
                  <a:gd name="T28" fmla="*/ 780 w 1321"/>
                  <a:gd name="T29" fmla="*/ 634 h 712"/>
                  <a:gd name="T30" fmla="*/ 467 w 1321"/>
                  <a:gd name="T31" fmla="*/ 634 h 712"/>
                  <a:gd name="T32" fmla="*/ 463 w 1321"/>
                  <a:gd name="T33" fmla="*/ 634 h 712"/>
                  <a:gd name="T34" fmla="*/ 401 w 1321"/>
                  <a:gd name="T35" fmla="*/ 630 h 712"/>
                  <a:gd name="T36" fmla="*/ 341 w 1321"/>
                  <a:gd name="T37" fmla="*/ 627 h 712"/>
                  <a:gd name="T38" fmla="*/ 285 w 1321"/>
                  <a:gd name="T39" fmla="*/ 620 h 712"/>
                  <a:gd name="T40" fmla="*/ 231 w 1321"/>
                  <a:gd name="T41" fmla="*/ 614 h 712"/>
                  <a:gd name="T42" fmla="*/ 182 w 1321"/>
                  <a:gd name="T43" fmla="*/ 603 h 712"/>
                  <a:gd name="T44" fmla="*/ 138 w 1321"/>
                  <a:gd name="T45" fmla="*/ 590 h 712"/>
                  <a:gd name="T46" fmla="*/ 100 w 1321"/>
                  <a:gd name="T47" fmla="*/ 577 h 712"/>
                  <a:gd name="T48" fmla="*/ 66 w 1321"/>
                  <a:gd name="T49" fmla="*/ 561 h 712"/>
                  <a:gd name="T50" fmla="*/ 38 w 1321"/>
                  <a:gd name="T51" fmla="*/ 541 h 712"/>
                  <a:gd name="T52" fmla="*/ 18 w 1321"/>
                  <a:gd name="T53" fmla="*/ 519 h 712"/>
                  <a:gd name="T54" fmla="*/ 6 w 1321"/>
                  <a:gd name="T55" fmla="*/ 493 h 712"/>
                  <a:gd name="T56" fmla="*/ 0 w 1321"/>
                  <a:gd name="T57" fmla="*/ 467 h 712"/>
                  <a:gd name="T58" fmla="*/ 0 w 1321"/>
                  <a:gd name="T59" fmla="*/ 463 h 712"/>
                  <a:gd name="T60" fmla="*/ 4 w 1321"/>
                  <a:gd name="T61" fmla="*/ 434 h 712"/>
                  <a:gd name="T62" fmla="*/ 16 w 1321"/>
                  <a:gd name="T63" fmla="*/ 397 h 712"/>
                  <a:gd name="T64" fmla="*/ 50 w 1321"/>
                  <a:gd name="T65" fmla="*/ 329 h 712"/>
                  <a:gd name="T66" fmla="*/ 92 w 1321"/>
                  <a:gd name="T67" fmla="*/ 266 h 712"/>
                  <a:gd name="T68" fmla="*/ 144 w 1321"/>
                  <a:gd name="T69" fmla="*/ 209 h 712"/>
                  <a:gd name="T70" fmla="*/ 200 w 1321"/>
                  <a:gd name="T71" fmla="*/ 157 h 712"/>
                  <a:gd name="T72" fmla="*/ 265 w 1321"/>
                  <a:gd name="T73" fmla="*/ 111 h 712"/>
                  <a:gd name="T74" fmla="*/ 335 w 1321"/>
                  <a:gd name="T75" fmla="*/ 73 h 712"/>
                  <a:gd name="T76" fmla="*/ 407 w 1321"/>
                  <a:gd name="T77" fmla="*/ 42 h 712"/>
                  <a:gd name="T78" fmla="*/ 488 w 1321"/>
                  <a:gd name="T79" fmla="*/ 19 h 712"/>
                  <a:gd name="T80" fmla="*/ 570 w 1321"/>
                  <a:gd name="T81" fmla="*/ 5 h 712"/>
                  <a:gd name="T82" fmla="*/ 654 w 1321"/>
                  <a:gd name="T83" fmla="*/ 0 h 712"/>
                  <a:gd name="T84" fmla="*/ 654 w 1321"/>
                  <a:gd name="T85" fmla="*/ 0 h 712"/>
                  <a:gd name="T86" fmla="*/ 745 w 1321"/>
                  <a:gd name="T87" fmla="*/ 5 h 712"/>
                  <a:gd name="T88" fmla="*/ 831 w 1321"/>
                  <a:gd name="T89" fmla="*/ 20 h 712"/>
                  <a:gd name="T90" fmla="*/ 914 w 1321"/>
                  <a:gd name="T91" fmla="*/ 47 h 712"/>
                  <a:gd name="T92" fmla="*/ 991 w 1321"/>
                  <a:gd name="T93" fmla="*/ 80 h 712"/>
                  <a:gd name="T94" fmla="*/ 1062 w 1321"/>
                  <a:gd name="T95" fmla="*/ 122 h 712"/>
                  <a:gd name="T96" fmla="*/ 1127 w 1321"/>
                  <a:gd name="T97" fmla="*/ 173 h 712"/>
                  <a:gd name="T98" fmla="*/ 1185 w 1321"/>
                  <a:gd name="T99" fmla="*/ 228 h 712"/>
                  <a:gd name="T100" fmla="*/ 1234 w 1321"/>
                  <a:gd name="T101" fmla="*/ 289 h 712"/>
                  <a:gd name="T102" fmla="*/ 1276 w 1321"/>
                  <a:gd name="T103" fmla="*/ 357 h 712"/>
                  <a:gd name="T104" fmla="*/ 1276 w 1321"/>
                  <a:gd name="T105" fmla="*/ 357 h 712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1321"/>
                  <a:gd name="T160" fmla="*/ 0 h 712"/>
                  <a:gd name="T161" fmla="*/ 1321 w 1321"/>
                  <a:gd name="T162" fmla="*/ 712 h 712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1321" h="712">
                    <a:moveTo>
                      <a:pt x="1301" y="401"/>
                    </a:moveTo>
                    <a:lnTo>
                      <a:pt x="1317" y="442"/>
                    </a:lnTo>
                    <a:lnTo>
                      <a:pt x="1321" y="481"/>
                    </a:lnTo>
                    <a:lnTo>
                      <a:pt x="1315" y="516"/>
                    </a:lnTo>
                    <a:lnTo>
                      <a:pt x="1298" y="550"/>
                    </a:lnTo>
                    <a:lnTo>
                      <a:pt x="1272" y="579"/>
                    </a:lnTo>
                    <a:lnTo>
                      <a:pt x="1239" y="604"/>
                    </a:lnTo>
                    <a:lnTo>
                      <a:pt x="1196" y="628"/>
                    </a:lnTo>
                    <a:lnTo>
                      <a:pt x="1147" y="649"/>
                    </a:lnTo>
                    <a:lnTo>
                      <a:pt x="1092" y="667"/>
                    </a:lnTo>
                    <a:lnTo>
                      <a:pt x="1031" y="683"/>
                    </a:lnTo>
                    <a:lnTo>
                      <a:pt x="967" y="694"/>
                    </a:lnTo>
                    <a:lnTo>
                      <a:pt x="896" y="704"/>
                    </a:lnTo>
                    <a:lnTo>
                      <a:pt x="824" y="710"/>
                    </a:lnTo>
                    <a:lnTo>
                      <a:pt x="795" y="712"/>
                    </a:lnTo>
                    <a:lnTo>
                      <a:pt x="476" y="712"/>
                    </a:lnTo>
                    <a:lnTo>
                      <a:pt x="472" y="712"/>
                    </a:lnTo>
                    <a:lnTo>
                      <a:pt x="409" y="708"/>
                    </a:lnTo>
                    <a:lnTo>
                      <a:pt x="348" y="704"/>
                    </a:lnTo>
                    <a:lnTo>
                      <a:pt x="290" y="696"/>
                    </a:lnTo>
                    <a:lnTo>
                      <a:pt x="235" y="689"/>
                    </a:lnTo>
                    <a:lnTo>
                      <a:pt x="186" y="677"/>
                    </a:lnTo>
                    <a:lnTo>
                      <a:pt x="141" y="663"/>
                    </a:lnTo>
                    <a:lnTo>
                      <a:pt x="102" y="648"/>
                    </a:lnTo>
                    <a:lnTo>
                      <a:pt x="67" y="630"/>
                    </a:lnTo>
                    <a:lnTo>
                      <a:pt x="39" y="608"/>
                    </a:lnTo>
                    <a:lnTo>
                      <a:pt x="18" y="583"/>
                    </a:lnTo>
                    <a:lnTo>
                      <a:pt x="6" y="554"/>
                    </a:lnTo>
                    <a:lnTo>
                      <a:pt x="0" y="524"/>
                    </a:lnTo>
                    <a:lnTo>
                      <a:pt x="0" y="520"/>
                    </a:lnTo>
                    <a:lnTo>
                      <a:pt x="4" y="487"/>
                    </a:lnTo>
                    <a:lnTo>
                      <a:pt x="16" y="446"/>
                    </a:lnTo>
                    <a:lnTo>
                      <a:pt x="51" y="370"/>
                    </a:lnTo>
                    <a:lnTo>
                      <a:pt x="94" y="299"/>
                    </a:lnTo>
                    <a:lnTo>
                      <a:pt x="147" y="235"/>
                    </a:lnTo>
                    <a:lnTo>
                      <a:pt x="204" y="176"/>
                    </a:lnTo>
                    <a:lnTo>
                      <a:pt x="270" y="125"/>
                    </a:lnTo>
                    <a:lnTo>
                      <a:pt x="341" y="82"/>
                    </a:lnTo>
                    <a:lnTo>
                      <a:pt x="415" y="47"/>
                    </a:lnTo>
                    <a:lnTo>
                      <a:pt x="497" y="21"/>
                    </a:lnTo>
                    <a:lnTo>
                      <a:pt x="581" y="6"/>
                    </a:lnTo>
                    <a:lnTo>
                      <a:pt x="667" y="0"/>
                    </a:lnTo>
                    <a:lnTo>
                      <a:pt x="759" y="6"/>
                    </a:lnTo>
                    <a:lnTo>
                      <a:pt x="847" y="23"/>
                    </a:lnTo>
                    <a:lnTo>
                      <a:pt x="932" y="53"/>
                    </a:lnTo>
                    <a:lnTo>
                      <a:pt x="1010" y="90"/>
                    </a:lnTo>
                    <a:lnTo>
                      <a:pt x="1082" y="137"/>
                    </a:lnTo>
                    <a:lnTo>
                      <a:pt x="1149" y="194"/>
                    </a:lnTo>
                    <a:lnTo>
                      <a:pt x="1208" y="256"/>
                    </a:lnTo>
                    <a:lnTo>
                      <a:pt x="1258" y="325"/>
                    </a:lnTo>
                    <a:lnTo>
                      <a:pt x="1301" y="401"/>
                    </a:lnTo>
                    <a:close/>
                  </a:path>
                </a:pathLst>
              </a:custGeom>
              <a:solidFill>
                <a:srgbClr val="3333FF"/>
              </a:solidFill>
              <a:ln w="0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graphicFrame>
        <p:nvGraphicFramePr>
          <p:cNvPr id="2056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0279979"/>
              </p:ext>
            </p:extLst>
          </p:nvPr>
        </p:nvGraphicFramePr>
        <p:xfrm>
          <a:off x="4508500" y="3911600"/>
          <a:ext cx="127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7" imgW="126890" imgH="190335" progId="Equation.DSMT4">
                  <p:embed/>
                </p:oleObj>
              </mc:Choice>
              <mc:Fallback>
                <p:oleObj name="Equation" r:id="rId7" imgW="126890" imgH="190335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8500" y="3911600"/>
                        <a:ext cx="127000" cy="190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7" name="Text Box 21"/>
          <p:cNvSpPr txBox="1">
            <a:spLocks noChangeArrowheads="1"/>
          </p:cNvSpPr>
          <p:nvPr/>
        </p:nvSpPr>
        <p:spPr bwMode="auto">
          <a:xfrm>
            <a:off x="74613" y="115888"/>
            <a:ext cx="1662112" cy="3968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Tập đọc 2</a:t>
            </a:r>
          </a:p>
        </p:txBody>
      </p:sp>
      <p:sp>
        <p:nvSpPr>
          <p:cNvPr id="2058" name="Rectangle 22"/>
          <p:cNvSpPr>
            <a:spLocks noChangeArrowheads="1"/>
          </p:cNvSpPr>
          <p:nvPr/>
        </p:nvSpPr>
        <p:spPr bwMode="auto">
          <a:xfrm>
            <a:off x="2051050" y="793750"/>
            <a:ext cx="1258678" cy="43088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200" b="1" u="sng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 đọc:</a:t>
            </a:r>
          </a:p>
        </p:txBody>
      </p:sp>
      <p:sp>
        <p:nvSpPr>
          <p:cNvPr id="25623" name="Rectangle 23"/>
          <p:cNvSpPr>
            <a:spLocks noChangeArrowheads="1"/>
          </p:cNvSpPr>
          <p:nvPr/>
        </p:nvSpPr>
        <p:spPr bwMode="auto">
          <a:xfrm>
            <a:off x="3813175" y="793750"/>
            <a:ext cx="1489510" cy="46166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4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Bưu</a:t>
            </a:r>
            <a:r>
              <a:rPr lang="en-US" sz="24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thiếp</a:t>
            </a:r>
            <a:endParaRPr lang="en-US" sz="24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60" name="Picture 34" descr="book3"/>
          <p:cNvPicPr>
            <a:picLocks noChangeAspect="1" noChangeArrowheads="1" noCrop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8604250" y="-12700"/>
            <a:ext cx="4381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061" name="Group 35"/>
          <p:cNvGrpSpPr>
            <a:grpSpLocks/>
          </p:cNvGrpSpPr>
          <p:nvPr/>
        </p:nvGrpSpPr>
        <p:grpSpPr bwMode="auto">
          <a:xfrm>
            <a:off x="8675688" y="255588"/>
            <a:ext cx="417512" cy="465137"/>
            <a:chOff x="4368" y="3600"/>
            <a:chExt cx="576" cy="624"/>
          </a:xfrm>
        </p:grpSpPr>
        <p:pic>
          <p:nvPicPr>
            <p:cNvPr id="2063" name="Picture 36" descr="226"/>
            <p:cNvPicPr>
              <a:picLocks noChangeAspect="1" noChangeArrowheads="1"/>
            </p:cNvPicPr>
            <p:nvPr/>
          </p:nvPicPr>
          <p:blipFill>
            <a:blip r:embed="rId10"/>
            <a:srcRect/>
            <a:stretch>
              <a:fillRect/>
            </a:stretch>
          </p:blipFill>
          <p:spPr bwMode="auto">
            <a:xfrm>
              <a:off x="4368" y="3600"/>
              <a:ext cx="402" cy="6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064" name="Picture 37" descr="211"/>
            <p:cNvPicPr>
              <a:picLocks noChangeAspect="1" noChangeArrowheads="1"/>
            </p:cNvPicPr>
            <p:nvPr/>
          </p:nvPicPr>
          <p:blipFill>
            <a:blip r:embed="rId11"/>
            <a:srcRect/>
            <a:stretch>
              <a:fillRect/>
            </a:stretch>
          </p:blipFill>
          <p:spPr bwMode="auto">
            <a:xfrm>
              <a:off x="4464" y="3648"/>
              <a:ext cx="480" cy="4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25638" name="Picture 38" descr="Buu thiep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1763713" y="1196975"/>
            <a:ext cx="5832475" cy="558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6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6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xit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256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256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256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256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56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56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2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684213" y="606425"/>
            <a:ext cx="77057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b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</a:t>
            </a:r>
            <a:r>
              <a:rPr lang="vi-VN" b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ẬP</a:t>
            </a:r>
            <a:r>
              <a:rPr lang="en-US" b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b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ĐỌC</a:t>
            </a:r>
          </a:p>
        </p:txBody>
      </p:sp>
      <p:sp>
        <p:nvSpPr>
          <p:cNvPr id="12291" name="WordArt 6"/>
          <p:cNvSpPr>
            <a:spLocks noChangeArrowheads="1" noChangeShapeType="1" noTextEdit="1"/>
          </p:cNvSpPr>
          <p:nvPr/>
        </p:nvSpPr>
        <p:spPr bwMode="auto">
          <a:xfrm>
            <a:off x="3390900" y="954088"/>
            <a:ext cx="2400300" cy="2873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vi-VN" sz="3600" b="1" kern="10">
                <a:ln w="9525">
                  <a:round/>
                  <a:headEnd/>
                  <a:tailEnd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BƯU THIẾP</a:t>
            </a:r>
            <a:endParaRPr lang="en-US" sz="3600" b="1" kern="10">
              <a:ln w="9525">
                <a:round/>
                <a:headEnd/>
                <a:tailEnd/>
              </a:ln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20" name="AutoShape 8"/>
          <p:cNvSpPr>
            <a:spLocks noChangeArrowheads="1"/>
          </p:cNvSpPr>
          <p:nvPr/>
        </p:nvSpPr>
        <p:spPr bwMode="auto">
          <a:xfrm>
            <a:off x="1430338" y="1628775"/>
            <a:ext cx="6191250" cy="1800225"/>
          </a:xfrm>
          <a:prstGeom prst="wedgeRoundRectCallout">
            <a:avLst>
              <a:gd name="adj1" fmla="val 4537"/>
              <a:gd name="adj2" fmla="val 115167"/>
              <a:gd name="adj3" fmla="val 16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ctr"/>
            <a:r>
              <a:rPr lang="vi-VN" sz="3600" b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Em có thể gửi bưu thiếp cho người thân vào những ngày nào ?</a:t>
            </a:r>
          </a:p>
        </p:txBody>
      </p:sp>
      <p:sp>
        <p:nvSpPr>
          <p:cNvPr id="13321" name="AutoShape 9"/>
          <p:cNvSpPr>
            <a:spLocks noChangeArrowheads="1"/>
          </p:cNvSpPr>
          <p:nvPr/>
        </p:nvSpPr>
        <p:spPr bwMode="auto">
          <a:xfrm>
            <a:off x="569913" y="4725988"/>
            <a:ext cx="7991475" cy="1728787"/>
          </a:xfrm>
          <a:prstGeom prst="ribbon">
            <a:avLst>
              <a:gd name="adj1" fmla="val 12500"/>
              <a:gd name="adj2" fmla="val 50000"/>
            </a:avLst>
          </a:prstGeom>
          <a:solidFill>
            <a:srgbClr val="CC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vi-VN" sz="320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200" b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Năm mới, sinh nhật, </a:t>
            </a:r>
          </a:p>
          <a:p>
            <a:pPr algn="ctr">
              <a:defRPr/>
            </a:pPr>
            <a:r>
              <a:rPr lang="vi-VN" sz="3200" b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ngày lễ lớn 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0" grpId="0" animBg="1"/>
      <p:bldP spid="1332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684213" y="606425"/>
            <a:ext cx="77057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b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</a:t>
            </a:r>
            <a:r>
              <a:rPr lang="vi-VN" b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ẬP</a:t>
            </a:r>
            <a:r>
              <a:rPr lang="en-US" b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b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ĐỌC</a:t>
            </a:r>
          </a:p>
        </p:txBody>
      </p:sp>
      <p:sp>
        <p:nvSpPr>
          <p:cNvPr id="13315" name="WordArt 6"/>
          <p:cNvSpPr>
            <a:spLocks noChangeArrowheads="1" noChangeShapeType="1" noTextEdit="1"/>
          </p:cNvSpPr>
          <p:nvPr/>
        </p:nvSpPr>
        <p:spPr bwMode="auto">
          <a:xfrm>
            <a:off x="3390900" y="954088"/>
            <a:ext cx="2400300" cy="2873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vi-VN" sz="3600" b="1" kern="10">
                <a:ln w="9525">
                  <a:round/>
                  <a:headEnd/>
                  <a:tailEnd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BƯU THIẾP</a:t>
            </a:r>
            <a:endParaRPr lang="en-US" sz="3600" b="1" kern="10">
              <a:ln w="9525">
                <a:round/>
                <a:headEnd/>
                <a:tailEnd/>
              </a:ln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1547813" y="2276475"/>
            <a:ext cx="691356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vi-VN" sz="2800" b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Khi người nhận ở xa</a:t>
            </a:r>
          </a:p>
        </p:txBody>
      </p:sp>
      <p:sp>
        <p:nvSpPr>
          <p:cNvPr id="14346" name="Text Box 10"/>
          <p:cNvSpPr txBox="1">
            <a:spLocks noChangeArrowheads="1"/>
          </p:cNvSpPr>
          <p:nvPr/>
        </p:nvSpPr>
        <p:spPr bwMode="auto">
          <a:xfrm>
            <a:off x="323850" y="1484313"/>
            <a:ext cx="882015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vi-VN" sz="3200" b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Khi nào cần gửi bưu thiếp qua bưu điện?</a:t>
            </a:r>
          </a:p>
          <a:p>
            <a:pPr>
              <a:spcBef>
                <a:spcPct val="50000"/>
              </a:spcBef>
              <a:defRPr/>
            </a:pPr>
            <a:endParaRPr lang="vi-VN" sz="320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539750" y="2997200"/>
            <a:ext cx="8208963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800" b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Khi gửi bưu thiếp qua đường bưu điện em phải chú ý điều gì để bưu thiếp đến tay người nhận ?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900113" y="4365625"/>
            <a:ext cx="7559675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800" b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Phải cho bưu thiếp vào phong bì và ghi địa chỉ người gửi, người nhận rõ ràng dán tem đầy đủ ngoài bì thư.</a:t>
            </a:r>
          </a:p>
        </p:txBody>
      </p:sp>
      <p:sp>
        <p:nvSpPr>
          <p:cNvPr id="14349" name="Text Box 13"/>
          <p:cNvSpPr txBox="1">
            <a:spLocks noChangeArrowheads="1"/>
          </p:cNvSpPr>
          <p:nvPr/>
        </p:nvSpPr>
        <p:spPr bwMode="auto">
          <a:xfrm>
            <a:off x="1331913" y="6092825"/>
            <a:ext cx="7596187" cy="369888"/>
          </a:xfrm>
          <a:prstGeom prst="rect">
            <a:avLst/>
          </a:prstGeom>
          <a:solidFill>
            <a:srgbClr val="FFFF00"/>
          </a:solidFill>
          <a:ln w="57150" cmpd="thinThick">
            <a:solidFill>
              <a:srgbClr val="FF99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vi-VN" b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Khi viết bưu thiếp cần phải ngắn gọn nhưng phải đủ ý và xúc tích.</a:t>
            </a:r>
          </a:p>
        </p:txBody>
      </p:sp>
      <p:sp>
        <p:nvSpPr>
          <p:cNvPr id="14351" name="Line 15"/>
          <p:cNvSpPr>
            <a:spLocks noChangeShapeType="1"/>
          </p:cNvSpPr>
          <p:nvPr/>
        </p:nvSpPr>
        <p:spPr bwMode="auto">
          <a:xfrm>
            <a:off x="250825" y="6308725"/>
            <a:ext cx="936625" cy="0"/>
          </a:xfrm>
          <a:prstGeom prst="line">
            <a:avLst/>
          </a:prstGeom>
          <a:noFill/>
          <a:ln w="76200">
            <a:solidFill>
              <a:srgbClr val="FF99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8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43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4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1" dur="500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repeatCount="indefinite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1000"/>
                                        <p:tgtEl>
                                          <p:spTgt spid="14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43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4" grpId="0"/>
      <p:bldP spid="14346" grpId="0"/>
      <p:bldP spid="14347" grpId="0"/>
      <p:bldP spid="14348" grpId="0"/>
      <p:bldP spid="14349" grpId="0" animBg="1"/>
      <p:bldP spid="1435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3505200" y="185738"/>
            <a:ext cx="4495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 u="sng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Thứ năm ngày 8 tháng 4 năm 2010.</a:t>
            </a: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0" y="0"/>
            <a:ext cx="9144000" cy="765175"/>
          </a:xfrm>
          <a:prstGeom prst="rect">
            <a:avLst/>
          </a:prstGeom>
          <a:gradFill rotWithShape="0">
            <a:gsLst>
              <a:gs pos="0">
                <a:srgbClr val="FFCC00"/>
              </a:gs>
              <a:gs pos="50000">
                <a:srgbClr val="FFFFFF"/>
              </a:gs>
              <a:gs pos="100000">
                <a:srgbClr val="FFCC00"/>
              </a:gs>
            </a:gsLst>
            <a:lin ang="5400000" scaled="1"/>
          </a:gradFill>
          <a:ln w="57150" cmpd="thinThick">
            <a:pattFill prst="pct90">
              <a:fgClr>
                <a:srgbClr val="006600"/>
              </a:fgClr>
              <a:bgClr>
                <a:srgbClr val="FFFFFF"/>
              </a:bgClr>
            </a:patt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124" name="Group 4"/>
          <p:cNvGrpSpPr>
            <a:grpSpLocks/>
          </p:cNvGrpSpPr>
          <p:nvPr/>
        </p:nvGrpSpPr>
        <p:grpSpPr bwMode="auto">
          <a:xfrm>
            <a:off x="1133475" y="42863"/>
            <a:ext cx="701675" cy="649287"/>
            <a:chOff x="2256" y="3360"/>
            <a:chExt cx="768" cy="515"/>
          </a:xfrm>
        </p:grpSpPr>
        <p:pic>
          <p:nvPicPr>
            <p:cNvPr id="5164" name="Picture 5" descr="197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400" y="3360"/>
              <a:ext cx="624" cy="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65" name="Picture 6" descr="196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256" y="3504"/>
              <a:ext cx="576" cy="3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125" name="Rectangle 7"/>
          <p:cNvSpPr>
            <a:spLocks noChangeArrowheads="1"/>
          </p:cNvSpPr>
          <p:nvPr/>
        </p:nvSpPr>
        <p:spPr bwMode="auto">
          <a:xfrm>
            <a:off x="0" y="765175"/>
            <a:ext cx="9144000" cy="6092825"/>
          </a:xfrm>
          <a:prstGeom prst="rect">
            <a:avLst/>
          </a:prstGeom>
          <a:noFill/>
          <a:ln w="57150" cmpd="thinThick">
            <a:pattFill prst="pct90">
              <a:fgClr>
                <a:srgbClr val="006600"/>
              </a:fgClr>
              <a:bgClr>
                <a:srgbClr val="FFFFFF"/>
              </a:bgClr>
            </a:patt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12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5747129"/>
              </p:ext>
            </p:extLst>
          </p:nvPr>
        </p:nvGraphicFramePr>
        <p:xfrm>
          <a:off x="39688" y="784225"/>
          <a:ext cx="990600" cy="987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r:id="rId5" imgW="1278331" imgH="1273759" progId="MS_ClipArt_Gallery">
                  <p:embed/>
                </p:oleObj>
              </mc:Choice>
              <mc:Fallback>
                <p:oleObj r:id="rId5" imgW="1278331" imgH="1273759" progId="MS_ClipArt_Gallery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88" y="784225"/>
                        <a:ext cx="990600" cy="987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127" name="Picture 9" descr="book3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8604250" y="-12700"/>
            <a:ext cx="4381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128" name="Group 10"/>
          <p:cNvGrpSpPr>
            <a:grpSpLocks/>
          </p:cNvGrpSpPr>
          <p:nvPr/>
        </p:nvGrpSpPr>
        <p:grpSpPr bwMode="auto">
          <a:xfrm>
            <a:off x="34925" y="79375"/>
            <a:ext cx="1414463" cy="631825"/>
            <a:chOff x="4905" y="48"/>
            <a:chExt cx="807" cy="528"/>
          </a:xfrm>
        </p:grpSpPr>
        <p:sp>
          <p:nvSpPr>
            <p:cNvPr id="5160" name="Oval 11"/>
            <p:cNvSpPr>
              <a:spLocks noChangeArrowheads="1"/>
            </p:cNvSpPr>
            <p:nvPr/>
          </p:nvSpPr>
          <p:spPr bwMode="gray">
            <a:xfrm>
              <a:off x="4905" y="462"/>
              <a:ext cx="807" cy="114"/>
            </a:xfrm>
            <a:prstGeom prst="ellipse">
              <a:avLst/>
            </a:prstGeom>
            <a:solidFill>
              <a:srgbClr val="3333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5161" name="Group 12"/>
            <p:cNvGrpSpPr>
              <a:grpSpLocks/>
            </p:cNvGrpSpPr>
            <p:nvPr/>
          </p:nvGrpSpPr>
          <p:grpSpPr bwMode="auto">
            <a:xfrm>
              <a:off x="4926" y="48"/>
              <a:ext cx="759" cy="396"/>
              <a:chOff x="2016" y="1920"/>
              <a:chExt cx="1680" cy="1680"/>
            </a:xfrm>
          </p:grpSpPr>
          <p:sp>
            <p:nvSpPr>
              <p:cNvPr id="5162" name="Oval 13"/>
              <p:cNvSpPr>
                <a:spLocks noChangeArrowheads="1"/>
              </p:cNvSpPr>
              <p:nvPr/>
            </p:nvSpPr>
            <p:spPr bwMode="gray">
              <a:xfrm>
                <a:off x="2016" y="1920"/>
                <a:ext cx="1680" cy="1680"/>
              </a:xfrm>
              <a:prstGeom prst="ellipse">
                <a:avLst/>
              </a:prstGeom>
              <a:solidFill>
                <a:srgbClr val="3333FF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163" name="Freeform 14"/>
              <p:cNvSpPr>
                <a:spLocks/>
              </p:cNvSpPr>
              <p:nvPr/>
            </p:nvSpPr>
            <p:spPr bwMode="gray">
              <a:xfrm>
                <a:off x="2208" y="1948"/>
                <a:ext cx="1296" cy="634"/>
              </a:xfrm>
              <a:custGeom>
                <a:avLst/>
                <a:gdLst>
                  <a:gd name="T0" fmla="*/ 1276 w 1321"/>
                  <a:gd name="T1" fmla="*/ 357 h 712"/>
                  <a:gd name="T2" fmla="*/ 1292 w 1321"/>
                  <a:gd name="T3" fmla="*/ 394 h 712"/>
                  <a:gd name="T4" fmla="*/ 1296 w 1321"/>
                  <a:gd name="T5" fmla="*/ 428 h 712"/>
                  <a:gd name="T6" fmla="*/ 1290 w 1321"/>
                  <a:gd name="T7" fmla="*/ 459 h 712"/>
                  <a:gd name="T8" fmla="*/ 1273 w 1321"/>
                  <a:gd name="T9" fmla="*/ 490 h 712"/>
                  <a:gd name="T10" fmla="*/ 1248 w 1321"/>
                  <a:gd name="T11" fmla="*/ 516 h 712"/>
                  <a:gd name="T12" fmla="*/ 1216 w 1321"/>
                  <a:gd name="T13" fmla="*/ 538 h 712"/>
                  <a:gd name="T14" fmla="*/ 1173 w 1321"/>
                  <a:gd name="T15" fmla="*/ 559 h 712"/>
                  <a:gd name="T16" fmla="*/ 1125 w 1321"/>
                  <a:gd name="T17" fmla="*/ 578 h 712"/>
                  <a:gd name="T18" fmla="*/ 1071 w 1321"/>
                  <a:gd name="T19" fmla="*/ 594 h 712"/>
                  <a:gd name="T20" fmla="*/ 1011 w 1321"/>
                  <a:gd name="T21" fmla="*/ 608 h 712"/>
                  <a:gd name="T22" fmla="*/ 949 w 1321"/>
                  <a:gd name="T23" fmla="*/ 618 h 712"/>
                  <a:gd name="T24" fmla="*/ 879 w 1321"/>
                  <a:gd name="T25" fmla="*/ 627 h 712"/>
                  <a:gd name="T26" fmla="*/ 808 w 1321"/>
                  <a:gd name="T27" fmla="*/ 632 h 712"/>
                  <a:gd name="T28" fmla="*/ 780 w 1321"/>
                  <a:gd name="T29" fmla="*/ 634 h 712"/>
                  <a:gd name="T30" fmla="*/ 467 w 1321"/>
                  <a:gd name="T31" fmla="*/ 634 h 712"/>
                  <a:gd name="T32" fmla="*/ 463 w 1321"/>
                  <a:gd name="T33" fmla="*/ 634 h 712"/>
                  <a:gd name="T34" fmla="*/ 401 w 1321"/>
                  <a:gd name="T35" fmla="*/ 630 h 712"/>
                  <a:gd name="T36" fmla="*/ 341 w 1321"/>
                  <a:gd name="T37" fmla="*/ 627 h 712"/>
                  <a:gd name="T38" fmla="*/ 285 w 1321"/>
                  <a:gd name="T39" fmla="*/ 620 h 712"/>
                  <a:gd name="T40" fmla="*/ 231 w 1321"/>
                  <a:gd name="T41" fmla="*/ 614 h 712"/>
                  <a:gd name="T42" fmla="*/ 182 w 1321"/>
                  <a:gd name="T43" fmla="*/ 603 h 712"/>
                  <a:gd name="T44" fmla="*/ 138 w 1321"/>
                  <a:gd name="T45" fmla="*/ 590 h 712"/>
                  <a:gd name="T46" fmla="*/ 100 w 1321"/>
                  <a:gd name="T47" fmla="*/ 577 h 712"/>
                  <a:gd name="T48" fmla="*/ 66 w 1321"/>
                  <a:gd name="T49" fmla="*/ 561 h 712"/>
                  <a:gd name="T50" fmla="*/ 38 w 1321"/>
                  <a:gd name="T51" fmla="*/ 541 h 712"/>
                  <a:gd name="T52" fmla="*/ 18 w 1321"/>
                  <a:gd name="T53" fmla="*/ 519 h 712"/>
                  <a:gd name="T54" fmla="*/ 6 w 1321"/>
                  <a:gd name="T55" fmla="*/ 493 h 712"/>
                  <a:gd name="T56" fmla="*/ 0 w 1321"/>
                  <a:gd name="T57" fmla="*/ 467 h 712"/>
                  <a:gd name="T58" fmla="*/ 0 w 1321"/>
                  <a:gd name="T59" fmla="*/ 463 h 712"/>
                  <a:gd name="T60" fmla="*/ 4 w 1321"/>
                  <a:gd name="T61" fmla="*/ 434 h 712"/>
                  <a:gd name="T62" fmla="*/ 16 w 1321"/>
                  <a:gd name="T63" fmla="*/ 397 h 712"/>
                  <a:gd name="T64" fmla="*/ 50 w 1321"/>
                  <a:gd name="T65" fmla="*/ 329 h 712"/>
                  <a:gd name="T66" fmla="*/ 92 w 1321"/>
                  <a:gd name="T67" fmla="*/ 266 h 712"/>
                  <a:gd name="T68" fmla="*/ 144 w 1321"/>
                  <a:gd name="T69" fmla="*/ 209 h 712"/>
                  <a:gd name="T70" fmla="*/ 200 w 1321"/>
                  <a:gd name="T71" fmla="*/ 157 h 712"/>
                  <a:gd name="T72" fmla="*/ 265 w 1321"/>
                  <a:gd name="T73" fmla="*/ 111 h 712"/>
                  <a:gd name="T74" fmla="*/ 335 w 1321"/>
                  <a:gd name="T75" fmla="*/ 73 h 712"/>
                  <a:gd name="T76" fmla="*/ 407 w 1321"/>
                  <a:gd name="T77" fmla="*/ 42 h 712"/>
                  <a:gd name="T78" fmla="*/ 488 w 1321"/>
                  <a:gd name="T79" fmla="*/ 19 h 712"/>
                  <a:gd name="T80" fmla="*/ 570 w 1321"/>
                  <a:gd name="T81" fmla="*/ 5 h 712"/>
                  <a:gd name="T82" fmla="*/ 654 w 1321"/>
                  <a:gd name="T83" fmla="*/ 0 h 712"/>
                  <a:gd name="T84" fmla="*/ 654 w 1321"/>
                  <a:gd name="T85" fmla="*/ 0 h 712"/>
                  <a:gd name="T86" fmla="*/ 745 w 1321"/>
                  <a:gd name="T87" fmla="*/ 5 h 712"/>
                  <a:gd name="T88" fmla="*/ 831 w 1321"/>
                  <a:gd name="T89" fmla="*/ 20 h 712"/>
                  <a:gd name="T90" fmla="*/ 914 w 1321"/>
                  <a:gd name="T91" fmla="*/ 47 h 712"/>
                  <a:gd name="T92" fmla="*/ 991 w 1321"/>
                  <a:gd name="T93" fmla="*/ 80 h 712"/>
                  <a:gd name="T94" fmla="*/ 1062 w 1321"/>
                  <a:gd name="T95" fmla="*/ 122 h 712"/>
                  <a:gd name="T96" fmla="*/ 1127 w 1321"/>
                  <a:gd name="T97" fmla="*/ 173 h 712"/>
                  <a:gd name="T98" fmla="*/ 1185 w 1321"/>
                  <a:gd name="T99" fmla="*/ 228 h 712"/>
                  <a:gd name="T100" fmla="*/ 1234 w 1321"/>
                  <a:gd name="T101" fmla="*/ 289 h 712"/>
                  <a:gd name="T102" fmla="*/ 1276 w 1321"/>
                  <a:gd name="T103" fmla="*/ 357 h 712"/>
                  <a:gd name="T104" fmla="*/ 1276 w 1321"/>
                  <a:gd name="T105" fmla="*/ 357 h 712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1321"/>
                  <a:gd name="T160" fmla="*/ 0 h 712"/>
                  <a:gd name="T161" fmla="*/ 1321 w 1321"/>
                  <a:gd name="T162" fmla="*/ 712 h 712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1321" h="712">
                    <a:moveTo>
                      <a:pt x="1301" y="401"/>
                    </a:moveTo>
                    <a:lnTo>
                      <a:pt x="1317" y="442"/>
                    </a:lnTo>
                    <a:lnTo>
                      <a:pt x="1321" y="481"/>
                    </a:lnTo>
                    <a:lnTo>
                      <a:pt x="1315" y="516"/>
                    </a:lnTo>
                    <a:lnTo>
                      <a:pt x="1298" y="550"/>
                    </a:lnTo>
                    <a:lnTo>
                      <a:pt x="1272" y="579"/>
                    </a:lnTo>
                    <a:lnTo>
                      <a:pt x="1239" y="604"/>
                    </a:lnTo>
                    <a:lnTo>
                      <a:pt x="1196" y="628"/>
                    </a:lnTo>
                    <a:lnTo>
                      <a:pt x="1147" y="649"/>
                    </a:lnTo>
                    <a:lnTo>
                      <a:pt x="1092" y="667"/>
                    </a:lnTo>
                    <a:lnTo>
                      <a:pt x="1031" y="683"/>
                    </a:lnTo>
                    <a:lnTo>
                      <a:pt x="967" y="694"/>
                    </a:lnTo>
                    <a:lnTo>
                      <a:pt x="896" y="704"/>
                    </a:lnTo>
                    <a:lnTo>
                      <a:pt x="824" y="710"/>
                    </a:lnTo>
                    <a:lnTo>
                      <a:pt x="795" y="712"/>
                    </a:lnTo>
                    <a:lnTo>
                      <a:pt x="476" y="712"/>
                    </a:lnTo>
                    <a:lnTo>
                      <a:pt x="472" y="712"/>
                    </a:lnTo>
                    <a:lnTo>
                      <a:pt x="409" y="708"/>
                    </a:lnTo>
                    <a:lnTo>
                      <a:pt x="348" y="704"/>
                    </a:lnTo>
                    <a:lnTo>
                      <a:pt x="290" y="696"/>
                    </a:lnTo>
                    <a:lnTo>
                      <a:pt x="235" y="689"/>
                    </a:lnTo>
                    <a:lnTo>
                      <a:pt x="186" y="677"/>
                    </a:lnTo>
                    <a:lnTo>
                      <a:pt x="141" y="663"/>
                    </a:lnTo>
                    <a:lnTo>
                      <a:pt x="102" y="648"/>
                    </a:lnTo>
                    <a:lnTo>
                      <a:pt x="67" y="630"/>
                    </a:lnTo>
                    <a:lnTo>
                      <a:pt x="39" y="608"/>
                    </a:lnTo>
                    <a:lnTo>
                      <a:pt x="18" y="583"/>
                    </a:lnTo>
                    <a:lnTo>
                      <a:pt x="6" y="554"/>
                    </a:lnTo>
                    <a:lnTo>
                      <a:pt x="0" y="524"/>
                    </a:lnTo>
                    <a:lnTo>
                      <a:pt x="0" y="520"/>
                    </a:lnTo>
                    <a:lnTo>
                      <a:pt x="4" y="487"/>
                    </a:lnTo>
                    <a:lnTo>
                      <a:pt x="16" y="446"/>
                    </a:lnTo>
                    <a:lnTo>
                      <a:pt x="51" y="370"/>
                    </a:lnTo>
                    <a:lnTo>
                      <a:pt x="94" y="299"/>
                    </a:lnTo>
                    <a:lnTo>
                      <a:pt x="147" y="235"/>
                    </a:lnTo>
                    <a:lnTo>
                      <a:pt x="204" y="176"/>
                    </a:lnTo>
                    <a:lnTo>
                      <a:pt x="270" y="125"/>
                    </a:lnTo>
                    <a:lnTo>
                      <a:pt x="341" y="82"/>
                    </a:lnTo>
                    <a:lnTo>
                      <a:pt x="415" y="47"/>
                    </a:lnTo>
                    <a:lnTo>
                      <a:pt x="497" y="21"/>
                    </a:lnTo>
                    <a:lnTo>
                      <a:pt x="581" y="6"/>
                    </a:lnTo>
                    <a:lnTo>
                      <a:pt x="667" y="0"/>
                    </a:lnTo>
                    <a:lnTo>
                      <a:pt x="759" y="6"/>
                    </a:lnTo>
                    <a:lnTo>
                      <a:pt x="847" y="23"/>
                    </a:lnTo>
                    <a:lnTo>
                      <a:pt x="932" y="53"/>
                    </a:lnTo>
                    <a:lnTo>
                      <a:pt x="1010" y="90"/>
                    </a:lnTo>
                    <a:lnTo>
                      <a:pt x="1082" y="137"/>
                    </a:lnTo>
                    <a:lnTo>
                      <a:pt x="1149" y="194"/>
                    </a:lnTo>
                    <a:lnTo>
                      <a:pt x="1208" y="256"/>
                    </a:lnTo>
                    <a:lnTo>
                      <a:pt x="1258" y="325"/>
                    </a:lnTo>
                    <a:lnTo>
                      <a:pt x="1301" y="401"/>
                    </a:lnTo>
                    <a:close/>
                  </a:path>
                </a:pathLst>
              </a:custGeom>
              <a:solidFill>
                <a:srgbClr val="3333FF"/>
              </a:solidFill>
              <a:ln w="0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grpSp>
        <p:nvGrpSpPr>
          <p:cNvPr id="5129" name="Group 15"/>
          <p:cNvGrpSpPr>
            <a:grpSpLocks/>
          </p:cNvGrpSpPr>
          <p:nvPr/>
        </p:nvGrpSpPr>
        <p:grpSpPr bwMode="auto">
          <a:xfrm>
            <a:off x="8675688" y="255588"/>
            <a:ext cx="417512" cy="465137"/>
            <a:chOff x="4368" y="3600"/>
            <a:chExt cx="576" cy="624"/>
          </a:xfrm>
        </p:grpSpPr>
        <p:pic>
          <p:nvPicPr>
            <p:cNvPr id="5158" name="Picture 16" descr="226"/>
            <p:cNvPicPr>
              <a:picLocks noChangeAspect="1" noChangeArrowheads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4368" y="3600"/>
              <a:ext cx="402" cy="6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5159" name="Picture 17" descr="211"/>
            <p:cNvPicPr>
              <a:picLocks noChangeAspect="1" noChangeArrowheads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>
              <a:off x="4464" y="3648"/>
              <a:ext cx="480" cy="4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aphicFrame>
        <p:nvGraphicFramePr>
          <p:cNvPr id="5130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9718896"/>
              </p:ext>
            </p:extLst>
          </p:nvPr>
        </p:nvGraphicFramePr>
        <p:xfrm>
          <a:off x="4508500" y="3911600"/>
          <a:ext cx="127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Equation" r:id="rId10" imgW="126890" imgH="190335" progId="Equation.DSMT4">
                  <p:embed/>
                </p:oleObj>
              </mc:Choice>
              <mc:Fallback>
                <p:oleObj name="Equation" r:id="rId10" imgW="126890" imgH="190335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8500" y="3911600"/>
                        <a:ext cx="127000" cy="190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1" name="Text Box 20"/>
          <p:cNvSpPr txBox="1">
            <a:spLocks noChangeArrowheads="1"/>
          </p:cNvSpPr>
          <p:nvPr/>
        </p:nvSpPr>
        <p:spPr bwMode="auto">
          <a:xfrm>
            <a:off x="74613" y="115888"/>
            <a:ext cx="1662112" cy="3968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Tập đọc 2</a:t>
            </a:r>
          </a:p>
        </p:txBody>
      </p:sp>
      <p:sp>
        <p:nvSpPr>
          <p:cNvPr id="5132" name="Rectangle 21"/>
          <p:cNvSpPr>
            <a:spLocks noChangeArrowheads="1"/>
          </p:cNvSpPr>
          <p:nvPr/>
        </p:nvSpPr>
        <p:spPr bwMode="auto">
          <a:xfrm>
            <a:off x="2051050" y="793750"/>
            <a:ext cx="1258678" cy="43088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200" b="1" u="sng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 đọc:</a:t>
            </a:r>
          </a:p>
        </p:txBody>
      </p:sp>
      <p:sp>
        <p:nvSpPr>
          <p:cNvPr id="5133" name="Rectangle 22"/>
          <p:cNvSpPr>
            <a:spLocks noChangeArrowheads="1"/>
          </p:cNvSpPr>
          <p:nvPr/>
        </p:nvSpPr>
        <p:spPr bwMode="auto">
          <a:xfrm>
            <a:off x="3813175" y="912813"/>
            <a:ext cx="1489510" cy="46166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4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Bưu thiếp</a:t>
            </a:r>
          </a:p>
        </p:txBody>
      </p:sp>
      <p:sp>
        <p:nvSpPr>
          <p:cNvPr id="5134" name="Text Box 23"/>
          <p:cNvSpPr txBox="1">
            <a:spLocks noChangeArrowheads="1"/>
          </p:cNvSpPr>
          <p:nvPr/>
        </p:nvSpPr>
        <p:spPr bwMode="auto">
          <a:xfrm>
            <a:off x="2238375" y="1412875"/>
            <a:ext cx="1828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Luyện đọc</a:t>
            </a:r>
            <a:r>
              <a:rPr lang="en-US" sz="2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5135" name="Text Box 24"/>
          <p:cNvSpPr txBox="1">
            <a:spLocks noChangeArrowheads="1"/>
          </p:cNvSpPr>
          <p:nvPr/>
        </p:nvSpPr>
        <p:spPr bwMode="auto">
          <a:xfrm>
            <a:off x="5270500" y="1414463"/>
            <a:ext cx="2209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Tìm hiểu bài</a:t>
            </a:r>
          </a:p>
        </p:txBody>
      </p:sp>
      <p:sp>
        <p:nvSpPr>
          <p:cNvPr id="5136" name="Line 25"/>
          <p:cNvSpPr>
            <a:spLocks noChangeShapeType="1"/>
          </p:cNvSpPr>
          <p:nvPr/>
        </p:nvSpPr>
        <p:spPr bwMode="auto">
          <a:xfrm>
            <a:off x="4572000" y="1744663"/>
            <a:ext cx="0" cy="311150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37" name="Line 26"/>
          <p:cNvSpPr>
            <a:spLocks noChangeShapeType="1"/>
          </p:cNvSpPr>
          <p:nvPr/>
        </p:nvSpPr>
        <p:spPr bwMode="auto">
          <a:xfrm>
            <a:off x="3810000" y="1744663"/>
            <a:ext cx="1447800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703" name="Text Box 31"/>
          <p:cNvSpPr txBox="1">
            <a:spLocks noChangeArrowheads="1"/>
          </p:cNvSpPr>
          <p:nvPr/>
        </p:nvSpPr>
        <p:spPr bwMode="auto">
          <a:xfrm>
            <a:off x="107950" y="2708275"/>
            <a:ext cx="4321175" cy="146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vi-VN" sz="20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Nhân dịp năm mới,  cháu kính chúc ông bà mạnh khỏe và nhiều niềm vui.</a:t>
            </a:r>
          </a:p>
          <a:p>
            <a:pPr>
              <a:spcBef>
                <a:spcPct val="50000"/>
              </a:spcBef>
              <a:defRPr/>
            </a:pPr>
            <a:r>
              <a:rPr lang="vi-VN" sz="20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                </a:t>
            </a:r>
          </a:p>
        </p:txBody>
      </p:sp>
      <p:sp>
        <p:nvSpPr>
          <p:cNvPr id="5143" name="Text Box 32"/>
          <p:cNvSpPr txBox="1">
            <a:spLocks noChangeArrowheads="1"/>
          </p:cNvSpPr>
          <p:nvPr/>
        </p:nvSpPr>
        <p:spPr bwMode="auto">
          <a:xfrm>
            <a:off x="2719388" y="2619375"/>
            <a:ext cx="6477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32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/</a:t>
            </a:r>
          </a:p>
        </p:txBody>
      </p:sp>
      <p:sp>
        <p:nvSpPr>
          <p:cNvPr id="5144" name="Text Box 33"/>
          <p:cNvSpPr txBox="1">
            <a:spLocks noChangeArrowheads="1"/>
          </p:cNvSpPr>
          <p:nvPr/>
        </p:nvSpPr>
        <p:spPr bwMode="auto">
          <a:xfrm>
            <a:off x="1011238" y="3225800"/>
            <a:ext cx="6477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32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//</a:t>
            </a:r>
          </a:p>
        </p:txBody>
      </p:sp>
      <p:sp>
        <p:nvSpPr>
          <p:cNvPr id="5145" name="Text Box 34"/>
          <p:cNvSpPr txBox="1">
            <a:spLocks noChangeArrowheads="1"/>
          </p:cNvSpPr>
          <p:nvPr/>
        </p:nvSpPr>
        <p:spPr bwMode="auto">
          <a:xfrm>
            <a:off x="2792413" y="2924175"/>
            <a:ext cx="6477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32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/</a:t>
            </a:r>
          </a:p>
        </p:txBody>
      </p:sp>
      <p:sp>
        <p:nvSpPr>
          <p:cNvPr id="5146" name="Text Box 35"/>
          <p:cNvSpPr txBox="1">
            <a:spLocks noChangeArrowheads="1"/>
          </p:cNvSpPr>
          <p:nvPr/>
        </p:nvSpPr>
        <p:spPr bwMode="auto">
          <a:xfrm>
            <a:off x="322263" y="3789363"/>
            <a:ext cx="424973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      </a:t>
            </a:r>
            <a:r>
              <a:rPr lang="vi-VN" sz="2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Vui nhất  là thấy cháu viết chữ đẹp hơn trước nhiều.</a:t>
            </a:r>
          </a:p>
        </p:txBody>
      </p:sp>
      <p:sp>
        <p:nvSpPr>
          <p:cNvPr id="5147" name="Text Box 36"/>
          <p:cNvSpPr txBox="1">
            <a:spLocks noChangeArrowheads="1"/>
          </p:cNvSpPr>
          <p:nvPr/>
        </p:nvSpPr>
        <p:spPr bwMode="auto">
          <a:xfrm>
            <a:off x="1620838" y="3716338"/>
            <a:ext cx="6477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32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/</a:t>
            </a:r>
          </a:p>
        </p:txBody>
      </p:sp>
      <p:sp>
        <p:nvSpPr>
          <p:cNvPr id="5148" name="Text Box 37"/>
          <p:cNvSpPr txBox="1">
            <a:spLocks noChangeArrowheads="1"/>
          </p:cNvSpPr>
          <p:nvPr/>
        </p:nvSpPr>
        <p:spPr bwMode="auto">
          <a:xfrm>
            <a:off x="2665413" y="4005263"/>
            <a:ext cx="6477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32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//</a:t>
            </a:r>
          </a:p>
        </p:txBody>
      </p:sp>
      <p:sp>
        <p:nvSpPr>
          <p:cNvPr id="5149" name="Text Box 38"/>
          <p:cNvSpPr txBox="1">
            <a:spLocks noChangeArrowheads="1"/>
          </p:cNvSpPr>
          <p:nvPr/>
        </p:nvSpPr>
        <p:spPr bwMode="auto">
          <a:xfrm>
            <a:off x="179388" y="4538663"/>
            <a:ext cx="4392612" cy="176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Người nhận:   Trần Hoàng Ngân</a:t>
            </a:r>
          </a:p>
          <a:p>
            <a:pPr>
              <a:spcBef>
                <a:spcPct val="50000"/>
              </a:spcBef>
            </a:pPr>
            <a:r>
              <a:rPr lang="vi-VN" sz="2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2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vi-VN" sz="2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18 đường Võ Thị Sáu</a:t>
            </a: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vi-VN" sz="2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thị xã Vĩnh Long</a:t>
            </a:r>
          </a:p>
          <a:p>
            <a:pPr>
              <a:spcBef>
                <a:spcPct val="50000"/>
              </a:spcBef>
            </a:pPr>
            <a:r>
              <a:rPr lang="vi-VN" sz="2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sz="2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vi-VN" sz="2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tỉnh Vĩnh Long</a:t>
            </a:r>
          </a:p>
        </p:txBody>
      </p:sp>
      <p:sp>
        <p:nvSpPr>
          <p:cNvPr id="5150" name="Text Box 39"/>
          <p:cNvSpPr txBox="1">
            <a:spLocks noChangeArrowheads="1"/>
          </p:cNvSpPr>
          <p:nvPr/>
        </p:nvSpPr>
        <p:spPr bwMode="auto">
          <a:xfrm>
            <a:off x="1549400" y="4419600"/>
            <a:ext cx="6477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32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// </a:t>
            </a:r>
          </a:p>
        </p:txBody>
      </p:sp>
      <p:sp>
        <p:nvSpPr>
          <p:cNvPr id="5151" name="Text Box 40"/>
          <p:cNvSpPr txBox="1">
            <a:spLocks noChangeArrowheads="1"/>
          </p:cNvSpPr>
          <p:nvPr/>
        </p:nvSpPr>
        <p:spPr bwMode="auto">
          <a:xfrm>
            <a:off x="3817938" y="4419600"/>
            <a:ext cx="6477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32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// </a:t>
            </a:r>
          </a:p>
        </p:txBody>
      </p:sp>
      <p:sp>
        <p:nvSpPr>
          <p:cNvPr id="5152" name="Text Box 41"/>
          <p:cNvSpPr txBox="1">
            <a:spLocks noChangeArrowheads="1"/>
          </p:cNvSpPr>
          <p:nvPr/>
        </p:nvSpPr>
        <p:spPr bwMode="auto">
          <a:xfrm>
            <a:off x="4013200" y="4883150"/>
            <a:ext cx="6477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32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// </a:t>
            </a:r>
          </a:p>
        </p:txBody>
      </p:sp>
      <p:sp>
        <p:nvSpPr>
          <p:cNvPr id="5153" name="Text Box 42"/>
          <p:cNvSpPr txBox="1">
            <a:spLocks noChangeArrowheads="1"/>
          </p:cNvSpPr>
          <p:nvPr/>
        </p:nvSpPr>
        <p:spPr bwMode="auto">
          <a:xfrm>
            <a:off x="3584575" y="5384800"/>
            <a:ext cx="6477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32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// </a:t>
            </a:r>
          </a:p>
        </p:txBody>
      </p:sp>
      <p:sp>
        <p:nvSpPr>
          <p:cNvPr id="5154" name="Text Box 43"/>
          <p:cNvSpPr txBox="1">
            <a:spLocks noChangeArrowheads="1"/>
          </p:cNvSpPr>
          <p:nvPr/>
        </p:nvSpPr>
        <p:spPr bwMode="auto">
          <a:xfrm>
            <a:off x="3635375" y="5826125"/>
            <a:ext cx="6477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32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// </a:t>
            </a:r>
          </a:p>
        </p:txBody>
      </p:sp>
      <p:pic>
        <p:nvPicPr>
          <p:cNvPr id="28718" name="Picture 46" descr="Buu thiep(2)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144463" y="2709863"/>
            <a:ext cx="5364162" cy="4103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871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500"/>
                                        <p:tgtEl>
                                          <p:spTgt spid="287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287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3"/>
          <p:cNvSpPr txBox="1">
            <a:spLocks noChangeArrowheads="1"/>
          </p:cNvSpPr>
          <p:nvPr/>
        </p:nvSpPr>
        <p:spPr bwMode="auto">
          <a:xfrm>
            <a:off x="3505200" y="185738"/>
            <a:ext cx="4495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 u="sng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Thứ năm ngày 8 tháng 4 năm 2010.</a:t>
            </a:r>
          </a:p>
        </p:txBody>
      </p:sp>
      <p:sp>
        <p:nvSpPr>
          <p:cNvPr id="3075" name="Rectangle 4"/>
          <p:cNvSpPr>
            <a:spLocks noChangeArrowheads="1"/>
          </p:cNvSpPr>
          <p:nvPr/>
        </p:nvSpPr>
        <p:spPr bwMode="auto">
          <a:xfrm>
            <a:off x="0" y="0"/>
            <a:ext cx="9144000" cy="765175"/>
          </a:xfrm>
          <a:prstGeom prst="rect">
            <a:avLst/>
          </a:prstGeom>
          <a:gradFill rotWithShape="0">
            <a:gsLst>
              <a:gs pos="0">
                <a:srgbClr val="FFCC00"/>
              </a:gs>
              <a:gs pos="50000">
                <a:srgbClr val="FFFFFF"/>
              </a:gs>
              <a:gs pos="100000">
                <a:srgbClr val="FFCC00"/>
              </a:gs>
            </a:gsLst>
            <a:lin ang="5400000" scaled="1"/>
          </a:gradFill>
          <a:ln w="57150" cmpd="thinThick">
            <a:pattFill prst="pct90">
              <a:fgClr>
                <a:srgbClr val="006600"/>
              </a:fgClr>
              <a:bgClr>
                <a:srgbClr val="FFFFFF"/>
              </a:bgClr>
            </a:patt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076" name="Group 5"/>
          <p:cNvGrpSpPr>
            <a:grpSpLocks/>
          </p:cNvGrpSpPr>
          <p:nvPr/>
        </p:nvGrpSpPr>
        <p:grpSpPr bwMode="auto">
          <a:xfrm>
            <a:off x="1133475" y="42863"/>
            <a:ext cx="701675" cy="649287"/>
            <a:chOff x="2256" y="3360"/>
            <a:chExt cx="768" cy="515"/>
          </a:xfrm>
        </p:grpSpPr>
        <p:pic>
          <p:nvPicPr>
            <p:cNvPr id="3116" name="Picture 6" descr="197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400" y="3360"/>
              <a:ext cx="624" cy="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117" name="Picture 7" descr="196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256" y="3504"/>
              <a:ext cx="576" cy="3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3077" name="Rectangle 8"/>
          <p:cNvSpPr>
            <a:spLocks noChangeArrowheads="1"/>
          </p:cNvSpPr>
          <p:nvPr/>
        </p:nvSpPr>
        <p:spPr bwMode="auto">
          <a:xfrm>
            <a:off x="0" y="765175"/>
            <a:ext cx="9144000" cy="6092825"/>
          </a:xfrm>
          <a:prstGeom prst="rect">
            <a:avLst/>
          </a:prstGeom>
          <a:noFill/>
          <a:ln w="57150" cmpd="thinThick">
            <a:pattFill prst="pct90">
              <a:fgClr>
                <a:srgbClr val="006600"/>
              </a:fgClr>
              <a:bgClr>
                <a:srgbClr val="FFFFFF"/>
              </a:bgClr>
            </a:patt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078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4000682"/>
              </p:ext>
            </p:extLst>
          </p:nvPr>
        </p:nvGraphicFramePr>
        <p:xfrm>
          <a:off x="39688" y="784225"/>
          <a:ext cx="990600" cy="987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r:id="rId5" imgW="1278331" imgH="1273759" progId="MS_ClipArt_Gallery">
                  <p:embed/>
                </p:oleObj>
              </mc:Choice>
              <mc:Fallback>
                <p:oleObj r:id="rId5" imgW="1278331" imgH="1273759" progId="MS_ClipArt_Gallery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88" y="784225"/>
                        <a:ext cx="990600" cy="987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079" name="Picture 10" descr="book3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8604250" y="-12700"/>
            <a:ext cx="4381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080" name="Group 11"/>
          <p:cNvGrpSpPr>
            <a:grpSpLocks/>
          </p:cNvGrpSpPr>
          <p:nvPr/>
        </p:nvGrpSpPr>
        <p:grpSpPr bwMode="auto">
          <a:xfrm>
            <a:off x="34925" y="79375"/>
            <a:ext cx="1414463" cy="631825"/>
            <a:chOff x="4905" y="48"/>
            <a:chExt cx="807" cy="528"/>
          </a:xfrm>
        </p:grpSpPr>
        <p:sp>
          <p:nvSpPr>
            <p:cNvPr id="3112" name="Oval 12"/>
            <p:cNvSpPr>
              <a:spLocks noChangeArrowheads="1"/>
            </p:cNvSpPr>
            <p:nvPr/>
          </p:nvSpPr>
          <p:spPr bwMode="gray">
            <a:xfrm>
              <a:off x="4905" y="462"/>
              <a:ext cx="807" cy="114"/>
            </a:xfrm>
            <a:prstGeom prst="ellipse">
              <a:avLst/>
            </a:prstGeom>
            <a:solidFill>
              <a:srgbClr val="3333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3113" name="Group 13"/>
            <p:cNvGrpSpPr>
              <a:grpSpLocks/>
            </p:cNvGrpSpPr>
            <p:nvPr/>
          </p:nvGrpSpPr>
          <p:grpSpPr bwMode="auto">
            <a:xfrm>
              <a:off x="4926" y="48"/>
              <a:ext cx="759" cy="396"/>
              <a:chOff x="2016" y="1920"/>
              <a:chExt cx="1680" cy="1680"/>
            </a:xfrm>
          </p:grpSpPr>
          <p:sp>
            <p:nvSpPr>
              <p:cNvPr id="3114" name="Oval 14"/>
              <p:cNvSpPr>
                <a:spLocks noChangeArrowheads="1"/>
              </p:cNvSpPr>
              <p:nvPr/>
            </p:nvSpPr>
            <p:spPr bwMode="gray">
              <a:xfrm>
                <a:off x="2016" y="1920"/>
                <a:ext cx="1680" cy="1680"/>
              </a:xfrm>
              <a:prstGeom prst="ellipse">
                <a:avLst/>
              </a:prstGeom>
              <a:solidFill>
                <a:srgbClr val="3333FF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3115" name="Freeform 15"/>
              <p:cNvSpPr>
                <a:spLocks/>
              </p:cNvSpPr>
              <p:nvPr/>
            </p:nvSpPr>
            <p:spPr bwMode="gray">
              <a:xfrm>
                <a:off x="2208" y="1948"/>
                <a:ext cx="1296" cy="634"/>
              </a:xfrm>
              <a:custGeom>
                <a:avLst/>
                <a:gdLst>
                  <a:gd name="T0" fmla="*/ 1276 w 1321"/>
                  <a:gd name="T1" fmla="*/ 357 h 712"/>
                  <a:gd name="T2" fmla="*/ 1292 w 1321"/>
                  <a:gd name="T3" fmla="*/ 394 h 712"/>
                  <a:gd name="T4" fmla="*/ 1296 w 1321"/>
                  <a:gd name="T5" fmla="*/ 428 h 712"/>
                  <a:gd name="T6" fmla="*/ 1290 w 1321"/>
                  <a:gd name="T7" fmla="*/ 459 h 712"/>
                  <a:gd name="T8" fmla="*/ 1273 w 1321"/>
                  <a:gd name="T9" fmla="*/ 490 h 712"/>
                  <a:gd name="T10" fmla="*/ 1248 w 1321"/>
                  <a:gd name="T11" fmla="*/ 516 h 712"/>
                  <a:gd name="T12" fmla="*/ 1216 w 1321"/>
                  <a:gd name="T13" fmla="*/ 538 h 712"/>
                  <a:gd name="T14" fmla="*/ 1173 w 1321"/>
                  <a:gd name="T15" fmla="*/ 559 h 712"/>
                  <a:gd name="T16" fmla="*/ 1125 w 1321"/>
                  <a:gd name="T17" fmla="*/ 578 h 712"/>
                  <a:gd name="T18" fmla="*/ 1071 w 1321"/>
                  <a:gd name="T19" fmla="*/ 594 h 712"/>
                  <a:gd name="T20" fmla="*/ 1011 w 1321"/>
                  <a:gd name="T21" fmla="*/ 608 h 712"/>
                  <a:gd name="T22" fmla="*/ 949 w 1321"/>
                  <a:gd name="T23" fmla="*/ 618 h 712"/>
                  <a:gd name="T24" fmla="*/ 879 w 1321"/>
                  <a:gd name="T25" fmla="*/ 627 h 712"/>
                  <a:gd name="T26" fmla="*/ 808 w 1321"/>
                  <a:gd name="T27" fmla="*/ 632 h 712"/>
                  <a:gd name="T28" fmla="*/ 780 w 1321"/>
                  <a:gd name="T29" fmla="*/ 634 h 712"/>
                  <a:gd name="T30" fmla="*/ 467 w 1321"/>
                  <a:gd name="T31" fmla="*/ 634 h 712"/>
                  <a:gd name="T32" fmla="*/ 463 w 1321"/>
                  <a:gd name="T33" fmla="*/ 634 h 712"/>
                  <a:gd name="T34" fmla="*/ 401 w 1321"/>
                  <a:gd name="T35" fmla="*/ 630 h 712"/>
                  <a:gd name="T36" fmla="*/ 341 w 1321"/>
                  <a:gd name="T37" fmla="*/ 627 h 712"/>
                  <a:gd name="T38" fmla="*/ 285 w 1321"/>
                  <a:gd name="T39" fmla="*/ 620 h 712"/>
                  <a:gd name="T40" fmla="*/ 231 w 1321"/>
                  <a:gd name="T41" fmla="*/ 614 h 712"/>
                  <a:gd name="T42" fmla="*/ 182 w 1321"/>
                  <a:gd name="T43" fmla="*/ 603 h 712"/>
                  <a:gd name="T44" fmla="*/ 138 w 1321"/>
                  <a:gd name="T45" fmla="*/ 590 h 712"/>
                  <a:gd name="T46" fmla="*/ 100 w 1321"/>
                  <a:gd name="T47" fmla="*/ 577 h 712"/>
                  <a:gd name="T48" fmla="*/ 66 w 1321"/>
                  <a:gd name="T49" fmla="*/ 561 h 712"/>
                  <a:gd name="T50" fmla="*/ 38 w 1321"/>
                  <a:gd name="T51" fmla="*/ 541 h 712"/>
                  <a:gd name="T52" fmla="*/ 18 w 1321"/>
                  <a:gd name="T53" fmla="*/ 519 h 712"/>
                  <a:gd name="T54" fmla="*/ 6 w 1321"/>
                  <a:gd name="T55" fmla="*/ 493 h 712"/>
                  <a:gd name="T56" fmla="*/ 0 w 1321"/>
                  <a:gd name="T57" fmla="*/ 467 h 712"/>
                  <a:gd name="T58" fmla="*/ 0 w 1321"/>
                  <a:gd name="T59" fmla="*/ 463 h 712"/>
                  <a:gd name="T60" fmla="*/ 4 w 1321"/>
                  <a:gd name="T61" fmla="*/ 434 h 712"/>
                  <a:gd name="T62" fmla="*/ 16 w 1321"/>
                  <a:gd name="T63" fmla="*/ 397 h 712"/>
                  <a:gd name="T64" fmla="*/ 50 w 1321"/>
                  <a:gd name="T65" fmla="*/ 329 h 712"/>
                  <a:gd name="T66" fmla="*/ 92 w 1321"/>
                  <a:gd name="T67" fmla="*/ 266 h 712"/>
                  <a:gd name="T68" fmla="*/ 144 w 1321"/>
                  <a:gd name="T69" fmla="*/ 209 h 712"/>
                  <a:gd name="T70" fmla="*/ 200 w 1321"/>
                  <a:gd name="T71" fmla="*/ 157 h 712"/>
                  <a:gd name="T72" fmla="*/ 265 w 1321"/>
                  <a:gd name="T73" fmla="*/ 111 h 712"/>
                  <a:gd name="T74" fmla="*/ 335 w 1321"/>
                  <a:gd name="T75" fmla="*/ 73 h 712"/>
                  <a:gd name="T76" fmla="*/ 407 w 1321"/>
                  <a:gd name="T77" fmla="*/ 42 h 712"/>
                  <a:gd name="T78" fmla="*/ 488 w 1321"/>
                  <a:gd name="T79" fmla="*/ 19 h 712"/>
                  <a:gd name="T80" fmla="*/ 570 w 1321"/>
                  <a:gd name="T81" fmla="*/ 5 h 712"/>
                  <a:gd name="T82" fmla="*/ 654 w 1321"/>
                  <a:gd name="T83" fmla="*/ 0 h 712"/>
                  <a:gd name="T84" fmla="*/ 654 w 1321"/>
                  <a:gd name="T85" fmla="*/ 0 h 712"/>
                  <a:gd name="T86" fmla="*/ 745 w 1321"/>
                  <a:gd name="T87" fmla="*/ 5 h 712"/>
                  <a:gd name="T88" fmla="*/ 831 w 1321"/>
                  <a:gd name="T89" fmla="*/ 20 h 712"/>
                  <a:gd name="T90" fmla="*/ 914 w 1321"/>
                  <a:gd name="T91" fmla="*/ 47 h 712"/>
                  <a:gd name="T92" fmla="*/ 991 w 1321"/>
                  <a:gd name="T93" fmla="*/ 80 h 712"/>
                  <a:gd name="T94" fmla="*/ 1062 w 1321"/>
                  <a:gd name="T95" fmla="*/ 122 h 712"/>
                  <a:gd name="T96" fmla="*/ 1127 w 1321"/>
                  <a:gd name="T97" fmla="*/ 173 h 712"/>
                  <a:gd name="T98" fmla="*/ 1185 w 1321"/>
                  <a:gd name="T99" fmla="*/ 228 h 712"/>
                  <a:gd name="T100" fmla="*/ 1234 w 1321"/>
                  <a:gd name="T101" fmla="*/ 289 h 712"/>
                  <a:gd name="T102" fmla="*/ 1276 w 1321"/>
                  <a:gd name="T103" fmla="*/ 357 h 712"/>
                  <a:gd name="T104" fmla="*/ 1276 w 1321"/>
                  <a:gd name="T105" fmla="*/ 357 h 712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1321"/>
                  <a:gd name="T160" fmla="*/ 0 h 712"/>
                  <a:gd name="T161" fmla="*/ 1321 w 1321"/>
                  <a:gd name="T162" fmla="*/ 712 h 712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1321" h="712">
                    <a:moveTo>
                      <a:pt x="1301" y="401"/>
                    </a:moveTo>
                    <a:lnTo>
                      <a:pt x="1317" y="442"/>
                    </a:lnTo>
                    <a:lnTo>
                      <a:pt x="1321" y="481"/>
                    </a:lnTo>
                    <a:lnTo>
                      <a:pt x="1315" y="516"/>
                    </a:lnTo>
                    <a:lnTo>
                      <a:pt x="1298" y="550"/>
                    </a:lnTo>
                    <a:lnTo>
                      <a:pt x="1272" y="579"/>
                    </a:lnTo>
                    <a:lnTo>
                      <a:pt x="1239" y="604"/>
                    </a:lnTo>
                    <a:lnTo>
                      <a:pt x="1196" y="628"/>
                    </a:lnTo>
                    <a:lnTo>
                      <a:pt x="1147" y="649"/>
                    </a:lnTo>
                    <a:lnTo>
                      <a:pt x="1092" y="667"/>
                    </a:lnTo>
                    <a:lnTo>
                      <a:pt x="1031" y="683"/>
                    </a:lnTo>
                    <a:lnTo>
                      <a:pt x="967" y="694"/>
                    </a:lnTo>
                    <a:lnTo>
                      <a:pt x="896" y="704"/>
                    </a:lnTo>
                    <a:lnTo>
                      <a:pt x="824" y="710"/>
                    </a:lnTo>
                    <a:lnTo>
                      <a:pt x="795" y="712"/>
                    </a:lnTo>
                    <a:lnTo>
                      <a:pt x="476" y="712"/>
                    </a:lnTo>
                    <a:lnTo>
                      <a:pt x="472" y="712"/>
                    </a:lnTo>
                    <a:lnTo>
                      <a:pt x="409" y="708"/>
                    </a:lnTo>
                    <a:lnTo>
                      <a:pt x="348" y="704"/>
                    </a:lnTo>
                    <a:lnTo>
                      <a:pt x="290" y="696"/>
                    </a:lnTo>
                    <a:lnTo>
                      <a:pt x="235" y="689"/>
                    </a:lnTo>
                    <a:lnTo>
                      <a:pt x="186" y="677"/>
                    </a:lnTo>
                    <a:lnTo>
                      <a:pt x="141" y="663"/>
                    </a:lnTo>
                    <a:lnTo>
                      <a:pt x="102" y="648"/>
                    </a:lnTo>
                    <a:lnTo>
                      <a:pt x="67" y="630"/>
                    </a:lnTo>
                    <a:lnTo>
                      <a:pt x="39" y="608"/>
                    </a:lnTo>
                    <a:lnTo>
                      <a:pt x="18" y="583"/>
                    </a:lnTo>
                    <a:lnTo>
                      <a:pt x="6" y="554"/>
                    </a:lnTo>
                    <a:lnTo>
                      <a:pt x="0" y="524"/>
                    </a:lnTo>
                    <a:lnTo>
                      <a:pt x="0" y="520"/>
                    </a:lnTo>
                    <a:lnTo>
                      <a:pt x="4" y="487"/>
                    </a:lnTo>
                    <a:lnTo>
                      <a:pt x="16" y="446"/>
                    </a:lnTo>
                    <a:lnTo>
                      <a:pt x="51" y="370"/>
                    </a:lnTo>
                    <a:lnTo>
                      <a:pt x="94" y="299"/>
                    </a:lnTo>
                    <a:lnTo>
                      <a:pt x="147" y="235"/>
                    </a:lnTo>
                    <a:lnTo>
                      <a:pt x="204" y="176"/>
                    </a:lnTo>
                    <a:lnTo>
                      <a:pt x="270" y="125"/>
                    </a:lnTo>
                    <a:lnTo>
                      <a:pt x="341" y="82"/>
                    </a:lnTo>
                    <a:lnTo>
                      <a:pt x="415" y="47"/>
                    </a:lnTo>
                    <a:lnTo>
                      <a:pt x="497" y="21"/>
                    </a:lnTo>
                    <a:lnTo>
                      <a:pt x="581" y="6"/>
                    </a:lnTo>
                    <a:lnTo>
                      <a:pt x="667" y="0"/>
                    </a:lnTo>
                    <a:lnTo>
                      <a:pt x="759" y="6"/>
                    </a:lnTo>
                    <a:lnTo>
                      <a:pt x="847" y="23"/>
                    </a:lnTo>
                    <a:lnTo>
                      <a:pt x="932" y="53"/>
                    </a:lnTo>
                    <a:lnTo>
                      <a:pt x="1010" y="90"/>
                    </a:lnTo>
                    <a:lnTo>
                      <a:pt x="1082" y="137"/>
                    </a:lnTo>
                    <a:lnTo>
                      <a:pt x="1149" y="194"/>
                    </a:lnTo>
                    <a:lnTo>
                      <a:pt x="1208" y="256"/>
                    </a:lnTo>
                    <a:lnTo>
                      <a:pt x="1258" y="325"/>
                    </a:lnTo>
                    <a:lnTo>
                      <a:pt x="1301" y="401"/>
                    </a:lnTo>
                    <a:close/>
                  </a:path>
                </a:pathLst>
              </a:custGeom>
              <a:solidFill>
                <a:srgbClr val="3333FF"/>
              </a:solidFill>
              <a:ln w="0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grpSp>
        <p:nvGrpSpPr>
          <p:cNvPr id="3081" name="Group 16"/>
          <p:cNvGrpSpPr>
            <a:grpSpLocks/>
          </p:cNvGrpSpPr>
          <p:nvPr/>
        </p:nvGrpSpPr>
        <p:grpSpPr bwMode="auto">
          <a:xfrm>
            <a:off x="8675688" y="255588"/>
            <a:ext cx="417512" cy="465137"/>
            <a:chOff x="4368" y="3600"/>
            <a:chExt cx="576" cy="624"/>
          </a:xfrm>
        </p:grpSpPr>
        <p:pic>
          <p:nvPicPr>
            <p:cNvPr id="3110" name="Picture 17" descr="226"/>
            <p:cNvPicPr>
              <a:picLocks noChangeAspect="1" noChangeArrowheads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4368" y="3600"/>
              <a:ext cx="402" cy="6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3111" name="Picture 18" descr="211"/>
            <p:cNvPicPr>
              <a:picLocks noChangeAspect="1" noChangeArrowheads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>
              <a:off x="4464" y="3648"/>
              <a:ext cx="480" cy="4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aphicFrame>
        <p:nvGraphicFramePr>
          <p:cNvPr id="3082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9557484"/>
              </p:ext>
            </p:extLst>
          </p:nvPr>
        </p:nvGraphicFramePr>
        <p:xfrm>
          <a:off x="4508500" y="3911600"/>
          <a:ext cx="127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Equation" r:id="rId10" imgW="126890" imgH="190335" progId="Equation.DSMT4">
                  <p:embed/>
                </p:oleObj>
              </mc:Choice>
              <mc:Fallback>
                <p:oleObj name="Equation" r:id="rId10" imgW="126890" imgH="190335" progId="Equation.DSMT4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8500" y="3911600"/>
                        <a:ext cx="127000" cy="190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3" name="Text Box 21"/>
          <p:cNvSpPr txBox="1">
            <a:spLocks noChangeArrowheads="1"/>
          </p:cNvSpPr>
          <p:nvPr/>
        </p:nvSpPr>
        <p:spPr bwMode="auto">
          <a:xfrm>
            <a:off x="74613" y="115888"/>
            <a:ext cx="1662112" cy="3968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Tập đọc 2</a:t>
            </a:r>
          </a:p>
        </p:txBody>
      </p:sp>
      <p:sp>
        <p:nvSpPr>
          <p:cNvPr id="3084" name="Rectangle 22"/>
          <p:cNvSpPr>
            <a:spLocks noChangeArrowheads="1"/>
          </p:cNvSpPr>
          <p:nvPr/>
        </p:nvSpPr>
        <p:spPr bwMode="auto">
          <a:xfrm>
            <a:off x="2051050" y="793750"/>
            <a:ext cx="1258678" cy="43088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200" b="1" u="sng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 đọc:</a:t>
            </a:r>
          </a:p>
        </p:txBody>
      </p:sp>
      <p:sp>
        <p:nvSpPr>
          <p:cNvPr id="3085" name="Rectangle 23"/>
          <p:cNvSpPr>
            <a:spLocks noChangeArrowheads="1"/>
          </p:cNvSpPr>
          <p:nvPr/>
        </p:nvSpPr>
        <p:spPr bwMode="auto">
          <a:xfrm>
            <a:off x="3813175" y="912813"/>
            <a:ext cx="1489510" cy="46166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4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Bưu thiếp</a:t>
            </a:r>
          </a:p>
        </p:txBody>
      </p:sp>
      <p:sp>
        <p:nvSpPr>
          <p:cNvPr id="26648" name="Text Box 24"/>
          <p:cNvSpPr txBox="1">
            <a:spLocks noChangeArrowheads="1"/>
          </p:cNvSpPr>
          <p:nvPr/>
        </p:nvSpPr>
        <p:spPr bwMode="auto">
          <a:xfrm>
            <a:off x="2238375" y="1412875"/>
            <a:ext cx="1828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Luyện đọc</a:t>
            </a:r>
            <a:r>
              <a:rPr lang="en-US" sz="2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6649" name="Text Box 25"/>
          <p:cNvSpPr txBox="1">
            <a:spLocks noChangeArrowheads="1"/>
          </p:cNvSpPr>
          <p:nvPr/>
        </p:nvSpPr>
        <p:spPr bwMode="auto">
          <a:xfrm>
            <a:off x="5270500" y="1414463"/>
            <a:ext cx="2209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Tìm hiểu bài</a:t>
            </a:r>
          </a:p>
        </p:txBody>
      </p:sp>
      <p:sp>
        <p:nvSpPr>
          <p:cNvPr id="26650" name="Line 26"/>
          <p:cNvSpPr>
            <a:spLocks noChangeShapeType="1"/>
          </p:cNvSpPr>
          <p:nvPr/>
        </p:nvSpPr>
        <p:spPr bwMode="auto">
          <a:xfrm>
            <a:off x="4572000" y="1744663"/>
            <a:ext cx="0" cy="311150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651" name="Line 27"/>
          <p:cNvSpPr>
            <a:spLocks noChangeShapeType="1"/>
          </p:cNvSpPr>
          <p:nvPr/>
        </p:nvSpPr>
        <p:spPr bwMode="auto">
          <a:xfrm>
            <a:off x="3810000" y="1744663"/>
            <a:ext cx="1447800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652" name="Text Box 28"/>
          <p:cNvSpPr txBox="1">
            <a:spLocks noChangeArrowheads="1"/>
          </p:cNvSpPr>
          <p:nvPr/>
        </p:nvSpPr>
        <p:spPr bwMode="auto">
          <a:xfrm>
            <a:off x="1331913" y="1844675"/>
            <a:ext cx="13684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bưu thiếp</a:t>
            </a:r>
            <a:endParaRPr lang="vi-VN" sz="200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653" name="Text Box 29"/>
          <p:cNvSpPr txBox="1">
            <a:spLocks noChangeArrowheads="1"/>
          </p:cNvSpPr>
          <p:nvPr/>
        </p:nvSpPr>
        <p:spPr bwMode="auto">
          <a:xfrm>
            <a:off x="2555875" y="1846263"/>
            <a:ext cx="18002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mạnh khỏe</a:t>
            </a:r>
            <a:endParaRPr lang="vi-VN" sz="200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654" name="Text Box 30"/>
          <p:cNvSpPr txBox="1">
            <a:spLocks noChangeArrowheads="1"/>
          </p:cNvSpPr>
          <p:nvPr/>
        </p:nvSpPr>
        <p:spPr bwMode="auto">
          <a:xfrm>
            <a:off x="1331913" y="2205038"/>
            <a:ext cx="2089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niềm vui,</a:t>
            </a:r>
            <a:r>
              <a:rPr lang="vi-VN" sz="20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6655" name="Text Box 31"/>
          <p:cNvSpPr txBox="1">
            <a:spLocks noChangeArrowheads="1"/>
          </p:cNvSpPr>
          <p:nvPr/>
        </p:nvSpPr>
        <p:spPr bwMode="auto">
          <a:xfrm>
            <a:off x="2546350" y="2205038"/>
            <a:ext cx="21701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Trung Nghĩa</a:t>
            </a:r>
            <a:r>
              <a:rPr lang="vi-VN" sz="2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6656" name="Text Box 32"/>
          <p:cNvSpPr txBox="1">
            <a:spLocks noChangeArrowheads="1"/>
          </p:cNvSpPr>
          <p:nvPr/>
        </p:nvSpPr>
        <p:spPr bwMode="auto">
          <a:xfrm>
            <a:off x="107950" y="2708275"/>
            <a:ext cx="4321175" cy="146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vi-VN" sz="20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Nhân dịp năm mới,  cháu kính chúc ông bà mạnh khỏe và nhiều niềm vui.</a:t>
            </a:r>
          </a:p>
          <a:p>
            <a:pPr>
              <a:spcBef>
                <a:spcPct val="50000"/>
              </a:spcBef>
              <a:defRPr/>
            </a:pPr>
            <a:r>
              <a:rPr lang="vi-VN" sz="20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                     </a:t>
            </a:r>
          </a:p>
        </p:txBody>
      </p:sp>
      <p:sp>
        <p:nvSpPr>
          <p:cNvPr id="26657" name="Text Box 33"/>
          <p:cNvSpPr txBox="1">
            <a:spLocks noChangeArrowheads="1"/>
          </p:cNvSpPr>
          <p:nvPr/>
        </p:nvSpPr>
        <p:spPr bwMode="auto">
          <a:xfrm>
            <a:off x="2719388" y="2619375"/>
            <a:ext cx="6477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32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/</a:t>
            </a:r>
          </a:p>
        </p:txBody>
      </p:sp>
      <p:sp>
        <p:nvSpPr>
          <p:cNvPr id="26658" name="Text Box 34"/>
          <p:cNvSpPr txBox="1">
            <a:spLocks noChangeArrowheads="1"/>
          </p:cNvSpPr>
          <p:nvPr/>
        </p:nvSpPr>
        <p:spPr bwMode="auto">
          <a:xfrm>
            <a:off x="1011238" y="3225800"/>
            <a:ext cx="6477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32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//</a:t>
            </a:r>
          </a:p>
        </p:txBody>
      </p:sp>
      <p:sp>
        <p:nvSpPr>
          <p:cNvPr id="26659" name="Text Box 35"/>
          <p:cNvSpPr txBox="1">
            <a:spLocks noChangeArrowheads="1"/>
          </p:cNvSpPr>
          <p:nvPr/>
        </p:nvSpPr>
        <p:spPr bwMode="auto">
          <a:xfrm>
            <a:off x="2792413" y="2924175"/>
            <a:ext cx="6477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32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/</a:t>
            </a:r>
          </a:p>
        </p:txBody>
      </p:sp>
      <p:sp>
        <p:nvSpPr>
          <p:cNvPr id="26660" name="Text Box 36"/>
          <p:cNvSpPr txBox="1">
            <a:spLocks noChangeArrowheads="1"/>
          </p:cNvSpPr>
          <p:nvPr/>
        </p:nvSpPr>
        <p:spPr bwMode="auto">
          <a:xfrm>
            <a:off x="322263" y="3789363"/>
            <a:ext cx="424973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sym typeface="Wingdings 2" pitchFamily="18" charset="2"/>
              </a:rPr>
              <a:t>      </a:t>
            </a:r>
            <a:r>
              <a:rPr lang="vi-VN" sz="2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Vui nhất  là thấy cháu viết chữ đẹp hơn trước nhiều.</a:t>
            </a:r>
          </a:p>
        </p:txBody>
      </p:sp>
      <p:sp>
        <p:nvSpPr>
          <p:cNvPr id="26661" name="Text Box 37"/>
          <p:cNvSpPr txBox="1">
            <a:spLocks noChangeArrowheads="1"/>
          </p:cNvSpPr>
          <p:nvPr/>
        </p:nvSpPr>
        <p:spPr bwMode="auto">
          <a:xfrm>
            <a:off x="1620838" y="3716338"/>
            <a:ext cx="6477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32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/</a:t>
            </a:r>
          </a:p>
        </p:txBody>
      </p:sp>
      <p:sp>
        <p:nvSpPr>
          <p:cNvPr id="26662" name="Text Box 38"/>
          <p:cNvSpPr txBox="1">
            <a:spLocks noChangeArrowheads="1"/>
          </p:cNvSpPr>
          <p:nvPr/>
        </p:nvSpPr>
        <p:spPr bwMode="auto">
          <a:xfrm>
            <a:off x="2665413" y="4005263"/>
            <a:ext cx="6477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32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//</a:t>
            </a:r>
          </a:p>
        </p:txBody>
      </p:sp>
      <p:sp>
        <p:nvSpPr>
          <p:cNvPr id="26663" name="Text Box 39"/>
          <p:cNvSpPr txBox="1">
            <a:spLocks noChangeArrowheads="1"/>
          </p:cNvSpPr>
          <p:nvPr/>
        </p:nvSpPr>
        <p:spPr bwMode="auto">
          <a:xfrm>
            <a:off x="179388" y="4538663"/>
            <a:ext cx="4392612" cy="1768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Người nhận:   Trần Hoàng Ngân</a:t>
            </a:r>
          </a:p>
          <a:p>
            <a:pPr>
              <a:spcBef>
                <a:spcPct val="50000"/>
              </a:spcBef>
            </a:pPr>
            <a:r>
              <a:rPr lang="vi-VN" sz="2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2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vi-VN" sz="2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18 đường Võ Thị Sáu</a:t>
            </a:r>
          </a:p>
          <a:p>
            <a:pPr>
              <a:spcBef>
                <a:spcPct val="50000"/>
              </a:spcBef>
            </a:pPr>
            <a:r>
              <a:rPr lang="en-US" sz="2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vi-VN" sz="2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thị xã Vĩnh Long</a:t>
            </a:r>
          </a:p>
          <a:p>
            <a:pPr>
              <a:spcBef>
                <a:spcPct val="50000"/>
              </a:spcBef>
            </a:pPr>
            <a:r>
              <a:rPr lang="vi-VN" sz="2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sz="2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vi-VN" sz="2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tỉnh Vĩnh Long</a:t>
            </a:r>
          </a:p>
        </p:txBody>
      </p:sp>
      <p:sp>
        <p:nvSpPr>
          <p:cNvPr id="26664" name="Text Box 40"/>
          <p:cNvSpPr txBox="1">
            <a:spLocks noChangeArrowheads="1"/>
          </p:cNvSpPr>
          <p:nvPr/>
        </p:nvSpPr>
        <p:spPr bwMode="auto">
          <a:xfrm>
            <a:off x="1549400" y="4419600"/>
            <a:ext cx="6477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32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// </a:t>
            </a:r>
          </a:p>
        </p:txBody>
      </p:sp>
      <p:sp>
        <p:nvSpPr>
          <p:cNvPr id="26665" name="Text Box 41"/>
          <p:cNvSpPr txBox="1">
            <a:spLocks noChangeArrowheads="1"/>
          </p:cNvSpPr>
          <p:nvPr/>
        </p:nvSpPr>
        <p:spPr bwMode="auto">
          <a:xfrm>
            <a:off x="3817938" y="4419600"/>
            <a:ext cx="6477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32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// </a:t>
            </a:r>
          </a:p>
        </p:txBody>
      </p:sp>
      <p:sp>
        <p:nvSpPr>
          <p:cNvPr id="26666" name="Text Box 42"/>
          <p:cNvSpPr txBox="1">
            <a:spLocks noChangeArrowheads="1"/>
          </p:cNvSpPr>
          <p:nvPr/>
        </p:nvSpPr>
        <p:spPr bwMode="auto">
          <a:xfrm>
            <a:off x="4013200" y="4883150"/>
            <a:ext cx="6477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32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// </a:t>
            </a:r>
          </a:p>
        </p:txBody>
      </p:sp>
      <p:sp>
        <p:nvSpPr>
          <p:cNvPr id="26667" name="Text Box 43"/>
          <p:cNvSpPr txBox="1">
            <a:spLocks noChangeArrowheads="1"/>
          </p:cNvSpPr>
          <p:nvPr/>
        </p:nvSpPr>
        <p:spPr bwMode="auto">
          <a:xfrm>
            <a:off x="3584575" y="5384800"/>
            <a:ext cx="6477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32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// </a:t>
            </a:r>
          </a:p>
        </p:txBody>
      </p:sp>
      <p:sp>
        <p:nvSpPr>
          <p:cNvPr id="26668" name="Text Box 44"/>
          <p:cNvSpPr txBox="1">
            <a:spLocks noChangeArrowheads="1"/>
          </p:cNvSpPr>
          <p:nvPr/>
        </p:nvSpPr>
        <p:spPr bwMode="auto">
          <a:xfrm>
            <a:off x="3635375" y="5826125"/>
            <a:ext cx="6477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32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// </a:t>
            </a:r>
          </a:p>
        </p:txBody>
      </p:sp>
      <p:sp>
        <p:nvSpPr>
          <p:cNvPr id="26672" name="Text Box 48"/>
          <p:cNvSpPr txBox="1">
            <a:spLocks noChangeArrowheads="1"/>
          </p:cNvSpPr>
          <p:nvPr/>
        </p:nvSpPr>
        <p:spPr bwMode="auto">
          <a:xfrm>
            <a:off x="1819275" y="4865688"/>
            <a:ext cx="6477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32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/</a:t>
            </a: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6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0" dur="500"/>
                                        <p:tgtEl>
                                          <p:spTgt spid="26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3" dur="500"/>
                                        <p:tgtEl>
                                          <p:spTgt spid="26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6" dur="500"/>
                                        <p:tgtEl>
                                          <p:spTgt spid="26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2665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6" dur="500"/>
                                        <p:tgtEl>
                                          <p:spTgt spid="26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1" dur="500"/>
                                        <p:tgtEl>
                                          <p:spTgt spid="26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66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66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66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66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66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26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4" dur="500"/>
                                        <p:tgtEl>
                                          <p:spTgt spid="26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9" dur="500"/>
                                        <p:tgtEl>
                                          <p:spTgt spid="26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4" dur="1" fill="hold"/>
                                        <p:tgtEl>
                                          <p:spTgt spid="2666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9" dur="500"/>
                                        <p:tgtEl>
                                          <p:spTgt spid="26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266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66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266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66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66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500"/>
                                        <p:tgtEl>
                                          <p:spTgt spid="26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2" dur="500"/>
                                        <p:tgtEl>
                                          <p:spTgt spid="26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97" dur="500"/>
                                        <p:tgtEl>
                                          <p:spTgt spid="26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2" dur="500"/>
                                        <p:tgtEl>
                                          <p:spTgt spid="26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7" dur="500"/>
                                        <p:tgtEl>
                                          <p:spTgt spid="26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2" dur="500"/>
                                        <p:tgtEl>
                                          <p:spTgt spid="26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48" grpId="0"/>
      <p:bldP spid="26649" grpId="0"/>
      <p:bldP spid="26650" grpId="0" animBg="1"/>
      <p:bldP spid="26651" grpId="0" animBg="1"/>
      <p:bldP spid="26652" grpId="0"/>
      <p:bldP spid="26653" grpId="0"/>
      <p:bldP spid="26654" grpId="0"/>
      <p:bldP spid="26655" grpId="0"/>
      <p:bldP spid="26656" grpId="0"/>
      <p:bldP spid="26657" grpId="0"/>
      <p:bldP spid="26658" grpId="0"/>
      <p:bldP spid="26659" grpId="0"/>
      <p:bldP spid="26660" grpId="0"/>
      <p:bldP spid="26661" grpId="0"/>
      <p:bldP spid="26662" grpId="0"/>
      <p:bldP spid="26663" grpId="0"/>
      <p:bldP spid="26664" grpId="0"/>
      <p:bldP spid="26665" grpId="0"/>
      <p:bldP spid="26666" grpId="0"/>
      <p:bldP spid="26667" grpId="0"/>
      <p:bldP spid="26668" grpId="0"/>
      <p:bldP spid="2667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684213" y="606425"/>
            <a:ext cx="77057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T</a:t>
            </a:r>
            <a:r>
              <a:rPr lang="vi-VN" b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ẬP</a:t>
            </a: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vi-VN" b="1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ĐỌC</a:t>
            </a:r>
          </a:p>
        </p:txBody>
      </p:sp>
      <p:sp>
        <p:nvSpPr>
          <p:cNvPr id="8195" name="Text Box 6"/>
          <p:cNvSpPr txBox="1">
            <a:spLocks noChangeArrowheads="1"/>
          </p:cNvSpPr>
          <p:nvPr/>
        </p:nvSpPr>
        <p:spPr bwMode="auto">
          <a:xfrm>
            <a:off x="2339975" y="1557338"/>
            <a:ext cx="460851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2268538" y="1484313"/>
            <a:ext cx="5834062" cy="2232025"/>
            <a:chOff x="1882" y="1026"/>
            <a:chExt cx="3130" cy="1452"/>
          </a:xfrm>
        </p:grpSpPr>
        <p:sp>
          <p:nvSpPr>
            <p:cNvPr id="8201" name="AutoShape 7"/>
            <p:cNvSpPr>
              <a:spLocks noChangeArrowheads="1"/>
            </p:cNvSpPr>
            <p:nvPr/>
          </p:nvSpPr>
          <p:spPr bwMode="auto">
            <a:xfrm>
              <a:off x="1882" y="1026"/>
              <a:ext cx="3130" cy="1452"/>
            </a:xfrm>
            <a:prstGeom prst="cloudCallout">
              <a:avLst>
                <a:gd name="adj1" fmla="val -43750"/>
                <a:gd name="adj2" fmla="val 70000"/>
              </a:avLst>
            </a:prstGeom>
            <a:solidFill>
              <a:srgbClr val="D67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algn="ctr"/>
              <a:endParaRPr lang="en-US"/>
            </a:p>
          </p:txBody>
        </p:sp>
        <p:sp>
          <p:nvSpPr>
            <p:cNvPr id="7176" name="Text Box 8"/>
            <p:cNvSpPr txBox="1">
              <a:spLocks noChangeArrowheads="1"/>
            </p:cNvSpPr>
            <p:nvPr/>
          </p:nvSpPr>
          <p:spPr bwMode="auto">
            <a:xfrm>
              <a:off x="2245" y="1434"/>
              <a:ext cx="2495" cy="5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vi-VN" sz="2400" b="1">
                  <a:solidFill>
                    <a:srgbClr val="FFFF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/>
                </a:rPr>
                <a:t>Bưu thiếp 1 là của ai gửi cho ai ? Gửi để làm gì ?</a:t>
              </a:r>
            </a:p>
          </p:txBody>
        </p:sp>
      </p:grp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1042988" y="4222750"/>
            <a:ext cx="7416800" cy="1727200"/>
            <a:chOff x="703" y="2432"/>
            <a:chExt cx="4672" cy="1088"/>
          </a:xfrm>
        </p:grpSpPr>
        <p:sp>
          <p:nvSpPr>
            <p:cNvPr id="8199" name="AutoShape 10"/>
            <p:cNvSpPr>
              <a:spLocks noChangeArrowheads="1"/>
            </p:cNvSpPr>
            <p:nvPr/>
          </p:nvSpPr>
          <p:spPr bwMode="auto">
            <a:xfrm>
              <a:off x="703" y="2432"/>
              <a:ext cx="4672" cy="1088"/>
            </a:xfrm>
            <a:prstGeom prst="horizontalScroll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00" name="Text Box 11"/>
            <p:cNvSpPr txBox="1">
              <a:spLocks noChangeArrowheads="1"/>
            </p:cNvSpPr>
            <p:nvPr/>
          </p:nvSpPr>
          <p:spPr bwMode="auto">
            <a:xfrm>
              <a:off x="930" y="2777"/>
              <a:ext cx="4263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vi-VN" b="1">
                  <a:solidFill>
                    <a:srgbClr val="CC3300"/>
                  </a:solidFill>
                </a:rPr>
                <a:t>Bưu thiếp 1 là của bạn Hoàng Ngân gửi cho ông bà, để chúc mừng ông bà nhân dịp năm mới </a:t>
              </a:r>
            </a:p>
          </p:txBody>
        </p:sp>
      </p:grpSp>
      <p:sp>
        <p:nvSpPr>
          <p:cNvPr id="8198" name="WordArt 13"/>
          <p:cNvSpPr>
            <a:spLocks noChangeArrowheads="1" noChangeShapeType="1" noTextEdit="1"/>
          </p:cNvSpPr>
          <p:nvPr/>
        </p:nvSpPr>
        <p:spPr bwMode="auto">
          <a:xfrm>
            <a:off x="3433763" y="1025525"/>
            <a:ext cx="2400300" cy="2873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vi-VN" sz="3600" b="1" kern="10">
                <a:ln w="9525">
                  <a:round/>
                  <a:headEnd/>
                  <a:tailEnd/>
                </a:ln>
                <a:solidFill>
                  <a:srgbClr val="FFCC00">
                    <a:alpha val="87842"/>
                  </a:srgbClr>
                </a:solidFill>
                <a:latin typeface="Arial"/>
                <a:cs typeface="Arial"/>
              </a:rPr>
              <a:t>BƯU THIẾP</a:t>
            </a:r>
            <a:endParaRPr lang="en-US" sz="3600" b="1" kern="10">
              <a:ln w="9525">
                <a:round/>
                <a:headEnd/>
                <a:tailEnd/>
              </a:ln>
              <a:solidFill>
                <a:srgbClr val="FFCC00">
                  <a:alpha val="87842"/>
                </a:srgbClr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AutoShape 4"/>
          <p:cNvSpPr>
            <a:spLocks noChangeArrowheads="1"/>
          </p:cNvSpPr>
          <p:nvPr/>
        </p:nvSpPr>
        <p:spPr bwMode="auto">
          <a:xfrm>
            <a:off x="1979613" y="1471613"/>
            <a:ext cx="5472112" cy="2160587"/>
          </a:xfrm>
          <a:prstGeom prst="cloudCallout">
            <a:avLst>
              <a:gd name="adj1" fmla="val -44403"/>
              <a:gd name="adj2" fmla="val 91954"/>
            </a:avLst>
          </a:prstGeom>
          <a:solidFill>
            <a:srgbClr val="D67F00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18900000" algn="ctr" rotWithShape="0">
              <a:schemeClr val="bg2">
                <a:alpha val="50000"/>
              </a:schemeClr>
            </a:outerShdw>
          </a:effectLst>
        </p:spPr>
        <p:txBody>
          <a:bodyPr/>
          <a:lstStyle/>
          <a:p>
            <a:pPr algn="ctr">
              <a:defRPr/>
            </a:pPr>
            <a:r>
              <a:rPr lang="vi-VN" sz="2400" b="1">
                <a:effectLst>
                  <a:outerShdw blurRad="38100" dist="38100" dir="2700000" algn="tl">
                    <a:srgbClr val="000000"/>
                  </a:outerShdw>
                </a:effectLst>
                <a:latin typeface="Arial"/>
              </a:rPr>
              <a:t>Bạn nào cho biết năm mới chúng ta thường chúc mọi người điều gì?</a:t>
            </a: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684213" y="606425"/>
            <a:ext cx="77057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T</a:t>
            </a:r>
            <a:r>
              <a:rPr lang="vi-VN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ẬP</a:t>
            </a: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 </a:t>
            </a:r>
            <a:r>
              <a:rPr lang="vi-VN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/>
              </a:rPr>
              <a:t>ĐỌC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1042988" y="4365625"/>
            <a:ext cx="7231062" cy="2232025"/>
            <a:chOff x="612" y="2387"/>
            <a:chExt cx="4555" cy="1406"/>
          </a:xfrm>
        </p:grpSpPr>
        <p:sp>
          <p:nvSpPr>
            <p:cNvPr id="9222" name="AutoShape 8" descr="Walnut"/>
            <p:cNvSpPr>
              <a:spLocks noChangeArrowheads="1"/>
            </p:cNvSpPr>
            <p:nvPr/>
          </p:nvSpPr>
          <p:spPr bwMode="auto">
            <a:xfrm>
              <a:off x="612" y="2387"/>
              <a:ext cx="4536" cy="1406"/>
            </a:xfrm>
            <a:prstGeom prst="horizontalScroll">
              <a:avLst>
                <a:gd name="adj" fmla="val 12500"/>
              </a:avLst>
            </a:prstGeom>
            <a:blipFill dpi="0" rotWithShape="1">
              <a:blip r:embed="rId2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23" name="Text Box 9"/>
            <p:cNvSpPr txBox="1">
              <a:spLocks noChangeArrowheads="1"/>
            </p:cNvSpPr>
            <p:nvPr/>
          </p:nvSpPr>
          <p:spPr bwMode="auto">
            <a:xfrm>
              <a:off x="903" y="2705"/>
              <a:ext cx="4264" cy="8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vi-VN" sz="2000" b="1"/>
                <a:t>Năm mới mọi người thường chúc nhau mạnh khỏe, vạn sự như ý, chúc các em nhỏ thường hay ăn , chóng lớn, học giỏi. Chúc các cụ già sống lâu trăm tuổi.</a:t>
              </a:r>
            </a:p>
          </p:txBody>
        </p:sp>
      </p:grpSp>
      <p:sp>
        <p:nvSpPr>
          <p:cNvPr id="9221" name="WordArt 11"/>
          <p:cNvSpPr>
            <a:spLocks noChangeArrowheads="1" noChangeShapeType="1" noTextEdit="1"/>
          </p:cNvSpPr>
          <p:nvPr/>
        </p:nvSpPr>
        <p:spPr bwMode="auto">
          <a:xfrm>
            <a:off x="3433763" y="1025525"/>
            <a:ext cx="2400300" cy="2873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vi-VN" sz="3600" b="1" kern="10">
                <a:ln w="9525">
                  <a:round/>
                  <a:headEnd/>
                  <a:tailEnd/>
                </a:ln>
                <a:solidFill>
                  <a:srgbClr val="FFCC00">
                    <a:alpha val="87842"/>
                  </a:srgbClr>
                </a:solidFill>
                <a:latin typeface="Arial"/>
                <a:cs typeface="Arial"/>
              </a:rPr>
              <a:t>BƯU THIẾP</a:t>
            </a:r>
            <a:endParaRPr lang="en-US" sz="3600" b="1" kern="10">
              <a:ln w="9525">
                <a:round/>
                <a:headEnd/>
                <a:tailEnd/>
              </a:ln>
              <a:solidFill>
                <a:srgbClr val="FFCC00">
                  <a:alpha val="87842"/>
                </a:srgbClr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684213" y="606425"/>
            <a:ext cx="77057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b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</a:t>
            </a:r>
            <a:r>
              <a:rPr lang="vi-VN" b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ẬP</a:t>
            </a:r>
            <a:r>
              <a:rPr lang="en-US" b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b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ĐỌC</a:t>
            </a:r>
          </a:p>
        </p:txBody>
      </p:sp>
      <p:sp>
        <p:nvSpPr>
          <p:cNvPr id="10243" name="WordArt 6"/>
          <p:cNvSpPr>
            <a:spLocks noChangeArrowheads="1" noChangeShapeType="1" noTextEdit="1"/>
          </p:cNvSpPr>
          <p:nvPr/>
        </p:nvSpPr>
        <p:spPr bwMode="auto">
          <a:xfrm>
            <a:off x="3390900" y="954088"/>
            <a:ext cx="2400300" cy="2873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vi-VN" sz="3600" b="1" kern="10">
                <a:ln w="9525">
                  <a:round/>
                  <a:headEnd/>
                  <a:tailEnd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BƯU THIẾP</a:t>
            </a:r>
            <a:endParaRPr lang="en-US" sz="3600" b="1" kern="10">
              <a:ln w="9525">
                <a:round/>
                <a:headEnd/>
                <a:tailEnd/>
              </a:ln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23" name="AutoShape 7"/>
          <p:cNvSpPr>
            <a:spLocks noChangeArrowheads="1"/>
          </p:cNvSpPr>
          <p:nvPr/>
        </p:nvSpPr>
        <p:spPr bwMode="auto">
          <a:xfrm>
            <a:off x="2484438" y="1557338"/>
            <a:ext cx="6048375" cy="1655762"/>
          </a:xfrm>
          <a:prstGeom prst="cloudCallout">
            <a:avLst>
              <a:gd name="adj1" fmla="val -13440"/>
              <a:gd name="adj2" fmla="val 93051"/>
            </a:avLst>
          </a:prstGeom>
          <a:solidFill>
            <a:srgbClr val="20C26D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r>
              <a:rPr lang="vi-VN" sz="2400" b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Bưu thiếp thứ 2  là của ai </a:t>
            </a:r>
          </a:p>
          <a:p>
            <a:pPr algn="ctr">
              <a:defRPr/>
            </a:pPr>
            <a:r>
              <a:rPr lang="vi-VN" sz="2400" b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gửi cho ai, gửi để làm gì?</a:t>
            </a:r>
          </a:p>
        </p:txBody>
      </p:sp>
      <p:sp>
        <p:nvSpPr>
          <p:cNvPr id="10245" name="Text Box 8"/>
          <p:cNvSpPr txBox="1">
            <a:spLocks noChangeArrowheads="1"/>
          </p:cNvSpPr>
          <p:nvPr/>
        </p:nvSpPr>
        <p:spPr bwMode="auto">
          <a:xfrm>
            <a:off x="684213" y="4581525"/>
            <a:ext cx="7704137" cy="1216025"/>
          </a:xfrm>
          <a:prstGeom prst="rect">
            <a:avLst/>
          </a:prstGeom>
          <a:solidFill>
            <a:srgbClr val="CC3300"/>
          </a:solidFill>
          <a:ln w="28575">
            <a:solidFill>
              <a:srgbClr val="FF9900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240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b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Bưu thiếp thứ hai là của ông bà gửi cho Ngân để thông báo đã nhận được bưu thiếp của bạn, và chúc mừng bạn nhân dịp năm mới.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684213" y="606425"/>
            <a:ext cx="77057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b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</a:t>
            </a:r>
            <a:r>
              <a:rPr lang="vi-VN" b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ẬP</a:t>
            </a:r>
            <a:r>
              <a:rPr lang="en-US" b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b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ĐỌC</a:t>
            </a:r>
          </a:p>
        </p:txBody>
      </p:sp>
      <p:sp>
        <p:nvSpPr>
          <p:cNvPr id="11267" name="WordArt 6"/>
          <p:cNvSpPr>
            <a:spLocks noChangeArrowheads="1" noChangeShapeType="1" noTextEdit="1"/>
          </p:cNvSpPr>
          <p:nvPr/>
        </p:nvSpPr>
        <p:spPr bwMode="auto">
          <a:xfrm>
            <a:off x="3390900" y="1068388"/>
            <a:ext cx="2400300" cy="2873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vi-VN" sz="3600" b="1" kern="10">
                <a:ln w="9525">
                  <a:round/>
                  <a:headEnd/>
                  <a:tailEnd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BƯU THIẾP</a:t>
            </a:r>
            <a:endParaRPr lang="en-US" sz="3600" b="1" kern="10">
              <a:ln w="9525">
                <a:round/>
                <a:headEnd/>
                <a:tailEnd/>
              </a:ln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8" name="Text Box 8"/>
          <p:cNvSpPr txBox="1">
            <a:spLocks noChangeArrowheads="1"/>
          </p:cNvSpPr>
          <p:nvPr/>
        </p:nvSpPr>
        <p:spPr bwMode="auto">
          <a:xfrm>
            <a:off x="1403350" y="2133600"/>
            <a:ext cx="64087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vi-VN" sz="3600" b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Bưu thiếp dùng để làm gì ?</a:t>
            </a:r>
          </a:p>
        </p:txBody>
      </p:sp>
      <p:sp>
        <p:nvSpPr>
          <p:cNvPr id="17417" name="Text Box 9"/>
          <p:cNvSpPr txBox="1">
            <a:spLocks noChangeArrowheads="1"/>
          </p:cNvSpPr>
          <p:nvPr/>
        </p:nvSpPr>
        <p:spPr bwMode="auto">
          <a:xfrm>
            <a:off x="1403350" y="3357563"/>
            <a:ext cx="6408738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vi-VN" sz="3600" b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Bưu thiếp dùng để báo tin, chúc mừng, thăm hỏi, gửi qua đường bưu điện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67100" y="2390775"/>
            <a:ext cx="2473325" cy="207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38475" y="4719638"/>
            <a:ext cx="2901950" cy="173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72000" y="277813"/>
            <a:ext cx="2143125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372225" y="2276475"/>
            <a:ext cx="2520950" cy="2232025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</p:spPr>
      </p:pic>
      <p:pic>
        <p:nvPicPr>
          <p:cNvPr id="4102" name="Picture 7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428875" y="214313"/>
            <a:ext cx="2143125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8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305550" y="4729163"/>
            <a:ext cx="2628900" cy="173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9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250825" y="4719638"/>
            <a:ext cx="2619375" cy="174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10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762000" y="325438"/>
            <a:ext cx="1524000" cy="209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6" name="Picture 11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7088188" y="704850"/>
            <a:ext cx="152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7" name="Picture 12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288925" y="2636838"/>
            <a:ext cx="3059113" cy="187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828675" y="1781175"/>
            <a:ext cx="7540625" cy="7620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400" b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b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0" y="0"/>
            <a:ext cx="9144000" cy="990600"/>
          </a:xfrm>
          <a:prstGeom prst="rect">
            <a:avLst/>
          </a:prstGeom>
          <a:gradFill rotWithShape="0">
            <a:gsLst>
              <a:gs pos="0">
                <a:srgbClr val="FFCC00"/>
              </a:gs>
              <a:gs pos="50000">
                <a:srgbClr val="FFFFFF"/>
              </a:gs>
              <a:gs pos="100000">
                <a:srgbClr val="FFCC00"/>
              </a:gs>
            </a:gsLst>
            <a:lin ang="5400000" scaled="1"/>
          </a:gradFill>
          <a:ln w="57150" cmpd="thinThick">
            <a:pattFill prst="pct90">
              <a:fgClr>
                <a:srgbClr val="006600"/>
              </a:fgClr>
              <a:bgClr>
                <a:srgbClr val="FFFFFF"/>
              </a:bgClr>
            </a:patt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3505200" y="185738"/>
            <a:ext cx="4495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i="1" u="sng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Thứ năm ngày 8 tháng 4 năm 2010.</a:t>
            </a:r>
          </a:p>
        </p:txBody>
      </p:sp>
      <p:grpSp>
        <p:nvGrpSpPr>
          <p:cNvPr id="6149" name="Group 5"/>
          <p:cNvGrpSpPr>
            <a:grpSpLocks/>
          </p:cNvGrpSpPr>
          <p:nvPr/>
        </p:nvGrpSpPr>
        <p:grpSpPr bwMode="auto">
          <a:xfrm>
            <a:off x="123825" y="42863"/>
            <a:ext cx="914400" cy="817562"/>
            <a:chOff x="2256" y="3360"/>
            <a:chExt cx="768" cy="515"/>
          </a:xfrm>
        </p:grpSpPr>
        <p:pic>
          <p:nvPicPr>
            <p:cNvPr id="6174" name="Picture 6" descr="197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400" y="3360"/>
              <a:ext cx="624" cy="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75" name="Picture 7" descr="196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256" y="3504"/>
              <a:ext cx="576" cy="3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6150" name="Rectangle 8"/>
          <p:cNvSpPr>
            <a:spLocks noChangeArrowheads="1"/>
          </p:cNvSpPr>
          <p:nvPr/>
        </p:nvSpPr>
        <p:spPr bwMode="auto">
          <a:xfrm>
            <a:off x="0" y="0"/>
            <a:ext cx="9144000" cy="990600"/>
          </a:xfrm>
          <a:prstGeom prst="rect">
            <a:avLst/>
          </a:prstGeom>
          <a:gradFill rotWithShape="0">
            <a:gsLst>
              <a:gs pos="0">
                <a:srgbClr val="FFCC00"/>
              </a:gs>
              <a:gs pos="50000">
                <a:srgbClr val="FFFFFF"/>
              </a:gs>
              <a:gs pos="100000">
                <a:srgbClr val="FFCC00"/>
              </a:gs>
            </a:gsLst>
            <a:lin ang="5400000" scaled="1"/>
          </a:gradFill>
          <a:ln w="57150" cmpd="thinThick">
            <a:pattFill prst="pct90">
              <a:fgClr>
                <a:srgbClr val="006600"/>
              </a:fgClr>
              <a:bgClr>
                <a:srgbClr val="FFFFFF"/>
              </a:bgClr>
            </a:patt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151" name="Group 9"/>
          <p:cNvGrpSpPr>
            <a:grpSpLocks/>
          </p:cNvGrpSpPr>
          <p:nvPr/>
        </p:nvGrpSpPr>
        <p:grpSpPr bwMode="auto">
          <a:xfrm>
            <a:off x="990600" y="42863"/>
            <a:ext cx="914400" cy="817562"/>
            <a:chOff x="2256" y="3360"/>
            <a:chExt cx="768" cy="515"/>
          </a:xfrm>
        </p:grpSpPr>
        <p:pic>
          <p:nvPicPr>
            <p:cNvPr id="6172" name="Picture 10" descr="197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400" y="3360"/>
              <a:ext cx="624" cy="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73" name="Picture 11" descr="196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256" y="3504"/>
              <a:ext cx="576" cy="3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6152" name="Rectangle 12"/>
          <p:cNvSpPr>
            <a:spLocks noChangeArrowheads="1"/>
          </p:cNvSpPr>
          <p:nvPr/>
        </p:nvSpPr>
        <p:spPr bwMode="auto">
          <a:xfrm>
            <a:off x="0" y="1004888"/>
            <a:ext cx="9144000" cy="5853112"/>
          </a:xfrm>
          <a:prstGeom prst="rect">
            <a:avLst/>
          </a:prstGeom>
          <a:noFill/>
          <a:ln w="57150" cmpd="thinThick">
            <a:pattFill prst="pct90">
              <a:fgClr>
                <a:srgbClr val="006600"/>
              </a:fgClr>
              <a:bgClr>
                <a:srgbClr val="FFFFFF"/>
              </a:bgClr>
            </a:patt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15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1495091"/>
              </p:ext>
            </p:extLst>
          </p:nvPr>
        </p:nvGraphicFramePr>
        <p:xfrm>
          <a:off x="57150" y="1052513"/>
          <a:ext cx="990600" cy="987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0" r:id="rId5" imgW="1278331" imgH="1273759" progId="MS_ClipArt_Gallery">
                  <p:embed/>
                </p:oleObj>
              </mc:Choice>
              <mc:Fallback>
                <p:oleObj r:id="rId5" imgW="1278331" imgH="1273759" progId="MS_ClipArt_Gallery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" y="1052513"/>
                        <a:ext cx="990600" cy="987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154" name="Picture 14" descr="book3"/>
          <p:cNvPicPr>
            <a:picLocks noChangeAspect="1" noChangeArrowheads="1" noCrop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8470900" y="141288"/>
            <a:ext cx="5715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6155" name="Group 15"/>
          <p:cNvGrpSpPr>
            <a:grpSpLocks/>
          </p:cNvGrpSpPr>
          <p:nvPr/>
        </p:nvGrpSpPr>
        <p:grpSpPr bwMode="auto">
          <a:xfrm>
            <a:off x="61913" y="133350"/>
            <a:ext cx="1309687" cy="781050"/>
            <a:chOff x="4905" y="48"/>
            <a:chExt cx="807" cy="528"/>
          </a:xfrm>
        </p:grpSpPr>
        <p:sp>
          <p:nvSpPr>
            <p:cNvPr id="6168" name="Oval 16"/>
            <p:cNvSpPr>
              <a:spLocks noChangeArrowheads="1"/>
            </p:cNvSpPr>
            <p:nvPr/>
          </p:nvSpPr>
          <p:spPr bwMode="gray">
            <a:xfrm>
              <a:off x="4905" y="462"/>
              <a:ext cx="807" cy="114"/>
            </a:xfrm>
            <a:prstGeom prst="ellipse">
              <a:avLst/>
            </a:prstGeom>
            <a:solidFill>
              <a:srgbClr val="3333FF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pSp>
          <p:nvGrpSpPr>
            <p:cNvPr id="6169" name="Group 17"/>
            <p:cNvGrpSpPr>
              <a:grpSpLocks/>
            </p:cNvGrpSpPr>
            <p:nvPr/>
          </p:nvGrpSpPr>
          <p:grpSpPr bwMode="auto">
            <a:xfrm>
              <a:off x="4926" y="48"/>
              <a:ext cx="759" cy="396"/>
              <a:chOff x="2016" y="1920"/>
              <a:chExt cx="1680" cy="1680"/>
            </a:xfrm>
          </p:grpSpPr>
          <p:sp>
            <p:nvSpPr>
              <p:cNvPr id="6170" name="Oval 18"/>
              <p:cNvSpPr>
                <a:spLocks noChangeArrowheads="1"/>
              </p:cNvSpPr>
              <p:nvPr/>
            </p:nvSpPr>
            <p:spPr bwMode="gray">
              <a:xfrm>
                <a:off x="2016" y="1920"/>
                <a:ext cx="1680" cy="1680"/>
              </a:xfrm>
              <a:prstGeom prst="ellipse">
                <a:avLst/>
              </a:prstGeom>
              <a:solidFill>
                <a:srgbClr val="3333FF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6171" name="Freeform 19"/>
              <p:cNvSpPr>
                <a:spLocks/>
              </p:cNvSpPr>
              <p:nvPr/>
            </p:nvSpPr>
            <p:spPr bwMode="gray">
              <a:xfrm>
                <a:off x="2208" y="1948"/>
                <a:ext cx="1296" cy="634"/>
              </a:xfrm>
              <a:custGeom>
                <a:avLst/>
                <a:gdLst>
                  <a:gd name="T0" fmla="*/ 1276 w 1321"/>
                  <a:gd name="T1" fmla="*/ 357 h 712"/>
                  <a:gd name="T2" fmla="*/ 1292 w 1321"/>
                  <a:gd name="T3" fmla="*/ 394 h 712"/>
                  <a:gd name="T4" fmla="*/ 1296 w 1321"/>
                  <a:gd name="T5" fmla="*/ 428 h 712"/>
                  <a:gd name="T6" fmla="*/ 1290 w 1321"/>
                  <a:gd name="T7" fmla="*/ 459 h 712"/>
                  <a:gd name="T8" fmla="*/ 1273 w 1321"/>
                  <a:gd name="T9" fmla="*/ 490 h 712"/>
                  <a:gd name="T10" fmla="*/ 1248 w 1321"/>
                  <a:gd name="T11" fmla="*/ 516 h 712"/>
                  <a:gd name="T12" fmla="*/ 1216 w 1321"/>
                  <a:gd name="T13" fmla="*/ 538 h 712"/>
                  <a:gd name="T14" fmla="*/ 1173 w 1321"/>
                  <a:gd name="T15" fmla="*/ 559 h 712"/>
                  <a:gd name="T16" fmla="*/ 1125 w 1321"/>
                  <a:gd name="T17" fmla="*/ 578 h 712"/>
                  <a:gd name="T18" fmla="*/ 1071 w 1321"/>
                  <a:gd name="T19" fmla="*/ 594 h 712"/>
                  <a:gd name="T20" fmla="*/ 1011 w 1321"/>
                  <a:gd name="T21" fmla="*/ 608 h 712"/>
                  <a:gd name="T22" fmla="*/ 949 w 1321"/>
                  <a:gd name="T23" fmla="*/ 618 h 712"/>
                  <a:gd name="T24" fmla="*/ 879 w 1321"/>
                  <a:gd name="T25" fmla="*/ 627 h 712"/>
                  <a:gd name="T26" fmla="*/ 808 w 1321"/>
                  <a:gd name="T27" fmla="*/ 632 h 712"/>
                  <a:gd name="T28" fmla="*/ 780 w 1321"/>
                  <a:gd name="T29" fmla="*/ 634 h 712"/>
                  <a:gd name="T30" fmla="*/ 467 w 1321"/>
                  <a:gd name="T31" fmla="*/ 634 h 712"/>
                  <a:gd name="T32" fmla="*/ 463 w 1321"/>
                  <a:gd name="T33" fmla="*/ 634 h 712"/>
                  <a:gd name="T34" fmla="*/ 401 w 1321"/>
                  <a:gd name="T35" fmla="*/ 630 h 712"/>
                  <a:gd name="T36" fmla="*/ 341 w 1321"/>
                  <a:gd name="T37" fmla="*/ 627 h 712"/>
                  <a:gd name="T38" fmla="*/ 285 w 1321"/>
                  <a:gd name="T39" fmla="*/ 620 h 712"/>
                  <a:gd name="T40" fmla="*/ 231 w 1321"/>
                  <a:gd name="T41" fmla="*/ 614 h 712"/>
                  <a:gd name="T42" fmla="*/ 182 w 1321"/>
                  <a:gd name="T43" fmla="*/ 603 h 712"/>
                  <a:gd name="T44" fmla="*/ 138 w 1321"/>
                  <a:gd name="T45" fmla="*/ 590 h 712"/>
                  <a:gd name="T46" fmla="*/ 100 w 1321"/>
                  <a:gd name="T47" fmla="*/ 577 h 712"/>
                  <a:gd name="T48" fmla="*/ 66 w 1321"/>
                  <a:gd name="T49" fmla="*/ 561 h 712"/>
                  <a:gd name="T50" fmla="*/ 38 w 1321"/>
                  <a:gd name="T51" fmla="*/ 541 h 712"/>
                  <a:gd name="T52" fmla="*/ 18 w 1321"/>
                  <a:gd name="T53" fmla="*/ 519 h 712"/>
                  <a:gd name="T54" fmla="*/ 6 w 1321"/>
                  <a:gd name="T55" fmla="*/ 493 h 712"/>
                  <a:gd name="T56" fmla="*/ 0 w 1321"/>
                  <a:gd name="T57" fmla="*/ 467 h 712"/>
                  <a:gd name="T58" fmla="*/ 0 w 1321"/>
                  <a:gd name="T59" fmla="*/ 463 h 712"/>
                  <a:gd name="T60" fmla="*/ 4 w 1321"/>
                  <a:gd name="T61" fmla="*/ 434 h 712"/>
                  <a:gd name="T62" fmla="*/ 16 w 1321"/>
                  <a:gd name="T63" fmla="*/ 397 h 712"/>
                  <a:gd name="T64" fmla="*/ 50 w 1321"/>
                  <a:gd name="T65" fmla="*/ 329 h 712"/>
                  <a:gd name="T66" fmla="*/ 92 w 1321"/>
                  <a:gd name="T67" fmla="*/ 266 h 712"/>
                  <a:gd name="T68" fmla="*/ 144 w 1321"/>
                  <a:gd name="T69" fmla="*/ 209 h 712"/>
                  <a:gd name="T70" fmla="*/ 200 w 1321"/>
                  <a:gd name="T71" fmla="*/ 157 h 712"/>
                  <a:gd name="T72" fmla="*/ 265 w 1321"/>
                  <a:gd name="T73" fmla="*/ 111 h 712"/>
                  <a:gd name="T74" fmla="*/ 335 w 1321"/>
                  <a:gd name="T75" fmla="*/ 73 h 712"/>
                  <a:gd name="T76" fmla="*/ 407 w 1321"/>
                  <a:gd name="T77" fmla="*/ 42 h 712"/>
                  <a:gd name="T78" fmla="*/ 488 w 1321"/>
                  <a:gd name="T79" fmla="*/ 19 h 712"/>
                  <a:gd name="T80" fmla="*/ 570 w 1321"/>
                  <a:gd name="T81" fmla="*/ 5 h 712"/>
                  <a:gd name="T82" fmla="*/ 654 w 1321"/>
                  <a:gd name="T83" fmla="*/ 0 h 712"/>
                  <a:gd name="T84" fmla="*/ 654 w 1321"/>
                  <a:gd name="T85" fmla="*/ 0 h 712"/>
                  <a:gd name="T86" fmla="*/ 745 w 1321"/>
                  <a:gd name="T87" fmla="*/ 5 h 712"/>
                  <a:gd name="T88" fmla="*/ 831 w 1321"/>
                  <a:gd name="T89" fmla="*/ 20 h 712"/>
                  <a:gd name="T90" fmla="*/ 914 w 1321"/>
                  <a:gd name="T91" fmla="*/ 47 h 712"/>
                  <a:gd name="T92" fmla="*/ 991 w 1321"/>
                  <a:gd name="T93" fmla="*/ 80 h 712"/>
                  <a:gd name="T94" fmla="*/ 1062 w 1321"/>
                  <a:gd name="T95" fmla="*/ 122 h 712"/>
                  <a:gd name="T96" fmla="*/ 1127 w 1321"/>
                  <a:gd name="T97" fmla="*/ 173 h 712"/>
                  <a:gd name="T98" fmla="*/ 1185 w 1321"/>
                  <a:gd name="T99" fmla="*/ 228 h 712"/>
                  <a:gd name="T100" fmla="*/ 1234 w 1321"/>
                  <a:gd name="T101" fmla="*/ 289 h 712"/>
                  <a:gd name="T102" fmla="*/ 1276 w 1321"/>
                  <a:gd name="T103" fmla="*/ 357 h 712"/>
                  <a:gd name="T104" fmla="*/ 1276 w 1321"/>
                  <a:gd name="T105" fmla="*/ 357 h 712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w 1321"/>
                  <a:gd name="T160" fmla="*/ 0 h 712"/>
                  <a:gd name="T161" fmla="*/ 1321 w 1321"/>
                  <a:gd name="T162" fmla="*/ 712 h 712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T159" t="T160" r="T161" b="T162"/>
                <a:pathLst>
                  <a:path w="1321" h="712">
                    <a:moveTo>
                      <a:pt x="1301" y="401"/>
                    </a:moveTo>
                    <a:lnTo>
                      <a:pt x="1317" y="442"/>
                    </a:lnTo>
                    <a:lnTo>
                      <a:pt x="1321" y="481"/>
                    </a:lnTo>
                    <a:lnTo>
                      <a:pt x="1315" y="516"/>
                    </a:lnTo>
                    <a:lnTo>
                      <a:pt x="1298" y="550"/>
                    </a:lnTo>
                    <a:lnTo>
                      <a:pt x="1272" y="579"/>
                    </a:lnTo>
                    <a:lnTo>
                      <a:pt x="1239" y="604"/>
                    </a:lnTo>
                    <a:lnTo>
                      <a:pt x="1196" y="628"/>
                    </a:lnTo>
                    <a:lnTo>
                      <a:pt x="1147" y="649"/>
                    </a:lnTo>
                    <a:lnTo>
                      <a:pt x="1092" y="667"/>
                    </a:lnTo>
                    <a:lnTo>
                      <a:pt x="1031" y="683"/>
                    </a:lnTo>
                    <a:lnTo>
                      <a:pt x="967" y="694"/>
                    </a:lnTo>
                    <a:lnTo>
                      <a:pt x="896" y="704"/>
                    </a:lnTo>
                    <a:lnTo>
                      <a:pt x="824" y="710"/>
                    </a:lnTo>
                    <a:lnTo>
                      <a:pt x="795" y="712"/>
                    </a:lnTo>
                    <a:lnTo>
                      <a:pt x="476" y="712"/>
                    </a:lnTo>
                    <a:lnTo>
                      <a:pt x="472" y="712"/>
                    </a:lnTo>
                    <a:lnTo>
                      <a:pt x="409" y="708"/>
                    </a:lnTo>
                    <a:lnTo>
                      <a:pt x="348" y="704"/>
                    </a:lnTo>
                    <a:lnTo>
                      <a:pt x="290" y="696"/>
                    </a:lnTo>
                    <a:lnTo>
                      <a:pt x="235" y="689"/>
                    </a:lnTo>
                    <a:lnTo>
                      <a:pt x="186" y="677"/>
                    </a:lnTo>
                    <a:lnTo>
                      <a:pt x="141" y="663"/>
                    </a:lnTo>
                    <a:lnTo>
                      <a:pt x="102" y="648"/>
                    </a:lnTo>
                    <a:lnTo>
                      <a:pt x="67" y="630"/>
                    </a:lnTo>
                    <a:lnTo>
                      <a:pt x="39" y="608"/>
                    </a:lnTo>
                    <a:lnTo>
                      <a:pt x="18" y="583"/>
                    </a:lnTo>
                    <a:lnTo>
                      <a:pt x="6" y="554"/>
                    </a:lnTo>
                    <a:lnTo>
                      <a:pt x="0" y="524"/>
                    </a:lnTo>
                    <a:lnTo>
                      <a:pt x="0" y="520"/>
                    </a:lnTo>
                    <a:lnTo>
                      <a:pt x="4" y="487"/>
                    </a:lnTo>
                    <a:lnTo>
                      <a:pt x="16" y="446"/>
                    </a:lnTo>
                    <a:lnTo>
                      <a:pt x="51" y="370"/>
                    </a:lnTo>
                    <a:lnTo>
                      <a:pt x="94" y="299"/>
                    </a:lnTo>
                    <a:lnTo>
                      <a:pt x="147" y="235"/>
                    </a:lnTo>
                    <a:lnTo>
                      <a:pt x="204" y="176"/>
                    </a:lnTo>
                    <a:lnTo>
                      <a:pt x="270" y="125"/>
                    </a:lnTo>
                    <a:lnTo>
                      <a:pt x="341" y="82"/>
                    </a:lnTo>
                    <a:lnTo>
                      <a:pt x="415" y="47"/>
                    </a:lnTo>
                    <a:lnTo>
                      <a:pt x="497" y="21"/>
                    </a:lnTo>
                    <a:lnTo>
                      <a:pt x="581" y="6"/>
                    </a:lnTo>
                    <a:lnTo>
                      <a:pt x="667" y="0"/>
                    </a:lnTo>
                    <a:lnTo>
                      <a:pt x="759" y="6"/>
                    </a:lnTo>
                    <a:lnTo>
                      <a:pt x="847" y="23"/>
                    </a:lnTo>
                    <a:lnTo>
                      <a:pt x="932" y="53"/>
                    </a:lnTo>
                    <a:lnTo>
                      <a:pt x="1010" y="90"/>
                    </a:lnTo>
                    <a:lnTo>
                      <a:pt x="1082" y="137"/>
                    </a:lnTo>
                    <a:lnTo>
                      <a:pt x="1149" y="194"/>
                    </a:lnTo>
                    <a:lnTo>
                      <a:pt x="1208" y="256"/>
                    </a:lnTo>
                    <a:lnTo>
                      <a:pt x="1258" y="325"/>
                    </a:lnTo>
                    <a:lnTo>
                      <a:pt x="1301" y="401"/>
                    </a:lnTo>
                    <a:close/>
                  </a:path>
                </a:pathLst>
              </a:custGeom>
              <a:solidFill>
                <a:srgbClr val="3333FF"/>
              </a:solidFill>
              <a:ln w="0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</p:grpSp>
      <p:grpSp>
        <p:nvGrpSpPr>
          <p:cNvPr id="6156" name="Group 20"/>
          <p:cNvGrpSpPr>
            <a:grpSpLocks/>
          </p:cNvGrpSpPr>
          <p:nvPr/>
        </p:nvGrpSpPr>
        <p:grpSpPr bwMode="auto">
          <a:xfrm>
            <a:off x="8483600" y="395288"/>
            <a:ext cx="609600" cy="533400"/>
            <a:chOff x="4368" y="3600"/>
            <a:chExt cx="576" cy="624"/>
          </a:xfrm>
        </p:grpSpPr>
        <p:pic>
          <p:nvPicPr>
            <p:cNvPr id="6166" name="Picture 21" descr="226"/>
            <p:cNvPicPr>
              <a:picLocks noChangeAspect="1" noChangeArrowheads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 bwMode="auto">
            <a:xfrm>
              <a:off x="4368" y="3600"/>
              <a:ext cx="402" cy="6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167" name="Picture 22" descr="211"/>
            <p:cNvPicPr>
              <a:picLocks noChangeAspect="1" noChangeArrowheads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 bwMode="auto">
            <a:xfrm>
              <a:off x="4464" y="3648"/>
              <a:ext cx="480" cy="4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aphicFrame>
        <p:nvGraphicFramePr>
          <p:cNvPr id="6157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0333175"/>
              </p:ext>
            </p:extLst>
          </p:nvPr>
        </p:nvGraphicFramePr>
        <p:xfrm>
          <a:off x="4508500" y="3911600"/>
          <a:ext cx="127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1" name="Equation" r:id="rId10" imgW="126890" imgH="190335" progId="Equation.DSMT4">
                  <p:embed/>
                </p:oleObj>
              </mc:Choice>
              <mc:Fallback>
                <p:oleObj name="Equation" r:id="rId10" imgW="126890" imgH="190335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8500" y="3911600"/>
                        <a:ext cx="127000" cy="190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58" name="Text Box 25"/>
          <p:cNvSpPr txBox="1">
            <a:spLocks noChangeArrowheads="1"/>
          </p:cNvSpPr>
          <p:nvPr/>
        </p:nvSpPr>
        <p:spPr bwMode="auto">
          <a:xfrm>
            <a:off x="101600" y="188913"/>
            <a:ext cx="1662113" cy="39687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Tập đọc 2</a:t>
            </a:r>
          </a:p>
        </p:txBody>
      </p:sp>
      <p:sp>
        <p:nvSpPr>
          <p:cNvPr id="6159" name="Rectangle 26"/>
          <p:cNvSpPr>
            <a:spLocks noChangeArrowheads="1"/>
          </p:cNvSpPr>
          <p:nvPr/>
        </p:nvSpPr>
        <p:spPr bwMode="auto">
          <a:xfrm>
            <a:off x="2051050" y="1149350"/>
            <a:ext cx="1258678" cy="43088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200" b="1" u="sng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Tập đọc:</a:t>
            </a:r>
          </a:p>
        </p:txBody>
      </p:sp>
      <p:sp>
        <p:nvSpPr>
          <p:cNvPr id="6160" name="Rectangle 27"/>
          <p:cNvSpPr>
            <a:spLocks noChangeArrowheads="1"/>
          </p:cNvSpPr>
          <p:nvPr/>
        </p:nvSpPr>
        <p:spPr bwMode="auto">
          <a:xfrm>
            <a:off x="3813175" y="1268413"/>
            <a:ext cx="1489510" cy="46166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4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Bưu thiếp</a:t>
            </a:r>
          </a:p>
        </p:txBody>
      </p:sp>
      <p:sp>
        <p:nvSpPr>
          <p:cNvPr id="6161" name="Text Box 28"/>
          <p:cNvSpPr txBox="1">
            <a:spLocks noChangeArrowheads="1"/>
          </p:cNvSpPr>
          <p:nvPr/>
        </p:nvSpPr>
        <p:spPr bwMode="auto">
          <a:xfrm>
            <a:off x="1981200" y="1700213"/>
            <a:ext cx="1828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Luyện đọc</a:t>
            </a:r>
            <a:r>
              <a:rPr lang="en-US" sz="2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6162" name="Text Box 29"/>
          <p:cNvSpPr txBox="1">
            <a:spLocks noChangeArrowheads="1"/>
          </p:cNvSpPr>
          <p:nvPr/>
        </p:nvSpPr>
        <p:spPr bwMode="auto">
          <a:xfrm>
            <a:off x="5270500" y="1787525"/>
            <a:ext cx="2209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Tìm hiểu bài</a:t>
            </a:r>
          </a:p>
        </p:txBody>
      </p:sp>
      <p:sp>
        <p:nvSpPr>
          <p:cNvPr id="6163" name="Line 30"/>
          <p:cNvSpPr>
            <a:spLocks noChangeShapeType="1"/>
          </p:cNvSpPr>
          <p:nvPr/>
        </p:nvSpPr>
        <p:spPr bwMode="auto">
          <a:xfrm>
            <a:off x="4572000" y="2117725"/>
            <a:ext cx="0" cy="311150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64" name="Line 31"/>
          <p:cNvSpPr>
            <a:spLocks noChangeShapeType="1"/>
          </p:cNvSpPr>
          <p:nvPr/>
        </p:nvSpPr>
        <p:spPr bwMode="auto">
          <a:xfrm>
            <a:off x="3810000" y="2117725"/>
            <a:ext cx="1447800" cy="0"/>
          </a:xfrm>
          <a:prstGeom prst="line">
            <a:avLst/>
          </a:prstGeom>
          <a:noFill/>
          <a:ln w="19050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536" name="Picture 32" descr="Buu thiep(2)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144463" y="2420938"/>
            <a:ext cx="5364162" cy="4103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153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500"/>
                                        <p:tgtEl>
                                          <p:spTgt spid="215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215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11&quot;&gt;&lt;property id=&quot;20148&quot; value=&quot;5&quot;/&gt;&lt;property id=&quot;20300&quot; value=&quot;Slide 9&quot;/&gt;&lt;property id=&quot;20307&quot; value=&quot;261&quot;/&gt;&lt;/object&gt;&lt;object type=&quot;3&quot; unique_id=&quot;10012&quot;&gt;&lt;property id=&quot;20148&quot; value=&quot;5&quot;/&gt;&lt;property id=&quot;20300&quot; value=&quot;Slide 10&quot;/&gt;&lt;property id=&quot;20307&quot; value=&quot;262&quot;/&gt;&lt;/object&gt;&lt;object type=&quot;3&quot; unique_id=&quot;10013&quot;&gt;&lt;property id=&quot;20148&quot; value=&quot;5&quot;/&gt;&lt;property id=&quot;20300&quot; value=&quot;Slide 11&quot;/&gt;&lt;property id=&quot;20307&quot; value=&quot;263&quot;/&gt;&lt;/object&gt;&lt;object type=&quot;3&quot; unique_id=&quot;10014&quot;&gt;&lt;property id=&quot;20148&quot; value=&quot;5&quot;/&gt;&lt;property id=&quot;20300&quot; value=&quot;Slide 12&quot;/&gt;&lt;property id=&quot;20307&quot; value=&quot;271&quot;/&gt;&lt;/object&gt;&lt;object type=&quot;3&quot; unique_id=&quot;10015&quot;&gt;&lt;property id=&quot;20148&quot; value=&quot;5&quot;/&gt;&lt;property id=&quot;20300&quot; value=&quot;Slide 13&quot;/&gt;&lt;property id=&quot;20307&quot; value=&quot;267&quot;/&gt;&lt;/object&gt;&lt;object type=&quot;3&quot; unique_id=&quot;10016&quot;&gt;&lt;property id=&quot;20148&quot; value=&quot;5&quot;/&gt;&lt;property id=&quot;20300&quot; value=&quot;Slide 14&quot;/&gt;&lt;property id=&quot;20307&quot; value=&quot;268&quot;/&gt;&lt;/object&gt;&lt;object type=&quot;3&quot; unique_id=&quot;10036&quot;&gt;&lt;property id=&quot;20148&quot; value=&quot;5&quot;/&gt;&lt;property id=&quot;20300&quot; value=&quot;Slide 1&quot;/&gt;&lt;property id=&quot;20307&quot; value=&quot;272&quot;/&gt;&lt;/object&gt;&lt;object type=&quot;3&quot; unique_id=&quot;10297&quot;&gt;&lt;property id=&quot;20148&quot; value=&quot;5&quot;/&gt;&lt;property id=&quot;20300&quot; value=&quot;Slide 7&quot;/&gt;&lt;property id=&quot;20307&quot; value=&quot;275&quot;/&gt;&lt;/object&gt;&lt;object type=&quot;3&quot; unique_id=&quot;10298&quot;&gt;&lt;property id=&quot;20148&quot; value=&quot;5&quot;/&gt;&lt;property id=&quot;20300&quot; value=&quot;Slide 4&quot;/&gt;&lt;property id=&quot;20307&quot; value=&quot;276&quot;/&gt;&lt;/object&gt;&lt;object type=&quot;3&quot; unique_id=&quot;10431&quot;&gt;&lt;property id=&quot;20148&quot; value=&quot;5&quot;/&gt;&lt;property id=&quot;20300&quot; value=&quot;Slide 2&quot;/&gt;&lt;property id=&quot;20307&quot; value=&quot;277&quot;/&gt;&lt;/object&gt;&lt;object type=&quot;3&quot; unique_id=&quot;10432&quot;&gt;&lt;property id=&quot;20148&quot; value=&quot;5&quot;/&gt;&lt;property id=&quot;20300&quot; value=&quot;Slide 3&quot;/&gt;&lt;property id=&quot;20307&quot; value=&quot;278&quot;/&gt;&lt;/object&gt;&lt;object type=&quot;3&quot; unique_id=&quot;10433&quot;&gt;&lt;property id=&quot;20148&quot; value=&quot;5&quot;/&gt;&lt;property id=&quot;20300&quot; value=&quot;Slide 8&quot;/&gt;&lt;property id=&quot;20307&quot; value=&quot;279&quot;/&gt;&lt;/object&gt;&lt;object type=&quot;3&quot; unique_id=&quot;10470&quot;&gt;&lt;property id=&quot;20148&quot; value=&quot;5&quot;/&gt;&lt;property id=&quot;20300&quot; value=&quot;Slide 5&quot;/&gt;&lt;property id=&quot;20307&quot; value=&quot;280&quot;/&gt;&lt;/object&gt;&lt;object type=&quot;3&quot; unique_id=&quot;10471&quot;&gt;&lt;property id=&quot;20148&quot; value=&quot;5&quot;/&gt;&lt;property id=&quot;20300&quot; value=&quot;Slide 6&quot;/&gt;&lt;property id=&quot;20307&quot; value=&quot;281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vi-VN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vi-VN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526</TotalTime>
  <Words>519</Words>
  <Application>Microsoft Office PowerPoint</Application>
  <PresentationFormat>On-screen Show (4:3)</PresentationFormat>
  <Paragraphs>93</Paragraphs>
  <Slides>11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Default Design</vt:lpstr>
      <vt:lpstr>MS_ClipArt_Gallery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&lt;Bac Ninh City&gt;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HUUANH</dc:creator>
  <cp:lastModifiedBy>Nhulam</cp:lastModifiedBy>
  <cp:revision>23</cp:revision>
  <dcterms:created xsi:type="dcterms:W3CDTF">2009-10-23T04:11:55Z</dcterms:created>
  <dcterms:modified xsi:type="dcterms:W3CDTF">2020-11-12T09:28:12Z</dcterms:modified>
</cp:coreProperties>
</file>