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71" r:id="rId5"/>
    <p:sldId id="261" r:id="rId6"/>
    <p:sldId id="262" r:id="rId7"/>
    <p:sldId id="263" r:id="rId8"/>
    <p:sldId id="272" r:id="rId9"/>
    <p:sldId id="268" r:id="rId10"/>
    <p:sldId id="266" r:id="rId11"/>
    <p:sldId id="273" r:id="rId12"/>
    <p:sldId id="260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99"/>
    <a:srgbClr val="DFBFD9"/>
    <a:srgbClr val="0066FF"/>
    <a:srgbClr val="0000FF"/>
    <a:srgbClr val="3333CC"/>
    <a:srgbClr val="9900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ABF8A-08FC-4700-94DF-4BF305851C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33A43-B7A9-4898-88D0-8D8D6DAEF1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8704A-83F3-4818-AD75-D36C4A2D6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92658-44EE-4C44-A2D2-20516DB01E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9C94C-BDEF-4C23-B19F-34B5CF6586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AF62A-4311-4E1A-B2FA-A942ABDBE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272A7-4238-49C8-B3AF-D5468BE87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CF05D-B790-4199-B913-0FF35ADE42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047C3-ABF7-476C-A5B9-F831E22334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796A4-4C66-4735-8610-E5FC92D8C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B45A1-94F2-4494-A0B9-B5516D395A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80C75472-9F22-45D8-9C76-CF238AE4F5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gi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2"/>
          <p:cNvSpPr txBox="1">
            <a:spLocks noChangeArrowheads="1"/>
          </p:cNvSpPr>
          <p:nvPr/>
        </p:nvSpPr>
        <p:spPr bwMode="auto">
          <a:xfrm>
            <a:off x="1752600" y="914400"/>
            <a:ext cx="3886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cs typeface="Times New Roman" pitchFamily="18" charset="0"/>
            </a:endParaRPr>
          </a:p>
        </p:txBody>
      </p:sp>
      <p:grpSp>
        <p:nvGrpSpPr>
          <p:cNvPr id="1029" name="Group 3"/>
          <p:cNvGrpSpPr>
            <a:grpSpLocks/>
          </p:cNvGrpSpPr>
          <p:nvPr/>
        </p:nvGrpSpPr>
        <p:grpSpPr bwMode="auto">
          <a:xfrm>
            <a:off x="0" y="0"/>
            <a:ext cx="9296400" cy="6858000"/>
            <a:chOff x="1731" y="1141"/>
            <a:chExt cx="9039" cy="14539"/>
          </a:xfrm>
        </p:grpSpPr>
        <p:grpSp>
          <p:nvGrpSpPr>
            <p:cNvPr id="1036" name="Group 4"/>
            <p:cNvGrpSpPr>
              <a:grpSpLocks/>
            </p:cNvGrpSpPr>
            <p:nvPr/>
          </p:nvGrpSpPr>
          <p:grpSpPr bwMode="auto">
            <a:xfrm>
              <a:off x="2063" y="2759"/>
              <a:ext cx="309" cy="517"/>
              <a:chOff x="2063" y="2797"/>
              <a:chExt cx="309" cy="517"/>
            </a:xfrm>
          </p:grpSpPr>
          <p:sp>
            <p:nvSpPr>
              <p:cNvPr id="1433" name="Freeform 5"/>
              <p:cNvSpPr>
                <a:spLocks/>
              </p:cNvSpPr>
              <p:nvPr/>
            </p:nvSpPr>
            <p:spPr bwMode="auto">
              <a:xfrm>
                <a:off x="2063" y="2797"/>
                <a:ext cx="10" cy="17"/>
              </a:xfrm>
              <a:custGeom>
                <a:avLst/>
                <a:gdLst>
                  <a:gd name="T0" fmla="*/ 5 w 20"/>
                  <a:gd name="T1" fmla="*/ 8 h 35"/>
                  <a:gd name="T2" fmla="*/ 3 w 20"/>
                  <a:gd name="T3" fmla="*/ 6 h 35"/>
                  <a:gd name="T4" fmla="*/ 0 w 20"/>
                  <a:gd name="T5" fmla="*/ 0 h 35"/>
                  <a:gd name="T6" fmla="*/ 5 w 20"/>
                  <a:gd name="T7" fmla="*/ 8 h 3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0"/>
                  <a:gd name="T13" fmla="*/ 0 h 35"/>
                  <a:gd name="T14" fmla="*/ 20 w 20"/>
                  <a:gd name="T15" fmla="*/ 35 h 3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0" h="35">
                    <a:moveTo>
                      <a:pt x="20" y="35"/>
                    </a:moveTo>
                    <a:lnTo>
                      <a:pt x="9" y="25"/>
                    </a:lnTo>
                    <a:lnTo>
                      <a:pt x="0" y="0"/>
                    </a:lnTo>
                    <a:lnTo>
                      <a:pt x="20" y="35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cs typeface="Times New Roman" pitchFamily="18" charset="0"/>
                </a:endParaRPr>
              </a:p>
            </p:txBody>
          </p:sp>
          <p:sp>
            <p:nvSpPr>
              <p:cNvPr id="1434" name="Freeform 6"/>
              <p:cNvSpPr>
                <a:spLocks/>
              </p:cNvSpPr>
              <p:nvPr/>
            </p:nvSpPr>
            <p:spPr bwMode="auto">
              <a:xfrm>
                <a:off x="2091" y="2801"/>
                <a:ext cx="1" cy="13"/>
              </a:xfrm>
              <a:custGeom>
                <a:avLst/>
                <a:gdLst>
                  <a:gd name="T0" fmla="*/ 0 w 1"/>
                  <a:gd name="T1" fmla="*/ 6 h 27"/>
                  <a:gd name="T2" fmla="*/ 0 w 1"/>
                  <a:gd name="T3" fmla="*/ 4 h 27"/>
                  <a:gd name="T4" fmla="*/ 0 w 1"/>
                  <a:gd name="T5" fmla="*/ 0 h 27"/>
                  <a:gd name="T6" fmla="*/ 0 w 1"/>
                  <a:gd name="T7" fmla="*/ 6 h 2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"/>
                  <a:gd name="T13" fmla="*/ 0 h 27"/>
                  <a:gd name="T14" fmla="*/ 1 w 1"/>
                  <a:gd name="T15" fmla="*/ 27 h 2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" h="27">
                    <a:moveTo>
                      <a:pt x="0" y="27"/>
                    </a:moveTo>
                    <a:lnTo>
                      <a:pt x="0" y="17"/>
                    </a:lnTo>
                    <a:lnTo>
                      <a:pt x="0" y="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cs typeface="Times New Roman" pitchFamily="18" charset="0"/>
                </a:endParaRPr>
              </a:p>
            </p:txBody>
          </p:sp>
          <p:sp>
            <p:nvSpPr>
              <p:cNvPr id="1435" name="Freeform 7"/>
              <p:cNvSpPr>
                <a:spLocks/>
              </p:cNvSpPr>
              <p:nvPr/>
            </p:nvSpPr>
            <p:spPr bwMode="auto">
              <a:xfrm>
                <a:off x="2213" y="2831"/>
                <a:ext cx="9" cy="13"/>
              </a:xfrm>
              <a:custGeom>
                <a:avLst/>
                <a:gdLst>
                  <a:gd name="T0" fmla="*/ 4 w 19"/>
                  <a:gd name="T1" fmla="*/ 6 h 27"/>
                  <a:gd name="T2" fmla="*/ 0 w 19"/>
                  <a:gd name="T3" fmla="*/ 0 h 27"/>
                  <a:gd name="T4" fmla="*/ 4 w 19"/>
                  <a:gd name="T5" fmla="*/ 4 h 27"/>
                  <a:gd name="T6" fmla="*/ 4 w 19"/>
                  <a:gd name="T7" fmla="*/ 6 h 2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9"/>
                  <a:gd name="T13" fmla="*/ 0 h 27"/>
                  <a:gd name="T14" fmla="*/ 19 w 19"/>
                  <a:gd name="T15" fmla="*/ 27 h 2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9" h="27">
                    <a:moveTo>
                      <a:pt x="19" y="27"/>
                    </a:moveTo>
                    <a:lnTo>
                      <a:pt x="0" y="0"/>
                    </a:lnTo>
                    <a:lnTo>
                      <a:pt x="19" y="18"/>
                    </a:lnTo>
                    <a:lnTo>
                      <a:pt x="19" y="27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cs typeface="Times New Roman" pitchFamily="18" charset="0"/>
                </a:endParaRPr>
              </a:p>
            </p:txBody>
          </p:sp>
          <p:sp>
            <p:nvSpPr>
              <p:cNvPr id="1436" name="Freeform 8"/>
              <p:cNvSpPr>
                <a:spLocks/>
              </p:cNvSpPr>
              <p:nvPr/>
            </p:nvSpPr>
            <p:spPr bwMode="auto">
              <a:xfrm>
                <a:off x="2367" y="3309"/>
                <a:ext cx="5" cy="5"/>
              </a:xfrm>
              <a:custGeom>
                <a:avLst/>
                <a:gdLst>
                  <a:gd name="T0" fmla="*/ 2 w 11"/>
                  <a:gd name="T1" fmla="*/ 0 h 10"/>
                  <a:gd name="T2" fmla="*/ 0 w 11"/>
                  <a:gd name="T3" fmla="*/ 3 h 10"/>
                  <a:gd name="T4" fmla="*/ 0 w 11"/>
                  <a:gd name="T5" fmla="*/ 0 h 10"/>
                  <a:gd name="T6" fmla="*/ 2 w 11"/>
                  <a:gd name="T7" fmla="*/ 0 h 1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"/>
                  <a:gd name="T13" fmla="*/ 0 h 10"/>
                  <a:gd name="T14" fmla="*/ 11 w 11"/>
                  <a:gd name="T15" fmla="*/ 10 h 1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" h="10">
                    <a:moveTo>
                      <a:pt x="11" y="0"/>
                    </a:moveTo>
                    <a:lnTo>
                      <a:pt x="0" y="10"/>
                    </a:lnTo>
                    <a:lnTo>
                      <a:pt x="0" y="0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cs typeface="Times New Roman" pitchFamily="18" charset="0"/>
                </a:endParaRPr>
              </a:p>
            </p:txBody>
          </p:sp>
        </p:grpSp>
        <p:sp>
          <p:nvSpPr>
            <p:cNvPr id="1037" name="Freeform 9"/>
            <p:cNvSpPr>
              <a:spLocks/>
            </p:cNvSpPr>
            <p:nvPr/>
          </p:nvSpPr>
          <p:spPr bwMode="auto">
            <a:xfrm rot="5400000">
              <a:off x="1549" y="13332"/>
              <a:ext cx="2521" cy="2158"/>
            </a:xfrm>
            <a:custGeom>
              <a:avLst/>
              <a:gdLst>
                <a:gd name="T0" fmla="*/ 260 w 4809"/>
                <a:gd name="T1" fmla="*/ 1058 h 4316"/>
                <a:gd name="T2" fmla="*/ 225 w 4809"/>
                <a:gd name="T3" fmla="*/ 1076 h 4316"/>
                <a:gd name="T4" fmla="*/ 176 w 4809"/>
                <a:gd name="T5" fmla="*/ 1051 h 4316"/>
                <a:gd name="T6" fmla="*/ 88 w 4809"/>
                <a:gd name="T7" fmla="*/ 1051 h 4316"/>
                <a:gd name="T8" fmla="*/ 53 w 4809"/>
                <a:gd name="T9" fmla="*/ 1047 h 4316"/>
                <a:gd name="T10" fmla="*/ 22 w 4809"/>
                <a:gd name="T11" fmla="*/ 1054 h 4316"/>
                <a:gd name="T12" fmla="*/ 0 w 4809"/>
                <a:gd name="T13" fmla="*/ 981 h 4316"/>
                <a:gd name="T14" fmla="*/ 26 w 4809"/>
                <a:gd name="T15" fmla="*/ 970 h 4316"/>
                <a:gd name="T16" fmla="*/ 62 w 4809"/>
                <a:gd name="T17" fmla="*/ 985 h 4316"/>
                <a:gd name="T18" fmla="*/ 88 w 4809"/>
                <a:gd name="T19" fmla="*/ 970 h 4316"/>
                <a:gd name="T20" fmla="*/ 172 w 4809"/>
                <a:gd name="T21" fmla="*/ 970 h 4316"/>
                <a:gd name="T22" fmla="*/ 225 w 4809"/>
                <a:gd name="T23" fmla="*/ 956 h 4316"/>
                <a:gd name="T24" fmla="*/ 462 w 4809"/>
                <a:gd name="T25" fmla="*/ 970 h 4316"/>
                <a:gd name="T26" fmla="*/ 423 w 4809"/>
                <a:gd name="T27" fmla="*/ 956 h 4316"/>
                <a:gd name="T28" fmla="*/ 401 w 4809"/>
                <a:gd name="T29" fmla="*/ 949 h 4316"/>
                <a:gd name="T30" fmla="*/ 431 w 4809"/>
                <a:gd name="T31" fmla="*/ 938 h 4316"/>
                <a:gd name="T32" fmla="*/ 520 w 4809"/>
                <a:gd name="T33" fmla="*/ 927 h 4316"/>
                <a:gd name="T34" fmla="*/ 559 w 4809"/>
                <a:gd name="T35" fmla="*/ 938 h 4316"/>
                <a:gd name="T36" fmla="*/ 691 w 4809"/>
                <a:gd name="T37" fmla="*/ 912 h 4316"/>
                <a:gd name="T38" fmla="*/ 806 w 4809"/>
                <a:gd name="T39" fmla="*/ 866 h 4316"/>
                <a:gd name="T40" fmla="*/ 828 w 4809"/>
                <a:gd name="T41" fmla="*/ 793 h 4316"/>
                <a:gd name="T42" fmla="*/ 815 w 4809"/>
                <a:gd name="T43" fmla="*/ 833 h 4316"/>
                <a:gd name="T44" fmla="*/ 771 w 4809"/>
                <a:gd name="T45" fmla="*/ 811 h 4316"/>
                <a:gd name="T46" fmla="*/ 740 w 4809"/>
                <a:gd name="T47" fmla="*/ 786 h 4316"/>
                <a:gd name="T48" fmla="*/ 766 w 4809"/>
                <a:gd name="T49" fmla="*/ 767 h 4316"/>
                <a:gd name="T50" fmla="*/ 780 w 4809"/>
                <a:gd name="T51" fmla="*/ 706 h 4316"/>
                <a:gd name="T52" fmla="*/ 793 w 4809"/>
                <a:gd name="T53" fmla="*/ 681 h 4316"/>
                <a:gd name="T54" fmla="*/ 806 w 4809"/>
                <a:gd name="T55" fmla="*/ 637 h 4316"/>
                <a:gd name="T56" fmla="*/ 868 w 4809"/>
                <a:gd name="T57" fmla="*/ 626 h 4316"/>
                <a:gd name="T58" fmla="*/ 951 w 4809"/>
                <a:gd name="T59" fmla="*/ 626 h 4316"/>
                <a:gd name="T60" fmla="*/ 982 w 4809"/>
                <a:gd name="T61" fmla="*/ 601 h 4316"/>
                <a:gd name="T62" fmla="*/ 996 w 4809"/>
                <a:gd name="T63" fmla="*/ 630 h 4316"/>
                <a:gd name="T64" fmla="*/ 1013 w 4809"/>
                <a:gd name="T65" fmla="*/ 666 h 4316"/>
                <a:gd name="T66" fmla="*/ 973 w 4809"/>
                <a:gd name="T67" fmla="*/ 666 h 4316"/>
                <a:gd name="T68" fmla="*/ 1048 w 4809"/>
                <a:gd name="T69" fmla="*/ 659 h 4316"/>
                <a:gd name="T70" fmla="*/ 1110 w 4809"/>
                <a:gd name="T71" fmla="*/ 565 h 4316"/>
                <a:gd name="T72" fmla="*/ 1132 w 4809"/>
                <a:gd name="T73" fmla="*/ 456 h 4316"/>
                <a:gd name="T74" fmla="*/ 1119 w 4809"/>
                <a:gd name="T75" fmla="*/ 413 h 4316"/>
                <a:gd name="T76" fmla="*/ 1119 w 4809"/>
                <a:gd name="T77" fmla="*/ 391 h 4316"/>
                <a:gd name="T78" fmla="*/ 1141 w 4809"/>
                <a:gd name="T79" fmla="*/ 333 h 4316"/>
                <a:gd name="T80" fmla="*/ 1167 w 4809"/>
                <a:gd name="T81" fmla="*/ 362 h 4316"/>
                <a:gd name="T82" fmla="*/ 1189 w 4809"/>
                <a:gd name="T83" fmla="*/ 228 h 4316"/>
                <a:gd name="T84" fmla="*/ 1176 w 4809"/>
                <a:gd name="T85" fmla="*/ 192 h 4316"/>
                <a:gd name="T86" fmla="*/ 1189 w 4809"/>
                <a:gd name="T87" fmla="*/ 123 h 4316"/>
                <a:gd name="T88" fmla="*/ 1207 w 4809"/>
                <a:gd name="T89" fmla="*/ 69 h 4316"/>
                <a:gd name="T90" fmla="*/ 1194 w 4809"/>
                <a:gd name="T91" fmla="*/ 36 h 4316"/>
                <a:gd name="T92" fmla="*/ 1207 w 4809"/>
                <a:gd name="T93" fmla="*/ 11 h 4316"/>
                <a:gd name="T94" fmla="*/ 1295 w 4809"/>
                <a:gd name="T95" fmla="*/ 25 h 4316"/>
                <a:gd name="T96" fmla="*/ 1286 w 4809"/>
                <a:gd name="T97" fmla="*/ 50 h 4316"/>
                <a:gd name="T98" fmla="*/ 1300 w 4809"/>
                <a:gd name="T99" fmla="*/ 83 h 4316"/>
                <a:gd name="T100" fmla="*/ 1300 w 4809"/>
                <a:gd name="T101" fmla="*/ 173 h 4316"/>
                <a:gd name="T102" fmla="*/ 1313 w 4809"/>
                <a:gd name="T103" fmla="*/ 203 h 4316"/>
                <a:gd name="T104" fmla="*/ 1295 w 4809"/>
                <a:gd name="T105" fmla="*/ 901 h 4316"/>
                <a:gd name="T106" fmla="*/ 1317 w 4809"/>
                <a:gd name="T107" fmla="*/ 985 h 4316"/>
                <a:gd name="T108" fmla="*/ 1317 w 4809"/>
                <a:gd name="T109" fmla="*/ 1051 h 4316"/>
                <a:gd name="T110" fmla="*/ 1220 w 4809"/>
                <a:gd name="T111" fmla="*/ 1068 h 4316"/>
                <a:gd name="T112" fmla="*/ 1150 w 4809"/>
                <a:gd name="T113" fmla="*/ 1076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809"/>
                <a:gd name="T172" fmla="*/ 0 h 4316"/>
                <a:gd name="T173" fmla="*/ 4809 w 4809"/>
                <a:gd name="T174" fmla="*/ 4316 h 431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38" name="Freeform 10"/>
            <p:cNvSpPr>
              <a:spLocks/>
            </p:cNvSpPr>
            <p:nvPr/>
          </p:nvSpPr>
          <p:spPr bwMode="auto">
            <a:xfrm rot="5400000">
              <a:off x="1684" y="15353"/>
              <a:ext cx="160" cy="37"/>
            </a:xfrm>
            <a:custGeom>
              <a:avLst/>
              <a:gdLst>
                <a:gd name="T0" fmla="*/ 0 w 305"/>
                <a:gd name="T1" fmla="*/ 4 h 71"/>
                <a:gd name="T2" fmla="*/ 4 w 305"/>
                <a:gd name="T3" fmla="*/ 0 h 71"/>
                <a:gd name="T4" fmla="*/ 13 w 305"/>
                <a:gd name="T5" fmla="*/ 4 h 71"/>
                <a:gd name="T6" fmla="*/ 30 w 305"/>
                <a:gd name="T7" fmla="*/ 8 h 71"/>
                <a:gd name="T8" fmla="*/ 44 w 305"/>
                <a:gd name="T9" fmla="*/ 11 h 71"/>
                <a:gd name="T10" fmla="*/ 62 w 305"/>
                <a:gd name="T11" fmla="*/ 11 h 71"/>
                <a:gd name="T12" fmla="*/ 79 w 305"/>
                <a:gd name="T13" fmla="*/ 8 h 71"/>
                <a:gd name="T14" fmla="*/ 84 w 305"/>
                <a:gd name="T15" fmla="*/ 11 h 71"/>
                <a:gd name="T16" fmla="*/ 75 w 305"/>
                <a:gd name="T17" fmla="*/ 15 h 71"/>
                <a:gd name="T18" fmla="*/ 62 w 305"/>
                <a:gd name="T19" fmla="*/ 19 h 71"/>
                <a:gd name="T20" fmla="*/ 48 w 305"/>
                <a:gd name="T21" fmla="*/ 19 h 71"/>
                <a:gd name="T22" fmla="*/ 35 w 305"/>
                <a:gd name="T23" fmla="*/ 15 h 71"/>
                <a:gd name="T24" fmla="*/ 17 w 305"/>
                <a:gd name="T25" fmla="*/ 11 h 71"/>
                <a:gd name="T26" fmla="*/ 0 w 305"/>
                <a:gd name="T27" fmla="*/ 4 h 7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05"/>
                <a:gd name="T43" fmla="*/ 0 h 71"/>
                <a:gd name="T44" fmla="*/ 305 w 305"/>
                <a:gd name="T45" fmla="*/ 71 h 7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05" h="71">
                  <a:moveTo>
                    <a:pt x="0" y="13"/>
                  </a:moveTo>
                  <a:lnTo>
                    <a:pt x="15" y="0"/>
                  </a:lnTo>
                  <a:lnTo>
                    <a:pt x="48" y="13"/>
                  </a:lnTo>
                  <a:lnTo>
                    <a:pt x="111" y="28"/>
                  </a:lnTo>
                  <a:lnTo>
                    <a:pt x="159" y="43"/>
                  </a:lnTo>
                  <a:lnTo>
                    <a:pt x="224" y="43"/>
                  </a:lnTo>
                  <a:lnTo>
                    <a:pt x="288" y="28"/>
                  </a:lnTo>
                  <a:lnTo>
                    <a:pt x="305" y="43"/>
                  </a:lnTo>
                  <a:lnTo>
                    <a:pt x="272" y="56"/>
                  </a:lnTo>
                  <a:lnTo>
                    <a:pt x="224" y="71"/>
                  </a:lnTo>
                  <a:lnTo>
                    <a:pt x="176" y="71"/>
                  </a:lnTo>
                  <a:lnTo>
                    <a:pt x="128" y="56"/>
                  </a:lnTo>
                  <a:lnTo>
                    <a:pt x="63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39" name="Freeform 11"/>
            <p:cNvSpPr>
              <a:spLocks/>
            </p:cNvSpPr>
            <p:nvPr/>
          </p:nvSpPr>
          <p:spPr bwMode="auto">
            <a:xfrm rot="5400000">
              <a:off x="1737" y="15405"/>
              <a:ext cx="260" cy="218"/>
            </a:xfrm>
            <a:custGeom>
              <a:avLst/>
              <a:gdLst>
                <a:gd name="T0" fmla="*/ 8 w 497"/>
                <a:gd name="T1" fmla="*/ 73 h 436"/>
                <a:gd name="T2" fmla="*/ 4 w 497"/>
                <a:gd name="T3" fmla="*/ 62 h 436"/>
                <a:gd name="T4" fmla="*/ 4 w 497"/>
                <a:gd name="T5" fmla="*/ 55 h 436"/>
                <a:gd name="T6" fmla="*/ 0 w 497"/>
                <a:gd name="T7" fmla="*/ 33 h 436"/>
                <a:gd name="T8" fmla="*/ 0 w 497"/>
                <a:gd name="T9" fmla="*/ 29 h 436"/>
                <a:gd name="T10" fmla="*/ 4 w 497"/>
                <a:gd name="T11" fmla="*/ 33 h 436"/>
                <a:gd name="T12" fmla="*/ 8 w 497"/>
                <a:gd name="T13" fmla="*/ 51 h 436"/>
                <a:gd name="T14" fmla="*/ 17 w 497"/>
                <a:gd name="T15" fmla="*/ 66 h 436"/>
                <a:gd name="T16" fmla="*/ 26 w 497"/>
                <a:gd name="T17" fmla="*/ 80 h 436"/>
                <a:gd name="T18" fmla="*/ 35 w 497"/>
                <a:gd name="T19" fmla="*/ 84 h 436"/>
                <a:gd name="T20" fmla="*/ 44 w 497"/>
                <a:gd name="T21" fmla="*/ 91 h 436"/>
                <a:gd name="T22" fmla="*/ 57 w 497"/>
                <a:gd name="T23" fmla="*/ 99 h 436"/>
                <a:gd name="T24" fmla="*/ 75 w 497"/>
                <a:gd name="T25" fmla="*/ 102 h 436"/>
                <a:gd name="T26" fmla="*/ 109 w 497"/>
                <a:gd name="T27" fmla="*/ 106 h 436"/>
                <a:gd name="T28" fmla="*/ 123 w 497"/>
                <a:gd name="T29" fmla="*/ 102 h 436"/>
                <a:gd name="T30" fmla="*/ 127 w 497"/>
                <a:gd name="T31" fmla="*/ 102 h 436"/>
                <a:gd name="T32" fmla="*/ 131 w 497"/>
                <a:gd name="T33" fmla="*/ 99 h 436"/>
                <a:gd name="T34" fmla="*/ 131 w 497"/>
                <a:gd name="T35" fmla="*/ 84 h 436"/>
                <a:gd name="T36" fmla="*/ 127 w 497"/>
                <a:gd name="T37" fmla="*/ 73 h 436"/>
                <a:gd name="T38" fmla="*/ 127 w 497"/>
                <a:gd name="T39" fmla="*/ 62 h 436"/>
                <a:gd name="T40" fmla="*/ 123 w 497"/>
                <a:gd name="T41" fmla="*/ 48 h 436"/>
                <a:gd name="T42" fmla="*/ 114 w 497"/>
                <a:gd name="T43" fmla="*/ 37 h 436"/>
                <a:gd name="T44" fmla="*/ 105 w 497"/>
                <a:gd name="T45" fmla="*/ 29 h 436"/>
                <a:gd name="T46" fmla="*/ 92 w 497"/>
                <a:gd name="T47" fmla="*/ 19 h 436"/>
                <a:gd name="T48" fmla="*/ 79 w 497"/>
                <a:gd name="T49" fmla="*/ 11 h 436"/>
                <a:gd name="T50" fmla="*/ 70 w 497"/>
                <a:gd name="T51" fmla="*/ 7 h 436"/>
                <a:gd name="T52" fmla="*/ 62 w 497"/>
                <a:gd name="T53" fmla="*/ 4 h 436"/>
                <a:gd name="T54" fmla="*/ 49 w 497"/>
                <a:gd name="T55" fmla="*/ 4 h 436"/>
                <a:gd name="T56" fmla="*/ 39 w 497"/>
                <a:gd name="T57" fmla="*/ 0 h 436"/>
                <a:gd name="T58" fmla="*/ 44 w 497"/>
                <a:gd name="T59" fmla="*/ 0 h 436"/>
                <a:gd name="T60" fmla="*/ 62 w 497"/>
                <a:gd name="T61" fmla="*/ 0 h 436"/>
                <a:gd name="T62" fmla="*/ 79 w 497"/>
                <a:gd name="T63" fmla="*/ 4 h 436"/>
                <a:gd name="T64" fmla="*/ 92 w 497"/>
                <a:gd name="T65" fmla="*/ 11 h 436"/>
                <a:gd name="T66" fmla="*/ 109 w 497"/>
                <a:gd name="T67" fmla="*/ 19 h 436"/>
                <a:gd name="T68" fmla="*/ 118 w 497"/>
                <a:gd name="T69" fmla="*/ 29 h 436"/>
                <a:gd name="T70" fmla="*/ 127 w 497"/>
                <a:gd name="T71" fmla="*/ 41 h 436"/>
                <a:gd name="T72" fmla="*/ 131 w 497"/>
                <a:gd name="T73" fmla="*/ 51 h 436"/>
                <a:gd name="T74" fmla="*/ 136 w 497"/>
                <a:gd name="T75" fmla="*/ 62 h 436"/>
                <a:gd name="T76" fmla="*/ 136 w 497"/>
                <a:gd name="T77" fmla="*/ 84 h 436"/>
                <a:gd name="T78" fmla="*/ 131 w 497"/>
                <a:gd name="T79" fmla="*/ 109 h 436"/>
                <a:gd name="T80" fmla="*/ 114 w 497"/>
                <a:gd name="T81" fmla="*/ 109 h 436"/>
                <a:gd name="T82" fmla="*/ 101 w 497"/>
                <a:gd name="T83" fmla="*/ 109 h 436"/>
                <a:gd name="T84" fmla="*/ 79 w 497"/>
                <a:gd name="T85" fmla="*/ 109 h 436"/>
                <a:gd name="T86" fmla="*/ 66 w 497"/>
                <a:gd name="T87" fmla="*/ 106 h 436"/>
                <a:gd name="T88" fmla="*/ 49 w 497"/>
                <a:gd name="T89" fmla="*/ 102 h 436"/>
                <a:gd name="T90" fmla="*/ 35 w 497"/>
                <a:gd name="T91" fmla="*/ 95 h 436"/>
                <a:gd name="T92" fmla="*/ 21 w 497"/>
                <a:gd name="T93" fmla="*/ 84 h 436"/>
                <a:gd name="T94" fmla="*/ 8 w 497"/>
                <a:gd name="T95" fmla="*/ 73 h 4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97"/>
                <a:gd name="T145" fmla="*/ 0 h 436"/>
                <a:gd name="T146" fmla="*/ 497 w 497"/>
                <a:gd name="T147" fmla="*/ 436 h 4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97" h="436">
                  <a:moveTo>
                    <a:pt x="31" y="291"/>
                  </a:moveTo>
                  <a:lnTo>
                    <a:pt x="16" y="247"/>
                  </a:lnTo>
                  <a:lnTo>
                    <a:pt x="16" y="219"/>
                  </a:lnTo>
                  <a:lnTo>
                    <a:pt x="0" y="132"/>
                  </a:lnTo>
                  <a:lnTo>
                    <a:pt x="0" y="117"/>
                  </a:lnTo>
                  <a:lnTo>
                    <a:pt x="16" y="132"/>
                  </a:lnTo>
                  <a:lnTo>
                    <a:pt x="31" y="204"/>
                  </a:lnTo>
                  <a:lnTo>
                    <a:pt x="64" y="262"/>
                  </a:lnTo>
                  <a:lnTo>
                    <a:pt x="96" y="319"/>
                  </a:lnTo>
                  <a:lnTo>
                    <a:pt x="129" y="334"/>
                  </a:lnTo>
                  <a:lnTo>
                    <a:pt x="160" y="363"/>
                  </a:lnTo>
                  <a:lnTo>
                    <a:pt x="208" y="393"/>
                  </a:lnTo>
                  <a:lnTo>
                    <a:pt x="273" y="406"/>
                  </a:lnTo>
                  <a:lnTo>
                    <a:pt x="400" y="421"/>
                  </a:lnTo>
                  <a:lnTo>
                    <a:pt x="449" y="406"/>
                  </a:lnTo>
                  <a:lnTo>
                    <a:pt x="465" y="406"/>
                  </a:lnTo>
                  <a:lnTo>
                    <a:pt x="480" y="393"/>
                  </a:lnTo>
                  <a:lnTo>
                    <a:pt x="480" y="334"/>
                  </a:lnTo>
                  <a:lnTo>
                    <a:pt x="465" y="291"/>
                  </a:lnTo>
                  <a:lnTo>
                    <a:pt x="465" y="247"/>
                  </a:lnTo>
                  <a:lnTo>
                    <a:pt x="449" y="189"/>
                  </a:lnTo>
                  <a:lnTo>
                    <a:pt x="417" y="146"/>
                  </a:lnTo>
                  <a:lnTo>
                    <a:pt x="384" y="117"/>
                  </a:lnTo>
                  <a:lnTo>
                    <a:pt x="336" y="74"/>
                  </a:lnTo>
                  <a:lnTo>
                    <a:pt x="288" y="44"/>
                  </a:lnTo>
                  <a:lnTo>
                    <a:pt x="256" y="30"/>
                  </a:lnTo>
                  <a:lnTo>
                    <a:pt x="225" y="15"/>
                  </a:lnTo>
                  <a:lnTo>
                    <a:pt x="177" y="15"/>
                  </a:lnTo>
                  <a:lnTo>
                    <a:pt x="144" y="0"/>
                  </a:lnTo>
                  <a:lnTo>
                    <a:pt x="160" y="0"/>
                  </a:lnTo>
                  <a:lnTo>
                    <a:pt x="225" y="0"/>
                  </a:lnTo>
                  <a:lnTo>
                    <a:pt x="288" y="15"/>
                  </a:lnTo>
                  <a:lnTo>
                    <a:pt x="336" y="44"/>
                  </a:lnTo>
                  <a:lnTo>
                    <a:pt x="400" y="74"/>
                  </a:lnTo>
                  <a:lnTo>
                    <a:pt x="432" y="117"/>
                  </a:lnTo>
                  <a:lnTo>
                    <a:pt x="465" y="161"/>
                  </a:lnTo>
                  <a:lnTo>
                    <a:pt x="480" y="204"/>
                  </a:lnTo>
                  <a:lnTo>
                    <a:pt x="497" y="247"/>
                  </a:lnTo>
                  <a:lnTo>
                    <a:pt x="497" y="334"/>
                  </a:lnTo>
                  <a:lnTo>
                    <a:pt x="480" y="436"/>
                  </a:lnTo>
                  <a:lnTo>
                    <a:pt x="417" y="436"/>
                  </a:lnTo>
                  <a:lnTo>
                    <a:pt x="369" y="436"/>
                  </a:lnTo>
                  <a:lnTo>
                    <a:pt x="288" y="436"/>
                  </a:lnTo>
                  <a:lnTo>
                    <a:pt x="240" y="421"/>
                  </a:lnTo>
                  <a:lnTo>
                    <a:pt x="177" y="406"/>
                  </a:lnTo>
                  <a:lnTo>
                    <a:pt x="129" y="378"/>
                  </a:lnTo>
                  <a:lnTo>
                    <a:pt x="79" y="334"/>
                  </a:lnTo>
                  <a:lnTo>
                    <a:pt x="31" y="29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40" name="Freeform 12"/>
            <p:cNvSpPr>
              <a:spLocks/>
            </p:cNvSpPr>
            <p:nvPr/>
          </p:nvSpPr>
          <p:spPr bwMode="auto">
            <a:xfrm rot="5400000">
              <a:off x="1728" y="13356"/>
              <a:ext cx="268" cy="189"/>
            </a:xfrm>
            <a:custGeom>
              <a:avLst/>
              <a:gdLst>
                <a:gd name="T0" fmla="*/ 26 w 512"/>
                <a:gd name="T1" fmla="*/ 80 h 377"/>
                <a:gd name="T2" fmla="*/ 4 w 512"/>
                <a:gd name="T3" fmla="*/ 73 h 377"/>
                <a:gd name="T4" fmla="*/ 13 w 512"/>
                <a:gd name="T5" fmla="*/ 58 h 377"/>
                <a:gd name="T6" fmla="*/ 26 w 512"/>
                <a:gd name="T7" fmla="*/ 47 h 377"/>
                <a:gd name="T8" fmla="*/ 13 w 512"/>
                <a:gd name="T9" fmla="*/ 33 h 377"/>
                <a:gd name="T10" fmla="*/ 4 w 512"/>
                <a:gd name="T11" fmla="*/ 19 h 377"/>
                <a:gd name="T12" fmla="*/ 22 w 512"/>
                <a:gd name="T13" fmla="*/ 11 h 377"/>
                <a:gd name="T14" fmla="*/ 53 w 512"/>
                <a:gd name="T15" fmla="*/ 8 h 377"/>
                <a:gd name="T16" fmla="*/ 101 w 512"/>
                <a:gd name="T17" fmla="*/ 11 h 377"/>
                <a:gd name="T18" fmla="*/ 136 w 512"/>
                <a:gd name="T19" fmla="*/ 0 h 377"/>
                <a:gd name="T20" fmla="*/ 132 w 512"/>
                <a:gd name="T21" fmla="*/ 8 h 377"/>
                <a:gd name="T22" fmla="*/ 123 w 512"/>
                <a:gd name="T23" fmla="*/ 11 h 377"/>
                <a:gd name="T24" fmla="*/ 123 w 512"/>
                <a:gd name="T25" fmla="*/ 19 h 377"/>
                <a:gd name="T26" fmla="*/ 114 w 512"/>
                <a:gd name="T27" fmla="*/ 19 h 377"/>
                <a:gd name="T28" fmla="*/ 101 w 512"/>
                <a:gd name="T29" fmla="*/ 15 h 377"/>
                <a:gd name="T30" fmla="*/ 106 w 512"/>
                <a:gd name="T31" fmla="*/ 22 h 377"/>
                <a:gd name="T32" fmla="*/ 114 w 512"/>
                <a:gd name="T33" fmla="*/ 33 h 377"/>
                <a:gd name="T34" fmla="*/ 101 w 512"/>
                <a:gd name="T35" fmla="*/ 33 h 377"/>
                <a:gd name="T36" fmla="*/ 79 w 512"/>
                <a:gd name="T37" fmla="*/ 19 h 377"/>
                <a:gd name="T38" fmla="*/ 66 w 512"/>
                <a:gd name="T39" fmla="*/ 19 h 377"/>
                <a:gd name="T40" fmla="*/ 74 w 512"/>
                <a:gd name="T41" fmla="*/ 26 h 377"/>
                <a:gd name="T42" fmla="*/ 88 w 512"/>
                <a:gd name="T43" fmla="*/ 37 h 377"/>
                <a:gd name="T44" fmla="*/ 43 w 512"/>
                <a:gd name="T45" fmla="*/ 19 h 377"/>
                <a:gd name="T46" fmla="*/ 22 w 512"/>
                <a:gd name="T47" fmla="*/ 19 h 377"/>
                <a:gd name="T48" fmla="*/ 30 w 512"/>
                <a:gd name="T49" fmla="*/ 22 h 377"/>
                <a:gd name="T50" fmla="*/ 40 w 512"/>
                <a:gd name="T51" fmla="*/ 26 h 377"/>
                <a:gd name="T52" fmla="*/ 70 w 512"/>
                <a:gd name="T53" fmla="*/ 44 h 377"/>
                <a:gd name="T54" fmla="*/ 57 w 512"/>
                <a:gd name="T55" fmla="*/ 40 h 377"/>
                <a:gd name="T56" fmla="*/ 43 w 512"/>
                <a:gd name="T57" fmla="*/ 33 h 377"/>
                <a:gd name="T58" fmla="*/ 30 w 512"/>
                <a:gd name="T59" fmla="*/ 44 h 377"/>
                <a:gd name="T60" fmla="*/ 30 w 512"/>
                <a:gd name="T61" fmla="*/ 58 h 377"/>
                <a:gd name="T62" fmla="*/ 48 w 512"/>
                <a:gd name="T63" fmla="*/ 58 h 377"/>
                <a:gd name="T64" fmla="*/ 66 w 512"/>
                <a:gd name="T65" fmla="*/ 51 h 377"/>
                <a:gd name="T66" fmla="*/ 66 w 512"/>
                <a:gd name="T67" fmla="*/ 58 h 377"/>
                <a:gd name="T68" fmla="*/ 26 w 512"/>
                <a:gd name="T69" fmla="*/ 69 h 377"/>
                <a:gd name="T70" fmla="*/ 22 w 512"/>
                <a:gd name="T71" fmla="*/ 77 h 377"/>
                <a:gd name="T72" fmla="*/ 43 w 512"/>
                <a:gd name="T73" fmla="*/ 77 h 377"/>
                <a:gd name="T74" fmla="*/ 74 w 512"/>
                <a:gd name="T75" fmla="*/ 62 h 377"/>
                <a:gd name="T76" fmla="*/ 97 w 512"/>
                <a:gd name="T77" fmla="*/ 55 h 377"/>
                <a:gd name="T78" fmla="*/ 88 w 512"/>
                <a:gd name="T79" fmla="*/ 62 h 377"/>
                <a:gd name="T80" fmla="*/ 74 w 512"/>
                <a:gd name="T81" fmla="*/ 69 h 377"/>
                <a:gd name="T82" fmla="*/ 79 w 512"/>
                <a:gd name="T83" fmla="*/ 73 h 377"/>
                <a:gd name="T84" fmla="*/ 110 w 512"/>
                <a:gd name="T85" fmla="*/ 55 h 377"/>
                <a:gd name="T86" fmla="*/ 119 w 512"/>
                <a:gd name="T87" fmla="*/ 58 h 377"/>
                <a:gd name="T88" fmla="*/ 110 w 512"/>
                <a:gd name="T89" fmla="*/ 66 h 377"/>
                <a:gd name="T90" fmla="*/ 106 w 512"/>
                <a:gd name="T91" fmla="*/ 77 h 377"/>
                <a:gd name="T92" fmla="*/ 123 w 512"/>
                <a:gd name="T93" fmla="*/ 69 h 377"/>
                <a:gd name="T94" fmla="*/ 119 w 512"/>
                <a:gd name="T95" fmla="*/ 80 h 377"/>
                <a:gd name="T96" fmla="*/ 132 w 512"/>
                <a:gd name="T97" fmla="*/ 84 h 377"/>
                <a:gd name="T98" fmla="*/ 140 w 512"/>
                <a:gd name="T99" fmla="*/ 91 h 377"/>
                <a:gd name="T100" fmla="*/ 127 w 512"/>
                <a:gd name="T101" fmla="*/ 88 h 377"/>
                <a:gd name="T102" fmla="*/ 101 w 512"/>
                <a:gd name="T103" fmla="*/ 80 h 377"/>
                <a:gd name="T104" fmla="*/ 61 w 512"/>
                <a:gd name="T105" fmla="*/ 80 h 37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12"/>
                <a:gd name="T160" fmla="*/ 0 h 377"/>
                <a:gd name="T161" fmla="*/ 512 w 512"/>
                <a:gd name="T162" fmla="*/ 377 h 37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12" h="377">
                  <a:moveTo>
                    <a:pt x="128" y="319"/>
                  </a:moveTo>
                  <a:lnTo>
                    <a:pt x="96" y="319"/>
                  </a:lnTo>
                  <a:lnTo>
                    <a:pt x="48" y="319"/>
                  </a:lnTo>
                  <a:lnTo>
                    <a:pt x="15" y="290"/>
                  </a:lnTo>
                  <a:lnTo>
                    <a:pt x="0" y="262"/>
                  </a:lnTo>
                  <a:lnTo>
                    <a:pt x="48" y="232"/>
                  </a:lnTo>
                  <a:lnTo>
                    <a:pt x="80" y="218"/>
                  </a:lnTo>
                  <a:lnTo>
                    <a:pt x="96" y="188"/>
                  </a:lnTo>
                  <a:lnTo>
                    <a:pt x="80" y="160"/>
                  </a:lnTo>
                  <a:lnTo>
                    <a:pt x="48" y="132"/>
                  </a:lnTo>
                  <a:lnTo>
                    <a:pt x="0" y="102"/>
                  </a:lnTo>
                  <a:lnTo>
                    <a:pt x="15" y="73"/>
                  </a:lnTo>
                  <a:lnTo>
                    <a:pt x="32" y="58"/>
                  </a:lnTo>
                  <a:lnTo>
                    <a:pt x="80" y="43"/>
                  </a:lnTo>
                  <a:lnTo>
                    <a:pt x="145" y="30"/>
                  </a:lnTo>
                  <a:lnTo>
                    <a:pt x="193" y="30"/>
                  </a:lnTo>
                  <a:lnTo>
                    <a:pt x="305" y="43"/>
                  </a:lnTo>
                  <a:lnTo>
                    <a:pt x="368" y="43"/>
                  </a:lnTo>
                  <a:lnTo>
                    <a:pt x="416" y="30"/>
                  </a:lnTo>
                  <a:lnTo>
                    <a:pt x="497" y="0"/>
                  </a:lnTo>
                  <a:lnTo>
                    <a:pt x="497" y="15"/>
                  </a:lnTo>
                  <a:lnTo>
                    <a:pt x="481" y="30"/>
                  </a:lnTo>
                  <a:lnTo>
                    <a:pt x="449" y="30"/>
                  </a:lnTo>
                  <a:lnTo>
                    <a:pt x="449" y="43"/>
                  </a:lnTo>
                  <a:lnTo>
                    <a:pt x="433" y="43"/>
                  </a:lnTo>
                  <a:lnTo>
                    <a:pt x="449" y="73"/>
                  </a:lnTo>
                  <a:lnTo>
                    <a:pt x="449" y="88"/>
                  </a:lnTo>
                  <a:lnTo>
                    <a:pt x="416" y="73"/>
                  </a:lnTo>
                  <a:lnTo>
                    <a:pt x="401" y="58"/>
                  </a:lnTo>
                  <a:lnTo>
                    <a:pt x="368" y="58"/>
                  </a:lnTo>
                  <a:lnTo>
                    <a:pt x="353" y="58"/>
                  </a:lnTo>
                  <a:lnTo>
                    <a:pt x="385" y="88"/>
                  </a:lnTo>
                  <a:lnTo>
                    <a:pt x="401" y="117"/>
                  </a:lnTo>
                  <a:lnTo>
                    <a:pt x="416" y="132"/>
                  </a:lnTo>
                  <a:lnTo>
                    <a:pt x="401" y="132"/>
                  </a:lnTo>
                  <a:lnTo>
                    <a:pt x="368" y="132"/>
                  </a:lnTo>
                  <a:lnTo>
                    <a:pt x="337" y="102"/>
                  </a:lnTo>
                  <a:lnTo>
                    <a:pt x="289" y="73"/>
                  </a:lnTo>
                  <a:lnTo>
                    <a:pt x="272" y="73"/>
                  </a:lnTo>
                  <a:lnTo>
                    <a:pt x="241" y="73"/>
                  </a:lnTo>
                  <a:lnTo>
                    <a:pt x="255" y="88"/>
                  </a:lnTo>
                  <a:lnTo>
                    <a:pt x="272" y="102"/>
                  </a:lnTo>
                  <a:lnTo>
                    <a:pt x="320" y="132"/>
                  </a:lnTo>
                  <a:lnTo>
                    <a:pt x="320" y="145"/>
                  </a:lnTo>
                  <a:lnTo>
                    <a:pt x="224" y="88"/>
                  </a:lnTo>
                  <a:lnTo>
                    <a:pt x="159" y="73"/>
                  </a:lnTo>
                  <a:lnTo>
                    <a:pt x="96" y="58"/>
                  </a:lnTo>
                  <a:lnTo>
                    <a:pt x="80" y="73"/>
                  </a:lnTo>
                  <a:lnTo>
                    <a:pt x="96" y="88"/>
                  </a:lnTo>
                  <a:lnTo>
                    <a:pt x="111" y="88"/>
                  </a:lnTo>
                  <a:lnTo>
                    <a:pt x="128" y="88"/>
                  </a:lnTo>
                  <a:lnTo>
                    <a:pt x="145" y="102"/>
                  </a:lnTo>
                  <a:lnTo>
                    <a:pt x="207" y="117"/>
                  </a:lnTo>
                  <a:lnTo>
                    <a:pt x="255" y="175"/>
                  </a:lnTo>
                  <a:lnTo>
                    <a:pt x="241" y="175"/>
                  </a:lnTo>
                  <a:lnTo>
                    <a:pt x="207" y="160"/>
                  </a:lnTo>
                  <a:lnTo>
                    <a:pt x="193" y="145"/>
                  </a:lnTo>
                  <a:lnTo>
                    <a:pt x="159" y="132"/>
                  </a:lnTo>
                  <a:lnTo>
                    <a:pt x="128" y="145"/>
                  </a:lnTo>
                  <a:lnTo>
                    <a:pt x="111" y="175"/>
                  </a:lnTo>
                  <a:lnTo>
                    <a:pt x="111" y="203"/>
                  </a:lnTo>
                  <a:lnTo>
                    <a:pt x="111" y="232"/>
                  </a:lnTo>
                  <a:lnTo>
                    <a:pt x="145" y="247"/>
                  </a:lnTo>
                  <a:lnTo>
                    <a:pt x="176" y="232"/>
                  </a:lnTo>
                  <a:lnTo>
                    <a:pt x="224" y="203"/>
                  </a:lnTo>
                  <a:lnTo>
                    <a:pt x="241" y="203"/>
                  </a:lnTo>
                  <a:lnTo>
                    <a:pt x="272" y="203"/>
                  </a:lnTo>
                  <a:lnTo>
                    <a:pt x="241" y="232"/>
                  </a:lnTo>
                  <a:lnTo>
                    <a:pt x="193" y="262"/>
                  </a:lnTo>
                  <a:lnTo>
                    <a:pt x="96" y="275"/>
                  </a:lnTo>
                  <a:lnTo>
                    <a:pt x="80" y="290"/>
                  </a:lnTo>
                  <a:lnTo>
                    <a:pt x="80" y="305"/>
                  </a:lnTo>
                  <a:lnTo>
                    <a:pt x="111" y="305"/>
                  </a:lnTo>
                  <a:lnTo>
                    <a:pt x="159" y="305"/>
                  </a:lnTo>
                  <a:lnTo>
                    <a:pt x="224" y="275"/>
                  </a:lnTo>
                  <a:lnTo>
                    <a:pt x="272" y="247"/>
                  </a:lnTo>
                  <a:lnTo>
                    <a:pt x="337" y="203"/>
                  </a:lnTo>
                  <a:lnTo>
                    <a:pt x="353" y="218"/>
                  </a:lnTo>
                  <a:lnTo>
                    <a:pt x="337" y="232"/>
                  </a:lnTo>
                  <a:lnTo>
                    <a:pt x="320" y="247"/>
                  </a:lnTo>
                  <a:lnTo>
                    <a:pt x="289" y="262"/>
                  </a:lnTo>
                  <a:lnTo>
                    <a:pt x="272" y="275"/>
                  </a:lnTo>
                  <a:lnTo>
                    <a:pt x="272" y="290"/>
                  </a:lnTo>
                  <a:lnTo>
                    <a:pt x="289" y="290"/>
                  </a:lnTo>
                  <a:lnTo>
                    <a:pt x="353" y="262"/>
                  </a:lnTo>
                  <a:lnTo>
                    <a:pt x="401" y="218"/>
                  </a:lnTo>
                  <a:lnTo>
                    <a:pt x="416" y="218"/>
                  </a:lnTo>
                  <a:lnTo>
                    <a:pt x="433" y="232"/>
                  </a:lnTo>
                  <a:lnTo>
                    <a:pt x="416" y="247"/>
                  </a:lnTo>
                  <a:lnTo>
                    <a:pt x="401" y="262"/>
                  </a:lnTo>
                  <a:lnTo>
                    <a:pt x="368" y="275"/>
                  </a:lnTo>
                  <a:lnTo>
                    <a:pt x="385" y="305"/>
                  </a:lnTo>
                  <a:lnTo>
                    <a:pt x="416" y="290"/>
                  </a:lnTo>
                  <a:lnTo>
                    <a:pt x="449" y="275"/>
                  </a:lnTo>
                  <a:lnTo>
                    <a:pt x="481" y="275"/>
                  </a:lnTo>
                  <a:lnTo>
                    <a:pt x="433" y="319"/>
                  </a:lnTo>
                  <a:lnTo>
                    <a:pt x="449" y="334"/>
                  </a:lnTo>
                  <a:lnTo>
                    <a:pt x="481" y="334"/>
                  </a:lnTo>
                  <a:lnTo>
                    <a:pt x="497" y="349"/>
                  </a:lnTo>
                  <a:lnTo>
                    <a:pt x="512" y="362"/>
                  </a:lnTo>
                  <a:lnTo>
                    <a:pt x="497" y="377"/>
                  </a:lnTo>
                  <a:lnTo>
                    <a:pt x="464" y="349"/>
                  </a:lnTo>
                  <a:lnTo>
                    <a:pt x="416" y="319"/>
                  </a:lnTo>
                  <a:lnTo>
                    <a:pt x="368" y="319"/>
                  </a:lnTo>
                  <a:lnTo>
                    <a:pt x="320" y="305"/>
                  </a:lnTo>
                  <a:lnTo>
                    <a:pt x="224" y="319"/>
                  </a:lnTo>
                  <a:lnTo>
                    <a:pt x="128" y="31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41" name="Freeform 13"/>
            <p:cNvSpPr>
              <a:spLocks/>
            </p:cNvSpPr>
            <p:nvPr/>
          </p:nvSpPr>
          <p:spPr bwMode="auto">
            <a:xfrm rot="5400000">
              <a:off x="1771" y="13597"/>
              <a:ext cx="33" cy="30"/>
            </a:xfrm>
            <a:custGeom>
              <a:avLst/>
              <a:gdLst>
                <a:gd name="T0" fmla="*/ 0 w 64"/>
                <a:gd name="T1" fmla="*/ 8 h 57"/>
                <a:gd name="T2" fmla="*/ 4 w 64"/>
                <a:gd name="T3" fmla="*/ 4 h 57"/>
                <a:gd name="T4" fmla="*/ 8 w 64"/>
                <a:gd name="T5" fmla="*/ 0 h 57"/>
                <a:gd name="T6" fmla="*/ 13 w 64"/>
                <a:gd name="T7" fmla="*/ 4 h 57"/>
                <a:gd name="T8" fmla="*/ 17 w 64"/>
                <a:gd name="T9" fmla="*/ 8 h 57"/>
                <a:gd name="T10" fmla="*/ 17 w 64"/>
                <a:gd name="T11" fmla="*/ 12 h 57"/>
                <a:gd name="T12" fmla="*/ 13 w 64"/>
                <a:gd name="T13" fmla="*/ 16 h 57"/>
                <a:gd name="T14" fmla="*/ 4 w 64"/>
                <a:gd name="T15" fmla="*/ 12 h 57"/>
                <a:gd name="T16" fmla="*/ 0 w 64"/>
                <a:gd name="T17" fmla="*/ 8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4"/>
                <a:gd name="T28" fmla="*/ 0 h 57"/>
                <a:gd name="T29" fmla="*/ 64 w 64"/>
                <a:gd name="T30" fmla="*/ 57 h 5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" h="57">
                  <a:moveTo>
                    <a:pt x="0" y="29"/>
                  </a:moveTo>
                  <a:lnTo>
                    <a:pt x="16" y="14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64" y="29"/>
                  </a:lnTo>
                  <a:lnTo>
                    <a:pt x="64" y="44"/>
                  </a:lnTo>
                  <a:lnTo>
                    <a:pt x="48" y="57"/>
                  </a:lnTo>
                  <a:lnTo>
                    <a:pt x="16" y="4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42" name="Freeform 14"/>
            <p:cNvSpPr>
              <a:spLocks/>
            </p:cNvSpPr>
            <p:nvPr/>
          </p:nvSpPr>
          <p:spPr bwMode="auto">
            <a:xfrm rot="5400000">
              <a:off x="975" y="14449"/>
              <a:ext cx="1647" cy="21"/>
            </a:xfrm>
            <a:custGeom>
              <a:avLst/>
              <a:gdLst>
                <a:gd name="T0" fmla="*/ 13 w 3142"/>
                <a:gd name="T1" fmla="*/ 7 h 44"/>
                <a:gd name="T2" fmla="*/ 0 w 3142"/>
                <a:gd name="T3" fmla="*/ 0 h 44"/>
                <a:gd name="T4" fmla="*/ 5 w 3142"/>
                <a:gd name="T5" fmla="*/ 0 h 44"/>
                <a:gd name="T6" fmla="*/ 9 w 3142"/>
                <a:gd name="T7" fmla="*/ 0 h 44"/>
                <a:gd name="T8" fmla="*/ 13 w 3142"/>
                <a:gd name="T9" fmla="*/ 0 h 44"/>
                <a:gd name="T10" fmla="*/ 26 w 3142"/>
                <a:gd name="T11" fmla="*/ 0 h 44"/>
                <a:gd name="T12" fmla="*/ 44 w 3142"/>
                <a:gd name="T13" fmla="*/ 0 h 44"/>
                <a:gd name="T14" fmla="*/ 62 w 3142"/>
                <a:gd name="T15" fmla="*/ 0 h 44"/>
                <a:gd name="T16" fmla="*/ 84 w 3142"/>
                <a:gd name="T17" fmla="*/ 0 h 44"/>
                <a:gd name="T18" fmla="*/ 110 w 3142"/>
                <a:gd name="T19" fmla="*/ 0 h 44"/>
                <a:gd name="T20" fmla="*/ 141 w 3142"/>
                <a:gd name="T21" fmla="*/ 0 h 44"/>
                <a:gd name="T22" fmla="*/ 172 w 3142"/>
                <a:gd name="T23" fmla="*/ 0 h 44"/>
                <a:gd name="T24" fmla="*/ 207 w 3142"/>
                <a:gd name="T25" fmla="*/ 0 h 44"/>
                <a:gd name="T26" fmla="*/ 278 w 3142"/>
                <a:gd name="T27" fmla="*/ 0 h 44"/>
                <a:gd name="T28" fmla="*/ 353 w 3142"/>
                <a:gd name="T29" fmla="*/ 0 h 44"/>
                <a:gd name="T30" fmla="*/ 436 w 3142"/>
                <a:gd name="T31" fmla="*/ 0 h 44"/>
                <a:gd name="T32" fmla="*/ 516 w 3142"/>
                <a:gd name="T33" fmla="*/ 0 h 44"/>
                <a:gd name="T34" fmla="*/ 590 w 3142"/>
                <a:gd name="T35" fmla="*/ 0 h 44"/>
                <a:gd name="T36" fmla="*/ 666 w 3142"/>
                <a:gd name="T37" fmla="*/ 0 h 44"/>
                <a:gd name="T38" fmla="*/ 696 w 3142"/>
                <a:gd name="T39" fmla="*/ 0 h 44"/>
                <a:gd name="T40" fmla="*/ 731 w 3142"/>
                <a:gd name="T41" fmla="*/ 0 h 44"/>
                <a:gd name="T42" fmla="*/ 758 w 3142"/>
                <a:gd name="T43" fmla="*/ 0 h 44"/>
                <a:gd name="T44" fmla="*/ 784 w 3142"/>
                <a:gd name="T45" fmla="*/ 0 h 44"/>
                <a:gd name="T46" fmla="*/ 806 w 3142"/>
                <a:gd name="T47" fmla="*/ 0 h 44"/>
                <a:gd name="T48" fmla="*/ 828 w 3142"/>
                <a:gd name="T49" fmla="*/ 0 h 44"/>
                <a:gd name="T50" fmla="*/ 842 w 3142"/>
                <a:gd name="T51" fmla="*/ 0 h 44"/>
                <a:gd name="T52" fmla="*/ 855 w 3142"/>
                <a:gd name="T53" fmla="*/ 0 h 44"/>
                <a:gd name="T54" fmla="*/ 863 w 3142"/>
                <a:gd name="T55" fmla="*/ 0 h 44"/>
                <a:gd name="T56" fmla="*/ 863 w 3142"/>
                <a:gd name="T57" fmla="*/ 7 h 44"/>
                <a:gd name="T58" fmla="*/ 859 w 3142"/>
                <a:gd name="T59" fmla="*/ 10 h 44"/>
                <a:gd name="T60" fmla="*/ 13 w 3142"/>
                <a:gd name="T61" fmla="*/ 7 h 4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142"/>
                <a:gd name="T94" fmla="*/ 0 h 44"/>
                <a:gd name="T95" fmla="*/ 3142 w 3142"/>
                <a:gd name="T96" fmla="*/ 44 h 4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142" h="44">
                  <a:moveTo>
                    <a:pt x="48" y="29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161" y="0"/>
                  </a:lnTo>
                  <a:lnTo>
                    <a:pt x="226" y="0"/>
                  </a:lnTo>
                  <a:lnTo>
                    <a:pt x="305" y="0"/>
                  </a:lnTo>
                  <a:lnTo>
                    <a:pt x="401" y="0"/>
                  </a:lnTo>
                  <a:lnTo>
                    <a:pt x="514" y="0"/>
                  </a:lnTo>
                  <a:lnTo>
                    <a:pt x="626" y="0"/>
                  </a:lnTo>
                  <a:lnTo>
                    <a:pt x="754" y="0"/>
                  </a:lnTo>
                  <a:lnTo>
                    <a:pt x="1011" y="0"/>
                  </a:lnTo>
                  <a:lnTo>
                    <a:pt x="1284" y="0"/>
                  </a:lnTo>
                  <a:lnTo>
                    <a:pt x="1587" y="0"/>
                  </a:lnTo>
                  <a:lnTo>
                    <a:pt x="1877" y="0"/>
                  </a:lnTo>
                  <a:lnTo>
                    <a:pt x="2149" y="0"/>
                  </a:lnTo>
                  <a:lnTo>
                    <a:pt x="2422" y="0"/>
                  </a:lnTo>
                  <a:lnTo>
                    <a:pt x="2533" y="0"/>
                  </a:lnTo>
                  <a:lnTo>
                    <a:pt x="2662" y="0"/>
                  </a:lnTo>
                  <a:lnTo>
                    <a:pt x="2758" y="0"/>
                  </a:lnTo>
                  <a:lnTo>
                    <a:pt x="2854" y="0"/>
                  </a:lnTo>
                  <a:lnTo>
                    <a:pt x="2934" y="0"/>
                  </a:lnTo>
                  <a:lnTo>
                    <a:pt x="3015" y="0"/>
                  </a:lnTo>
                  <a:lnTo>
                    <a:pt x="3063" y="0"/>
                  </a:lnTo>
                  <a:lnTo>
                    <a:pt x="3111" y="0"/>
                  </a:lnTo>
                  <a:lnTo>
                    <a:pt x="3142" y="0"/>
                  </a:lnTo>
                  <a:lnTo>
                    <a:pt x="3142" y="29"/>
                  </a:lnTo>
                  <a:lnTo>
                    <a:pt x="3126" y="44"/>
                  </a:lnTo>
                  <a:lnTo>
                    <a:pt x="48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43" name="Freeform 15"/>
            <p:cNvSpPr>
              <a:spLocks/>
            </p:cNvSpPr>
            <p:nvPr/>
          </p:nvSpPr>
          <p:spPr bwMode="auto">
            <a:xfrm rot="5400000">
              <a:off x="1549" y="13332"/>
              <a:ext cx="2521" cy="2158"/>
            </a:xfrm>
            <a:custGeom>
              <a:avLst/>
              <a:gdLst>
                <a:gd name="T0" fmla="*/ 260 w 4809"/>
                <a:gd name="T1" fmla="*/ 1058 h 4316"/>
                <a:gd name="T2" fmla="*/ 225 w 4809"/>
                <a:gd name="T3" fmla="*/ 1076 h 4316"/>
                <a:gd name="T4" fmla="*/ 176 w 4809"/>
                <a:gd name="T5" fmla="*/ 1051 h 4316"/>
                <a:gd name="T6" fmla="*/ 88 w 4809"/>
                <a:gd name="T7" fmla="*/ 1051 h 4316"/>
                <a:gd name="T8" fmla="*/ 53 w 4809"/>
                <a:gd name="T9" fmla="*/ 1047 h 4316"/>
                <a:gd name="T10" fmla="*/ 22 w 4809"/>
                <a:gd name="T11" fmla="*/ 1054 h 4316"/>
                <a:gd name="T12" fmla="*/ 0 w 4809"/>
                <a:gd name="T13" fmla="*/ 981 h 4316"/>
                <a:gd name="T14" fmla="*/ 26 w 4809"/>
                <a:gd name="T15" fmla="*/ 970 h 4316"/>
                <a:gd name="T16" fmla="*/ 62 w 4809"/>
                <a:gd name="T17" fmla="*/ 985 h 4316"/>
                <a:gd name="T18" fmla="*/ 88 w 4809"/>
                <a:gd name="T19" fmla="*/ 970 h 4316"/>
                <a:gd name="T20" fmla="*/ 172 w 4809"/>
                <a:gd name="T21" fmla="*/ 970 h 4316"/>
                <a:gd name="T22" fmla="*/ 225 w 4809"/>
                <a:gd name="T23" fmla="*/ 956 h 4316"/>
                <a:gd name="T24" fmla="*/ 462 w 4809"/>
                <a:gd name="T25" fmla="*/ 970 h 4316"/>
                <a:gd name="T26" fmla="*/ 423 w 4809"/>
                <a:gd name="T27" fmla="*/ 956 h 4316"/>
                <a:gd name="T28" fmla="*/ 401 w 4809"/>
                <a:gd name="T29" fmla="*/ 949 h 4316"/>
                <a:gd name="T30" fmla="*/ 431 w 4809"/>
                <a:gd name="T31" fmla="*/ 938 h 4316"/>
                <a:gd name="T32" fmla="*/ 520 w 4809"/>
                <a:gd name="T33" fmla="*/ 927 h 4316"/>
                <a:gd name="T34" fmla="*/ 559 w 4809"/>
                <a:gd name="T35" fmla="*/ 938 h 4316"/>
                <a:gd name="T36" fmla="*/ 691 w 4809"/>
                <a:gd name="T37" fmla="*/ 912 h 4316"/>
                <a:gd name="T38" fmla="*/ 806 w 4809"/>
                <a:gd name="T39" fmla="*/ 866 h 4316"/>
                <a:gd name="T40" fmla="*/ 828 w 4809"/>
                <a:gd name="T41" fmla="*/ 793 h 4316"/>
                <a:gd name="T42" fmla="*/ 815 w 4809"/>
                <a:gd name="T43" fmla="*/ 833 h 4316"/>
                <a:gd name="T44" fmla="*/ 771 w 4809"/>
                <a:gd name="T45" fmla="*/ 811 h 4316"/>
                <a:gd name="T46" fmla="*/ 740 w 4809"/>
                <a:gd name="T47" fmla="*/ 786 h 4316"/>
                <a:gd name="T48" fmla="*/ 766 w 4809"/>
                <a:gd name="T49" fmla="*/ 767 h 4316"/>
                <a:gd name="T50" fmla="*/ 780 w 4809"/>
                <a:gd name="T51" fmla="*/ 706 h 4316"/>
                <a:gd name="T52" fmla="*/ 793 w 4809"/>
                <a:gd name="T53" fmla="*/ 681 h 4316"/>
                <a:gd name="T54" fmla="*/ 775 w 4809"/>
                <a:gd name="T55" fmla="*/ 633 h 4316"/>
                <a:gd name="T56" fmla="*/ 863 w 4809"/>
                <a:gd name="T57" fmla="*/ 623 h 4316"/>
                <a:gd name="T58" fmla="*/ 929 w 4809"/>
                <a:gd name="T59" fmla="*/ 626 h 4316"/>
                <a:gd name="T60" fmla="*/ 978 w 4809"/>
                <a:gd name="T61" fmla="*/ 601 h 4316"/>
                <a:gd name="T62" fmla="*/ 996 w 4809"/>
                <a:gd name="T63" fmla="*/ 623 h 4316"/>
                <a:gd name="T64" fmla="*/ 1000 w 4809"/>
                <a:gd name="T65" fmla="*/ 655 h 4316"/>
                <a:gd name="T66" fmla="*/ 996 w 4809"/>
                <a:gd name="T67" fmla="*/ 666 h 4316"/>
                <a:gd name="T68" fmla="*/ 1031 w 4809"/>
                <a:gd name="T69" fmla="*/ 666 h 4316"/>
                <a:gd name="T70" fmla="*/ 1101 w 4809"/>
                <a:gd name="T71" fmla="*/ 597 h 4316"/>
                <a:gd name="T72" fmla="*/ 1123 w 4809"/>
                <a:gd name="T73" fmla="*/ 456 h 4316"/>
                <a:gd name="T74" fmla="*/ 1137 w 4809"/>
                <a:gd name="T75" fmla="*/ 431 h 4316"/>
                <a:gd name="T76" fmla="*/ 1110 w 4809"/>
                <a:gd name="T77" fmla="*/ 395 h 4316"/>
                <a:gd name="T78" fmla="*/ 1137 w 4809"/>
                <a:gd name="T79" fmla="*/ 340 h 4316"/>
                <a:gd name="T80" fmla="*/ 1159 w 4809"/>
                <a:gd name="T81" fmla="*/ 355 h 4316"/>
                <a:gd name="T82" fmla="*/ 1189 w 4809"/>
                <a:gd name="T83" fmla="*/ 307 h 4316"/>
                <a:gd name="T84" fmla="*/ 1167 w 4809"/>
                <a:gd name="T85" fmla="*/ 195 h 4316"/>
                <a:gd name="T86" fmla="*/ 1198 w 4809"/>
                <a:gd name="T87" fmla="*/ 152 h 4316"/>
                <a:gd name="T88" fmla="*/ 1198 w 4809"/>
                <a:gd name="T89" fmla="*/ 76 h 4316"/>
                <a:gd name="T90" fmla="*/ 1198 w 4809"/>
                <a:gd name="T91" fmla="*/ 43 h 4316"/>
                <a:gd name="T92" fmla="*/ 1203 w 4809"/>
                <a:gd name="T93" fmla="*/ 14 h 4316"/>
                <a:gd name="T94" fmla="*/ 1282 w 4809"/>
                <a:gd name="T95" fmla="*/ 14 h 4316"/>
                <a:gd name="T96" fmla="*/ 1295 w 4809"/>
                <a:gd name="T97" fmla="*/ 43 h 4316"/>
                <a:gd name="T98" fmla="*/ 1291 w 4809"/>
                <a:gd name="T99" fmla="*/ 72 h 4316"/>
                <a:gd name="T100" fmla="*/ 1300 w 4809"/>
                <a:gd name="T101" fmla="*/ 163 h 4316"/>
                <a:gd name="T102" fmla="*/ 1322 w 4809"/>
                <a:gd name="T103" fmla="*/ 195 h 4316"/>
                <a:gd name="T104" fmla="*/ 1300 w 4809"/>
                <a:gd name="T105" fmla="*/ 232 h 4316"/>
                <a:gd name="T106" fmla="*/ 1322 w 4809"/>
                <a:gd name="T107" fmla="*/ 952 h 4316"/>
                <a:gd name="T108" fmla="*/ 1313 w 4809"/>
                <a:gd name="T109" fmla="*/ 1014 h 4316"/>
                <a:gd name="T110" fmla="*/ 1282 w 4809"/>
                <a:gd name="T111" fmla="*/ 1076 h 4316"/>
                <a:gd name="T112" fmla="*/ 1181 w 4809"/>
                <a:gd name="T113" fmla="*/ 1079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809"/>
                <a:gd name="T172" fmla="*/ 0 h 4316"/>
                <a:gd name="T173" fmla="*/ 4809 w 4809"/>
                <a:gd name="T174" fmla="*/ 4316 h 431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44" name="Freeform 16"/>
            <p:cNvSpPr>
              <a:spLocks/>
            </p:cNvSpPr>
            <p:nvPr/>
          </p:nvSpPr>
          <p:spPr bwMode="auto">
            <a:xfrm rot="5400000">
              <a:off x="1776" y="15431"/>
              <a:ext cx="186" cy="159"/>
            </a:xfrm>
            <a:custGeom>
              <a:avLst/>
              <a:gdLst>
                <a:gd name="T0" fmla="*/ 75 w 353"/>
                <a:gd name="T1" fmla="*/ 68 h 319"/>
                <a:gd name="T2" fmla="*/ 80 w 353"/>
                <a:gd name="T3" fmla="*/ 76 h 319"/>
                <a:gd name="T4" fmla="*/ 66 w 353"/>
                <a:gd name="T5" fmla="*/ 61 h 319"/>
                <a:gd name="T6" fmla="*/ 62 w 353"/>
                <a:gd name="T7" fmla="*/ 65 h 319"/>
                <a:gd name="T8" fmla="*/ 58 w 353"/>
                <a:gd name="T9" fmla="*/ 54 h 319"/>
                <a:gd name="T10" fmla="*/ 49 w 353"/>
                <a:gd name="T11" fmla="*/ 54 h 319"/>
                <a:gd name="T12" fmla="*/ 35 w 353"/>
                <a:gd name="T13" fmla="*/ 50 h 319"/>
                <a:gd name="T14" fmla="*/ 35 w 353"/>
                <a:gd name="T15" fmla="*/ 47 h 319"/>
                <a:gd name="T16" fmla="*/ 27 w 353"/>
                <a:gd name="T17" fmla="*/ 36 h 319"/>
                <a:gd name="T18" fmla="*/ 18 w 353"/>
                <a:gd name="T19" fmla="*/ 32 h 319"/>
                <a:gd name="T20" fmla="*/ 9 w 353"/>
                <a:gd name="T21" fmla="*/ 32 h 319"/>
                <a:gd name="T22" fmla="*/ 13 w 353"/>
                <a:gd name="T23" fmla="*/ 43 h 319"/>
                <a:gd name="T24" fmla="*/ 13 w 353"/>
                <a:gd name="T25" fmla="*/ 50 h 319"/>
                <a:gd name="T26" fmla="*/ 0 w 353"/>
                <a:gd name="T27" fmla="*/ 36 h 319"/>
                <a:gd name="T28" fmla="*/ 0 w 353"/>
                <a:gd name="T29" fmla="*/ 18 h 319"/>
                <a:gd name="T30" fmla="*/ 27 w 353"/>
                <a:gd name="T31" fmla="*/ 25 h 319"/>
                <a:gd name="T32" fmla="*/ 32 w 353"/>
                <a:gd name="T33" fmla="*/ 0 h 319"/>
                <a:gd name="T34" fmla="*/ 66 w 353"/>
                <a:gd name="T35" fmla="*/ 10 h 319"/>
                <a:gd name="T36" fmla="*/ 53 w 353"/>
                <a:gd name="T37" fmla="*/ 14 h 319"/>
                <a:gd name="T38" fmla="*/ 45 w 353"/>
                <a:gd name="T39" fmla="*/ 18 h 319"/>
                <a:gd name="T40" fmla="*/ 75 w 353"/>
                <a:gd name="T41" fmla="*/ 18 h 319"/>
                <a:gd name="T42" fmla="*/ 75 w 353"/>
                <a:gd name="T43" fmla="*/ 25 h 319"/>
                <a:gd name="T44" fmla="*/ 66 w 353"/>
                <a:gd name="T45" fmla="*/ 25 h 319"/>
                <a:gd name="T46" fmla="*/ 58 w 353"/>
                <a:gd name="T47" fmla="*/ 25 h 319"/>
                <a:gd name="T48" fmla="*/ 62 w 353"/>
                <a:gd name="T49" fmla="*/ 32 h 319"/>
                <a:gd name="T50" fmla="*/ 71 w 353"/>
                <a:gd name="T51" fmla="*/ 40 h 319"/>
                <a:gd name="T52" fmla="*/ 98 w 353"/>
                <a:gd name="T53" fmla="*/ 43 h 319"/>
                <a:gd name="T54" fmla="*/ 80 w 353"/>
                <a:gd name="T55" fmla="*/ 43 h 319"/>
                <a:gd name="T56" fmla="*/ 71 w 353"/>
                <a:gd name="T57" fmla="*/ 43 h 319"/>
                <a:gd name="T58" fmla="*/ 71 w 353"/>
                <a:gd name="T59" fmla="*/ 47 h 319"/>
                <a:gd name="T60" fmla="*/ 98 w 353"/>
                <a:gd name="T61" fmla="*/ 54 h 319"/>
                <a:gd name="T62" fmla="*/ 80 w 353"/>
                <a:gd name="T63" fmla="*/ 50 h 319"/>
                <a:gd name="T64" fmla="*/ 71 w 353"/>
                <a:gd name="T65" fmla="*/ 54 h 319"/>
                <a:gd name="T66" fmla="*/ 80 w 353"/>
                <a:gd name="T67" fmla="*/ 58 h 319"/>
                <a:gd name="T68" fmla="*/ 98 w 353"/>
                <a:gd name="T69" fmla="*/ 61 h 319"/>
                <a:gd name="T70" fmla="*/ 93 w 353"/>
                <a:gd name="T71" fmla="*/ 68 h 319"/>
                <a:gd name="T72" fmla="*/ 98 w 353"/>
                <a:gd name="T73" fmla="*/ 76 h 319"/>
                <a:gd name="T74" fmla="*/ 93 w 353"/>
                <a:gd name="T75" fmla="*/ 76 h 319"/>
                <a:gd name="T76" fmla="*/ 85 w 353"/>
                <a:gd name="T77" fmla="*/ 68 h 31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53"/>
                <a:gd name="T118" fmla="*/ 0 h 319"/>
                <a:gd name="T119" fmla="*/ 353 w 353"/>
                <a:gd name="T120" fmla="*/ 319 h 319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53" h="319">
                  <a:moveTo>
                    <a:pt x="288" y="275"/>
                  </a:moveTo>
                  <a:lnTo>
                    <a:pt x="272" y="275"/>
                  </a:lnTo>
                  <a:lnTo>
                    <a:pt x="288" y="290"/>
                  </a:lnTo>
                  <a:lnTo>
                    <a:pt x="288" y="304"/>
                  </a:lnTo>
                  <a:lnTo>
                    <a:pt x="272" y="275"/>
                  </a:lnTo>
                  <a:lnTo>
                    <a:pt x="240" y="247"/>
                  </a:lnTo>
                  <a:lnTo>
                    <a:pt x="224" y="247"/>
                  </a:lnTo>
                  <a:lnTo>
                    <a:pt x="224" y="260"/>
                  </a:lnTo>
                  <a:lnTo>
                    <a:pt x="209" y="232"/>
                  </a:lnTo>
                  <a:lnTo>
                    <a:pt x="209" y="217"/>
                  </a:lnTo>
                  <a:lnTo>
                    <a:pt x="192" y="217"/>
                  </a:lnTo>
                  <a:lnTo>
                    <a:pt x="176" y="217"/>
                  </a:lnTo>
                  <a:lnTo>
                    <a:pt x="144" y="188"/>
                  </a:lnTo>
                  <a:lnTo>
                    <a:pt x="128" y="203"/>
                  </a:lnTo>
                  <a:lnTo>
                    <a:pt x="128" y="217"/>
                  </a:lnTo>
                  <a:lnTo>
                    <a:pt x="128" y="188"/>
                  </a:lnTo>
                  <a:lnTo>
                    <a:pt x="113" y="160"/>
                  </a:lnTo>
                  <a:lnTo>
                    <a:pt x="96" y="145"/>
                  </a:lnTo>
                  <a:lnTo>
                    <a:pt x="80" y="145"/>
                  </a:lnTo>
                  <a:lnTo>
                    <a:pt x="65" y="130"/>
                  </a:lnTo>
                  <a:lnTo>
                    <a:pt x="48" y="117"/>
                  </a:lnTo>
                  <a:lnTo>
                    <a:pt x="32" y="130"/>
                  </a:lnTo>
                  <a:lnTo>
                    <a:pt x="32" y="145"/>
                  </a:lnTo>
                  <a:lnTo>
                    <a:pt x="48" y="173"/>
                  </a:lnTo>
                  <a:lnTo>
                    <a:pt x="48" y="188"/>
                  </a:lnTo>
                  <a:lnTo>
                    <a:pt x="48" y="203"/>
                  </a:lnTo>
                  <a:lnTo>
                    <a:pt x="32" y="173"/>
                  </a:lnTo>
                  <a:lnTo>
                    <a:pt x="0" y="145"/>
                  </a:lnTo>
                  <a:lnTo>
                    <a:pt x="0" y="87"/>
                  </a:lnTo>
                  <a:lnTo>
                    <a:pt x="0" y="73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0"/>
                  </a:lnTo>
                  <a:lnTo>
                    <a:pt x="176" y="0"/>
                  </a:lnTo>
                  <a:lnTo>
                    <a:pt x="240" y="43"/>
                  </a:lnTo>
                  <a:lnTo>
                    <a:pt x="224" y="58"/>
                  </a:lnTo>
                  <a:lnTo>
                    <a:pt x="192" y="58"/>
                  </a:lnTo>
                  <a:lnTo>
                    <a:pt x="161" y="58"/>
                  </a:lnTo>
                  <a:lnTo>
                    <a:pt x="161" y="73"/>
                  </a:lnTo>
                  <a:lnTo>
                    <a:pt x="176" y="73"/>
                  </a:lnTo>
                  <a:lnTo>
                    <a:pt x="272" y="73"/>
                  </a:lnTo>
                  <a:lnTo>
                    <a:pt x="288" y="87"/>
                  </a:lnTo>
                  <a:lnTo>
                    <a:pt x="272" y="102"/>
                  </a:lnTo>
                  <a:lnTo>
                    <a:pt x="257" y="102"/>
                  </a:lnTo>
                  <a:lnTo>
                    <a:pt x="240" y="102"/>
                  </a:lnTo>
                  <a:lnTo>
                    <a:pt x="224" y="102"/>
                  </a:lnTo>
                  <a:lnTo>
                    <a:pt x="209" y="102"/>
                  </a:lnTo>
                  <a:lnTo>
                    <a:pt x="209" y="117"/>
                  </a:lnTo>
                  <a:lnTo>
                    <a:pt x="224" y="130"/>
                  </a:lnTo>
                  <a:lnTo>
                    <a:pt x="240" y="145"/>
                  </a:lnTo>
                  <a:lnTo>
                    <a:pt x="257" y="160"/>
                  </a:lnTo>
                  <a:lnTo>
                    <a:pt x="320" y="173"/>
                  </a:lnTo>
                  <a:lnTo>
                    <a:pt x="353" y="173"/>
                  </a:lnTo>
                  <a:lnTo>
                    <a:pt x="320" y="173"/>
                  </a:lnTo>
                  <a:lnTo>
                    <a:pt x="288" y="173"/>
                  </a:lnTo>
                  <a:lnTo>
                    <a:pt x="257" y="160"/>
                  </a:lnTo>
                  <a:lnTo>
                    <a:pt x="257" y="173"/>
                  </a:lnTo>
                  <a:lnTo>
                    <a:pt x="240" y="188"/>
                  </a:lnTo>
                  <a:lnTo>
                    <a:pt x="257" y="188"/>
                  </a:lnTo>
                  <a:lnTo>
                    <a:pt x="288" y="203"/>
                  </a:lnTo>
                  <a:lnTo>
                    <a:pt x="353" y="217"/>
                  </a:lnTo>
                  <a:lnTo>
                    <a:pt x="336" y="217"/>
                  </a:lnTo>
                  <a:lnTo>
                    <a:pt x="288" y="203"/>
                  </a:lnTo>
                  <a:lnTo>
                    <a:pt x="272" y="217"/>
                  </a:lnTo>
                  <a:lnTo>
                    <a:pt x="257" y="217"/>
                  </a:lnTo>
                  <a:lnTo>
                    <a:pt x="272" y="232"/>
                  </a:lnTo>
                  <a:lnTo>
                    <a:pt x="288" y="232"/>
                  </a:lnTo>
                  <a:lnTo>
                    <a:pt x="336" y="247"/>
                  </a:lnTo>
                  <a:lnTo>
                    <a:pt x="353" y="247"/>
                  </a:lnTo>
                  <a:lnTo>
                    <a:pt x="353" y="260"/>
                  </a:lnTo>
                  <a:lnTo>
                    <a:pt x="336" y="275"/>
                  </a:lnTo>
                  <a:lnTo>
                    <a:pt x="353" y="290"/>
                  </a:lnTo>
                  <a:lnTo>
                    <a:pt x="353" y="304"/>
                  </a:lnTo>
                  <a:lnTo>
                    <a:pt x="353" y="319"/>
                  </a:lnTo>
                  <a:lnTo>
                    <a:pt x="336" y="304"/>
                  </a:lnTo>
                  <a:lnTo>
                    <a:pt x="320" y="275"/>
                  </a:lnTo>
                  <a:lnTo>
                    <a:pt x="305" y="275"/>
                  </a:lnTo>
                  <a:lnTo>
                    <a:pt x="288" y="27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45" name="Freeform 17"/>
            <p:cNvSpPr>
              <a:spLocks/>
            </p:cNvSpPr>
            <p:nvPr/>
          </p:nvSpPr>
          <p:spPr bwMode="auto">
            <a:xfrm rot="5400000">
              <a:off x="1791" y="15382"/>
              <a:ext cx="34" cy="37"/>
            </a:xfrm>
            <a:custGeom>
              <a:avLst/>
              <a:gdLst>
                <a:gd name="T0" fmla="*/ 0 w 64"/>
                <a:gd name="T1" fmla="*/ 0 h 72"/>
                <a:gd name="T2" fmla="*/ 18 w 64"/>
                <a:gd name="T3" fmla="*/ 19 h 72"/>
                <a:gd name="T4" fmla="*/ 9 w 64"/>
                <a:gd name="T5" fmla="*/ 7 h 72"/>
                <a:gd name="T6" fmla="*/ 0 w 64"/>
                <a:gd name="T7" fmla="*/ 0 h 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4"/>
                <a:gd name="T13" fmla="*/ 0 h 72"/>
                <a:gd name="T14" fmla="*/ 64 w 64"/>
                <a:gd name="T15" fmla="*/ 72 h 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4" h="72">
                  <a:moveTo>
                    <a:pt x="0" y="0"/>
                  </a:moveTo>
                  <a:lnTo>
                    <a:pt x="64" y="72"/>
                  </a:lnTo>
                  <a:lnTo>
                    <a:pt x="31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46" name="Freeform 18"/>
            <p:cNvSpPr>
              <a:spLocks/>
            </p:cNvSpPr>
            <p:nvPr/>
          </p:nvSpPr>
          <p:spPr bwMode="auto">
            <a:xfrm rot="5400000">
              <a:off x="1794" y="15376"/>
              <a:ext cx="9" cy="8"/>
            </a:xfrm>
            <a:custGeom>
              <a:avLst/>
              <a:gdLst>
                <a:gd name="T0" fmla="*/ 0 w 17"/>
                <a:gd name="T1" fmla="*/ 0 h 14"/>
                <a:gd name="T2" fmla="*/ 5 w 17"/>
                <a:gd name="T3" fmla="*/ 5 h 14"/>
                <a:gd name="T4" fmla="*/ 0 w 17"/>
                <a:gd name="T5" fmla="*/ 0 h 14"/>
                <a:gd name="T6" fmla="*/ 0 60000 65536"/>
                <a:gd name="T7" fmla="*/ 0 60000 65536"/>
                <a:gd name="T8" fmla="*/ 0 60000 65536"/>
                <a:gd name="T9" fmla="*/ 0 w 17"/>
                <a:gd name="T10" fmla="*/ 0 h 14"/>
                <a:gd name="T11" fmla="*/ 17 w 17"/>
                <a:gd name="T12" fmla="*/ 14 h 1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4">
                  <a:moveTo>
                    <a:pt x="0" y="0"/>
                  </a:moveTo>
                  <a:lnTo>
                    <a:pt x="17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47" name="Freeform 19"/>
            <p:cNvSpPr>
              <a:spLocks/>
            </p:cNvSpPr>
            <p:nvPr/>
          </p:nvSpPr>
          <p:spPr bwMode="auto">
            <a:xfrm rot="5400000">
              <a:off x="1843" y="13151"/>
              <a:ext cx="33" cy="130"/>
            </a:xfrm>
            <a:custGeom>
              <a:avLst/>
              <a:gdLst>
                <a:gd name="T0" fmla="*/ 5 w 65"/>
                <a:gd name="T1" fmla="*/ 58 h 261"/>
                <a:gd name="T2" fmla="*/ 0 w 65"/>
                <a:gd name="T3" fmla="*/ 3 h 261"/>
                <a:gd name="T4" fmla="*/ 0 w 65"/>
                <a:gd name="T5" fmla="*/ 0 h 261"/>
                <a:gd name="T6" fmla="*/ 5 w 65"/>
                <a:gd name="T7" fmla="*/ 0 h 261"/>
                <a:gd name="T8" fmla="*/ 12 w 65"/>
                <a:gd name="T9" fmla="*/ 0 h 261"/>
                <a:gd name="T10" fmla="*/ 17 w 65"/>
                <a:gd name="T11" fmla="*/ 0 h 261"/>
                <a:gd name="T12" fmla="*/ 17 w 65"/>
                <a:gd name="T13" fmla="*/ 3 h 261"/>
                <a:gd name="T14" fmla="*/ 17 w 65"/>
                <a:gd name="T15" fmla="*/ 32 h 261"/>
                <a:gd name="T16" fmla="*/ 17 w 65"/>
                <a:gd name="T17" fmla="*/ 61 h 261"/>
                <a:gd name="T18" fmla="*/ 12 w 65"/>
                <a:gd name="T19" fmla="*/ 65 h 261"/>
                <a:gd name="T20" fmla="*/ 9 w 65"/>
                <a:gd name="T21" fmla="*/ 65 h 261"/>
                <a:gd name="T22" fmla="*/ 5 w 65"/>
                <a:gd name="T23" fmla="*/ 61 h 261"/>
                <a:gd name="T24" fmla="*/ 5 w 65"/>
                <a:gd name="T25" fmla="*/ 58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5"/>
                <a:gd name="T40" fmla="*/ 0 h 261"/>
                <a:gd name="T41" fmla="*/ 65 w 65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5" h="261">
                  <a:moveTo>
                    <a:pt x="17" y="232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7" y="0"/>
                  </a:lnTo>
                  <a:lnTo>
                    <a:pt x="48" y="0"/>
                  </a:lnTo>
                  <a:lnTo>
                    <a:pt x="65" y="0"/>
                  </a:lnTo>
                  <a:lnTo>
                    <a:pt x="65" y="15"/>
                  </a:lnTo>
                  <a:lnTo>
                    <a:pt x="65" y="130"/>
                  </a:lnTo>
                  <a:lnTo>
                    <a:pt x="65" y="247"/>
                  </a:lnTo>
                  <a:lnTo>
                    <a:pt x="48" y="261"/>
                  </a:lnTo>
                  <a:lnTo>
                    <a:pt x="33" y="261"/>
                  </a:lnTo>
                  <a:lnTo>
                    <a:pt x="17" y="247"/>
                  </a:lnTo>
                  <a:lnTo>
                    <a:pt x="17" y="23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48" name="Freeform 20"/>
            <p:cNvSpPr>
              <a:spLocks/>
            </p:cNvSpPr>
            <p:nvPr/>
          </p:nvSpPr>
          <p:spPr bwMode="auto">
            <a:xfrm rot="5400000">
              <a:off x="1831" y="15281"/>
              <a:ext cx="58" cy="130"/>
            </a:xfrm>
            <a:custGeom>
              <a:avLst/>
              <a:gdLst>
                <a:gd name="T0" fmla="*/ 0 w 111"/>
                <a:gd name="T1" fmla="*/ 61 h 261"/>
                <a:gd name="T2" fmla="*/ 0 w 111"/>
                <a:gd name="T3" fmla="*/ 54 h 261"/>
                <a:gd name="T4" fmla="*/ 4 w 111"/>
                <a:gd name="T5" fmla="*/ 47 h 261"/>
                <a:gd name="T6" fmla="*/ 0 w 111"/>
                <a:gd name="T7" fmla="*/ 29 h 261"/>
                <a:gd name="T8" fmla="*/ 0 w 111"/>
                <a:gd name="T9" fmla="*/ 14 h 261"/>
                <a:gd name="T10" fmla="*/ 4 w 111"/>
                <a:gd name="T11" fmla="*/ 3 h 261"/>
                <a:gd name="T12" fmla="*/ 9 w 111"/>
                <a:gd name="T13" fmla="*/ 0 h 261"/>
                <a:gd name="T14" fmla="*/ 17 w 111"/>
                <a:gd name="T15" fmla="*/ 0 h 261"/>
                <a:gd name="T16" fmla="*/ 22 w 111"/>
                <a:gd name="T17" fmla="*/ 0 h 261"/>
                <a:gd name="T18" fmla="*/ 22 w 111"/>
                <a:gd name="T19" fmla="*/ 7 h 261"/>
                <a:gd name="T20" fmla="*/ 22 w 111"/>
                <a:gd name="T21" fmla="*/ 18 h 261"/>
                <a:gd name="T22" fmla="*/ 26 w 111"/>
                <a:gd name="T23" fmla="*/ 25 h 261"/>
                <a:gd name="T24" fmla="*/ 30 w 111"/>
                <a:gd name="T25" fmla="*/ 36 h 261"/>
                <a:gd name="T26" fmla="*/ 26 w 111"/>
                <a:gd name="T27" fmla="*/ 32 h 261"/>
                <a:gd name="T28" fmla="*/ 22 w 111"/>
                <a:gd name="T29" fmla="*/ 29 h 261"/>
                <a:gd name="T30" fmla="*/ 17 w 111"/>
                <a:gd name="T31" fmla="*/ 29 h 261"/>
                <a:gd name="T32" fmla="*/ 17 w 111"/>
                <a:gd name="T33" fmla="*/ 36 h 261"/>
                <a:gd name="T34" fmla="*/ 17 w 111"/>
                <a:gd name="T35" fmla="*/ 43 h 261"/>
                <a:gd name="T36" fmla="*/ 26 w 111"/>
                <a:gd name="T37" fmla="*/ 54 h 261"/>
                <a:gd name="T38" fmla="*/ 17 w 111"/>
                <a:gd name="T39" fmla="*/ 43 h 261"/>
                <a:gd name="T40" fmla="*/ 17 w 111"/>
                <a:gd name="T41" fmla="*/ 40 h 261"/>
                <a:gd name="T42" fmla="*/ 9 w 111"/>
                <a:gd name="T43" fmla="*/ 36 h 261"/>
                <a:gd name="T44" fmla="*/ 9 w 111"/>
                <a:gd name="T45" fmla="*/ 40 h 261"/>
                <a:gd name="T46" fmla="*/ 9 w 111"/>
                <a:gd name="T47" fmla="*/ 43 h 261"/>
                <a:gd name="T48" fmla="*/ 9 w 111"/>
                <a:gd name="T49" fmla="*/ 51 h 261"/>
                <a:gd name="T50" fmla="*/ 4 w 111"/>
                <a:gd name="T51" fmla="*/ 51 h 261"/>
                <a:gd name="T52" fmla="*/ 4 w 111"/>
                <a:gd name="T53" fmla="*/ 58 h 261"/>
                <a:gd name="T54" fmla="*/ 4 w 111"/>
                <a:gd name="T55" fmla="*/ 61 h 261"/>
                <a:gd name="T56" fmla="*/ 4 w 111"/>
                <a:gd name="T57" fmla="*/ 65 h 261"/>
                <a:gd name="T58" fmla="*/ 0 w 111"/>
                <a:gd name="T59" fmla="*/ 65 h 261"/>
                <a:gd name="T60" fmla="*/ 0 w 111"/>
                <a:gd name="T61" fmla="*/ 61 h 26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11"/>
                <a:gd name="T94" fmla="*/ 0 h 261"/>
                <a:gd name="T95" fmla="*/ 111 w 111"/>
                <a:gd name="T96" fmla="*/ 261 h 261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11" h="261">
                  <a:moveTo>
                    <a:pt x="0" y="247"/>
                  </a:moveTo>
                  <a:lnTo>
                    <a:pt x="0" y="217"/>
                  </a:lnTo>
                  <a:lnTo>
                    <a:pt x="15" y="189"/>
                  </a:lnTo>
                  <a:lnTo>
                    <a:pt x="0" y="117"/>
                  </a:lnTo>
                  <a:lnTo>
                    <a:pt x="0" y="59"/>
                  </a:lnTo>
                  <a:lnTo>
                    <a:pt x="15" y="15"/>
                  </a:lnTo>
                  <a:lnTo>
                    <a:pt x="32" y="0"/>
                  </a:lnTo>
                  <a:lnTo>
                    <a:pt x="63" y="0"/>
                  </a:lnTo>
                  <a:lnTo>
                    <a:pt x="80" y="0"/>
                  </a:lnTo>
                  <a:lnTo>
                    <a:pt x="80" y="30"/>
                  </a:lnTo>
                  <a:lnTo>
                    <a:pt x="80" y="74"/>
                  </a:lnTo>
                  <a:lnTo>
                    <a:pt x="96" y="102"/>
                  </a:lnTo>
                  <a:lnTo>
                    <a:pt x="111" y="145"/>
                  </a:lnTo>
                  <a:lnTo>
                    <a:pt x="96" y="130"/>
                  </a:lnTo>
                  <a:lnTo>
                    <a:pt x="80" y="117"/>
                  </a:lnTo>
                  <a:lnTo>
                    <a:pt x="63" y="117"/>
                  </a:lnTo>
                  <a:lnTo>
                    <a:pt x="63" y="145"/>
                  </a:lnTo>
                  <a:lnTo>
                    <a:pt x="63" y="174"/>
                  </a:lnTo>
                  <a:lnTo>
                    <a:pt x="96" y="217"/>
                  </a:lnTo>
                  <a:lnTo>
                    <a:pt x="63" y="174"/>
                  </a:lnTo>
                  <a:lnTo>
                    <a:pt x="63" y="160"/>
                  </a:lnTo>
                  <a:lnTo>
                    <a:pt x="32" y="145"/>
                  </a:lnTo>
                  <a:lnTo>
                    <a:pt x="32" y="160"/>
                  </a:lnTo>
                  <a:lnTo>
                    <a:pt x="32" y="174"/>
                  </a:lnTo>
                  <a:lnTo>
                    <a:pt x="32" y="204"/>
                  </a:lnTo>
                  <a:lnTo>
                    <a:pt x="15" y="204"/>
                  </a:lnTo>
                  <a:lnTo>
                    <a:pt x="15" y="232"/>
                  </a:lnTo>
                  <a:lnTo>
                    <a:pt x="15" y="247"/>
                  </a:lnTo>
                  <a:lnTo>
                    <a:pt x="15" y="261"/>
                  </a:lnTo>
                  <a:lnTo>
                    <a:pt x="0" y="261"/>
                  </a:lnTo>
                  <a:lnTo>
                    <a:pt x="0" y="24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49" name="Freeform 21"/>
            <p:cNvSpPr>
              <a:spLocks/>
            </p:cNvSpPr>
            <p:nvPr/>
          </p:nvSpPr>
          <p:spPr bwMode="auto">
            <a:xfrm rot="5400000">
              <a:off x="1800" y="15339"/>
              <a:ext cx="6" cy="14"/>
            </a:xfrm>
            <a:custGeom>
              <a:avLst/>
              <a:gdLst>
                <a:gd name="T0" fmla="*/ 0 w 15"/>
                <a:gd name="T1" fmla="*/ 0 h 29"/>
                <a:gd name="T2" fmla="*/ 2 w 15"/>
                <a:gd name="T3" fmla="*/ 7 h 29"/>
                <a:gd name="T4" fmla="*/ 0 w 15"/>
                <a:gd name="T5" fmla="*/ 0 h 29"/>
                <a:gd name="T6" fmla="*/ 0 60000 65536"/>
                <a:gd name="T7" fmla="*/ 0 60000 65536"/>
                <a:gd name="T8" fmla="*/ 0 60000 65536"/>
                <a:gd name="T9" fmla="*/ 0 w 15"/>
                <a:gd name="T10" fmla="*/ 0 h 29"/>
                <a:gd name="T11" fmla="*/ 15 w 15"/>
                <a:gd name="T12" fmla="*/ 29 h 2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" h="29">
                  <a:moveTo>
                    <a:pt x="0" y="0"/>
                  </a:moveTo>
                  <a:lnTo>
                    <a:pt x="15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50" name="Freeform 22"/>
            <p:cNvSpPr>
              <a:spLocks/>
            </p:cNvSpPr>
            <p:nvPr/>
          </p:nvSpPr>
          <p:spPr bwMode="auto">
            <a:xfrm rot="5400000">
              <a:off x="1852" y="13215"/>
              <a:ext cx="11" cy="95"/>
            </a:xfrm>
            <a:custGeom>
              <a:avLst/>
              <a:gdLst>
                <a:gd name="T0" fmla="*/ 0 w 16"/>
                <a:gd name="T1" fmla="*/ 44 h 188"/>
                <a:gd name="T2" fmla="*/ 0 w 16"/>
                <a:gd name="T3" fmla="*/ 0 h 188"/>
                <a:gd name="T4" fmla="*/ 8 w 16"/>
                <a:gd name="T5" fmla="*/ 8 h 188"/>
                <a:gd name="T6" fmla="*/ 8 w 16"/>
                <a:gd name="T7" fmla="*/ 22 h 188"/>
                <a:gd name="T8" fmla="*/ 8 w 16"/>
                <a:gd name="T9" fmla="*/ 44 h 188"/>
                <a:gd name="T10" fmla="*/ 0 w 16"/>
                <a:gd name="T11" fmla="*/ 48 h 188"/>
                <a:gd name="T12" fmla="*/ 0 w 16"/>
                <a:gd name="T13" fmla="*/ 44 h 1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"/>
                <a:gd name="T22" fmla="*/ 0 h 188"/>
                <a:gd name="T23" fmla="*/ 16 w 16"/>
                <a:gd name="T24" fmla="*/ 188 h 1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" h="188">
                  <a:moveTo>
                    <a:pt x="0" y="173"/>
                  </a:moveTo>
                  <a:lnTo>
                    <a:pt x="0" y="0"/>
                  </a:lnTo>
                  <a:lnTo>
                    <a:pt x="16" y="30"/>
                  </a:lnTo>
                  <a:lnTo>
                    <a:pt x="16" y="86"/>
                  </a:lnTo>
                  <a:lnTo>
                    <a:pt x="16" y="173"/>
                  </a:lnTo>
                  <a:lnTo>
                    <a:pt x="0" y="188"/>
                  </a:lnTo>
                  <a:lnTo>
                    <a:pt x="0" y="17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51" name="Freeform 23"/>
            <p:cNvSpPr>
              <a:spLocks/>
            </p:cNvSpPr>
            <p:nvPr/>
          </p:nvSpPr>
          <p:spPr bwMode="auto">
            <a:xfrm rot="5400000">
              <a:off x="1853" y="13130"/>
              <a:ext cx="17" cy="87"/>
            </a:xfrm>
            <a:custGeom>
              <a:avLst/>
              <a:gdLst>
                <a:gd name="T0" fmla="*/ 0 w 34"/>
                <a:gd name="T1" fmla="*/ 4 h 173"/>
                <a:gd name="T2" fmla="*/ 4 w 34"/>
                <a:gd name="T3" fmla="*/ 0 h 173"/>
                <a:gd name="T4" fmla="*/ 9 w 34"/>
                <a:gd name="T5" fmla="*/ 4 h 173"/>
                <a:gd name="T6" fmla="*/ 9 w 34"/>
                <a:gd name="T7" fmla="*/ 40 h 173"/>
                <a:gd name="T8" fmla="*/ 4 w 34"/>
                <a:gd name="T9" fmla="*/ 44 h 173"/>
                <a:gd name="T10" fmla="*/ 0 w 34"/>
                <a:gd name="T11" fmla="*/ 40 h 173"/>
                <a:gd name="T12" fmla="*/ 0 w 34"/>
                <a:gd name="T13" fmla="*/ 4 h 1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4"/>
                <a:gd name="T22" fmla="*/ 0 h 173"/>
                <a:gd name="T23" fmla="*/ 34 w 34"/>
                <a:gd name="T24" fmla="*/ 173 h 17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4" h="173">
                  <a:moveTo>
                    <a:pt x="0" y="15"/>
                  </a:moveTo>
                  <a:lnTo>
                    <a:pt x="17" y="0"/>
                  </a:lnTo>
                  <a:lnTo>
                    <a:pt x="34" y="15"/>
                  </a:lnTo>
                  <a:lnTo>
                    <a:pt x="34" y="160"/>
                  </a:lnTo>
                  <a:lnTo>
                    <a:pt x="17" y="173"/>
                  </a:lnTo>
                  <a:lnTo>
                    <a:pt x="0" y="16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52" name="Freeform 24"/>
            <p:cNvSpPr>
              <a:spLocks/>
            </p:cNvSpPr>
            <p:nvPr/>
          </p:nvSpPr>
          <p:spPr bwMode="auto">
            <a:xfrm rot="5400000">
              <a:off x="1815" y="13588"/>
              <a:ext cx="93" cy="87"/>
            </a:xfrm>
            <a:custGeom>
              <a:avLst/>
              <a:gdLst>
                <a:gd name="T0" fmla="*/ 0 w 177"/>
                <a:gd name="T1" fmla="*/ 40 h 173"/>
                <a:gd name="T2" fmla="*/ 40 w 177"/>
                <a:gd name="T3" fmla="*/ 19 h 173"/>
                <a:gd name="T4" fmla="*/ 36 w 177"/>
                <a:gd name="T5" fmla="*/ 15 h 173"/>
                <a:gd name="T6" fmla="*/ 23 w 177"/>
                <a:gd name="T7" fmla="*/ 8 h 173"/>
                <a:gd name="T8" fmla="*/ 5 w 177"/>
                <a:gd name="T9" fmla="*/ 4 h 173"/>
                <a:gd name="T10" fmla="*/ 0 w 177"/>
                <a:gd name="T11" fmla="*/ 0 h 173"/>
                <a:gd name="T12" fmla="*/ 13 w 177"/>
                <a:gd name="T13" fmla="*/ 4 h 173"/>
                <a:gd name="T14" fmla="*/ 23 w 177"/>
                <a:gd name="T15" fmla="*/ 8 h 173"/>
                <a:gd name="T16" fmla="*/ 40 w 177"/>
                <a:gd name="T17" fmla="*/ 15 h 173"/>
                <a:gd name="T18" fmla="*/ 49 w 177"/>
                <a:gd name="T19" fmla="*/ 19 h 173"/>
                <a:gd name="T20" fmla="*/ 40 w 177"/>
                <a:gd name="T21" fmla="*/ 29 h 173"/>
                <a:gd name="T22" fmla="*/ 26 w 177"/>
                <a:gd name="T23" fmla="*/ 33 h 173"/>
                <a:gd name="T24" fmla="*/ 0 w 177"/>
                <a:gd name="T25" fmla="*/ 44 h 173"/>
                <a:gd name="T26" fmla="*/ 0 w 177"/>
                <a:gd name="T27" fmla="*/ 40 h 17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7"/>
                <a:gd name="T43" fmla="*/ 0 h 173"/>
                <a:gd name="T44" fmla="*/ 177 w 177"/>
                <a:gd name="T45" fmla="*/ 173 h 17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7" h="173">
                  <a:moveTo>
                    <a:pt x="0" y="160"/>
                  </a:moveTo>
                  <a:lnTo>
                    <a:pt x="144" y="73"/>
                  </a:lnTo>
                  <a:lnTo>
                    <a:pt x="129" y="58"/>
                  </a:lnTo>
                  <a:lnTo>
                    <a:pt x="81" y="30"/>
                  </a:lnTo>
                  <a:lnTo>
                    <a:pt x="17" y="15"/>
                  </a:lnTo>
                  <a:lnTo>
                    <a:pt x="0" y="0"/>
                  </a:lnTo>
                  <a:lnTo>
                    <a:pt x="48" y="15"/>
                  </a:lnTo>
                  <a:lnTo>
                    <a:pt x="81" y="30"/>
                  </a:lnTo>
                  <a:lnTo>
                    <a:pt x="144" y="58"/>
                  </a:lnTo>
                  <a:lnTo>
                    <a:pt x="177" y="73"/>
                  </a:lnTo>
                  <a:lnTo>
                    <a:pt x="144" y="116"/>
                  </a:lnTo>
                  <a:lnTo>
                    <a:pt x="96" y="130"/>
                  </a:lnTo>
                  <a:lnTo>
                    <a:pt x="0" y="173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53" name="Freeform 25"/>
            <p:cNvSpPr>
              <a:spLocks/>
            </p:cNvSpPr>
            <p:nvPr/>
          </p:nvSpPr>
          <p:spPr bwMode="auto">
            <a:xfrm rot="5400000">
              <a:off x="1828" y="15456"/>
              <a:ext cx="9" cy="15"/>
            </a:xfrm>
            <a:custGeom>
              <a:avLst/>
              <a:gdLst>
                <a:gd name="T0" fmla="*/ 5 w 16"/>
                <a:gd name="T1" fmla="*/ 0 h 30"/>
                <a:gd name="T2" fmla="*/ 5 w 16"/>
                <a:gd name="T3" fmla="*/ 4 h 30"/>
                <a:gd name="T4" fmla="*/ 5 w 16"/>
                <a:gd name="T5" fmla="*/ 8 h 30"/>
                <a:gd name="T6" fmla="*/ 0 w 16"/>
                <a:gd name="T7" fmla="*/ 4 h 30"/>
                <a:gd name="T8" fmla="*/ 5 w 16"/>
                <a:gd name="T9" fmla="*/ 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30"/>
                <a:gd name="T17" fmla="*/ 16 w 16"/>
                <a:gd name="T18" fmla="*/ 30 h 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30">
                  <a:moveTo>
                    <a:pt x="16" y="0"/>
                  </a:moveTo>
                  <a:lnTo>
                    <a:pt x="16" y="15"/>
                  </a:lnTo>
                  <a:lnTo>
                    <a:pt x="16" y="30"/>
                  </a:lnTo>
                  <a:lnTo>
                    <a:pt x="0" y="15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54" name="Freeform 26"/>
            <p:cNvSpPr>
              <a:spLocks/>
            </p:cNvSpPr>
            <p:nvPr/>
          </p:nvSpPr>
          <p:spPr bwMode="auto">
            <a:xfrm rot="5400000">
              <a:off x="1022" y="14481"/>
              <a:ext cx="1621" cy="15"/>
            </a:xfrm>
            <a:custGeom>
              <a:avLst/>
              <a:gdLst>
                <a:gd name="T0" fmla="*/ 14 w 3093"/>
                <a:gd name="T1" fmla="*/ 4 h 30"/>
                <a:gd name="T2" fmla="*/ 0 w 3093"/>
                <a:gd name="T3" fmla="*/ 0 h 30"/>
                <a:gd name="T4" fmla="*/ 4 w 3093"/>
                <a:gd name="T5" fmla="*/ 0 h 30"/>
                <a:gd name="T6" fmla="*/ 27 w 3093"/>
                <a:gd name="T7" fmla="*/ 0 h 30"/>
                <a:gd name="T8" fmla="*/ 44 w 3093"/>
                <a:gd name="T9" fmla="*/ 0 h 30"/>
                <a:gd name="T10" fmla="*/ 71 w 3093"/>
                <a:gd name="T11" fmla="*/ 0 h 30"/>
                <a:gd name="T12" fmla="*/ 97 w 3093"/>
                <a:gd name="T13" fmla="*/ 0 h 30"/>
                <a:gd name="T14" fmla="*/ 123 w 3093"/>
                <a:gd name="T15" fmla="*/ 0 h 30"/>
                <a:gd name="T16" fmla="*/ 154 w 3093"/>
                <a:gd name="T17" fmla="*/ 0 h 30"/>
                <a:gd name="T18" fmla="*/ 216 w 3093"/>
                <a:gd name="T19" fmla="*/ 0 h 30"/>
                <a:gd name="T20" fmla="*/ 282 w 3093"/>
                <a:gd name="T21" fmla="*/ 0 h 30"/>
                <a:gd name="T22" fmla="*/ 352 w 3093"/>
                <a:gd name="T23" fmla="*/ 0 h 30"/>
                <a:gd name="T24" fmla="*/ 493 w 3093"/>
                <a:gd name="T25" fmla="*/ 0 h 30"/>
                <a:gd name="T26" fmla="*/ 563 w 3093"/>
                <a:gd name="T27" fmla="*/ 0 h 30"/>
                <a:gd name="T28" fmla="*/ 630 w 3093"/>
                <a:gd name="T29" fmla="*/ 0 h 30"/>
                <a:gd name="T30" fmla="*/ 687 w 3093"/>
                <a:gd name="T31" fmla="*/ 0 h 30"/>
                <a:gd name="T32" fmla="*/ 713 w 3093"/>
                <a:gd name="T33" fmla="*/ 0 h 30"/>
                <a:gd name="T34" fmla="*/ 739 w 3093"/>
                <a:gd name="T35" fmla="*/ 0 h 30"/>
                <a:gd name="T36" fmla="*/ 761 w 3093"/>
                <a:gd name="T37" fmla="*/ 0 h 30"/>
                <a:gd name="T38" fmla="*/ 784 w 3093"/>
                <a:gd name="T39" fmla="*/ 0 h 30"/>
                <a:gd name="T40" fmla="*/ 801 w 3093"/>
                <a:gd name="T41" fmla="*/ 0 h 30"/>
                <a:gd name="T42" fmla="*/ 814 w 3093"/>
                <a:gd name="T43" fmla="*/ 0 h 30"/>
                <a:gd name="T44" fmla="*/ 828 w 3093"/>
                <a:gd name="T45" fmla="*/ 0 h 30"/>
                <a:gd name="T46" fmla="*/ 836 w 3093"/>
                <a:gd name="T47" fmla="*/ 0 h 30"/>
                <a:gd name="T48" fmla="*/ 841 w 3093"/>
                <a:gd name="T49" fmla="*/ 0 h 30"/>
                <a:gd name="T50" fmla="*/ 845 w 3093"/>
                <a:gd name="T51" fmla="*/ 0 h 30"/>
                <a:gd name="T52" fmla="*/ 850 w 3093"/>
                <a:gd name="T53" fmla="*/ 4 h 30"/>
                <a:gd name="T54" fmla="*/ 845 w 3093"/>
                <a:gd name="T55" fmla="*/ 8 h 30"/>
                <a:gd name="T56" fmla="*/ 841 w 3093"/>
                <a:gd name="T57" fmla="*/ 8 h 30"/>
                <a:gd name="T58" fmla="*/ 836 w 3093"/>
                <a:gd name="T59" fmla="*/ 8 h 30"/>
                <a:gd name="T60" fmla="*/ 828 w 3093"/>
                <a:gd name="T61" fmla="*/ 8 h 30"/>
                <a:gd name="T62" fmla="*/ 810 w 3093"/>
                <a:gd name="T63" fmla="*/ 8 h 30"/>
                <a:gd name="T64" fmla="*/ 793 w 3093"/>
                <a:gd name="T65" fmla="*/ 8 h 30"/>
                <a:gd name="T66" fmla="*/ 770 w 3093"/>
                <a:gd name="T67" fmla="*/ 8 h 30"/>
                <a:gd name="T68" fmla="*/ 744 w 3093"/>
                <a:gd name="T69" fmla="*/ 8 h 30"/>
                <a:gd name="T70" fmla="*/ 717 w 3093"/>
                <a:gd name="T71" fmla="*/ 8 h 30"/>
                <a:gd name="T72" fmla="*/ 687 w 3093"/>
                <a:gd name="T73" fmla="*/ 8 h 30"/>
                <a:gd name="T74" fmla="*/ 651 w 3093"/>
                <a:gd name="T75" fmla="*/ 8 h 30"/>
                <a:gd name="T76" fmla="*/ 581 w 3093"/>
                <a:gd name="T77" fmla="*/ 8 h 30"/>
                <a:gd name="T78" fmla="*/ 506 w 3093"/>
                <a:gd name="T79" fmla="*/ 8 h 30"/>
                <a:gd name="T80" fmla="*/ 431 w 3093"/>
                <a:gd name="T81" fmla="*/ 8 h 30"/>
                <a:gd name="T82" fmla="*/ 352 w 3093"/>
                <a:gd name="T83" fmla="*/ 8 h 30"/>
                <a:gd name="T84" fmla="*/ 277 w 3093"/>
                <a:gd name="T85" fmla="*/ 4 h 30"/>
                <a:gd name="T86" fmla="*/ 207 w 3093"/>
                <a:gd name="T87" fmla="*/ 4 h 30"/>
                <a:gd name="T88" fmla="*/ 176 w 3093"/>
                <a:gd name="T89" fmla="*/ 4 h 30"/>
                <a:gd name="T90" fmla="*/ 145 w 3093"/>
                <a:gd name="T91" fmla="*/ 4 h 30"/>
                <a:gd name="T92" fmla="*/ 114 w 3093"/>
                <a:gd name="T93" fmla="*/ 4 h 30"/>
                <a:gd name="T94" fmla="*/ 93 w 3093"/>
                <a:gd name="T95" fmla="*/ 4 h 30"/>
                <a:gd name="T96" fmla="*/ 71 w 3093"/>
                <a:gd name="T97" fmla="*/ 4 h 30"/>
                <a:gd name="T98" fmla="*/ 53 w 3093"/>
                <a:gd name="T99" fmla="*/ 4 h 30"/>
                <a:gd name="T100" fmla="*/ 35 w 3093"/>
                <a:gd name="T101" fmla="*/ 4 h 30"/>
                <a:gd name="T102" fmla="*/ 27 w 3093"/>
                <a:gd name="T103" fmla="*/ 4 h 30"/>
                <a:gd name="T104" fmla="*/ 17 w 3093"/>
                <a:gd name="T105" fmla="*/ 4 h 30"/>
                <a:gd name="T106" fmla="*/ 14 w 3093"/>
                <a:gd name="T107" fmla="*/ 4 h 3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093"/>
                <a:gd name="T163" fmla="*/ 0 h 30"/>
                <a:gd name="T164" fmla="*/ 3093 w 3093"/>
                <a:gd name="T165" fmla="*/ 30 h 3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093" h="30">
                  <a:moveTo>
                    <a:pt x="49" y="15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97" y="0"/>
                  </a:lnTo>
                  <a:lnTo>
                    <a:pt x="161" y="0"/>
                  </a:lnTo>
                  <a:lnTo>
                    <a:pt x="257" y="0"/>
                  </a:lnTo>
                  <a:lnTo>
                    <a:pt x="353" y="0"/>
                  </a:lnTo>
                  <a:lnTo>
                    <a:pt x="449" y="0"/>
                  </a:lnTo>
                  <a:lnTo>
                    <a:pt x="560" y="0"/>
                  </a:lnTo>
                  <a:lnTo>
                    <a:pt x="786" y="0"/>
                  </a:lnTo>
                  <a:lnTo>
                    <a:pt x="1026" y="0"/>
                  </a:lnTo>
                  <a:lnTo>
                    <a:pt x="1283" y="0"/>
                  </a:lnTo>
                  <a:lnTo>
                    <a:pt x="1796" y="0"/>
                  </a:lnTo>
                  <a:lnTo>
                    <a:pt x="2051" y="0"/>
                  </a:lnTo>
                  <a:lnTo>
                    <a:pt x="2293" y="0"/>
                  </a:lnTo>
                  <a:lnTo>
                    <a:pt x="2500" y="0"/>
                  </a:lnTo>
                  <a:lnTo>
                    <a:pt x="2596" y="0"/>
                  </a:lnTo>
                  <a:lnTo>
                    <a:pt x="2692" y="0"/>
                  </a:lnTo>
                  <a:lnTo>
                    <a:pt x="2773" y="0"/>
                  </a:lnTo>
                  <a:lnTo>
                    <a:pt x="2853" y="0"/>
                  </a:lnTo>
                  <a:lnTo>
                    <a:pt x="2917" y="0"/>
                  </a:lnTo>
                  <a:lnTo>
                    <a:pt x="2965" y="0"/>
                  </a:lnTo>
                  <a:lnTo>
                    <a:pt x="3013" y="0"/>
                  </a:lnTo>
                  <a:lnTo>
                    <a:pt x="3045" y="0"/>
                  </a:lnTo>
                  <a:lnTo>
                    <a:pt x="3061" y="0"/>
                  </a:lnTo>
                  <a:lnTo>
                    <a:pt x="3078" y="0"/>
                  </a:lnTo>
                  <a:lnTo>
                    <a:pt x="3093" y="15"/>
                  </a:lnTo>
                  <a:lnTo>
                    <a:pt x="3078" y="30"/>
                  </a:lnTo>
                  <a:lnTo>
                    <a:pt x="3061" y="30"/>
                  </a:lnTo>
                  <a:lnTo>
                    <a:pt x="3045" y="30"/>
                  </a:lnTo>
                  <a:lnTo>
                    <a:pt x="3013" y="30"/>
                  </a:lnTo>
                  <a:lnTo>
                    <a:pt x="2949" y="30"/>
                  </a:lnTo>
                  <a:lnTo>
                    <a:pt x="2886" y="30"/>
                  </a:lnTo>
                  <a:lnTo>
                    <a:pt x="2805" y="30"/>
                  </a:lnTo>
                  <a:lnTo>
                    <a:pt x="2709" y="30"/>
                  </a:lnTo>
                  <a:lnTo>
                    <a:pt x="2613" y="30"/>
                  </a:lnTo>
                  <a:lnTo>
                    <a:pt x="2500" y="30"/>
                  </a:lnTo>
                  <a:lnTo>
                    <a:pt x="2372" y="30"/>
                  </a:lnTo>
                  <a:lnTo>
                    <a:pt x="2116" y="30"/>
                  </a:lnTo>
                  <a:lnTo>
                    <a:pt x="1844" y="30"/>
                  </a:lnTo>
                  <a:lnTo>
                    <a:pt x="1571" y="30"/>
                  </a:lnTo>
                  <a:lnTo>
                    <a:pt x="1283" y="30"/>
                  </a:lnTo>
                  <a:lnTo>
                    <a:pt x="1009" y="15"/>
                  </a:lnTo>
                  <a:lnTo>
                    <a:pt x="754" y="15"/>
                  </a:lnTo>
                  <a:lnTo>
                    <a:pt x="642" y="15"/>
                  </a:lnTo>
                  <a:lnTo>
                    <a:pt x="529" y="15"/>
                  </a:lnTo>
                  <a:lnTo>
                    <a:pt x="416" y="15"/>
                  </a:lnTo>
                  <a:lnTo>
                    <a:pt x="337" y="15"/>
                  </a:lnTo>
                  <a:lnTo>
                    <a:pt x="257" y="15"/>
                  </a:lnTo>
                  <a:lnTo>
                    <a:pt x="193" y="15"/>
                  </a:lnTo>
                  <a:lnTo>
                    <a:pt x="128" y="15"/>
                  </a:lnTo>
                  <a:lnTo>
                    <a:pt x="97" y="15"/>
                  </a:lnTo>
                  <a:lnTo>
                    <a:pt x="63" y="15"/>
                  </a:lnTo>
                  <a:lnTo>
                    <a:pt x="49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55" name="Freeform 27"/>
            <p:cNvSpPr>
              <a:spLocks/>
            </p:cNvSpPr>
            <p:nvPr/>
          </p:nvSpPr>
          <p:spPr bwMode="auto">
            <a:xfrm rot="5400000">
              <a:off x="1840" y="13292"/>
              <a:ext cx="50" cy="49"/>
            </a:xfrm>
            <a:custGeom>
              <a:avLst/>
              <a:gdLst>
                <a:gd name="T0" fmla="*/ 0 w 96"/>
                <a:gd name="T1" fmla="*/ 0 h 100"/>
                <a:gd name="T2" fmla="*/ 9 w 96"/>
                <a:gd name="T3" fmla="*/ 0 h 100"/>
                <a:gd name="T4" fmla="*/ 17 w 96"/>
                <a:gd name="T5" fmla="*/ 3 h 100"/>
                <a:gd name="T6" fmla="*/ 22 w 96"/>
                <a:gd name="T7" fmla="*/ 7 h 100"/>
                <a:gd name="T8" fmla="*/ 26 w 96"/>
                <a:gd name="T9" fmla="*/ 10 h 100"/>
                <a:gd name="T10" fmla="*/ 26 w 96"/>
                <a:gd name="T11" fmla="*/ 13 h 100"/>
                <a:gd name="T12" fmla="*/ 17 w 96"/>
                <a:gd name="T13" fmla="*/ 17 h 100"/>
                <a:gd name="T14" fmla="*/ 13 w 96"/>
                <a:gd name="T15" fmla="*/ 21 h 100"/>
                <a:gd name="T16" fmla="*/ 0 w 96"/>
                <a:gd name="T17" fmla="*/ 24 h 100"/>
                <a:gd name="T18" fmla="*/ 0 w 96"/>
                <a:gd name="T19" fmla="*/ 0 h 1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6"/>
                <a:gd name="T31" fmla="*/ 0 h 100"/>
                <a:gd name="T32" fmla="*/ 96 w 96"/>
                <a:gd name="T33" fmla="*/ 100 h 10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6" h="100">
                  <a:moveTo>
                    <a:pt x="0" y="0"/>
                  </a:moveTo>
                  <a:lnTo>
                    <a:pt x="32" y="0"/>
                  </a:lnTo>
                  <a:lnTo>
                    <a:pt x="63" y="13"/>
                  </a:lnTo>
                  <a:lnTo>
                    <a:pt x="80" y="28"/>
                  </a:lnTo>
                  <a:lnTo>
                    <a:pt x="96" y="43"/>
                  </a:lnTo>
                  <a:lnTo>
                    <a:pt x="96" y="56"/>
                  </a:lnTo>
                  <a:lnTo>
                    <a:pt x="63" y="71"/>
                  </a:lnTo>
                  <a:lnTo>
                    <a:pt x="48" y="86"/>
                  </a:lnTo>
                  <a:lnTo>
                    <a:pt x="0" y="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56" name="Freeform 28"/>
            <p:cNvSpPr>
              <a:spLocks/>
            </p:cNvSpPr>
            <p:nvPr/>
          </p:nvSpPr>
          <p:spPr bwMode="auto">
            <a:xfrm rot="5400000">
              <a:off x="1810" y="13548"/>
              <a:ext cx="110" cy="49"/>
            </a:xfrm>
            <a:custGeom>
              <a:avLst/>
              <a:gdLst>
                <a:gd name="T0" fmla="*/ 18 w 208"/>
                <a:gd name="T1" fmla="*/ 17 h 100"/>
                <a:gd name="T2" fmla="*/ 13 w 208"/>
                <a:gd name="T3" fmla="*/ 13 h 100"/>
                <a:gd name="T4" fmla="*/ 8 w 208"/>
                <a:gd name="T5" fmla="*/ 13 h 100"/>
                <a:gd name="T6" fmla="*/ 4 w 208"/>
                <a:gd name="T7" fmla="*/ 10 h 100"/>
                <a:gd name="T8" fmla="*/ 0 w 208"/>
                <a:gd name="T9" fmla="*/ 10 h 100"/>
                <a:gd name="T10" fmla="*/ 8 w 208"/>
                <a:gd name="T11" fmla="*/ 10 h 100"/>
                <a:gd name="T12" fmla="*/ 18 w 208"/>
                <a:gd name="T13" fmla="*/ 7 h 100"/>
                <a:gd name="T14" fmla="*/ 22 w 208"/>
                <a:gd name="T15" fmla="*/ 0 h 100"/>
                <a:gd name="T16" fmla="*/ 40 w 208"/>
                <a:gd name="T17" fmla="*/ 3 h 100"/>
                <a:gd name="T18" fmla="*/ 58 w 208"/>
                <a:gd name="T19" fmla="*/ 10 h 100"/>
                <a:gd name="T20" fmla="*/ 54 w 208"/>
                <a:gd name="T21" fmla="*/ 17 h 100"/>
                <a:gd name="T22" fmla="*/ 45 w 208"/>
                <a:gd name="T23" fmla="*/ 17 h 100"/>
                <a:gd name="T24" fmla="*/ 22 w 208"/>
                <a:gd name="T25" fmla="*/ 24 h 100"/>
                <a:gd name="T26" fmla="*/ 18 w 208"/>
                <a:gd name="T27" fmla="*/ 17 h 1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08"/>
                <a:gd name="T43" fmla="*/ 0 h 100"/>
                <a:gd name="T44" fmla="*/ 208 w 208"/>
                <a:gd name="T45" fmla="*/ 100 h 10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08" h="100">
                  <a:moveTo>
                    <a:pt x="64" y="71"/>
                  </a:moveTo>
                  <a:lnTo>
                    <a:pt x="48" y="56"/>
                  </a:lnTo>
                  <a:lnTo>
                    <a:pt x="31" y="56"/>
                  </a:lnTo>
                  <a:lnTo>
                    <a:pt x="16" y="43"/>
                  </a:lnTo>
                  <a:lnTo>
                    <a:pt x="0" y="43"/>
                  </a:lnTo>
                  <a:lnTo>
                    <a:pt x="31" y="43"/>
                  </a:lnTo>
                  <a:lnTo>
                    <a:pt x="64" y="28"/>
                  </a:lnTo>
                  <a:lnTo>
                    <a:pt x="79" y="0"/>
                  </a:lnTo>
                  <a:lnTo>
                    <a:pt x="144" y="13"/>
                  </a:lnTo>
                  <a:lnTo>
                    <a:pt x="208" y="43"/>
                  </a:lnTo>
                  <a:lnTo>
                    <a:pt x="192" y="71"/>
                  </a:lnTo>
                  <a:lnTo>
                    <a:pt x="160" y="71"/>
                  </a:lnTo>
                  <a:lnTo>
                    <a:pt x="79" y="100"/>
                  </a:lnTo>
                  <a:lnTo>
                    <a:pt x="64" y="7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57" name="Freeform 29"/>
            <p:cNvSpPr>
              <a:spLocks/>
            </p:cNvSpPr>
            <p:nvPr/>
          </p:nvSpPr>
          <p:spPr bwMode="auto">
            <a:xfrm rot="5400000">
              <a:off x="1772" y="14416"/>
              <a:ext cx="1185" cy="1021"/>
            </a:xfrm>
            <a:custGeom>
              <a:avLst/>
              <a:gdLst>
                <a:gd name="T0" fmla="*/ 53 w 2259"/>
                <a:gd name="T1" fmla="*/ 504 h 2042"/>
                <a:gd name="T2" fmla="*/ 30 w 2259"/>
                <a:gd name="T3" fmla="*/ 464 h 2042"/>
                <a:gd name="T4" fmla="*/ 9 w 2259"/>
                <a:gd name="T5" fmla="*/ 471 h 2042"/>
                <a:gd name="T6" fmla="*/ 127 w 2259"/>
                <a:gd name="T7" fmla="*/ 449 h 2042"/>
                <a:gd name="T8" fmla="*/ 287 w 2259"/>
                <a:gd name="T9" fmla="*/ 493 h 2042"/>
                <a:gd name="T10" fmla="*/ 269 w 2259"/>
                <a:gd name="T11" fmla="*/ 352 h 2042"/>
                <a:gd name="T12" fmla="*/ 273 w 2259"/>
                <a:gd name="T13" fmla="*/ 286 h 2042"/>
                <a:gd name="T14" fmla="*/ 264 w 2259"/>
                <a:gd name="T15" fmla="*/ 283 h 2042"/>
                <a:gd name="T16" fmla="*/ 317 w 2259"/>
                <a:gd name="T17" fmla="*/ 319 h 2042"/>
                <a:gd name="T18" fmla="*/ 277 w 2259"/>
                <a:gd name="T19" fmla="*/ 362 h 2042"/>
                <a:gd name="T20" fmla="*/ 242 w 2259"/>
                <a:gd name="T21" fmla="*/ 428 h 2042"/>
                <a:gd name="T22" fmla="*/ 264 w 2259"/>
                <a:gd name="T23" fmla="*/ 399 h 2042"/>
                <a:gd name="T24" fmla="*/ 287 w 2259"/>
                <a:gd name="T25" fmla="*/ 406 h 2042"/>
                <a:gd name="T26" fmla="*/ 264 w 2259"/>
                <a:gd name="T27" fmla="*/ 381 h 2042"/>
                <a:gd name="T28" fmla="*/ 326 w 2259"/>
                <a:gd name="T29" fmla="*/ 362 h 2042"/>
                <a:gd name="T30" fmla="*/ 375 w 2259"/>
                <a:gd name="T31" fmla="*/ 384 h 2042"/>
                <a:gd name="T32" fmla="*/ 379 w 2259"/>
                <a:gd name="T33" fmla="*/ 424 h 2042"/>
                <a:gd name="T34" fmla="*/ 330 w 2259"/>
                <a:gd name="T35" fmla="*/ 464 h 2042"/>
                <a:gd name="T36" fmla="*/ 304 w 2259"/>
                <a:gd name="T37" fmla="*/ 449 h 2042"/>
                <a:gd name="T38" fmla="*/ 269 w 2259"/>
                <a:gd name="T39" fmla="*/ 428 h 2042"/>
                <a:gd name="T40" fmla="*/ 383 w 2259"/>
                <a:gd name="T41" fmla="*/ 475 h 2042"/>
                <a:gd name="T42" fmla="*/ 405 w 2259"/>
                <a:gd name="T43" fmla="*/ 355 h 2042"/>
                <a:gd name="T44" fmla="*/ 503 w 2259"/>
                <a:gd name="T45" fmla="*/ 348 h 2042"/>
                <a:gd name="T46" fmla="*/ 586 w 2259"/>
                <a:gd name="T47" fmla="*/ 254 h 2042"/>
                <a:gd name="T48" fmla="*/ 507 w 2259"/>
                <a:gd name="T49" fmla="*/ 243 h 2042"/>
                <a:gd name="T50" fmla="*/ 573 w 2259"/>
                <a:gd name="T51" fmla="*/ 261 h 2042"/>
                <a:gd name="T52" fmla="*/ 547 w 2259"/>
                <a:gd name="T53" fmla="*/ 312 h 2042"/>
                <a:gd name="T54" fmla="*/ 503 w 2259"/>
                <a:gd name="T55" fmla="*/ 334 h 2042"/>
                <a:gd name="T56" fmla="*/ 436 w 2259"/>
                <a:gd name="T57" fmla="*/ 304 h 2042"/>
                <a:gd name="T58" fmla="*/ 432 w 2259"/>
                <a:gd name="T59" fmla="*/ 239 h 2042"/>
                <a:gd name="T60" fmla="*/ 498 w 2259"/>
                <a:gd name="T61" fmla="*/ 200 h 2042"/>
                <a:gd name="T62" fmla="*/ 498 w 2259"/>
                <a:gd name="T63" fmla="*/ 192 h 2042"/>
                <a:gd name="T64" fmla="*/ 414 w 2259"/>
                <a:gd name="T65" fmla="*/ 265 h 2042"/>
                <a:gd name="T66" fmla="*/ 344 w 2259"/>
                <a:gd name="T67" fmla="*/ 250 h 2042"/>
                <a:gd name="T68" fmla="*/ 366 w 2259"/>
                <a:gd name="T69" fmla="*/ 228 h 2042"/>
                <a:gd name="T70" fmla="*/ 405 w 2259"/>
                <a:gd name="T71" fmla="*/ 236 h 2042"/>
                <a:gd name="T72" fmla="*/ 591 w 2259"/>
                <a:gd name="T73" fmla="*/ 228 h 2042"/>
                <a:gd name="T74" fmla="*/ 542 w 2259"/>
                <a:gd name="T75" fmla="*/ 127 h 2042"/>
                <a:gd name="T76" fmla="*/ 586 w 2259"/>
                <a:gd name="T77" fmla="*/ 8 h 2042"/>
                <a:gd name="T78" fmla="*/ 582 w 2259"/>
                <a:gd name="T79" fmla="*/ 29 h 2042"/>
                <a:gd name="T80" fmla="*/ 591 w 2259"/>
                <a:gd name="T81" fmla="*/ 0 h 2042"/>
                <a:gd name="T82" fmla="*/ 591 w 2259"/>
                <a:gd name="T83" fmla="*/ 73 h 2042"/>
                <a:gd name="T84" fmla="*/ 595 w 2259"/>
                <a:gd name="T85" fmla="*/ 160 h 2042"/>
                <a:gd name="T86" fmla="*/ 604 w 2259"/>
                <a:gd name="T87" fmla="*/ 105 h 2042"/>
                <a:gd name="T88" fmla="*/ 551 w 2259"/>
                <a:gd name="T89" fmla="*/ 120 h 2042"/>
                <a:gd name="T90" fmla="*/ 595 w 2259"/>
                <a:gd name="T91" fmla="*/ 319 h 2042"/>
                <a:gd name="T92" fmla="*/ 617 w 2259"/>
                <a:gd name="T93" fmla="*/ 373 h 2042"/>
                <a:gd name="T94" fmla="*/ 547 w 2259"/>
                <a:gd name="T95" fmla="*/ 384 h 2042"/>
                <a:gd name="T96" fmla="*/ 591 w 2259"/>
                <a:gd name="T97" fmla="*/ 373 h 2042"/>
                <a:gd name="T98" fmla="*/ 405 w 2259"/>
                <a:gd name="T99" fmla="*/ 326 h 2042"/>
                <a:gd name="T100" fmla="*/ 463 w 2259"/>
                <a:gd name="T101" fmla="*/ 482 h 2042"/>
                <a:gd name="T102" fmla="*/ 467 w 2259"/>
                <a:gd name="T103" fmla="*/ 446 h 2042"/>
                <a:gd name="T104" fmla="*/ 476 w 2259"/>
                <a:gd name="T105" fmla="*/ 504 h 2042"/>
                <a:gd name="T106" fmla="*/ 419 w 2259"/>
                <a:gd name="T107" fmla="*/ 457 h 2042"/>
                <a:gd name="T108" fmla="*/ 308 w 2259"/>
                <a:gd name="T109" fmla="*/ 507 h 2042"/>
                <a:gd name="T110" fmla="*/ 105 w 2259"/>
                <a:gd name="T111" fmla="*/ 478 h 2042"/>
                <a:gd name="T112" fmla="*/ 145 w 2259"/>
                <a:gd name="T113" fmla="*/ 468 h 2042"/>
                <a:gd name="T114" fmla="*/ 114 w 2259"/>
                <a:gd name="T115" fmla="*/ 507 h 204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259"/>
                <a:gd name="T175" fmla="*/ 0 h 2042"/>
                <a:gd name="T176" fmla="*/ 2259 w 2259"/>
                <a:gd name="T177" fmla="*/ 2042 h 204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259" h="2042">
                  <a:moveTo>
                    <a:pt x="384" y="1999"/>
                  </a:moveTo>
                  <a:lnTo>
                    <a:pt x="368" y="1971"/>
                  </a:lnTo>
                  <a:lnTo>
                    <a:pt x="368" y="1927"/>
                  </a:lnTo>
                  <a:lnTo>
                    <a:pt x="384" y="1854"/>
                  </a:lnTo>
                  <a:lnTo>
                    <a:pt x="368" y="1839"/>
                  </a:lnTo>
                  <a:lnTo>
                    <a:pt x="368" y="1854"/>
                  </a:lnTo>
                  <a:lnTo>
                    <a:pt x="320" y="1927"/>
                  </a:lnTo>
                  <a:lnTo>
                    <a:pt x="288" y="1971"/>
                  </a:lnTo>
                  <a:lnTo>
                    <a:pt x="240" y="1999"/>
                  </a:lnTo>
                  <a:lnTo>
                    <a:pt x="192" y="2014"/>
                  </a:lnTo>
                  <a:lnTo>
                    <a:pt x="128" y="2014"/>
                  </a:lnTo>
                  <a:lnTo>
                    <a:pt x="80" y="1999"/>
                  </a:lnTo>
                  <a:lnTo>
                    <a:pt x="32" y="1984"/>
                  </a:lnTo>
                  <a:lnTo>
                    <a:pt x="15" y="1956"/>
                  </a:lnTo>
                  <a:lnTo>
                    <a:pt x="0" y="1941"/>
                  </a:lnTo>
                  <a:lnTo>
                    <a:pt x="0" y="1882"/>
                  </a:lnTo>
                  <a:lnTo>
                    <a:pt x="15" y="1869"/>
                  </a:lnTo>
                  <a:lnTo>
                    <a:pt x="32" y="1854"/>
                  </a:lnTo>
                  <a:lnTo>
                    <a:pt x="80" y="1854"/>
                  </a:lnTo>
                  <a:lnTo>
                    <a:pt x="111" y="1854"/>
                  </a:lnTo>
                  <a:lnTo>
                    <a:pt x="128" y="1869"/>
                  </a:lnTo>
                  <a:lnTo>
                    <a:pt x="128" y="1897"/>
                  </a:lnTo>
                  <a:lnTo>
                    <a:pt x="128" y="1912"/>
                  </a:lnTo>
                  <a:lnTo>
                    <a:pt x="96" y="1927"/>
                  </a:lnTo>
                  <a:lnTo>
                    <a:pt x="80" y="1927"/>
                  </a:lnTo>
                  <a:lnTo>
                    <a:pt x="63" y="1927"/>
                  </a:lnTo>
                  <a:lnTo>
                    <a:pt x="63" y="1912"/>
                  </a:lnTo>
                  <a:lnTo>
                    <a:pt x="63" y="1897"/>
                  </a:lnTo>
                  <a:lnTo>
                    <a:pt x="63" y="1882"/>
                  </a:lnTo>
                  <a:lnTo>
                    <a:pt x="32" y="1882"/>
                  </a:lnTo>
                  <a:lnTo>
                    <a:pt x="15" y="1912"/>
                  </a:lnTo>
                  <a:lnTo>
                    <a:pt x="32" y="1927"/>
                  </a:lnTo>
                  <a:lnTo>
                    <a:pt x="48" y="1956"/>
                  </a:lnTo>
                  <a:lnTo>
                    <a:pt x="63" y="1971"/>
                  </a:lnTo>
                  <a:lnTo>
                    <a:pt x="128" y="1956"/>
                  </a:lnTo>
                  <a:lnTo>
                    <a:pt x="176" y="1941"/>
                  </a:lnTo>
                  <a:lnTo>
                    <a:pt x="272" y="1882"/>
                  </a:lnTo>
                  <a:lnTo>
                    <a:pt x="368" y="1825"/>
                  </a:lnTo>
                  <a:lnTo>
                    <a:pt x="416" y="1795"/>
                  </a:lnTo>
                  <a:lnTo>
                    <a:pt x="464" y="1795"/>
                  </a:lnTo>
                  <a:lnTo>
                    <a:pt x="545" y="1795"/>
                  </a:lnTo>
                  <a:lnTo>
                    <a:pt x="608" y="1795"/>
                  </a:lnTo>
                  <a:lnTo>
                    <a:pt x="673" y="1825"/>
                  </a:lnTo>
                  <a:lnTo>
                    <a:pt x="737" y="1854"/>
                  </a:lnTo>
                  <a:lnTo>
                    <a:pt x="977" y="1984"/>
                  </a:lnTo>
                  <a:lnTo>
                    <a:pt x="1009" y="1999"/>
                  </a:lnTo>
                  <a:lnTo>
                    <a:pt x="1025" y="1999"/>
                  </a:lnTo>
                  <a:lnTo>
                    <a:pt x="1057" y="1999"/>
                  </a:lnTo>
                  <a:lnTo>
                    <a:pt x="1057" y="1984"/>
                  </a:lnTo>
                  <a:lnTo>
                    <a:pt x="1042" y="1971"/>
                  </a:lnTo>
                  <a:lnTo>
                    <a:pt x="992" y="1956"/>
                  </a:lnTo>
                  <a:lnTo>
                    <a:pt x="961" y="1941"/>
                  </a:lnTo>
                  <a:lnTo>
                    <a:pt x="896" y="1882"/>
                  </a:lnTo>
                  <a:lnTo>
                    <a:pt x="848" y="1839"/>
                  </a:lnTo>
                  <a:lnTo>
                    <a:pt x="817" y="1767"/>
                  </a:lnTo>
                  <a:lnTo>
                    <a:pt x="817" y="1709"/>
                  </a:lnTo>
                  <a:lnTo>
                    <a:pt x="817" y="1652"/>
                  </a:lnTo>
                  <a:lnTo>
                    <a:pt x="848" y="1578"/>
                  </a:lnTo>
                  <a:lnTo>
                    <a:pt x="881" y="1522"/>
                  </a:lnTo>
                  <a:lnTo>
                    <a:pt x="977" y="1405"/>
                  </a:lnTo>
                  <a:lnTo>
                    <a:pt x="1073" y="1289"/>
                  </a:lnTo>
                  <a:lnTo>
                    <a:pt x="1105" y="1216"/>
                  </a:lnTo>
                  <a:lnTo>
                    <a:pt x="1105" y="1188"/>
                  </a:lnTo>
                  <a:lnTo>
                    <a:pt x="1105" y="1144"/>
                  </a:lnTo>
                  <a:lnTo>
                    <a:pt x="1073" y="1129"/>
                  </a:lnTo>
                  <a:lnTo>
                    <a:pt x="1042" y="1101"/>
                  </a:lnTo>
                  <a:lnTo>
                    <a:pt x="1025" y="1101"/>
                  </a:lnTo>
                  <a:lnTo>
                    <a:pt x="992" y="1116"/>
                  </a:lnTo>
                  <a:lnTo>
                    <a:pt x="992" y="1129"/>
                  </a:lnTo>
                  <a:lnTo>
                    <a:pt x="992" y="1144"/>
                  </a:lnTo>
                  <a:lnTo>
                    <a:pt x="1025" y="1144"/>
                  </a:lnTo>
                  <a:lnTo>
                    <a:pt x="1042" y="1144"/>
                  </a:lnTo>
                  <a:lnTo>
                    <a:pt x="1042" y="1159"/>
                  </a:lnTo>
                  <a:lnTo>
                    <a:pt x="1042" y="1173"/>
                  </a:lnTo>
                  <a:lnTo>
                    <a:pt x="1042" y="1188"/>
                  </a:lnTo>
                  <a:lnTo>
                    <a:pt x="1025" y="1203"/>
                  </a:lnTo>
                  <a:lnTo>
                    <a:pt x="1009" y="1203"/>
                  </a:lnTo>
                  <a:lnTo>
                    <a:pt x="992" y="1203"/>
                  </a:lnTo>
                  <a:lnTo>
                    <a:pt x="961" y="1173"/>
                  </a:lnTo>
                  <a:lnTo>
                    <a:pt x="961" y="1129"/>
                  </a:lnTo>
                  <a:lnTo>
                    <a:pt x="977" y="1116"/>
                  </a:lnTo>
                  <a:lnTo>
                    <a:pt x="992" y="1101"/>
                  </a:lnTo>
                  <a:lnTo>
                    <a:pt x="1025" y="1086"/>
                  </a:lnTo>
                  <a:lnTo>
                    <a:pt x="1057" y="1072"/>
                  </a:lnTo>
                  <a:lnTo>
                    <a:pt x="1073" y="1086"/>
                  </a:lnTo>
                  <a:lnTo>
                    <a:pt x="1138" y="1129"/>
                  </a:lnTo>
                  <a:lnTo>
                    <a:pt x="1169" y="1173"/>
                  </a:lnTo>
                  <a:lnTo>
                    <a:pt x="1169" y="1216"/>
                  </a:lnTo>
                  <a:lnTo>
                    <a:pt x="1169" y="1246"/>
                  </a:lnTo>
                  <a:lnTo>
                    <a:pt x="1153" y="1274"/>
                  </a:lnTo>
                  <a:lnTo>
                    <a:pt x="1121" y="1289"/>
                  </a:lnTo>
                  <a:lnTo>
                    <a:pt x="1138" y="1303"/>
                  </a:lnTo>
                  <a:lnTo>
                    <a:pt x="1153" y="1303"/>
                  </a:lnTo>
                  <a:lnTo>
                    <a:pt x="1169" y="1303"/>
                  </a:lnTo>
                  <a:lnTo>
                    <a:pt x="1169" y="1318"/>
                  </a:lnTo>
                  <a:lnTo>
                    <a:pt x="1153" y="1361"/>
                  </a:lnTo>
                  <a:lnTo>
                    <a:pt x="1121" y="1376"/>
                  </a:lnTo>
                  <a:lnTo>
                    <a:pt x="1042" y="1405"/>
                  </a:lnTo>
                  <a:lnTo>
                    <a:pt x="1025" y="1435"/>
                  </a:lnTo>
                  <a:lnTo>
                    <a:pt x="1009" y="1448"/>
                  </a:lnTo>
                  <a:lnTo>
                    <a:pt x="1009" y="1463"/>
                  </a:lnTo>
                  <a:lnTo>
                    <a:pt x="944" y="1491"/>
                  </a:lnTo>
                  <a:lnTo>
                    <a:pt x="929" y="1506"/>
                  </a:lnTo>
                  <a:lnTo>
                    <a:pt x="913" y="1535"/>
                  </a:lnTo>
                  <a:lnTo>
                    <a:pt x="913" y="1565"/>
                  </a:lnTo>
                  <a:lnTo>
                    <a:pt x="865" y="1593"/>
                  </a:lnTo>
                  <a:lnTo>
                    <a:pt x="848" y="1637"/>
                  </a:lnTo>
                  <a:lnTo>
                    <a:pt x="848" y="1665"/>
                  </a:lnTo>
                  <a:lnTo>
                    <a:pt x="865" y="1695"/>
                  </a:lnTo>
                  <a:lnTo>
                    <a:pt x="881" y="1709"/>
                  </a:lnTo>
                  <a:lnTo>
                    <a:pt x="896" y="1695"/>
                  </a:lnTo>
                  <a:lnTo>
                    <a:pt x="896" y="1680"/>
                  </a:lnTo>
                  <a:lnTo>
                    <a:pt x="896" y="1665"/>
                  </a:lnTo>
                  <a:lnTo>
                    <a:pt x="881" y="1652"/>
                  </a:lnTo>
                  <a:lnTo>
                    <a:pt x="896" y="1637"/>
                  </a:lnTo>
                  <a:lnTo>
                    <a:pt x="896" y="1622"/>
                  </a:lnTo>
                  <a:lnTo>
                    <a:pt x="913" y="1608"/>
                  </a:lnTo>
                  <a:lnTo>
                    <a:pt x="929" y="1608"/>
                  </a:lnTo>
                  <a:lnTo>
                    <a:pt x="944" y="1608"/>
                  </a:lnTo>
                  <a:lnTo>
                    <a:pt x="961" y="1593"/>
                  </a:lnTo>
                  <a:lnTo>
                    <a:pt x="961" y="1578"/>
                  </a:lnTo>
                  <a:lnTo>
                    <a:pt x="961" y="1593"/>
                  </a:lnTo>
                  <a:lnTo>
                    <a:pt x="977" y="1593"/>
                  </a:lnTo>
                  <a:lnTo>
                    <a:pt x="1009" y="1550"/>
                  </a:lnTo>
                  <a:lnTo>
                    <a:pt x="1025" y="1565"/>
                  </a:lnTo>
                  <a:lnTo>
                    <a:pt x="1025" y="1578"/>
                  </a:lnTo>
                  <a:lnTo>
                    <a:pt x="1009" y="1608"/>
                  </a:lnTo>
                  <a:lnTo>
                    <a:pt x="1009" y="1622"/>
                  </a:lnTo>
                  <a:lnTo>
                    <a:pt x="1025" y="1637"/>
                  </a:lnTo>
                  <a:lnTo>
                    <a:pt x="1042" y="1622"/>
                  </a:lnTo>
                  <a:lnTo>
                    <a:pt x="1057" y="1593"/>
                  </a:lnTo>
                  <a:lnTo>
                    <a:pt x="1057" y="1565"/>
                  </a:lnTo>
                  <a:lnTo>
                    <a:pt x="1042" y="1522"/>
                  </a:lnTo>
                  <a:lnTo>
                    <a:pt x="1025" y="1522"/>
                  </a:lnTo>
                  <a:lnTo>
                    <a:pt x="992" y="1522"/>
                  </a:lnTo>
                  <a:lnTo>
                    <a:pt x="961" y="1535"/>
                  </a:lnTo>
                  <a:lnTo>
                    <a:pt x="961" y="1578"/>
                  </a:lnTo>
                  <a:lnTo>
                    <a:pt x="944" y="1565"/>
                  </a:lnTo>
                  <a:lnTo>
                    <a:pt x="944" y="1550"/>
                  </a:lnTo>
                  <a:lnTo>
                    <a:pt x="961" y="1522"/>
                  </a:lnTo>
                  <a:lnTo>
                    <a:pt x="977" y="1506"/>
                  </a:lnTo>
                  <a:lnTo>
                    <a:pt x="1009" y="1506"/>
                  </a:lnTo>
                  <a:lnTo>
                    <a:pt x="1025" y="1491"/>
                  </a:lnTo>
                  <a:lnTo>
                    <a:pt x="1042" y="1463"/>
                  </a:lnTo>
                  <a:lnTo>
                    <a:pt x="1057" y="1448"/>
                  </a:lnTo>
                  <a:lnTo>
                    <a:pt x="1073" y="1448"/>
                  </a:lnTo>
                  <a:lnTo>
                    <a:pt x="1105" y="1420"/>
                  </a:lnTo>
                  <a:lnTo>
                    <a:pt x="1121" y="1420"/>
                  </a:lnTo>
                  <a:lnTo>
                    <a:pt x="1153" y="1435"/>
                  </a:lnTo>
                  <a:lnTo>
                    <a:pt x="1186" y="1448"/>
                  </a:lnTo>
                  <a:lnTo>
                    <a:pt x="1201" y="1448"/>
                  </a:lnTo>
                  <a:lnTo>
                    <a:pt x="1234" y="1420"/>
                  </a:lnTo>
                  <a:lnTo>
                    <a:pt x="1266" y="1405"/>
                  </a:lnTo>
                  <a:lnTo>
                    <a:pt x="1297" y="1405"/>
                  </a:lnTo>
                  <a:lnTo>
                    <a:pt x="1345" y="1405"/>
                  </a:lnTo>
                  <a:lnTo>
                    <a:pt x="1362" y="1435"/>
                  </a:lnTo>
                  <a:lnTo>
                    <a:pt x="1378" y="1448"/>
                  </a:lnTo>
                  <a:lnTo>
                    <a:pt x="1378" y="1506"/>
                  </a:lnTo>
                  <a:lnTo>
                    <a:pt x="1362" y="1522"/>
                  </a:lnTo>
                  <a:lnTo>
                    <a:pt x="1362" y="1535"/>
                  </a:lnTo>
                  <a:lnTo>
                    <a:pt x="1378" y="1535"/>
                  </a:lnTo>
                  <a:lnTo>
                    <a:pt x="1393" y="1535"/>
                  </a:lnTo>
                  <a:lnTo>
                    <a:pt x="1426" y="1535"/>
                  </a:lnTo>
                  <a:lnTo>
                    <a:pt x="1458" y="1578"/>
                  </a:lnTo>
                  <a:lnTo>
                    <a:pt x="1474" y="1608"/>
                  </a:lnTo>
                  <a:lnTo>
                    <a:pt x="1474" y="1637"/>
                  </a:lnTo>
                  <a:lnTo>
                    <a:pt x="1458" y="1665"/>
                  </a:lnTo>
                  <a:lnTo>
                    <a:pt x="1426" y="1680"/>
                  </a:lnTo>
                  <a:lnTo>
                    <a:pt x="1410" y="1695"/>
                  </a:lnTo>
                  <a:lnTo>
                    <a:pt x="1378" y="1695"/>
                  </a:lnTo>
                  <a:lnTo>
                    <a:pt x="1393" y="1739"/>
                  </a:lnTo>
                  <a:lnTo>
                    <a:pt x="1410" y="1767"/>
                  </a:lnTo>
                  <a:lnTo>
                    <a:pt x="1393" y="1795"/>
                  </a:lnTo>
                  <a:lnTo>
                    <a:pt x="1378" y="1810"/>
                  </a:lnTo>
                  <a:lnTo>
                    <a:pt x="1362" y="1825"/>
                  </a:lnTo>
                  <a:lnTo>
                    <a:pt x="1330" y="1854"/>
                  </a:lnTo>
                  <a:lnTo>
                    <a:pt x="1297" y="1854"/>
                  </a:lnTo>
                  <a:lnTo>
                    <a:pt x="1266" y="1839"/>
                  </a:lnTo>
                  <a:lnTo>
                    <a:pt x="1234" y="1825"/>
                  </a:lnTo>
                  <a:lnTo>
                    <a:pt x="1201" y="1854"/>
                  </a:lnTo>
                  <a:lnTo>
                    <a:pt x="1186" y="1869"/>
                  </a:lnTo>
                  <a:lnTo>
                    <a:pt x="1169" y="1882"/>
                  </a:lnTo>
                  <a:lnTo>
                    <a:pt x="1121" y="1882"/>
                  </a:lnTo>
                  <a:lnTo>
                    <a:pt x="1105" y="1869"/>
                  </a:lnTo>
                  <a:lnTo>
                    <a:pt x="1073" y="1854"/>
                  </a:lnTo>
                  <a:lnTo>
                    <a:pt x="1042" y="1839"/>
                  </a:lnTo>
                  <a:lnTo>
                    <a:pt x="1042" y="1810"/>
                  </a:lnTo>
                  <a:lnTo>
                    <a:pt x="1057" y="1795"/>
                  </a:lnTo>
                  <a:lnTo>
                    <a:pt x="1090" y="1795"/>
                  </a:lnTo>
                  <a:lnTo>
                    <a:pt x="1105" y="1795"/>
                  </a:lnTo>
                  <a:lnTo>
                    <a:pt x="1138" y="1767"/>
                  </a:lnTo>
                  <a:lnTo>
                    <a:pt x="1153" y="1752"/>
                  </a:lnTo>
                  <a:lnTo>
                    <a:pt x="1153" y="1709"/>
                  </a:lnTo>
                  <a:lnTo>
                    <a:pt x="1138" y="1680"/>
                  </a:lnTo>
                  <a:lnTo>
                    <a:pt x="1121" y="1665"/>
                  </a:lnTo>
                  <a:lnTo>
                    <a:pt x="1105" y="1652"/>
                  </a:lnTo>
                  <a:lnTo>
                    <a:pt x="1057" y="1652"/>
                  </a:lnTo>
                  <a:lnTo>
                    <a:pt x="1025" y="1665"/>
                  </a:lnTo>
                  <a:lnTo>
                    <a:pt x="992" y="1680"/>
                  </a:lnTo>
                  <a:lnTo>
                    <a:pt x="977" y="1709"/>
                  </a:lnTo>
                  <a:lnTo>
                    <a:pt x="961" y="1739"/>
                  </a:lnTo>
                  <a:lnTo>
                    <a:pt x="961" y="1782"/>
                  </a:lnTo>
                  <a:lnTo>
                    <a:pt x="977" y="1825"/>
                  </a:lnTo>
                  <a:lnTo>
                    <a:pt x="992" y="1869"/>
                  </a:lnTo>
                  <a:lnTo>
                    <a:pt x="1042" y="1912"/>
                  </a:lnTo>
                  <a:lnTo>
                    <a:pt x="1105" y="1941"/>
                  </a:lnTo>
                  <a:lnTo>
                    <a:pt x="1153" y="1956"/>
                  </a:lnTo>
                  <a:lnTo>
                    <a:pt x="1218" y="1956"/>
                  </a:lnTo>
                  <a:lnTo>
                    <a:pt x="1282" y="1941"/>
                  </a:lnTo>
                  <a:lnTo>
                    <a:pt x="1393" y="1897"/>
                  </a:lnTo>
                  <a:lnTo>
                    <a:pt x="1441" y="1854"/>
                  </a:lnTo>
                  <a:lnTo>
                    <a:pt x="1474" y="1825"/>
                  </a:lnTo>
                  <a:lnTo>
                    <a:pt x="1506" y="1782"/>
                  </a:lnTo>
                  <a:lnTo>
                    <a:pt x="1537" y="1739"/>
                  </a:lnTo>
                  <a:lnTo>
                    <a:pt x="1537" y="1680"/>
                  </a:lnTo>
                  <a:lnTo>
                    <a:pt x="1554" y="1637"/>
                  </a:lnTo>
                  <a:lnTo>
                    <a:pt x="1537" y="1578"/>
                  </a:lnTo>
                  <a:lnTo>
                    <a:pt x="1537" y="1522"/>
                  </a:lnTo>
                  <a:lnTo>
                    <a:pt x="1506" y="1478"/>
                  </a:lnTo>
                  <a:lnTo>
                    <a:pt x="1474" y="1420"/>
                  </a:lnTo>
                  <a:lnTo>
                    <a:pt x="1410" y="1333"/>
                  </a:lnTo>
                  <a:lnTo>
                    <a:pt x="1426" y="1303"/>
                  </a:lnTo>
                  <a:lnTo>
                    <a:pt x="1441" y="1289"/>
                  </a:lnTo>
                  <a:lnTo>
                    <a:pt x="1489" y="1259"/>
                  </a:lnTo>
                  <a:lnTo>
                    <a:pt x="1587" y="1318"/>
                  </a:lnTo>
                  <a:lnTo>
                    <a:pt x="1635" y="1346"/>
                  </a:lnTo>
                  <a:lnTo>
                    <a:pt x="1666" y="1376"/>
                  </a:lnTo>
                  <a:lnTo>
                    <a:pt x="1714" y="1376"/>
                  </a:lnTo>
                  <a:lnTo>
                    <a:pt x="1779" y="1390"/>
                  </a:lnTo>
                  <a:lnTo>
                    <a:pt x="1827" y="1390"/>
                  </a:lnTo>
                  <a:lnTo>
                    <a:pt x="1875" y="1376"/>
                  </a:lnTo>
                  <a:lnTo>
                    <a:pt x="1923" y="1376"/>
                  </a:lnTo>
                  <a:lnTo>
                    <a:pt x="1971" y="1361"/>
                  </a:lnTo>
                  <a:lnTo>
                    <a:pt x="2051" y="1303"/>
                  </a:lnTo>
                  <a:lnTo>
                    <a:pt x="2115" y="1231"/>
                  </a:lnTo>
                  <a:lnTo>
                    <a:pt x="2132" y="1188"/>
                  </a:lnTo>
                  <a:lnTo>
                    <a:pt x="2147" y="1144"/>
                  </a:lnTo>
                  <a:lnTo>
                    <a:pt x="2147" y="1101"/>
                  </a:lnTo>
                  <a:lnTo>
                    <a:pt x="2147" y="1057"/>
                  </a:lnTo>
                  <a:lnTo>
                    <a:pt x="2132" y="1014"/>
                  </a:lnTo>
                  <a:lnTo>
                    <a:pt x="2115" y="971"/>
                  </a:lnTo>
                  <a:lnTo>
                    <a:pt x="2067" y="927"/>
                  </a:lnTo>
                  <a:lnTo>
                    <a:pt x="2034" y="897"/>
                  </a:lnTo>
                  <a:lnTo>
                    <a:pt x="2003" y="884"/>
                  </a:lnTo>
                  <a:lnTo>
                    <a:pt x="1971" y="884"/>
                  </a:lnTo>
                  <a:lnTo>
                    <a:pt x="1938" y="884"/>
                  </a:lnTo>
                  <a:lnTo>
                    <a:pt x="1907" y="897"/>
                  </a:lnTo>
                  <a:lnTo>
                    <a:pt x="1875" y="912"/>
                  </a:lnTo>
                  <a:lnTo>
                    <a:pt x="1859" y="956"/>
                  </a:lnTo>
                  <a:lnTo>
                    <a:pt x="1842" y="971"/>
                  </a:lnTo>
                  <a:lnTo>
                    <a:pt x="1842" y="986"/>
                  </a:lnTo>
                  <a:lnTo>
                    <a:pt x="1859" y="1029"/>
                  </a:lnTo>
                  <a:lnTo>
                    <a:pt x="1890" y="1042"/>
                  </a:lnTo>
                  <a:lnTo>
                    <a:pt x="1923" y="1042"/>
                  </a:lnTo>
                  <a:lnTo>
                    <a:pt x="1971" y="1029"/>
                  </a:lnTo>
                  <a:lnTo>
                    <a:pt x="1986" y="1014"/>
                  </a:lnTo>
                  <a:lnTo>
                    <a:pt x="2003" y="971"/>
                  </a:lnTo>
                  <a:lnTo>
                    <a:pt x="2034" y="986"/>
                  </a:lnTo>
                  <a:lnTo>
                    <a:pt x="2067" y="1014"/>
                  </a:lnTo>
                  <a:lnTo>
                    <a:pt x="2082" y="1042"/>
                  </a:lnTo>
                  <a:lnTo>
                    <a:pt x="2067" y="1072"/>
                  </a:lnTo>
                  <a:lnTo>
                    <a:pt x="2034" y="1101"/>
                  </a:lnTo>
                  <a:lnTo>
                    <a:pt x="2034" y="1116"/>
                  </a:lnTo>
                  <a:lnTo>
                    <a:pt x="2034" y="1129"/>
                  </a:lnTo>
                  <a:lnTo>
                    <a:pt x="2051" y="1144"/>
                  </a:lnTo>
                  <a:lnTo>
                    <a:pt x="2067" y="1159"/>
                  </a:lnTo>
                  <a:lnTo>
                    <a:pt x="2067" y="1188"/>
                  </a:lnTo>
                  <a:lnTo>
                    <a:pt x="2051" y="1216"/>
                  </a:lnTo>
                  <a:lnTo>
                    <a:pt x="2019" y="1246"/>
                  </a:lnTo>
                  <a:lnTo>
                    <a:pt x="1986" y="1246"/>
                  </a:lnTo>
                  <a:lnTo>
                    <a:pt x="1971" y="1246"/>
                  </a:lnTo>
                  <a:lnTo>
                    <a:pt x="1938" y="1246"/>
                  </a:lnTo>
                  <a:lnTo>
                    <a:pt x="1923" y="1231"/>
                  </a:lnTo>
                  <a:lnTo>
                    <a:pt x="1907" y="1216"/>
                  </a:lnTo>
                  <a:lnTo>
                    <a:pt x="1890" y="1216"/>
                  </a:lnTo>
                  <a:lnTo>
                    <a:pt x="1875" y="1231"/>
                  </a:lnTo>
                  <a:lnTo>
                    <a:pt x="1890" y="1259"/>
                  </a:lnTo>
                  <a:lnTo>
                    <a:pt x="1875" y="1274"/>
                  </a:lnTo>
                  <a:lnTo>
                    <a:pt x="1842" y="1318"/>
                  </a:lnTo>
                  <a:lnTo>
                    <a:pt x="1827" y="1333"/>
                  </a:lnTo>
                  <a:lnTo>
                    <a:pt x="1794" y="1346"/>
                  </a:lnTo>
                  <a:lnTo>
                    <a:pt x="1779" y="1333"/>
                  </a:lnTo>
                  <a:lnTo>
                    <a:pt x="1746" y="1333"/>
                  </a:lnTo>
                  <a:lnTo>
                    <a:pt x="1731" y="1303"/>
                  </a:lnTo>
                  <a:lnTo>
                    <a:pt x="1714" y="1289"/>
                  </a:lnTo>
                  <a:lnTo>
                    <a:pt x="1698" y="1246"/>
                  </a:lnTo>
                  <a:lnTo>
                    <a:pt x="1683" y="1231"/>
                  </a:lnTo>
                  <a:lnTo>
                    <a:pt x="1666" y="1231"/>
                  </a:lnTo>
                  <a:lnTo>
                    <a:pt x="1635" y="1231"/>
                  </a:lnTo>
                  <a:lnTo>
                    <a:pt x="1587" y="1216"/>
                  </a:lnTo>
                  <a:lnTo>
                    <a:pt x="1554" y="1173"/>
                  </a:lnTo>
                  <a:lnTo>
                    <a:pt x="1554" y="1159"/>
                  </a:lnTo>
                  <a:lnTo>
                    <a:pt x="1554" y="1144"/>
                  </a:lnTo>
                  <a:lnTo>
                    <a:pt x="1570" y="1101"/>
                  </a:lnTo>
                  <a:lnTo>
                    <a:pt x="1602" y="1072"/>
                  </a:lnTo>
                  <a:lnTo>
                    <a:pt x="1602" y="1057"/>
                  </a:lnTo>
                  <a:lnTo>
                    <a:pt x="1587" y="1029"/>
                  </a:lnTo>
                  <a:lnTo>
                    <a:pt x="1570" y="1014"/>
                  </a:lnTo>
                  <a:lnTo>
                    <a:pt x="1570" y="986"/>
                  </a:lnTo>
                  <a:lnTo>
                    <a:pt x="1570" y="956"/>
                  </a:lnTo>
                  <a:lnTo>
                    <a:pt x="1602" y="927"/>
                  </a:lnTo>
                  <a:lnTo>
                    <a:pt x="1618" y="912"/>
                  </a:lnTo>
                  <a:lnTo>
                    <a:pt x="1635" y="912"/>
                  </a:lnTo>
                  <a:lnTo>
                    <a:pt x="1666" y="912"/>
                  </a:lnTo>
                  <a:lnTo>
                    <a:pt x="1666" y="897"/>
                  </a:lnTo>
                  <a:lnTo>
                    <a:pt x="1683" y="854"/>
                  </a:lnTo>
                  <a:lnTo>
                    <a:pt x="1714" y="825"/>
                  </a:lnTo>
                  <a:lnTo>
                    <a:pt x="1746" y="825"/>
                  </a:lnTo>
                  <a:lnTo>
                    <a:pt x="1779" y="825"/>
                  </a:lnTo>
                  <a:lnTo>
                    <a:pt x="1810" y="797"/>
                  </a:lnTo>
                  <a:lnTo>
                    <a:pt x="1842" y="797"/>
                  </a:lnTo>
                  <a:lnTo>
                    <a:pt x="1859" y="797"/>
                  </a:lnTo>
                  <a:lnTo>
                    <a:pt x="1890" y="810"/>
                  </a:lnTo>
                  <a:lnTo>
                    <a:pt x="1890" y="825"/>
                  </a:lnTo>
                  <a:lnTo>
                    <a:pt x="1907" y="825"/>
                  </a:lnTo>
                  <a:lnTo>
                    <a:pt x="1907" y="797"/>
                  </a:lnTo>
                  <a:lnTo>
                    <a:pt x="1890" y="782"/>
                  </a:lnTo>
                  <a:lnTo>
                    <a:pt x="1875" y="767"/>
                  </a:lnTo>
                  <a:lnTo>
                    <a:pt x="1842" y="753"/>
                  </a:lnTo>
                  <a:lnTo>
                    <a:pt x="1810" y="767"/>
                  </a:lnTo>
                  <a:lnTo>
                    <a:pt x="1762" y="797"/>
                  </a:lnTo>
                  <a:lnTo>
                    <a:pt x="1731" y="797"/>
                  </a:lnTo>
                  <a:lnTo>
                    <a:pt x="1698" y="797"/>
                  </a:lnTo>
                  <a:lnTo>
                    <a:pt x="1666" y="825"/>
                  </a:lnTo>
                  <a:lnTo>
                    <a:pt x="1635" y="869"/>
                  </a:lnTo>
                  <a:lnTo>
                    <a:pt x="1587" y="897"/>
                  </a:lnTo>
                  <a:lnTo>
                    <a:pt x="1554" y="927"/>
                  </a:lnTo>
                  <a:lnTo>
                    <a:pt x="1537" y="942"/>
                  </a:lnTo>
                  <a:lnTo>
                    <a:pt x="1522" y="1014"/>
                  </a:lnTo>
                  <a:lnTo>
                    <a:pt x="1506" y="1057"/>
                  </a:lnTo>
                  <a:lnTo>
                    <a:pt x="1489" y="1057"/>
                  </a:lnTo>
                  <a:lnTo>
                    <a:pt x="1458" y="1072"/>
                  </a:lnTo>
                  <a:lnTo>
                    <a:pt x="1458" y="1057"/>
                  </a:lnTo>
                  <a:lnTo>
                    <a:pt x="1458" y="1042"/>
                  </a:lnTo>
                  <a:lnTo>
                    <a:pt x="1458" y="1029"/>
                  </a:lnTo>
                  <a:lnTo>
                    <a:pt x="1426" y="1014"/>
                  </a:lnTo>
                  <a:lnTo>
                    <a:pt x="1378" y="1029"/>
                  </a:lnTo>
                  <a:lnTo>
                    <a:pt x="1330" y="1042"/>
                  </a:lnTo>
                  <a:lnTo>
                    <a:pt x="1297" y="1029"/>
                  </a:lnTo>
                  <a:lnTo>
                    <a:pt x="1249" y="999"/>
                  </a:lnTo>
                  <a:lnTo>
                    <a:pt x="1234" y="971"/>
                  </a:lnTo>
                  <a:lnTo>
                    <a:pt x="1218" y="942"/>
                  </a:lnTo>
                  <a:lnTo>
                    <a:pt x="1234" y="897"/>
                  </a:lnTo>
                  <a:lnTo>
                    <a:pt x="1249" y="869"/>
                  </a:lnTo>
                  <a:lnTo>
                    <a:pt x="1266" y="854"/>
                  </a:lnTo>
                  <a:lnTo>
                    <a:pt x="1297" y="854"/>
                  </a:lnTo>
                  <a:lnTo>
                    <a:pt x="1314" y="854"/>
                  </a:lnTo>
                  <a:lnTo>
                    <a:pt x="1330" y="869"/>
                  </a:lnTo>
                  <a:lnTo>
                    <a:pt x="1330" y="897"/>
                  </a:lnTo>
                  <a:lnTo>
                    <a:pt x="1330" y="912"/>
                  </a:lnTo>
                  <a:lnTo>
                    <a:pt x="1314" y="927"/>
                  </a:lnTo>
                  <a:lnTo>
                    <a:pt x="1297" y="927"/>
                  </a:lnTo>
                  <a:lnTo>
                    <a:pt x="1282" y="912"/>
                  </a:lnTo>
                  <a:lnTo>
                    <a:pt x="1249" y="912"/>
                  </a:lnTo>
                  <a:lnTo>
                    <a:pt x="1249" y="927"/>
                  </a:lnTo>
                  <a:lnTo>
                    <a:pt x="1266" y="942"/>
                  </a:lnTo>
                  <a:lnTo>
                    <a:pt x="1297" y="971"/>
                  </a:lnTo>
                  <a:lnTo>
                    <a:pt x="1330" y="986"/>
                  </a:lnTo>
                  <a:lnTo>
                    <a:pt x="1410" y="971"/>
                  </a:lnTo>
                  <a:lnTo>
                    <a:pt x="1474" y="942"/>
                  </a:lnTo>
                  <a:lnTo>
                    <a:pt x="1587" y="854"/>
                  </a:lnTo>
                  <a:lnTo>
                    <a:pt x="1698" y="767"/>
                  </a:lnTo>
                  <a:lnTo>
                    <a:pt x="1762" y="738"/>
                  </a:lnTo>
                  <a:lnTo>
                    <a:pt x="1842" y="723"/>
                  </a:lnTo>
                  <a:lnTo>
                    <a:pt x="1923" y="738"/>
                  </a:lnTo>
                  <a:lnTo>
                    <a:pt x="2003" y="753"/>
                  </a:lnTo>
                  <a:lnTo>
                    <a:pt x="2067" y="797"/>
                  </a:lnTo>
                  <a:lnTo>
                    <a:pt x="2099" y="810"/>
                  </a:lnTo>
                  <a:lnTo>
                    <a:pt x="2132" y="854"/>
                  </a:lnTo>
                  <a:lnTo>
                    <a:pt x="2147" y="912"/>
                  </a:lnTo>
                  <a:lnTo>
                    <a:pt x="2163" y="971"/>
                  </a:lnTo>
                  <a:lnTo>
                    <a:pt x="2180" y="971"/>
                  </a:lnTo>
                  <a:lnTo>
                    <a:pt x="2195" y="971"/>
                  </a:lnTo>
                  <a:lnTo>
                    <a:pt x="2195" y="942"/>
                  </a:lnTo>
                  <a:lnTo>
                    <a:pt x="2195" y="912"/>
                  </a:lnTo>
                  <a:lnTo>
                    <a:pt x="2163" y="854"/>
                  </a:lnTo>
                  <a:lnTo>
                    <a:pt x="2132" y="782"/>
                  </a:lnTo>
                  <a:lnTo>
                    <a:pt x="2082" y="710"/>
                  </a:lnTo>
                  <a:lnTo>
                    <a:pt x="1986" y="580"/>
                  </a:lnTo>
                  <a:lnTo>
                    <a:pt x="1971" y="506"/>
                  </a:lnTo>
                  <a:lnTo>
                    <a:pt x="1971" y="450"/>
                  </a:lnTo>
                  <a:lnTo>
                    <a:pt x="1986" y="376"/>
                  </a:lnTo>
                  <a:lnTo>
                    <a:pt x="2019" y="318"/>
                  </a:lnTo>
                  <a:lnTo>
                    <a:pt x="2019" y="304"/>
                  </a:lnTo>
                  <a:lnTo>
                    <a:pt x="2132" y="187"/>
                  </a:lnTo>
                  <a:lnTo>
                    <a:pt x="2147" y="159"/>
                  </a:lnTo>
                  <a:lnTo>
                    <a:pt x="2163" y="116"/>
                  </a:lnTo>
                  <a:lnTo>
                    <a:pt x="2163" y="87"/>
                  </a:lnTo>
                  <a:lnTo>
                    <a:pt x="2163" y="44"/>
                  </a:lnTo>
                  <a:lnTo>
                    <a:pt x="2132" y="29"/>
                  </a:lnTo>
                  <a:lnTo>
                    <a:pt x="2115" y="29"/>
                  </a:lnTo>
                  <a:lnTo>
                    <a:pt x="2067" y="29"/>
                  </a:lnTo>
                  <a:lnTo>
                    <a:pt x="2051" y="44"/>
                  </a:lnTo>
                  <a:lnTo>
                    <a:pt x="2051" y="57"/>
                  </a:lnTo>
                  <a:lnTo>
                    <a:pt x="2051" y="72"/>
                  </a:lnTo>
                  <a:lnTo>
                    <a:pt x="2067" y="72"/>
                  </a:lnTo>
                  <a:lnTo>
                    <a:pt x="2099" y="72"/>
                  </a:lnTo>
                  <a:lnTo>
                    <a:pt x="2115" y="72"/>
                  </a:lnTo>
                  <a:lnTo>
                    <a:pt x="2115" y="87"/>
                  </a:lnTo>
                  <a:lnTo>
                    <a:pt x="2115" y="116"/>
                  </a:lnTo>
                  <a:lnTo>
                    <a:pt x="2099" y="131"/>
                  </a:lnTo>
                  <a:lnTo>
                    <a:pt x="2067" y="131"/>
                  </a:lnTo>
                  <a:lnTo>
                    <a:pt x="2034" y="101"/>
                  </a:lnTo>
                  <a:lnTo>
                    <a:pt x="2019" y="72"/>
                  </a:lnTo>
                  <a:lnTo>
                    <a:pt x="2019" y="44"/>
                  </a:lnTo>
                  <a:lnTo>
                    <a:pt x="2034" y="29"/>
                  </a:lnTo>
                  <a:lnTo>
                    <a:pt x="2067" y="14"/>
                  </a:lnTo>
                  <a:lnTo>
                    <a:pt x="2082" y="0"/>
                  </a:lnTo>
                  <a:lnTo>
                    <a:pt x="2115" y="0"/>
                  </a:lnTo>
                  <a:lnTo>
                    <a:pt x="2147" y="0"/>
                  </a:lnTo>
                  <a:lnTo>
                    <a:pt x="2211" y="29"/>
                  </a:lnTo>
                  <a:lnTo>
                    <a:pt x="2228" y="72"/>
                  </a:lnTo>
                  <a:lnTo>
                    <a:pt x="2243" y="116"/>
                  </a:lnTo>
                  <a:lnTo>
                    <a:pt x="2211" y="174"/>
                  </a:lnTo>
                  <a:lnTo>
                    <a:pt x="2180" y="218"/>
                  </a:lnTo>
                  <a:lnTo>
                    <a:pt x="2132" y="246"/>
                  </a:lnTo>
                  <a:lnTo>
                    <a:pt x="2082" y="274"/>
                  </a:lnTo>
                  <a:lnTo>
                    <a:pt x="2082" y="289"/>
                  </a:lnTo>
                  <a:lnTo>
                    <a:pt x="2099" y="304"/>
                  </a:lnTo>
                  <a:lnTo>
                    <a:pt x="2147" y="289"/>
                  </a:lnTo>
                  <a:lnTo>
                    <a:pt x="2163" y="289"/>
                  </a:lnTo>
                  <a:lnTo>
                    <a:pt x="2195" y="304"/>
                  </a:lnTo>
                  <a:lnTo>
                    <a:pt x="2228" y="318"/>
                  </a:lnTo>
                  <a:lnTo>
                    <a:pt x="2243" y="348"/>
                  </a:lnTo>
                  <a:lnTo>
                    <a:pt x="2259" y="391"/>
                  </a:lnTo>
                  <a:lnTo>
                    <a:pt x="2243" y="420"/>
                  </a:lnTo>
                  <a:lnTo>
                    <a:pt x="2228" y="478"/>
                  </a:lnTo>
                  <a:lnTo>
                    <a:pt x="2195" y="550"/>
                  </a:lnTo>
                  <a:lnTo>
                    <a:pt x="2163" y="608"/>
                  </a:lnTo>
                  <a:lnTo>
                    <a:pt x="2163" y="637"/>
                  </a:lnTo>
                  <a:lnTo>
                    <a:pt x="2163" y="667"/>
                  </a:lnTo>
                  <a:lnTo>
                    <a:pt x="2115" y="623"/>
                  </a:lnTo>
                  <a:lnTo>
                    <a:pt x="2099" y="565"/>
                  </a:lnTo>
                  <a:lnTo>
                    <a:pt x="2082" y="506"/>
                  </a:lnTo>
                  <a:lnTo>
                    <a:pt x="2067" y="450"/>
                  </a:lnTo>
                  <a:lnTo>
                    <a:pt x="2115" y="463"/>
                  </a:lnTo>
                  <a:lnTo>
                    <a:pt x="2147" y="463"/>
                  </a:lnTo>
                  <a:lnTo>
                    <a:pt x="2163" y="450"/>
                  </a:lnTo>
                  <a:lnTo>
                    <a:pt x="2180" y="435"/>
                  </a:lnTo>
                  <a:lnTo>
                    <a:pt x="2195" y="420"/>
                  </a:lnTo>
                  <a:lnTo>
                    <a:pt x="2195" y="391"/>
                  </a:lnTo>
                  <a:lnTo>
                    <a:pt x="2180" y="361"/>
                  </a:lnTo>
                  <a:lnTo>
                    <a:pt x="2163" y="348"/>
                  </a:lnTo>
                  <a:lnTo>
                    <a:pt x="2115" y="318"/>
                  </a:lnTo>
                  <a:lnTo>
                    <a:pt x="2099" y="318"/>
                  </a:lnTo>
                  <a:lnTo>
                    <a:pt x="2067" y="333"/>
                  </a:lnTo>
                  <a:lnTo>
                    <a:pt x="2034" y="361"/>
                  </a:lnTo>
                  <a:lnTo>
                    <a:pt x="2019" y="391"/>
                  </a:lnTo>
                  <a:lnTo>
                    <a:pt x="2003" y="435"/>
                  </a:lnTo>
                  <a:lnTo>
                    <a:pt x="2003" y="478"/>
                  </a:lnTo>
                  <a:lnTo>
                    <a:pt x="2019" y="506"/>
                  </a:lnTo>
                  <a:lnTo>
                    <a:pt x="2051" y="593"/>
                  </a:lnTo>
                  <a:lnTo>
                    <a:pt x="2082" y="667"/>
                  </a:lnTo>
                  <a:lnTo>
                    <a:pt x="2163" y="753"/>
                  </a:lnTo>
                  <a:lnTo>
                    <a:pt x="2211" y="854"/>
                  </a:lnTo>
                  <a:lnTo>
                    <a:pt x="2243" y="971"/>
                  </a:lnTo>
                  <a:lnTo>
                    <a:pt x="2243" y="1086"/>
                  </a:lnTo>
                  <a:lnTo>
                    <a:pt x="2228" y="1159"/>
                  </a:lnTo>
                  <a:lnTo>
                    <a:pt x="2211" y="1216"/>
                  </a:lnTo>
                  <a:lnTo>
                    <a:pt x="2163" y="1274"/>
                  </a:lnTo>
                  <a:lnTo>
                    <a:pt x="2115" y="1333"/>
                  </a:lnTo>
                  <a:lnTo>
                    <a:pt x="2034" y="1376"/>
                  </a:lnTo>
                  <a:lnTo>
                    <a:pt x="2034" y="1390"/>
                  </a:lnTo>
                  <a:lnTo>
                    <a:pt x="2067" y="1390"/>
                  </a:lnTo>
                  <a:lnTo>
                    <a:pt x="2099" y="1390"/>
                  </a:lnTo>
                  <a:lnTo>
                    <a:pt x="2115" y="1390"/>
                  </a:lnTo>
                  <a:lnTo>
                    <a:pt x="2163" y="1405"/>
                  </a:lnTo>
                  <a:lnTo>
                    <a:pt x="2195" y="1420"/>
                  </a:lnTo>
                  <a:lnTo>
                    <a:pt x="2228" y="1463"/>
                  </a:lnTo>
                  <a:lnTo>
                    <a:pt x="2243" y="1491"/>
                  </a:lnTo>
                  <a:lnTo>
                    <a:pt x="2243" y="1550"/>
                  </a:lnTo>
                  <a:lnTo>
                    <a:pt x="2243" y="1578"/>
                  </a:lnTo>
                  <a:lnTo>
                    <a:pt x="2228" y="1593"/>
                  </a:lnTo>
                  <a:lnTo>
                    <a:pt x="2195" y="1622"/>
                  </a:lnTo>
                  <a:lnTo>
                    <a:pt x="2180" y="1637"/>
                  </a:lnTo>
                  <a:lnTo>
                    <a:pt x="2099" y="1665"/>
                  </a:lnTo>
                  <a:lnTo>
                    <a:pt x="2051" y="1652"/>
                  </a:lnTo>
                  <a:lnTo>
                    <a:pt x="2003" y="1622"/>
                  </a:lnTo>
                  <a:lnTo>
                    <a:pt x="1986" y="1578"/>
                  </a:lnTo>
                  <a:lnTo>
                    <a:pt x="1986" y="1535"/>
                  </a:lnTo>
                  <a:lnTo>
                    <a:pt x="2019" y="1506"/>
                  </a:lnTo>
                  <a:lnTo>
                    <a:pt x="2019" y="1550"/>
                  </a:lnTo>
                  <a:lnTo>
                    <a:pt x="2034" y="1565"/>
                  </a:lnTo>
                  <a:lnTo>
                    <a:pt x="2051" y="1578"/>
                  </a:lnTo>
                  <a:lnTo>
                    <a:pt x="2067" y="1593"/>
                  </a:lnTo>
                  <a:lnTo>
                    <a:pt x="2082" y="1593"/>
                  </a:lnTo>
                  <a:lnTo>
                    <a:pt x="2115" y="1578"/>
                  </a:lnTo>
                  <a:lnTo>
                    <a:pt x="2147" y="1565"/>
                  </a:lnTo>
                  <a:lnTo>
                    <a:pt x="2163" y="1522"/>
                  </a:lnTo>
                  <a:lnTo>
                    <a:pt x="2147" y="1491"/>
                  </a:lnTo>
                  <a:lnTo>
                    <a:pt x="2115" y="1463"/>
                  </a:lnTo>
                  <a:lnTo>
                    <a:pt x="2067" y="1448"/>
                  </a:lnTo>
                  <a:lnTo>
                    <a:pt x="2019" y="1435"/>
                  </a:lnTo>
                  <a:lnTo>
                    <a:pt x="1907" y="1435"/>
                  </a:lnTo>
                  <a:lnTo>
                    <a:pt x="1810" y="1435"/>
                  </a:lnTo>
                  <a:lnTo>
                    <a:pt x="1762" y="1435"/>
                  </a:lnTo>
                  <a:lnTo>
                    <a:pt x="1714" y="1420"/>
                  </a:lnTo>
                  <a:lnTo>
                    <a:pt x="1602" y="1361"/>
                  </a:lnTo>
                  <a:lnTo>
                    <a:pt x="1506" y="1303"/>
                  </a:lnTo>
                  <a:lnTo>
                    <a:pt x="1474" y="1303"/>
                  </a:lnTo>
                  <a:lnTo>
                    <a:pt x="1458" y="1333"/>
                  </a:lnTo>
                  <a:lnTo>
                    <a:pt x="1522" y="1405"/>
                  </a:lnTo>
                  <a:lnTo>
                    <a:pt x="1554" y="1491"/>
                  </a:lnTo>
                  <a:lnTo>
                    <a:pt x="1587" y="1578"/>
                  </a:lnTo>
                  <a:lnTo>
                    <a:pt x="1602" y="1665"/>
                  </a:lnTo>
                  <a:lnTo>
                    <a:pt x="1602" y="1810"/>
                  </a:lnTo>
                  <a:lnTo>
                    <a:pt x="1602" y="1854"/>
                  </a:lnTo>
                  <a:lnTo>
                    <a:pt x="1618" y="1882"/>
                  </a:lnTo>
                  <a:lnTo>
                    <a:pt x="1650" y="1912"/>
                  </a:lnTo>
                  <a:lnTo>
                    <a:pt x="1683" y="1927"/>
                  </a:lnTo>
                  <a:lnTo>
                    <a:pt x="1731" y="1927"/>
                  </a:lnTo>
                  <a:lnTo>
                    <a:pt x="1762" y="1912"/>
                  </a:lnTo>
                  <a:lnTo>
                    <a:pt x="1779" y="1882"/>
                  </a:lnTo>
                  <a:lnTo>
                    <a:pt x="1779" y="1854"/>
                  </a:lnTo>
                  <a:lnTo>
                    <a:pt x="1779" y="1839"/>
                  </a:lnTo>
                  <a:lnTo>
                    <a:pt x="1762" y="1810"/>
                  </a:lnTo>
                  <a:lnTo>
                    <a:pt x="1714" y="1810"/>
                  </a:lnTo>
                  <a:lnTo>
                    <a:pt x="1666" y="1825"/>
                  </a:lnTo>
                  <a:lnTo>
                    <a:pt x="1683" y="1795"/>
                  </a:lnTo>
                  <a:lnTo>
                    <a:pt x="1698" y="1782"/>
                  </a:lnTo>
                  <a:lnTo>
                    <a:pt x="1731" y="1767"/>
                  </a:lnTo>
                  <a:lnTo>
                    <a:pt x="1746" y="1767"/>
                  </a:lnTo>
                  <a:lnTo>
                    <a:pt x="1794" y="1782"/>
                  </a:lnTo>
                  <a:lnTo>
                    <a:pt x="1827" y="1810"/>
                  </a:lnTo>
                  <a:lnTo>
                    <a:pt x="1842" y="1854"/>
                  </a:lnTo>
                  <a:lnTo>
                    <a:pt x="1842" y="1897"/>
                  </a:lnTo>
                  <a:lnTo>
                    <a:pt x="1842" y="1941"/>
                  </a:lnTo>
                  <a:lnTo>
                    <a:pt x="1810" y="1971"/>
                  </a:lnTo>
                  <a:lnTo>
                    <a:pt x="1762" y="1999"/>
                  </a:lnTo>
                  <a:lnTo>
                    <a:pt x="1731" y="2014"/>
                  </a:lnTo>
                  <a:lnTo>
                    <a:pt x="1683" y="2014"/>
                  </a:lnTo>
                  <a:lnTo>
                    <a:pt x="1635" y="2014"/>
                  </a:lnTo>
                  <a:lnTo>
                    <a:pt x="1602" y="1999"/>
                  </a:lnTo>
                  <a:lnTo>
                    <a:pt x="1554" y="1956"/>
                  </a:lnTo>
                  <a:lnTo>
                    <a:pt x="1537" y="1927"/>
                  </a:lnTo>
                  <a:lnTo>
                    <a:pt x="1537" y="1897"/>
                  </a:lnTo>
                  <a:lnTo>
                    <a:pt x="1537" y="1869"/>
                  </a:lnTo>
                  <a:lnTo>
                    <a:pt x="1554" y="1810"/>
                  </a:lnTo>
                  <a:lnTo>
                    <a:pt x="1537" y="1795"/>
                  </a:lnTo>
                  <a:lnTo>
                    <a:pt x="1522" y="1825"/>
                  </a:lnTo>
                  <a:lnTo>
                    <a:pt x="1506" y="1839"/>
                  </a:lnTo>
                  <a:lnTo>
                    <a:pt x="1506" y="1869"/>
                  </a:lnTo>
                  <a:lnTo>
                    <a:pt x="1474" y="1897"/>
                  </a:lnTo>
                  <a:lnTo>
                    <a:pt x="1441" y="1941"/>
                  </a:lnTo>
                  <a:lnTo>
                    <a:pt x="1393" y="1971"/>
                  </a:lnTo>
                  <a:lnTo>
                    <a:pt x="1345" y="1999"/>
                  </a:lnTo>
                  <a:lnTo>
                    <a:pt x="1297" y="2014"/>
                  </a:lnTo>
                  <a:lnTo>
                    <a:pt x="1234" y="2027"/>
                  </a:lnTo>
                  <a:lnTo>
                    <a:pt x="1186" y="2027"/>
                  </a:lnTo>
                  <a:lnTo>
                    <a:pt x="1121" y="2027"/>
                  </a:lnTo>
                  <a:lnTo>
                    <a:pt x="1073" y="2027"/>
                  </a:lnTo>
                  <a:lnTo>
                    <a:pt x="913" y="1971"/>
                  </a:lnTo>
                  <a:lnTo>
                    <a:pt x="769" y="1912"/>
                  </a:lnTo>
                  <a:lnTo>
                    <a:pt x="608" y="1839"/>
                  </a:lnTo>
                  <a:lnTo>
                    <a:pt x="528" y="1825"/>
                  </a:lnTo>
                  <a:lnTo>
                    <a:pt x="497" y="1825"/>
                  </a:lnTo>
                  <a:lnTo>
                    <a:pt x="447" y="1825"/>
                  </a:lnTo>
                  <a:lnTo>
                    <a:pt x="416" y="1854"/>
                  </a:lnTo>
                  <a:lnTo>
                    <a:pt x="399" y="1882"/>
                  </a:lnTo>
                  <a:lnTo>
                    <a:pt x="384" y="1912"/>
                  </a:lnTo>
                  <a:lnTo>
                    <a:pt x="399" y="1941"/>
                  </a:lnTo>
                  <a:lnTo>
                    <a:pt x="416" y="1956"/>
                  </a:lnTo>
                  <a:lnTo>
                    <a:pt x="432" y="1971"/>
                  </a:lnTo>
                  <a:lnTo>
                    <a:pt x="447" y="1971"/>
                  </a:lnTo>
                  <a:lnTo>
                    <a:pt x="480" y="1971"/>
                  </a:lnTo>
                  <a:lnTo>
                    <a:pt x="512" y="1956"/>
                  </a:lnTo>
                  <a:lnTo>
                    <a:pt x="528" y="1941"/>
                  </a:lnTo>
                  <a:lnTo>
                    <a:pt x="545" y="1927"/>
                  </a:lnTo>
                  <a:lnTo>
                    <a:pt x="528" y="1882"/>
                  </a:lnTo>
                  <a:lnTo>
                    <a:pt x="528" y="1869"/>
                  </a:lnTo>
                  <a:lnTo>
                    <a:pt x="593" y="1882"/>
                  </a:lnTo>
                  <a:lnTo>
                    <a:pt x="641" y="1897"/>
                  </a:lnTo>
                  <a:lnTo>
                    <a:pt x="752" y="1956"/>
                  </a:lnTo>
                  <a:lnTo>
                    <a:pt x="721" y="1956"/>
                  </a:lnTo>
                  <a:lnTo>
                    <a:pt x="689" y="1956"/>
                  </a:lnTo>
                  <a:lnTo>
                    <a:pt x="625" y="1984"/>
                  </a:lnTo>
                  <a:lnTo>
                    <a:pt x="545" y="2014"/>
                  </a:lnTo>
                  <a:lnTo>
                    <a:pt x="480" y="2042"/>
                  </a:lnTo>
                  <a:lnTo>
                    <a:pt x="447" y="2042"/>
                  </a:lnTo>
                  <a:lnTo>
                    <a:pt x="416" y="2027"/>
                  </a:lnTo>
                  <a:lnTo>
                    <a:pt x="384" y="199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58" name="Freeform 30"/>
            <p:cNvSpPr>
              <a:spLocks/>
            </p:cNvSpPr>
            <p:nvPr/>
          </p:nvSpPr>
          <p:spPr bwMode="auto">
            <a:xfrm rot="5400000">
              <a:off x="1488" y="14066"/>
              <a:ext cx="1152" cy="391"/>
            </a:xfrm>
            <a:custGeom>
              <a:avLst/>
              <a:gdLst>
                <a:gd name="T0" fmla="*/ 5 w 2197"/>
                <a:gd name="T1" fmla="*/ 192 h 783"/>
                <a:gd name="T2" fmla="*/ 0 w 2197"/>
                <a:gd name="T3" fmla="*/ 185 h 783"/>
                <a:gd name="T4" fmla="*/ 67 w 2197"/>
                <a:gd name="T5" fmla="*/ 185 h 783"/>
                <a:gd name="T6" fmla="*/ 283 w 2197"/>
                <a:gd name="T7" fmla="*/ 188 h 783"/>
                <a:gd name="T8" fmla="*/ 313 w 2197"/>
                <a:gd name="T9" fmla="*/ 185 h 783"/>
                <a:gd name="T10" fmla="*/ 318 w 2197"/>
                <a:gd name="T11" fmla="*/ 185 h 783"/>
                <a:gd name="T12" fmla="*/ 318 w 2197"/>
                <a:gd name="T13" fmla="*/ 137 h 783"/>
                <a:gd name="T14" fmla="*/ 318 w 2197"/>
                <a:gd name="T15" fmla="*/ 134 h 783"/>
                <a:gd name="T16" fmla="*/ 383 w 2197"/>
                <a:gd name="T17" fmla="*/ 134 h 783"/>
                <a:gd name="T18" fmla="*/ 415 w 2197"/>
                <a:gd name="T19" fmla="*/ 130 h 783"/>
                <a:gd name="T20" fmla="*/ 441 w 2197"/>
                <a:gd name="T21" fmla="*/ 127 h 783"/>
                <a:gd name="T22" fmla="*/ 472 w 2197"/>
                <a:gd name="T23" fmla="*/ 119 h 783"/>
                <a:gd name="T24" fmla="*/ 498 w 2197"/>
                <a:gd name="T25" fmla="*/ 108 h 783"/>
                <a:gd name="T26" fmla="*/ 525 w 2197"/>
                <a:gd name="T27" fmla="*/ 94 h 783"/>
                <a:gd name="T28" fmla="*/ 546 w 2197"/>
                <a:gd name="T29" fmla="*/ 79 h 783"/>
                <a:gd name="T30" fmla="*/ 564 w 2197"/>
                <a:gd name="T31" fmla="*/ 61 h 783"/>
                <a:gd name="T32" fmla="*/ 582 w 2197"/>
                <a:gd name="T33" fmla="*/ 39 h 783"/>
                <a:gd name="T34" fmla="*/ 599 w 2197"/>
                <a:gd name="T35" fmla="*/ 0 h 783"/>
                <a:gd name="T36" fmla="*/ 604 w 2197"/>
                <a:gd name="T37" fmla="*/ 3 h 783"/>
                <a:gd name="T38" fmla="*/ 604 w 2197"/>
                <a:gd name="T39" fmla="*/ 10 h 783"/>
                <a:gd name="T40" fmla="*/ 599 w 2197"/>
                <a:gd name="T41" fmla="*/ 21 h 783"/>
                <a:gd name="T42" fmla="*/ 595 w 2197"/>
                <a:gd name="T43" fmla="*/ 39 h 783"/>
                <a:gd name="T44" fmla="*/ 582 w 2197"/>
                <a:gd name="T45" fmla="*/ 54 h 783"/>
                <a:gd name="T46" fmla="*/ 564 w 2197"/>
                <a:gd name="T47" fmla="*/ 72 h 783"/>
                <a:gd name="T48" fmla="*/ 551 w 2197"/>
                <a:gd name="T49" fmla="*/ 86 h 783"/>
                <a:gd name="T50" fmla="*/ 533 w 2197"/>
                <a:gd name="T51" fmla="*/ 101 h 783"/>
                <a:gd name="T52" fmla="*/ 512 w 2197"/>
                <a:gd name="T53" fmla="*/ 112 h 783"/>
                <a:gd name="T54" fmla="*/ 490 w 2197"/>
                <a:gd name="T55" fmla="*/ 123 h 783"/>
                <a:gd name="T56" fmla="*/ 467 w 2197"/>
                <a:gd name="T57" fmla="*/ 127 h 783"/>
                <a:gd name="T58" fmla="*/ 428 w 2197"/>
                <a:gd name="T59" fmla="*/ 137 h 783"/>
                <a:gd name="T60" fmla="*/ 410 w 2197"/>
                <a:gd name="T61" fmla="*/ 141 h 783"/>
                <a:gd name="T62" fmla="*/ 388 w 2197"/>
                <a:gd name="T63" fmla="*/ 141 h 783"/>
                <a:gd name="T64" fmla="*/ 331 w 2197"/>
                <a:gd name="T65" fmla="*/ 144 h 783"/>
                <a:gd name="T66" fmla="*/ 327 w 2197"/>
                <a:gd name="T67" fmla="*/ 148 h 783"/>
                <a:gd name="T68" fmla="*/ 327 w 2197"/>
                <a:gd name="T69" fmla="*/ 195 h 783"/>
                <a:gd name="T70" fmla="*/ 5 w 2197"/>
                <a:gd name="T71" fmla="*/ 192 h 78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197"/>
                <a:gd name="T109" fmla="*/ 0 h 783"/>
                <a:gd name="T110" fmla="*/ 2197 w 2197"/>
                <a:gd name="T111" fmla="*/ 783 h 78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197" h="783">
                  <a:moveTo>
                    <a:pt x="17" y="768"/>
                  </a:moveTo>
                  <a:lnTo>
                    <a:pt x="0" y="740"/>
                  </a:lnTo>
                  <a:lnTo>
                    <a:pt x="242" y="740"/>
                  </a:lnTo>
                  <a:lnTo>
                    <a:pt x="1027" y="753"/>
                  </a:lnTo>
                  <a:lnTo>
                    <a:pt x="1138" y="740"/>
                  </a:lnTo>
                  <a:lnTo>
                    <a:pt x="1155" y="740"/>
                  </a:lnTo>
                  <a:lnTo>
                    <a:pt x="1155" y="551"/>
                  </a:lnTo>
                  <a:lnTo>
                    <a:pt x="1155" y="536"/>
                  </a:lnTo>
                  <a:lnTo>
                    <a:pt x="1395" y="536"/>
                  </a:lnTo>
                  <a:lnTo>
                    <a:pt x="1508" y="521"/>
                  </a:lnTo>
                  <a:lnTo>
                    <a:pt x="1604" y="508"/>
                  </a:lnTo>
                  <a:lnTo>
                    <a:pt x="1716" y="478"/>
                  </a:lnTo>
                  <a:lnTo>
                    <a:pt x="1812" y="434"/>
                  </a:lnTo>
                  <a:lnTo>
                    <a:pt x="1909" y="377"/>
                  </a:lnTo>
                  <a:lnTo>
                    <a:pt x="1988" y="319"/>
                  </a:lnTo>
                  <a:lnTo>
                    <a:pt x="2053" y="247"/>
                  </a:lnTo>
                  <a:lnTo>
                    <a:pt x="2117" y="159"/>
                  </a:lnTo>
                  <a:lnTo>
                    <a:pt x="2180" y="0"/>
                  </a:lnTo>
                  <a:lnTo>
                    <a:pt x="2197" y="15"/>
                  </a:lnTo>
                  <a:lnTo>
                    <a:pt x="2197" y="43"/>
                  </a:lnTo>
                  <a:lnTo>
                    <a:pt x="2180" y="87"/>
                  </a:lnTo>
                  <a:lnTo>
                    <a:pt x="2165" y="159"/>
                  </a:lnTo>
                  <a:lnTo>
                    <a:pt x="2117" y="217"/>
                  </a:lnTo>
                  <a:lnTo>
                    <a:pt x="2053" y="291"/>
                  </a:lnTo>
                  <a:lnTo>
                    <a:pt x="2005" y="347"/>
                  </a:lnTo>
                  <a:lnTo>
                    <a:pt x="1940" y="406"/>
                  </a:lnTo>
                  <a:lnTo>
                    <a:pt x="1861" y="449"/>
                  </a:lnTo>
                  <a:lnTo>
                    <a:pt x="1781" y="493"/>
                  </a:lnTo>
                  <a:lnTo>
                    <a:pt x="1700" y="508"/>
                  </a:lnTo>
                  <a:lnTo>
                    <a:pt x="1556" y="551"/>
                  </a:lnTo>
                  <a:lnTo>
                    <a:pt x="1491" y="564"/>
                  </a:lnTo>
                  <a:lnTo>
                    <a:pt x="1412" y="564"/>
                  </a:lnTo>
                  <a:lnTo>
                    <a:pt x="1203" y="579"/>
                  </a:lnTo>
                  <a:lnTo>
                    <a:pt x="1188" y="594"/>
                  </a:lnTo>
                  <a:lnTo>
                    <a:pt x="1188" y="783"/>
                  </a:lnTo>
                  <a:lnTo>
                    <a:pt x="17" y="76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59" name="Freeform 31"/>
            <p:cNvSpPr>
              <a:spLocks/>
            </p:cNvSpPr>
            <p:nvPr/>
          </p:nvSpPr>
          <p:spPr bwMode="auto">
            <a:xfrm rot="5400000">
              <a:off x="1866" y="15568"/>
              <a:ext cx="26" cy="9"/>
            </a:xfrm>
            <a:custGeom>
              <a:avLst/>
              <a:gdLst>
                <a:gd name="T0" fmla="*/ 0 w 48"/>
                <a:gd name="T1" fmla="*/ 0 h 15"/>
                <a:gd name="T2" fmla="*/ 5 w 48"/>
                <a:gd name="T3" fmla="*/ 0 h 15"/>
                <a:gd name="T4" fmla="*/ 14 w 48"/>
                <a:gd name="T5" fmla="*/ 0 h 15"/>
                <a:gd name="T6" fmla="*/ 10 w 48"/>
                <a:gd name="T7" fmla="*/ 5 h 15"/>
                <a:gd name="T8" fmla="*/ 0 w 48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15"/>
                <a:gd name="T17" fmla="*/ 48 w 48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15">
                  <a:moveTo>
                    <a:pt x="0" y="0"/>
                  </a:moveTo>
                  <a:lnTo>
                    <a:pt x="16" y="0"/>
                  </a:lnTo>
                  <a:lnTo>
                    <a:pt x="48" y="0"/>
                  </a:lnTo>
                  <a:lnTo>
                    <a:pt x="33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60" name="Freeform 32"/>
            <p:cNvSpPr>
              <a:spLocks/>
            </p:cNvSpPr>
            <p:nvPr/>
          </p:nvSpPr>
          <p:spPr bwMode="auto">
            <a:xfrm rot="5400000">
              <a:off x="1550" y="13981"/>
              <a:ext cx="1184" cy="494"/>
            </a:xfrm>
            <a:custGeom>
              <a:avLst/>
              <a:gdLst>
                <a:gd name="T0" fmla="*/ 0 w 2261"/>
                <a:gd name="T1" fmla="*/ 240 h 985"/>
                <a:gd name="T2" fmla="*/ 5 w 2261"/>
                <a:gd name="T3" fmla="*/ 233 h 985"/>
                <a:gd name="T4" fmla="*/ 31 w 2261"/>
                <a:gd name="T5" fmla="*/ 229 h 985"/>
                <a:gd name="T6" fmla="*/ 312 w 2261"/>
                <a:gd name="T7" fmla="*/ 233 h 985"/>
                <a:gd name="T8" fmla="*/ 312 w 2261"/>
                <a:gd name="T9" fmla="*/ 229 h 985"/>
                <a:gd name="T10" fmla="*/ 317 w 2261"/>
                <a:gd name="T11" fmla="*/ 179 h 985"/>
                <a:gd name="T12" fmla="*/ 383 w 2261"/>
                <a:gd name="T13" fmla="*/ 179 h 985"/>
                <a:gd name="T14" fmla="*/ 418 w 2261"/>
                <a:gd name="T15" fmla="*/ 175 h 985"/>
                <a:gd name="T16" fmla="*/ 448 w 2261"/>
                <a:gd name="T17" fmla="*/ 172 h 985"/>
                <a:gd name="T18" fmla="*/ 479 w 2261"/>
                <a:gd name="T19" fmla="*/ 163 h 985"/>
                <a:gd name="T20" fmla="*/ 506 w 2261"/>
                <a:gd name="T21" fmla="*/ 152 h 985"/>
                <a:gd name="T22" fmla="*/ 532 w 2261"/>
                <a:gd name="T23" fmla="*/ 138 h 985"/>
                <a:gd name="T24" fmla="*/ 545 w 2261"/>
                <a:gd name="T25" fmla="*/ 131 h 985"/>
                <a:gd name="T26" fmla="*/ 558 w 2261"/>
                <a:gd name="T27" fmla="*/ 120 h 985"/>
                <a:gd name="T28" fmla="*/ 567 w 2261"/>
                <a:gd name="T29" fmla="*/ 105 h 985"/>
                <a:gd name="T30" fmla="*/ 581 w 2261"/>
                <a:gd name="T31" fmla="*/ 91 h 985"/>
                <a:gd name="T32" fmla="*/ 589 w 2261"/>
                <a:gd name="T33" fmla="*/ 76 h 985"/>
                <a:gd name="T34" fmla="*/ 594 w 2261"/>
                <a:gd name="T35" fmla="*/ 62 h 985"/>
                <a:gd name="T36" fmla="*/ 602 w 2261"/>
                <a:gd name="T37" fmla="*/ 33 h 985"/>
                <a:gd name="T38" fmla="*/ 607 w 2261"/>
                <a:gd name="T39" fmla="*/ 0 h 985"/>
                <a:gd name="T40" fmla="*/ 616 w 2261"/>
                <a:gd name="T41" fmla="*/ 0 h 985"/>
                <a:gd name="T42" fmla="*/ 620 w 2261"/>
                <a:gd name="T43" fmla="*/ 4 h 985"/>
                <a:gd name="T44" fmla="*/ 620 w 2261"/>
                <a:gd name="T45" fmla="*/ 18 h 985"/>
                <a:gd name="T46" fmla="*/ 620 w 2261"/>
                <a:gd name="T47" fmla="*/ 33 h 985"/>
                <a:gd name="T48" fmla="*/ 620 w 2261"/>
                <a:gd name="T49" fmla="*/ 51 h 985"/>
                <a:gd name="T50" fmla="*/ 611 w 2261"/>
                <a:gd name="T51" fmla="*/ 65 h 985"/>
                <a:gd name="T52" fmla="*/ 598 w 2261"/>
                <a:gd name="T53" fmla="*/ 98 h 985"/>
                <a:gd name="T54" fmla="*/ 581 w 2261"/>
                <a:gd name="T55" fmla="*/ 124 h 985"/>
                <a:gd name="T56" fmla="*/ 563 w 2261"/>
                <a:gd name="T57" fmla="*/ 142 h 985"/>
                <a:gd name="T58" fmla="*/ 541 w 2261"/>
                <a:gd name="T59" fmla="*/ 156 h 985"/>
                <a:gd name="T60" fmla="*/ 519 w 2261"/>
                <a:gd name="T61" fmla="*/ 168 h 985"/>
                <a:gd name="T62" fmla="*/ 497 w 2261"/>
                <a:gd name="T63" fmla="*/ 179 h 985"/>
                <a:gd name="T64" fmla="*/ 471 w 2261"/>
                <a:gd name="T65" fmla="*/ 186 h 985"/>
                <a:gd name="T66" fmla="*/ 448 w 2261"/>
                <a:gd name="T67" fmla="*/ 190 h 985"/>
                <a:gd name="T68" fmla="*/ 422 w 2261"/>
                <a:gd name="T69" fmla="*/ 193 h 985"/>
                <a:gd name="T70" fmla="*/ 396 w 2261"/>
                <a:gd name="T71" fmla="*/ 193 h 985"/>
                <a:gd name="T72" fmla="*/ 366 w 2261"/>
                <a:gd name="T73" fmla="*/ 193 h 985"/>
                <a:gd name="T74" fmla="*/ 338 w 2261"/>
                <a:gd name="T75" fmla="*/ 193 h 985"/>
                <a:gd name="T76" fmla="*/ 334 w 2261"/>
                <a:gd name="T77" fmla="*/ 193 h 985"/>
                <a:gd name="T78" fmla="*/ 334 w 2261"/>
                <a:gd name="T79" fmla="*/ 248 h 985"/>
                <a:gd name="T80" fmla="*/ 330 w 2261"/>
                <a:gd name="T81" fmla="*/ 248 h 985"/>
                <a:gd name="T82" fmla="*/ 5 w 2261"/>
                <a:gd name="T83" fmla="*/ 244 h 985"/>
                <a:gd name="T84" fmla="*/ 0 w 2261"/>
                <a:gd name="T85" fmla="*/ 240 h 98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261"/>
                <a:gd name="T130" fmla="*/ 0 h 985"/>
                <a:gd name="T131" fmla="*/ 2261 w 2261"/>
                <a:gd name="T132" fmla="*/ 985 h 98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261" h="985">
                  <a:moveTo>
                    <a:pt x="0" y="956"/>
                  </a:moveTo>
                  <a:lnTo>
                    <a:pt x="17" y="926"/>
                  </a:lnTo>
                  <a:lnTo>
                    <a:pt x="113" y="911"/>
                  </a:lnTo>
                  <a:lnTo>
                    <a:pt x="1138" y="926"/>
                  </a:lnTo>
                  <a:lnTo>
                    <a:pt x="1138" y="911"/>
                  </a:lnTo>
                  <a:lnTo>
                    <a:pt x="1155" y="709"/>
                  </a:lnTo>
                  <a:lnTo>
                    <a:pt x="1395" y="709"/>
                  </a:lnTo>
                  <a:lnTo>
                    <a:pt x="1524" y="694"/>
                  </a:lnTo>
                  <a:lnTo>
                    <a:pt x="1635" y="681"/>
                  </a:lnTo>
                  <a:lnTo>
                    <a:pt x="1748" y="651"/>
                  </a:lnTo>
                  <a:lnTo>
                    <a:pt x="1844" y="607"/>
                  </a:lnTo>
                  <a:lnTo>
                    <a:pt x="1940" y="551"/>
                  </a:lnTo>
                  <a:lnTo>
                    <a:pt x="1988" y="520"/>
                  </a:lnTo>
                  <a:lnTo>
                    <a:pt x="2036" y="477"/>
                  </a:lnTo>
                  <a:lnTo>
                    <a:pt x="2069" y="419"/>
                  </a:lnTo>
                  <a:lnTo>
                    <a:pt x="2117" y="362"/>
                  </a:lnTo>
                  <a:lnTo>
                    <a:pt x="2149" y="303"/>
                  </a:lnTo>
                  <a:lnTo>
                    <a:pt x="2165" y="245"/>
                  </a:lnTo>
                  <a:lnTo>
                    <a:pt x="2197" y="130"/>
                  </a:lnTo>
                  <a:lnTo>
                    <a:pt x="2213" y="0"/>
                  </a:lnTo>
                  <a:lnTo>
                    <a:pt x="2245" y="0"/>
                  </a:lnTo>
                  <a:lnTo>
                    <a:pt x="2261" y="15"/>
                  </a:lnTo>
                  <a:lnTo>
                    <a:pt x="2261" y="71"/>
                  </a:lnTo>
                  <a:lnTo>
                    <a:pt x="2261" y="130"/>
                  </a:lnTo>
                  <a:lnTo>
                    <a:pt x="2261" y="202"/>
                  </a:lnTo>
                  <a:lnTo>
                    <a:pt x="2228" y="260"/>
                  </a:lnTo>
                  <a:lnTo>
                    <a:pt x="2180" y="390"/>
                  </a:lnTo>
                  <a:lnTo>
                    <a:pt x="2117" y="492"/>
                  </a:lnTo>
                  <a:lnTo>
                    <a:pt x="2053" y="564"/>
                  </a:lnTo>
                  <a:lnTo>
                    <a:pt x="1973" y="622"/>
                  </a:lnTo>
                  <a:lnTo>
                    <a:pt x="1892" y="666"/>
                  </a:lnTo>
                  <a:lnTo>
                    <a:pt x="1812" y="709"/>
                  </a:lnTo>
                  <a:lnTo>
                    <a:pt x="1716" y="738"/>
                  </a:lnTo>
                  <a:lnTo>
                    <a:pt x="1635" y="753"/>
                  </a:lnTo>
                  <a:lnTo>
                    <a:pt x="1539" y="768"/>
                  </a:lnTo>
                  <a:lnTo>
                    <a:pt x="1443" y="768"/>
                  </a:lnTo>
                  <a:lnTo>
                    <a:pt x="1332" y="768"/>
                  </a:lnTo>
                  <a:lnTo>
                    <a:pt x="1234" y="768"/>
                  </a:lnTo>
                  <a:lnTo>
                    <a:pt x="1219" y="768"/>
                  </a:lnTo>
                  <a:lnTo>
                    <a:pt x="1219" y="985"/>
                  </a:lnTo>
                  <a:lnTo>
                    <a:pt x="1203" y="985"/>
                  </a:lnTo>
                  <a:lnTo>
                    <a:pt x="17" y="970"/>
                  </a:lnTo>
                  <a:lnTo>
                    <a:pt x="0" y="95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61" name="Freeform 33"/>
            <p:cNvSpPr>
              <a:spLocks/>
            </p:cNvSpPr>
            <p:nvPr/>
          </p:nvSpPr>
          <p:spPr bwMode="auto">
            <a:xfrm rot="5400000">
              <a:off x="1971" y="15567"/>
              <a:ext cx="35" cy="139"/>
            </a:xfrm>
            <a:custGeom>
              <a:avLst/>
              <a:gdLst>
                <a:gd name="T0" fmla="*/ 14 w 64"/>
                <a:gd name="T1" fmla="*/ 56 h 275"/>
                <a:gd name="T2" fmla="*/ 14 w 64"/>
                <a:gd name="T3" fmla="*/ 40 h 275"/>
                <a:gd name="T4" fmla="*/ 9 w 64"/>
                <a:gd name="T5" fmla="*/ 26 h 275"/>
                <a:gd name="T6" fmla="*/ 5 w 64"/>
                <a:gd name="T7" fmla="*/ 15 h 275"/>
                <a:gd name="T8" fmla="*/ 0 w 64"/>
                <a:gd name="T9" fmla="*/ 4 h 275"/>
                <a:gd name="T10" fmla="*/ 0 w 64"/>
                <a:gd name="T11" fmla="*/ 0 h 275"/>
                <a:gd name="T12" fmla="*/ 9 w 64"/>
                <a:gd name="T13" fmla="*/ 15 h 275"/>
                <a:gd name="T14" fmla="*/ 19 w 64"/>
                <a:gd name="T15" fmla="*/ 29 h 275"/>
                <a:gd name="T16" fmla="*/ 19 w 64"/>
                <a:gd name="T17" fmla="*/ 48 h 275"/>
                <a:gd name="T18" fmla="*/ 14 w 64"/>
                <a:gd name="T19" fmla="*/ 66 h 275"/>
                <a:gd name="T20" fmla="*/ 9 w 64"/>
                <a:gd name="T21" fmla="*/ 70 h 275"/>
                <a:gd name="T22" fmla="*/ 9 w 64"/>
                <a:gd name="T23" fmla="*/ 66 h 275"/>
                <a:gd name="T24" fmla="*/ 9 w 64"/>
                <a:gd name="T25" fmla="*/ 63 h 275"/>
                <a:gd name="T26" fmla="*/ 14 w 64"/>
                <a:gd name="T27" fmla="*/ 56 h 27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4"/>
                <a:gd name="T43" fmla="*/ 0 h 275"/>
                <a:gd name="T44" fmla="*/ 64 w 64"/>
                <a:gd name="T45" fmla="*/ 275 h 27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4" h="275">
                  <a:moveTo>
                    <a:pt x="48" y="217"/>
                  </a:moveTo>
                  <a:lnTo>
                    <a:pt x="48" y="158"/>
                  </a:lnTo>
                  <a:lnTo>
                    <a:pt x="31" y="102"/>
                  </a:lnTo>
                  <a:lnTo>
                    <a:pt x="16" y="58"/>
                  </a:lnTo>
                  <a:lnTo>
                    <a:pt x="0" y="15"/>
                  </a:lnTo>
                  <a:lnTo>
                    <a:pt x="0" y="0"/>
                  </a:lnTo>
                  <a:lnTo>
                    <a:pt x="31" y="58"/>
                  </a:lnTo>
                  <a:lnTo>
                    <a:pt x="64" y="115"/>
                  </a:lnTo>
                  <a:lnTo>
                    <a:pt x="64" y="188"/>
                  </a:lnTo>
                  <a:lnTo>
                    <a:pt x="48" y="260"/>
                  </a:lnTo>
                  <a:lnTo>
                    <a:pt x="31" y="275"/>
                  </a:lnTo>
                  <a:lnTo>
                    <a:pt x="31" y="260"/>
                  </a:lnTo>
                  <a:lnTo>
                    <a:pt x="31" y="245"/>
                  </a:lnTo>
                  <a:lnTo>
                    <a:pt x="48" y="2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62" name="Freeform 34"/>
            <p:cNvSpPr>
              <a:spLocks/>
            </p:cNvSpPr>
            <p:nvPr/>
          </p:nvSpPr>
          <p:spPr bwMode="auto">
            <a:xfrm rot="5400000">
              <a:off x="1899" y="15178"/>
              <a:ext cx="301" cy="261"/>
            </a:xfrm>
            <a:custGeom>
              <a:avLst/>
              <a:gdLst>
                <a:gd name="T0" fmla="*/ 105 w 577"/>
                <a:gd name="T1" fmla="*/ 116 h 522"/>
                <a:gd name="T2" fmla="*/ 109 w 577"/>
                <a:gd name="T3" fmla="*/ 116 h 522"/>
                <a:gd name="T4" fmla="*/ 113 w 577"/>
                <a:gd name="T5" fmla="*/ 116 h 522"/>
                <a:gd name="T6" fmla="*/ 118 w 577"/>
                <a:gd name="T7" fmla="*/ 112 h 522"/>
                <a:gd name="T8" fmla="*/ 118 w 577"/>
                <a:gd name="T9" fmla="*/ 109 h 522"/>
                <a:gd name="T10" fmla="*/ 100 w 577"/>
                <a:gd name="T11" fmla="*/ 101 h 522"/>
                <a:gd name="T12" fmla="*/ 92 w 577"/>
                <a:gd name="T13" fmla="*/ 90 h 522"/>
                <a:gd name="T14" fmla="*/ 92 w 577"/>
                <a:gd name="T15" fmla="*/ 87 h 522"/>
                <a:gd name="T16" fmla="*/ 92 w 577"/>
                <a:gd name="T17" fmla="*/ 83 h 522"/>
                <a:gd name="T18" fmla="*/ 100 w 577"/>
                <a:gd name="T19" fmla="*/ 80 h 522"/>
                <a:gd name="T20" fmla="*/ 109 w 577"/>
                <a:gd name="T21" fmla="*/ 83 h 522"/>
                <a:gd name="T22" fmla="*/ 118 w 577"/>
                <a:gd name="T23" fmla="*/ 87 h 522"/>
                <a:gd name="T24" fmla="*/ 126 w 577"/>
                <a:gd name="T25" fmla="*/ 98 h 522"/>
                <a:gd name="T26" fmla="*/ 135 w 577"/>
                <a:gd name="T27" fmla="*/ 98 h 522"/>
                <a:gd name="T28" fmla="*/ 135 w 577"/>
                <a:gd name="T29" fmla="*/ 94 h 522"/>
                <a:gd name="T30" fmla="*/ 122 w 577"/>
                <a:gd name="T31" fmla="*/ 76 h 522"/>
                <a:gd name="T32" fmla="*/ 113 w 577"/>
                <a:gd name="T33" fmla="*/ 72 h 522"/>
                <a:gd name="T34" fmla="*/ 105 w 577"/>
                <a:gd name="T35" fmla="*/ 65 h 522"/>
                <a:gd name="T36" fmla="*/ 92 w 577"/>
                <a:gd name="T37" fmla="*/ 65 h 522"/>
                <a:gd name="T38" fmla="*/ 83 w 577"/>
                <a:gd name="T39" fmla="*/ 69 h 522"/>
                <a:gd name="T40" fmla="*/ 79 w 577"/>
                <a:gd name="T41" fmla="*/ 72 h 522"/>
                <a:gd name="T42" fmla="*/ 79 w 577"/>
                <a:gd name="T43" fmla="*/ 76 h 522"/>
                <a:gd name="T44" fmla="*/ 74 w 577"/>
                <a:gd name="T45" fmla="*/ 87 h 522"/>
                <a:gd name="T46" fmla="*/ 87 w 577"/>
                <a:gd name="T47" fmla="*/ 101 h 522"/>
                <a:gd name="T48" fmla="*/ 105 w 577"/>
                <a:gd name="T49" fmla="*/ 112 h 522"/>
                <a:gd name="T50" fmla="*/ 92 w 577"/>
                <a:gd name="T51" fmla="*/ 109 h 522"/>
                <a:gd name="T52" fmla="*/ 83 w 577"/>
                <a:gd name="T53" fmla="*/ 101 h 522"/>
                <a:gd name="T54" fmla="*/ 74 w 577"/>
                <a:gd name="T55" fmla="*/ 94 h 522"/>
                <a:gd name="T56" fmla="*/ 70 w 577"/>
                <a:gd name="T57" fmla="*/ 83 h 522"/>
                <a:gd name="T58" fmla="*/ 70 w 577"/>
                <a:gd name="T59" fmla="*/ 80 h 522"/>
                <a:gd name="T60" fmla="*/ 70 w 577"/>
                <a:gd name="T61" fmla="*/ 76 h 522"/>
                <a:gd name="T62" fmla="*/ 70 w 577"/>
                <a:gd name="T63" fmla="*/ 69 h 522"/>
                <a:gd name="T64" fmla="*/ 65 w 577"/>
                <a:gd name="T65" fmla="*/ 65 h 522"/>
                <a:gd name="T66" fmla="*/ 52 w 577"/>
                <a:gd name="T67" fmla="*/ 72 h 522"/>
                <a:gd name="T68" fmla="*/ 48 w 577"/>
                <a:gd name="T69" fmla="*/ 72 h 522"/>
                <a:gd name="T70" fmla="*/ 39 w 577"/>
                <a:gd name="T71" fmla="*/ 72 h 522"/>
                <a:gd name="T72" fmla="*/ 31 w 577"/>
                <a:gd name="T73" fmla="*/ 69 h 522"/>
                <a:gd name="T74" fmla="*/ 26 w 577"/>
                <a:gd name="T75" fmla="*/ 65 h 522"/>
                <a:gd name="T76" fmla="*/ 18 w 577"/>
                <a:gd name="T77" fmla="*/ 47 h 522"/>
                <a:gd name="T78" fmla="*/ 18 w 577"/>
                <a:gd name="T79" fmla="*/ 36 h 522"/>
                <a:gd name="T80" fmla="*/ 9 w 577"/>
                <a:gd name="T81" fmla="*/ 18 h 522"/>
                <a:gd name="T82" fmla="*/ 0 w 577"/>
                <a:gd name="T83" fmla="*/ 0 h 522"/>
                <a:gd name="T84" fmla="*/ 31 w 577"/>
                <a:gd name="T85" fmla="*/ 14 h 522"/>
                <a:gd name="T86" fmla="*/ 70 w 577"/>
                <a:gd name="T87" fmla="*/ 25 h 522"/>
                <a:gd name="T88" fmla="*/ 79 w 577"/>
                <a:gd name="T89" fmla="*/ 33 h 522"/>
                <a:gd name="T90" fmla="*/ 79 w 577"/>
                <a:gd name="T91" fmla="*/ 36 h 522"/>
                <a:gd name="T92" fmla="*/ 83 w 577"/>
                <a:gd name="T93" fmla="*/ 44 h 522"/>
                <a:gd name="T94" fmla="*/ 83 w 577"/>
                <a:gd name="T95" fmla="*/ 47 h 522"/>
                <a:gd name="T96" fmla="*/ 79 w 577"/>
                <a:gd name="T97" fmla="*/ 51 h 522"/>
                <a:gd name="T98" fmla="*/ 79 w 577"/>
                <a:gd name="T99" fmla="*/ 58 h 522"/>
                <a:gd name="T100" fmla="*/ 83 w 577"/>
                <a:gd name="T101" fmla="*/ 62 h 522"/>
                <a:gd name="T102" fmla="*/ 87 w 577"/>
                <a:gd name="T103" fmla="*/ 58 h 522"/>
                <a:gd name="T104" fmla="*/ 96 w 577"/>
                <a:gd name="T105" fmla="*/ 58 h 522"/>
                <a:gd name="T106" fmla="*/ 109 w 577"/>
                <a:gd name="T107" fmla="*/ 65 h 522"/>
                <a:gd name="T108" fmla="*/ 126 w 577"/>
                <a:gd name="T109" fmla="*/ 80 h 522"/>
                <a:gd name="T110" fmla="*/ 139 w 577"/>
                <a:gd name="T111" fmla="*/ 90 h 522"/>
                <a:gd name="T112" fmla="*/ 144 w 577"/>
                <a:gd name="T113" fmla="*/ 101 h 522"/>
                <a:gd name="T114" fmla="*/ 157 w 577"/>
                <a:gd name="T115" fmla="*/ 131 h 522"/>
                <a:gd name="T116" fmla="*/ 126 w 577"/>
                <a:gd name="T117" fmla="*/ 123 h 522"/>
                <a:gd name="T118" fmla="*/ 113 w 577"/>
                <a:gd name="T119" fmla="*/ 120 h 522"/>
                <a:gd name="T120" fmla="*/ 105 w 577"/>
                <a:gd name="T121" fmla="*/ 116 h 52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577"/>
                <a:gd name="T184" fmla="*/ 0 h 522"/>
                <a:gd name="T185" fmla="*/ 577 w 577"/>
                <a:gd name="T186" fmla="*/ 522 h 52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577" h="522">
                  <a:moveTo>
                    <a:pt x="385" y="464"/>
                  </a:moveTo>
                  <a:lnTo>
                    <a:pt x="401" y="464"/>
                  </a:lnTo>
                  <a:lnTo>
                    <a:pt x="416" y="464"/>
                  </a:lnTo>
                  <a:lnTo>
                    <a:pt x="433" y="449"/>
                  </a:lnTo>
                  <a:lnTo>
                    <a:pt x="433" y="435"/>
                  </a:lnTo>
                  <a:lnTo>
                    <a:pt x="368" y="405"/>
                  </a:lnTo>
                  <a:lnTo>
                    <a:pt x="337" y="362"/>
                  </a:lnTo>
                  <a:lnTo>
                    <a:pt x="337" y="349"/>
                  </a:lnTo>
                  <a:lnTo>
                    <a:pt x="337" y="334"/>
                  </a:lnTo>
                  <a:lnTo>
                    <a:pt x="368" y="319"/>
                  </a:lnTo>
                  <a:lnTo>
                    <a:pt x="401" y="334"/>
                  </a:lnTo>
                  <a:lnTo>
                    <a:pt x="433" y="349"/>
                  </a:lnTo>
                  <a:lnTo>
                    <a:pt x="464" y="392"/>
                  </a:lnTo>
                  <a:lnTo>
                    <a:pt x="497" y="392"/>
                  </a:lnTo>
                  <a:lnTo>
                    <a:pt x="497" y="377"/>
                  </a:lnTo>
                  <a:lnTo>
                    <a:pt x="449" y="305"/>
                  </a:lnTo>
                  <a:lnTo>
                    <a:pt x="416" y="290"/>
                  </a:lnTo>
                  <a:lnTo>
                    <a:pt x="385" y="262"/>
                  </a:lnTo>
                  <a:lnTo>
                    <a:pt x="337" y="262"/>
                  </a:lnTo>
                  <a:lnTo>
                    <a:pt x="305" y="275"/>
                  </a:lnTo>
                  <a:lnTo>
                    <a:pt x="289" y="290"/>
                  </a:lnTo>
                  <a:lnTo>
                    <a:pt x="289" y="305"/>
                  </a:lnTo>
                  <a:lnTo>
                    <a:pt x="272" y="349"/>
                  </a:lnTo>
                  <a:lnTo>
                    <a:pt x="320" y="405"/>
                  </a:lnTo>
                  <a:lnTo>
                    <a:pt x="385" y="449"/>
                  </a:lnTo>
                  <a:lnTo>
                    <a:pt x="337" y="435"/>
                  </a:lnTo>
                  <a:lnTo>
                    <a:pt x="305" y="405"/>
                  </a:lnTo>
                  <a:lnTo>
                    <a:pt x="272" y="377"/>
                  </a:lnTo>
                  <a:lnTo>
                    <a:pt x="257" y="334"/>
                  </a:lnTo>
                  <a:lnTo>
                    <a:pt x="257" y="319"/>
                  </a:lnTo>
                  <a:lnTo>
                    <a:pt x="257" y="305"/>
                  </a:lnTo>
                  <a:lnTo>
                    <a:pt x="257" y="275"/>
                  </a:lnTo>
                  <a:lnTo>
                    <a:pt x="240" y="262"/>
                  </a:lnTo>
                  <a:lnTo>
                    <a:pt x="192" y="290"/>
                  </a:lnTo>
                  <a:lnTo>
                    <a:pt x="176" y="290"/>
                  </a:lnTo>
                  <a:lnTo>
                    <a:pt x="144" y="290"/>
                  </a:lnTo>
                  <a:lnTo>
                    <a:pt x="113" y="275"/>
                  </a:lnTo>
                  <a:lnTo>
                    <a:pt x="96" y="262"/>
                  </a:lnTo>
                  <a:lnTo>
                    <a:pt x="65" y="188"/>
                  </a:lnTo>
                  <a:lnTo>
                    <a:pt x="65" y="145"/>
                  </a:lnTo>
                  <a:lnTo>
                    <a:pt x="32" y="73"/>
                  </a:lnTo>
                  <a:lnTo>
                    <a:pt x="0" y="0"/>
                  </a:lnTo>
                  <a:lnTo>
                    <a:pt x="113" y="58"/>
                  </a:lnTo>
                  <a:lnTo>
                    <a:pt x="257" y="101"/>
                  </a:lnTo>
                  <a:lnTo>
                    <a:pt x="289" y="132"/>
                  </a:lnTo>
                  <a:lnTo>
                    <a:pt x="289" y="145"/>
                  </a:lnTo>
                  <a:lnTo>
                    <a:pt x="305" y="175"/>
                  </a:lnTo>
                  <a:lnTo>
                    <a:pt x="305" y="188"/>
                  </a:lnTo>
                  <a:lnTo>
                    <a:pt x="289" y="203"/>
                  </a:lnTo>
                  <a:lnTo>
                    <a:pt x="289" y="232"/>
                  </a:lnTo>
                  <a:lnTo>
                    <a:pt x="305" y="247"/>
                  </a:lnTo>
                  <a:lnTo>
                    <a:pt x="320" y="232"/>
                  </a:lnTo>
                  <a:lnTo>
                    <a:pt x="353" y="232"/>
                  </a:lnTo>
                  <a:lnTo>
                    <a:pt x="401" y="262"/>
                  </a:lnTo>
                  <a:lnTo>
                    <a:pt x="464" y="319"/>
                  </a:lnTo>
                  <a:lnTo>
                    <a:pt x="512" y="362"/>
                  </a:lnTo>
                  <a:lnTo>
                    <a:pt x="529" y="405"/>
                  </a:lnTo>
                  <a:lnTo>
                    <a:pt x="577" y="522"/>
                  </a:lnTo>
                  <a:lnTo>
                    <a:pt x="464" y="492"/>
                  </a:lnTo>
                  <a:lnTo>
                    <a:pt x="416" y="479"/>
                  </a:lnTo>
                  <a:lnTo>
                    <a:pt x="385" y="46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63" name="Freeform 35"/>
            <p:cNvSpPr>
              <a:spLocks/>
            </p:cNvSpPr>
            <p:nvPr/>
          </p:nvSpPr>
          <p:spPr bwMode="auto">
            <a:xfrm rot="5400000">
              <a:off x="1920" y="13601"/>
              <a:ext cx="33" cy="22"/>
            </a:xfrm>
            <a:custGeom>
              <a:avLst/>
              <a:gdLst>
                <a:gd name="T0" fmla="*/ 0 w 64"/>
                <a:gd name="T1" fmla="*/ 7 h 43"/>
                <a:gd name="T2" fmla="*/ 4 w 64"/>
                <a:gd name="T3" fmla="*/ 0 h 43"/>
                <a:gd name="T4" fmla="*/ 8 w 64"/>
                <a:gd name="T5" fmla="*/ 0 h 43"/>
                <a:gd name="T6" fmla="*/ 13 w 64"/>
                <a:gd name="T7" fmla="*/ 0 h 43"/>
                <a:gd name="T8" fmla="*/ 17 w 64"/>
                <a:gd name="T9" fmla="*/ 4 h 43"/>
                <a:gd name="T10" fmla="*/ 13 w 64"/>
                <a:gd name="T11" fmla="*/ 7 h 43"/>
                <a:gd name="T12" fmla="*/ 8 w 64"/>
                <a:gd name="T13" fmla="*/ 11 h 43"/>
                <a:gd name="T14" fmla="*/ 4 w 64"/>
                <a:gd name="T15" fmla="*/ 11 h 43"/>
                <a:gd name="T16" fmla="*/ 0 w 64"/>
                <a:gd name="T17" fmla="*/ 7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4"/>
                <a:gd name="T28" fmla="*/ 0 h 43"/>
                <a:gd name="T29" fmla="*/ 64 w 64"/>
                <a:gd name="T30" fmla="*/ 43 h 4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" h="43">
                  <a:moveTo>
                    <a:pt x="0" y="28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48" y="0"/>
                  </a:lnTo>
                  <a:lnTo>
                    <a:pt x="64" y="15"/>
                  </a:lnTo>
                  <a:lnTo>
                    <a:pt x="48" y="28"/>
                  </a:lnTo>
                  <a:lnTo>
                    <a:pt x="31" y="43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64" name="Freeform 36"/>
            <p:cNvSpPr>
              <a:spLocks/>
            </p:cNvSpPr>
            <p:nvPr/>
          </p:nvSpPr>
          <p:spPr bwMode="auto">
            <a:xfrm rot="5400000">
              <a:off x="1961" y="14068"/>
              <a:ext cx="68" cy="94"/>
            </a:xfrm>
            <a:custGeom>
              <a:avLst/>
              <a:gdLst>
                <a:gd name="T0" fmla="*/ 0 w 129"/>
                <a:gd name="T1" fmla="*/ 36 h 189"/>
                <a:gd name="T2" fmla="*/ 13 w 129"/>
                <a:gd name="T3" fmla="*/ 29 h 189"/>
                <a:gd name="T4" fmla="*/ 18 w 129"/>
                <a:gd name="T5" fmla="*/ 25 h 189"/>
                <a:gd name="T6" fmla="*/ 27 w 129"/>
                <a:gd name="T7" fmla="*/ 25 h 189"/>
                <a:gd name="T8" fmla="*/ 27 w 129"/>
                <a:gd name="T9" fmla="*/ 21 h 189"/>
                <a:gd name="T10" fmla="*/ 23 w 129"/>
                <a:gd name="T11" fmla="*/ 18 h 189"/>
                <a:gd name="T12" fmla="*/ 9 w 129"/>
                <a:gd name="T13" fmla="*/ 14 h 189"/>
                <a:gd name="T14" fmla="*/ 5 w 129"/>
                <a:gd name="T15" fmla="*/ 7 h 189"/>
                <a:gd name="T16" fmla="*/ 0 w 129"/>
                <a:gd name="T17" fmla="*/ 0 h 189"/>
                <a:gd name="T18" fmla="*/ 32 w 129"/>
                <a:gd name="T19" fmla="*/ 11 h 189"/>
                <a:gd name="T20" fmla="*/ 36 w 129"/>
                <a:gd name="T21" fmla="*/ 14 h 189"/>
                <a:gd name="T22" fmla="*/ 36 w 129"/>
                <a:gd name="T23" fmla="*/ 18 h 189"/>
                <a:gd name="T24" fmla="*/ 36 w 129"/>
                <a:gd name="T25" fmla="*/ 25 h 189"/>
                <a:gd name="T26" fmla="*/ 27 w 129"/>
                <a:gd name="T27" fmla="*/ 32 h 189"/>
                <a:gd name="T28" fmla="*/ 18 w 129"/>
                <a:gd name="T29" fmla="*/ 36 h 189"/>
                <a:gd name="T30" fmla="*/ 9 w 129"/>
                <a:gd name="T31" fmla="*/ 40 h 189"/>
                <a:gd name="T32" fmla="*/ 0 w 129"/>
                <a:gd name="T33" fmla="*/ 47 h 189"/>
                <a:gd name="T34" fmla="*/ 0 w 129"/>
                <a:gd name="T35" fmla="*/ 43 h 189"/>
                <a:gd name="T36" fmla="*/ 0 w 129"/>
                <a:gd name="T37" fmla="*/ 36 h 18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9"/>
                <a:gd name="T58" fmla="*/ 0 h 189"/>
                <a:gd name="T59" fmla="*/ 129 w 129"/>
                <a:gd name="T60" fmla="*/ 189 h 18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9" h="189">
                  <a:moveTo>
                    <a:pt x="0" y="145"/>
                  </a:moveTo>
                  <a:lnTo>
                    <a:pt x="48" y="11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96" y="87"/>
                  </a:lnTo>
                  <a:lnTo>
                    <a:pt x="81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113" y="44"/>
                  </a:lnTo>
                  <a:lnTo>
                    <a:pt x="129" y="59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96" y="130"/>
                  </a:lnTo>
                  <a:lnTo>
                    <a:pt x="65" y="145"/>
                  </a:lnTo>
                  <a:lnTo>
                    <a:pt x="33" y="160"/>
                  </a:lnTo>
                  <a:lnTo>
                    <a:pt x="0" y="189"/>
                  </a:lnTo>
                  <a:lnTo>
                    <a:pt x="0" y="174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65" name="Freeform 37"/>
            <p:cNvSpPr>
              <a:spLocks/>
            </p:cNvSpPr>
            <p:nvPr/>
          </p:nvSpPr>
          <p:spPr bwMode="auto">
            <a:xfrm rot="5400000">
              <a:off x="1942" y="15584"/>
              <a:ext cx="33" cy="22"/>
            </a:xfrm>
            <a:custGeom>
              <a:avLst/>
              <a:gdLst>
                <a:gd name="T0" fmla="*/ 0 w 63"/>
                <a:gd name="T1" fmla="*/ 0 h 44"/>
                <a:gd name="T2" fmla="*/ 4 w 63"/>
                <a:gd name="T3" fmla="*/ 0 h 44"/>
                <a:gd name="T4" fmla="*/ 8 w 63"/>
                <a:gd name="T5" fmla="*/ 0 h 44"/>
                <a:gd name="T6" fmla="*/ 17 w 63"/>
                <a:gd name="T7" fmla="*/ 7 h 44"/>
                <a:gd name="T8" fmla="*/ 17 w 63"/>
                <a:gd name="T9" fmla="*/ 11 h 44"/>
                <a:gd name="T10" fmla="*/ 0 w 63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44"/>
                <a:gd name="T20" fmla="*/ 63 w 63"/>
                <a:gd name="T21" fmla="*/ 44 h 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44">
                  <a:moveTo>
                    <a:pt x="0" y="0"/>
                  </a:moveTo>
                  <a:lnTo>
                    <a:pt x="15" y="0"/>
                  </a:lnTo>
                  <a:lnTo>
                    <a:pt x="31" y="0"/>
                  </a:lnTo>
                  <a:lnTo>
                    <a:pt x="63" y="29"/>
                  </a:lnTo>
                  <a:lnTo>
                    <a:pt x="63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66" name="Freeform 38"/>
            <p:cNvSpPr>
              <a:spLocks/>
            </p:cNvSpPr>
            <p:nvPr/>
          </p:nvSpPr>
          <p:spPr bwMode="auto">
            <a:xfrm rot="5400000">
              <a:off x="1941" y="14692"/>
              <a:ext cx="77" cy="65"/>
            </a:xfrm>
            <a:custGeom>
              <a:avLst/>
              <a:gdLst>
                <a:gd name="T0" fmla="*/ 5 w 144"/>
                <a:gd name="T1" fmla="*/ 0 h 130"/>
                <a:gd name="T2" fmla="*/ 9 w 144"/>
                <a:gd name="T3" fmla="*/ 0 h 130"/>
                <a:gd name="T4" fmla="*/ 18 w 144"/>
                <a:gd name="T5" fmla="*/ 0 h 130"/>
                <a:gd name="T6" fmla="*/ 27 w 144"/>
                <a:gd name="T7" fmla="*/ 4 h 130"/>
                <a:gd name="T8" fmla="*/ 36 w 144"/>
                <a:gd name="T9" fmla="*/ 18 h 130"/>
                <a:gd name="T10" fmla="*/ 41 w 144"/>
                <a:gd name="T11" fmla="*/ 33 h 130"/>
                <a:gd name="T12" fmla="*/ 27 w 144"/>
                <a:gd name="T13" fmla="*/ 25 h 130"/>
                <a:gd name="T14" fmla="*/ 14 w 144"/>
                <a:gd name="T15" fmla="*/ 18 h 130"/>
                <a:gd name="T16" fmla="*/ 5 w 144"/>
                <a:gd name="T17" fmla="*/ 18 h 130"/>
                <a:gd name="T18" fmla="*/ 5 w 144"/>
                <a:gd name="T19" fmla="*/ 11 h 130"/>
                <a:gd name="T20" fmla="*/ 0 w 144"/>
                <a:gd name="T21" fmla="*/ 7 h 130"/>
                <a:gd name="T22" fmla="*/ 5 w 144"/>
                <a:gd name="T23" fmla="*/ 0 h 1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44"/>
                <a:gd name="T37" fmla="*/ 0 h 130"/>
                <a:gd name="T38" fmla="*/ 144 w 144"/>
                <a:gd name="T39" fmla="*/ 130 h 13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44" h="130">
                  <a:moveTo>
                    <a:pt x="16" y="0"/>
                  </a:moveTo>
                  <a:lnTo>
                    <a:pt x="31" y="0"/>
                  </a:lnTo>
                  <a:lnTo>
                    <a:pt x="64" y="0"/>
                  </a:lnTo>
                  <a:lnTo>
                    <a:pt x="96" y="15"/>
                  </a:lnTo>
                  <a:lnTo>
                    <a:pt x="127" y="71"/>
                  </a:lnTo>
                  <a:lnTo>
                    <a:pt x="144" y="130"/>
                  </a:lnTo>
                  <a:lnTo>
                    <a:pt x="96" y="101"/>
                  </a:lnTo>
                  <a:lnTo>
                    <a:pt x="48" y="71"/>
                  </a:lnTo>
                  <a:lnTo>
                    <a:pt x="16" y="71"/>
                  </a:lnTo>
                  <a:lnTo>
                    <a:pt x="16" y="43"/>
                  </a:lnTo>
                  <a:lnTo>
                    <a:pt x="0" y="28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67" name="Freeform 39"/>
            <p:cNvSpPr>
              <a:spLocks/>
            </p:cNvSpPr>
            <p:nvPr/>
          </p:nvSpPr>
          <p:spPr bwMode="auto">
            <a:xfrm rot="5400000">
              <a:off x="1969" y="14909"/>
              <a:ext cx="59" cy="86"/>
            </a:xfrm>
            <a:custGeom>
              <a:avLst/>
              <a:gdLst>
                <a:gd name="T0" fmla="*/ 0 w 113"/>
                <a:gd name="T1" fmla="*/ 39 h 174"/>
                <a:gd name="T2" fmla="*/ 0 w 113"/>
                <a:gd name="T3" fmla="*/ 36 h 174"/>
                <a:gd name="T4" fmla="*/ 5 w 113"/>
                <a:gd name="T5" fmla="*/ 32 h 174"/>
                <a:gd name="T6" fmla="*/ 9 w 113"/>
                <a:gd name="T7" fmla="*/ 29 h 174"/>
                <a:gd name="T8" fmla="*/ 13 w 113"/>
                <a:gd name="T9" fmla="*/ 25 h 174"/>
                <a:gd name="T10" fmla="*/ 18 w 113"/>
                <a:gd name="T11" fmla="*/ 14 h 174"/>
                <a:gd name="T12" fmla="*/ 18 w 113"/>
                <a:gd name="T13" fmla="*/ 11 h 174"/>
                <a:gd name="T14" fmla="*/ 13 w 113"/>
                <a:gd name="T15" fmla="*/ 3 h 174"/>
                <a:gd name="T16" fmla="*/ 9 w 113"/>
                <a:gd name="T17" fmla="*/ 0 h 174"/>
                <a:gd name="T18" fmla="*/ 18 w 113"/>
                <a:gd name="T19" fmla="*/ 0 h 174"/>
                <a:gd name="T20" fmla="*/ 22 w 113"/>
                <a:gd name="T21" fmla="*/ 0 h 174"/>
                <a:gd name="T22" fmla="*/ 27 w 113"/>
                <a:gd name="T23" fmla="*/ 11 h 174"/>
                <a:gd name="T24" fmla="*/ 31 w 113"/>
                <a:gd name="T25" fmla="*/ 21 h 174"/>
                <a:gd name="T26" fmla="*/ 27 w 113"/>
                <a:gd name="T27" fmla="*/ 32 h 174"/>
                <a:gd name="T28" fmla="*/ 22 w 113"/>
                <a:gd name="T29" fmla="*/ 39 h 174"/>
                <a:gd name="T30" fmla="*/ 13 w 113"/>
                <a:gd name="T31" fmla="*/ 43 h 174"/>
                <a:gd name="T32" fmla="*/ 9 w 113"/>
                <a:gd name="T33" fmla="*/ 43 h 174"/>
                <a:gd name="T34" fmla="*/ 0 w 113"/>
                <a:gd name="T35" fmla="*/ 43 h 174"/>
                <a:gd name="T36" fmla="*/ 0 w 113"/>
                <a:gd name="T37" fmla="*/ 39 h 17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3"/>
                <a:gd name="T58" fmla="*/ 0 h 174"/>
                <a:gd name="T59" fmla="*/ 113 w 113"/>
                <a:gd name="T60" fmla="*/ 174 h 17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68" name="Freeform 40"/>
            <p:cNvSpPr>
              <a:spLocks/>
            </p:cNvSpPr>
            <p:nvPr/>
          </p:nvSpPr>
          <p:spPr bwMode="auto">
            <a:xfrm rot="5400000">
              <a:off x="1969" y="14909"/>
              <a:ext cx="59" cy="86"/>
            </a:xfrm>
            <a:custGeom>
              <a:avLst/>
              <a:gdLst>
                <a:gd name="T0" fmla="*/ 0 w 113"/>
                <a:gd name="T1" fmla="*/ 39 h 174"/>
                <a:gd name="T2" fmla="*/ 0 w 113"/>
                <a:gd name="T3" fmla="*/ 36 h 174"/>
                <a:gd name="T4" fmla="*/ 5 w 113"/>
                <a:gd name="T5" fmla="*/ 32 h 174"/>
                <a:gd name="T6" fmla="*/ 9 w 113"/>
                <a:gd name="T7" fmla="*/ 29 h 174"/>
                <a:gd name="T8" fmla="*/ 13 w 113"/>
                <a:gd name="T9" fmla="*/ 25 h 174"/>
                <a:gd name="T10" fmla="*/ 18 w 113"/>
                <a:gd name="T11" fmla="*/ 14 h 174"/>
                <a:gd name="T12" fmla="*/ 18 w 113"/>
                <a:gd name="T13" fmla="*/ 11 h 174"/>
                <a:gd name="T14" fmla="*/ 13 w 113"/>
                <a:gd name="T15" fmla="*/ 3 h 174"/>
                <a:gd name="T16" fmla="*/ 13 w 113"/>
                <a:gd name="T17" fmla="*/ 3 h 174"/>
                <a:gd name="T18" fmla="*/ 9 w 113"/>
                <a:gd name="T19" fmla="*/ 0 h 174"/>
                <a:gd name="T20" fmla="*/ 18 w 113"/>
                <a:gd name="T21" fmla="*/ 0 h 174"/>
                <a:gd name="T22" fmla="*/ 22 w 113"/>
                <a:gd name="T23" fmla="*/ 0 h 174"/>
                <a:gd name="T24" fmla="*/ 27 w 113"/>
                <a:gd name="T25" fmla="*/ 11 h 174"/>
                <a:gd name="T26" fmla="*/ 31 w 113"/>
                <a:gd name="T27" fmla="*/ 21 h 174"/>
                <a:gd name="T28" fmla="*/ 27 w 113"/>
                <a:gd name="T29" fmla="*/ 32 h 174"/>
                <a:gd name="T30" fmla="*/ 22 w 113"/>
                <a:gd name="T31" fmla="*/ 39 h 174"/>
                <a:gd name="T32" fmla="*/ 13 w 113"/>
                <a:gd name="T33" fmla="*/ 43 h 174"/>
                <a:gd name="T34" fmla="*/ 9 w 113"/>
                <a:gd name="T35" fmla="*/ 43 h 174"/>
                <a:gd name="T36" fmla="*/ 0 w 113"/>
                <a:gd name="T37" fmla="*/ 43 h 174"/>
                <a:gd name="T38" fmla="*/ 0 w 113"/>
                <a:gd name="T39" fmla="*/ 39 h 17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3"/>
                <a:gd name="T61" fmla="*/ 0 h 174"/>
                <a:gd name="T62" fmla="*/ 113 w 113"/>
                <a:gd name="T63" fmla="*/ 174 h 17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69" name="Freeform 41"/>
            <p:cNvSpPr>
              <a:spLocks/>
            </p:cNvSpPr>
            <p:nvPr/>
          </p:nvSpPr>
          <p:spPr bwMode="auto">
            <a:xfrm rot="5400000">
              <a:off x="1973" y="14978"/>
              <a:ext cx="58" cy="80"/>
            </a:xfrm>
            <a:custGeom>
              <a:avLst/>
              <a:gdLst>
                <a:gd name="T0" fmla="*/ 0 w 113"/>
                <a:gd name="T1" fmla="*/ 29 h 160"/>
                <a:gd name="T2" fmla="*/ 0 w 113"/>
                <a:gd name="T3" fmla="*/ 22 h 160"/>
                <a:gd name="T4" fmla="*/ 5 w 113"/>
                <a:gd name="T5" fmla="*/ 22 h 160"/>
                <a:gd name="T6" fmla="*/ 9 w 113"/>
                <a:gd name="T7" fmla="*/ 22 h 160"/>
                <a:gd name="T8" fmla="*/ 13 w 113"/>
                <a:gd name="T9" fmla="*/ 25 h 160"/>
                <a:gd name="T10" fmla="*/ 13 w 113"/>
                <a:gd name="T11" fmla="*/ 29 h 160"/>
                <a:gd name="T12" fmla="*/ 17 w 113"/>
                <a:gd name="T13" fmla="*/ 29 h 160"/>
                <a:gd name="T14" fmla="*/ 22 w 113"/>
                <a:gd name="T15" fmla="*/ 25 h 160"/>
                <a:gd name="T16" fmla="*/ 17 w 113"/>
                <a:gd name="T17" fmla="*/ 19 h 160"/>
                <a:gd name="T18" fmla="*/ 9 w 113"/>
                <a:gd name="T19" fmla="*/ 15 h 160"/>
                <a:gd name="T20" fmla="*/ 5 w 113"/>
                <a:gd name="T21" fmla="*/ 7 h 160"/>
                <a:gd name="T22" fmla="*/ 0 w 113"/>
                <a:gd name="T23" fmla="*/ 0 h 160"/>
                <a:gd name="T24" fmla="*/ 9 w 113"/>
                <a:gd name="T25" fmla="*/ 0 h 160"/>
                <a:gd name="T26" fmla="*/ 13 w 113"/>
                <a:gd name="T27" fmla="*/ 4 h 160"/>
                <a:gd name="T28" fmla="*/ 25 w 113"/>
                <a:gd name="T29" fmla="*/ 15 h 160"/>
                <a:gd name="T30" fmla="*/ 30 w 113"/>
                <a:gd name="T31" fmla="*/ 25 h 160"/>
                <a:gd name="T32" fmla="*/ 30 w 113"/>
                <a:gd name="T33" fmla="*/ 33 h 160"/>
                <a:gd name="T34" fmla="*/ 25 w 113"/>
                <a:gd name="T35" fmla="*/ 37 h 160"/>
                <a:gd name="T36" fmla="*/ 17 w 113"/>
                <a:gd name="T37" fmla="*/ 40 h 160"/>
                <a:gd name="T38" fmla="*/ 13 w 113"/>
                <a:gd name="T39" fmla="*/ 40 h 160"/>
                <a:gd name="T40" fmla="*/ 5 w 113"/>
                <a:gd name="T41" fmla="*/ 37 h 160"/>
                <a:gd name="T42" fmla="*/ 0 w 113"/>
                <a:gd name="T43" fmla="*/ 29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60"/>
                <a:gd name="T68" fmla="*/ 113 w 113"/>
                <a:gd name="T69" fmla="*/ 160 h 16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70" name="Freeform 42"/>
            <p:cNvSpPr>
              <a:spLocks/>
            </p:cNvSpPr>
            <p:nvPr/>
          </p:nvSpPr>
          <p:spPr bwMode="auto">
            <a:xfrm rot="5400000">
              <a:off x="1973" y="14978"/>
              <a:ext cx="58" cy="80"/>
            </a:xfrm>
            <a:custGeom>
              <a:avLst/>
              <a:gdLst>
                <a:gd name="T0" fmla="*/ 0 w 113"/>
                <a:gd name="T1" fmla="*/ 29 h 160"/>
                <a:gd name="T2" fmla="*/ 0 w 113"/>
                <a:gd name="T3" fmla="*/ 22 h 160"/>
                <a:gd name="T4" fmla="*/ 5 w 113"/>
                <a:gd name="T5" fmla="*/ 22 h 160"/>
                <a:gd name="T6" fmla="*/ 9 w 113"/>
                <a:gd name="T7" fmla="*/ 22 h 160"/>
                <a:gd name="T8" fmla="*/ 13 w 113"/>
                <a:gd name="T9" fmla="*/ 25 h 160"/>
                <a:gd name="T10" fmla="*/ 13 w 113"/>
                <a:gd name="T11" fmla="*/ 29 h 160"/>
                <a:gd name="T12" fmla="*/ 17 w 113"/>
                <a:gd name="T13" fmla="*/ 29 h 160"/>
                <a:gd name="T14" fmla="*/ 22 w 113"/>
                <a:gd name="T15" fmla="*/ 25 h 160"/>
                <a:gd name="T16" fmla="*/ 17 w 113"/>
                <a:gd name="T17" fmla="*/ 19 h 160"/>
                <a:gd name="T18" fmla="*/ 9 w 113"/>
                <a:gd name="T19" fmla="*/ 15 h 160"/>
                <a:gd name="T20" fmla="*/ 5 w 113"/>
                <a:gd name="T21" fmla="*/ 7 h 160"/>
                <a:gd name="T22" fmla="*/ 0 w 113"/>
                <a:gd name="T23" fmla="*/ 0 h 160"/>
                <a:gd name="T24" fmla="*/ 9 w 113"/>
                <a:gd name="T25" fmla="*/ 0 h 160"/>
                <a:gd name="T26" fmla="*/ 13 w 113"/>
                <a:gd name="T27" fmla="*/ 4 h 160"/>
                <a:gd name="T28" fmla="*/ 25 w 113"/>
                <a:gd name="T29" fmla="*/ 15 h 160"/>
                <a:gd name="T30" fmla="*/ 30 w 113"/>
                <a:gd name="T31" fmla="*/ 25 h 160"/>
                <a:gd name="T32" fmla="*/ 30 w 113"/>
                <a:gd name="T33" fmla="*/ 33 h 160"/>
                <a:gd name="T34" fmla="*/ 25 w 113"/>
                <a:gd name="T35" fmla="*/ 37 h 160"/>
                <a:gd name="T36" fmla="*/ 17 w 113"/>
                <a:gd name="T37" fmla="*/ 40 h 160"/>
                <a:gd name="T38" fmla="*/ 13 w 113"/>
                <a:gd name="T39" fmla="*/ 40 h 160"/>
                <a:gd name="T40" fmla="*/ 5 w 113"/>
                <a:gd name="T41" fmla="*/ 37 h 160"/>
                <a:gd name="T42" fmla="*/ 0 w 113"/>
                <a:gd name="T43" fmla="*/ 29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60"/>
                <a:gd name="T68" fmla="*/ 113 w 113"/>
                <a:gd name="T69" fmla="*/ 160 h 16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71" name="Freeform 43"/>
            <p:cNvSpPr>
              <a:spLocks/>
            </p:cNvSpPr>
            <p:nvPr/>
          </p:nvSpPr>
          <p:spPr bwMode="auto">
            <a:xfrm rot="5400000">
              <a:off x="1956" y="14028"/>
              <a:ext cx="34" cy="22"/>
            </a:xfrm>
            <a:custGeom>
              <a:avLst/>
              <a:gdLst>
                <a:gd name="T0" fmla="*/ 0 w 65"/>
                <a:gd name="T1" fmla="*/ 4 h 43"/>
                <a:gd name="T2" fmla="*/ 0 w 65"/>
                <a:gd name="T3" fmla="*/ 0 h 43"/>
                <a:gd name="T4" fmla="*/ 5 w 65"/>
                <a:gd name="T5" fmla="*/ 0 h 43"/>
                <a:gd name="T6" fmla="*/ 14 w 65"/>
                <a:gd name="T7" fmla="*/ 4 h 43"/>
                <a:gd name="T8" fmla="*/ 18 w 65"/>
                <a:gd name="T9" fmla="*/ 7 h 43"/>
                <a:gd name="T10" fmla="*/ 18 w 65"/>
                <a:gd name="T11" fmla="*/ 11 h 43"/>
                <a:gd name="T12" fmla="*/ 9 w 65"/>
                <a:gd name="T13" fmla="*/ 7 h 43"/>
                <a:gd name="T14" fmla="*/ 0 w 65"/>
                <a:gd name="T15" fmla="*/ 4 h 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5"/>
                <a:gd name="T25" fmla="*/ 0 h 43"/>
                <a:gd name="T26" fmla="*/ 65 w 65"/>
                <a:gd name="T27" fmla="*/ 43 h 4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5" h="43">
                  <a:moveTo>
                    <a:pt x="0" y="13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50" y="13"/>
                  </a:lnTo>
                  <a:lnTo>
                    <a:pt x="65" y="28"/>
                  </a:lnTo>
                  <a:lnTo>
                    <a:pt x="65" y="43"/>
                  </a:lnTo>
                  <a:lnTo>
                    <a:pt x="34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72" name="Freeform 44"/>
            <p:cNvSpPr>
              <a:spLocks/>
            </p:cNvSpPr>
            <p:nvPr/>
          </p:nvSpPr>
          <p:spPr bwMode="auto">
            <a:xfrm rot="5400000">
              <a:off x="1923" y="15506"/>
              <a:ext cx="167" cy="59"/>
            </a:xfrm>
            <a:custGeom>
              <a:avLst/>
              <a:gdLst>
                <a:gd name="T0" fmla="*/ 52 w 320"/>
                <a:gd name="T1" fmla="*/ 23 h 115"/>
                <a:gd name="T2" fmla="*/ 56 w 320"/>
                <a:gd name="T3" fmla="*/ 30 h 115"/>
                <a:gd name="T4" fmla="*/ 30 w 320"/>
                <a:gd name="T5" fmla="*/ 19 h 115"/>
                <a:gd name="T6" fmla="*/ 13 w 320"/>
                <a:gd name="T7" fmla="*/ 19 h 115"/>
                <a:gd name="T8" fmla="*/ 0 w 320"/>
                <a:gd name="T9" fmla="*/ 19 h 115"/>
                <a:gd name="T10" fmla="*/ 0 w 320"/>
                <a:gd name="T11" fmla="*/ 15 h 115"/>
                <a:gd name="T12" fmla="*/ 0 w 320"/>
                <a:gd name="T13" fmla="*/ 12 h 115"/>
                <a:gd name="T14" fmla="*/ 4 w 320"/>
                <a:gd name="T15" fmla="*/ 4 h 115"/>
                <a:gd name="T16" fmla="*/ 13 w 320"/>
                <a:gd name="T17" fmla="*/ 0 h 115"/>
                <a:gd name="T18" fmla="*/ 30 w 320"/>
                <a:gd name="T19" fmla="*/ 0 h 115"/>
                <a:gd name="T20" fmla="*/ 47 w 320"/>
                <a:gd name="T21" fmla="*/ 0 h 115"/>
                <a:gd name="T22" fmla="*/ 65 w 320"/>
                <a:gd name="T23" fmla="*/ 0 h 115"/>
                <a:gd name="T24" fmla="*/ 69 w 320"/>
                <a:gd name="T25" fmla="*/ 0 h 115"/>
                <a:gd name="T26" fmla="*/ 74 w 320"/>
                <a:gd name="T27" fmla="*/ 0 h 115"/>
                <a:gd name="T28" fmla="*/ 74 w 320"/>
                <a:gd name="T29" fmla="*/ 4 h 115"/>
                <a:gd name="T30" fmla="*/ 56 w 320"/>
                <a:gd name="T31" fmla="*/ 4 h 115"/>
                <a:gd name="T32" fmla="*/ 52 w 320"/>
                <a:gd name="T33" fmla="*/ 4 h 115"/>
                <a:gd name="T34" fmla="*/ 43 w 320"/>
                <a:gd name="T35" fmla="*/ 8 h 115"/>
                <a:gd name="T36" fmla="*/ 43 w 320"/>
                <a:gd name="T37" fmla="*/ 15 h 115"/>
                <a:gd name="T38" fmla="*/ 47 w 320"/>
                <a:gd name="T39" fmla="*/ 19 h 115"/>
                <a:gd name="T40" fmla="*/ 65 w 320"/>
                <a:gd name="T41" fmla="*/ 23 h 115"/>
                <a:gd name="T42" fmla="*/ 87 w 320"/>
                <a:gd name="T43" fmla="*/ 30 h 115"/>
                <a:gd name="T44" fmla="*/ 82 w 320"/>
                <a:gd name="T45" fmla="*/ 30 h 115"/>
                <a:gd name="T46" fmla="*/ 69 w 320"/>
                <a:gd name="T47" fmla="*/ 27 h 115"/>
                <a:gd name="T48" fmla="*/ 61 w 320"/>
                <a:gd name="T49" fmla="*/ 23 h 115"/>
                <a:gd name="T50" fmla="*/ 52 w 320"/>
                <a:gd name="T51" fmla="*/ 23 h 11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20"/>
                <a:gd name="T79" fmla="*/ 0 h 115"/>
                <a:gd name="T80" fmla="*/ 320 w 320"/>
                <a:gd name="T81" fmla="*/ 115 h 115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20" h="115">
                  <a:moveTo>
                    <a:pt x="192" y="87"/>
                  </a:moveTo>
                  <a:lnTo>
                    <a:pt x="207" y="115"/>
                  </a:lnTo>
                  <a:lnTo>
                    <a:pt x="111" y="72"/>
                  </a:lnTo>
                  <a:lnTo>
                    <a:pt x="48" y="72"/>
                  </a:lnTo>
                  <a:lnTo>
                    <a:pt x="0" y="72"/>
                  </a:lnTo>
                  <a:lnTo>
                    <a:pt x="0" y="59"/>
                  </a:lnTo>
                  <a:lnTo>
                    <a:pt x="0" y="44"/>
                  </a:lnTo>
                  <a:lnTo>
                    <a:pt x="15" y="15"/>
                  </a:lnTo>
                  <a:lnTo>
                    <a:pt x="48" y="0"/>
                  </a:lnTo>
                  <a:lnTo>
                    <a:pt x="111" y="0"/>
                  </a:lnTo>
                  <a:lnTo>
                    <a:pt x="175" y="0"/>
                  </a:lnTo>
                  <a:lnTo>
                    <a:pt x="240" y="0"/>
                  </a:lnTo>
                  <a:lnTo>
                    <a:pt x="255" y="0"/>
                  </a:lnTo>
                  <a:lnTo>
                    <a:pt x="271" y="0"/>
                  </a:lnTo>
                  <a:lnTo>
                    <a:pt x="271" y="15"/>
                  </a:lnTo>
                  <a:lnTo>
                    <a:pt x="207" y="15"/>
                  </a:lnTo>
                  <a:lnTo>
                    <a:pt x="192" y="15"/>
                  </a:lnTo>
                  <a:lnTo>
                    <a:pt x="159" y="29"/>
                  </a:lnTo>
                  <a:lnTo>
                    <a:pt x="159" y="59"/>
                  </a:lnTo>
                  <a:lnTo>
                    <a:pt x="175" y="72"/>
                  </a:lnTo>
                  <a:lnTo>
                    <a:pt x="240" y="87"/>
                  </a:lnTo>
                  <a:lnTo>
                    <a:pt x="320" y="115"/>
                  </a:lnTo>
                  <a:lnTo>
                    <a:pt x="303" y="115"/>
                  </a:lnTo>
                  <a:lnTo>
                    <a:pt x="255" y="102"/>
                  </a:lnTo>
                  <a:lnTo>
                    <a:pt x="223" y="87"/>
                  </a:lnTo>
                  <a:lnTo>
                    <a:pt x="192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73" name="Freeform 45"/>
            <p:cNvSpPr>
              <a:spLocks/>
            </p:cNvSpPr>
            <p:nvPr/>
          </p:nvSpPr>
          <p:spPr bwMode="auto">
            <a:xfrm rot="5400000">
              <a:off x="1983" y="14176"/>
              <a:ext cx="23" cy="22"/>
            </a:xfrm>
            <a:custGeom>
              <a:avLst/>
              <a:gdLst>
                <a:gd name="T0" fmla="*/ 0 w 48"/>
                <a:gd name="T1" fmla="*/ 4 h 43"/>
                <a:gd name="T2" fmla="*/ 0 w 48"/>
                <a:gd name="T3" fmla="*/ 0 h 43"/>
                <a:gd name="T4" fmla="*/ 3 w 48"/>
                <a:gd name="T5" fmla="*/ 0 h 43"/>
                <a:gd name="T6" fmla="*/ 7 w 48"/>
                <a:gd name="T7" fmla="*/ 0 h 43"/>
                <a:gd name="T8" fmla="*/ 11 w 48"/>
                <a:gd name="T9" fmla="*/ 4 h 43"/>
                <a:gd name="T10" fmla="*/ 11 w 48"/>
                <a:gd name="T11" fmla="*/ 7 h 43"/>
                <a:gd name="T12" fmla="*/ 7 w 48"/>
                <a:gd name="T13" fmla="*/ 11 h 43"/>
                <a:gd name="T14" fmla="*/ 0 w 48"/>
                <a:gd name="T15" fmla="*/ 11 h 43"/>
                <a:gd name="T16" fmla="*/ 0 w 48"/>
                <a:gd name="T17" fmla="*/ 4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8"/>
                <a:gd name="T28" fmla="*/ 0 h 43"/>
                <a:gd name="T29" fmla="*/ 48 w 48"/>
                <a:gd name="T30" fmla="*/ 43 h 4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8" h="43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32" y="0"/>
                  </a:lnTo>
                  <a:lnTo>
                    <a:pt x="48" y="13"/>
                  </a:lnTo>
                  <a:lnTo>
                    <a:pt x="48" y="28"/>
                  </a:lnTo>
                  <a:lnTo>
                    <a:pt x="32" y="43"/>
                  </a:lnTo>
                  <a:lnTo>
                    <a:pt x="0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74" name="Freeform 46"/>
            <p:cNvSpPr>
              <a:spLocks/>
            </p:cNvSpPr>
            <p:nvPr/>
          </p:nvSpPr>
          <p:spPr bwMode="auto">
            <a:xfrm rot="5400000">
              <a:off x="1980" y="13982"/>
              <a:ext cx="36" cy="29"/>
            </a:xfrm>
            <a:custGeom>
              <a:avLst/>
              <a:gdLst>
                <a:gd name="T0" fmla="*/ 0 w 65"/>
                <a:gd name="T1" fmla="*/ 7 h 58"/>
                <a:gd name="T2" fmla="*/ 5 w 65"/>
                <a:gd name="T3" fmla="*/ 4 h 58"/>
                <a:gd name="T4" fmla="*/ 15 w 65"/>
                <a:gd name="T5" fmla="*/ 0 h 58"/>
                <a:gd name="T6" fmla="*/ 15 w 65"/>
                <a:gd name="T7" fmla="*/ 4 h 58"/>
                <a:gd name="T8" fmla="*/ 20 w 65"/>
                <a:gd name="T9" fmla="*/ 4 h 58"/>
                <a:gd name="T10" fmla="*/ 15 w 65"/>
                <a:gd name="T11" fmla="*/ 15 h 58"/>
                <a:gd name="T12" fmla="*/ 5 w 65"/>
                <a:gd name="T13" fmla="*/ 11 h 58"/>
                <a:gd name="T14" fmla="*/ 0 w 65"/>
                <a:gd name="T15" fmla="*/ 7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5"/>
                <a:gd name="T25" fmla="*/ 0 h 58"/>
                <a:gd name="T26" fmla="*/ 65 w 65"/>
                <a:gd name="T27" fmla="*/ 58 h 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5" h="58">
                  <a:moveTo>
                    <a:pt x="0" y="28"/>
                  </a:moveTo>
                  <a:lnTo>
                    <a:pt x="16" y="15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65" y="15"/>
                  </a:lnTo>
                  <a:lnTo>
                    <a:pt x="48" y="58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75" name="Freeform 47"/>
            <p:cNvSpPr>
              <a:spLocks/>
            </p:cNvSpPr>
            <p:nvPr/>
          </p:nvSpPr>
          <p:spPr bwMode="auto">
            <a:xfrm rot="5400000">
              <a:off x="1977" y="14054"/>
              <a:ext cx="42" cy="29"/>
            </a:xfrm>
            <a:custGeom>
              <a:avLst/>
              <a:gdLst>
                <a:gd name="T0" fmla="*/ 0 w 80"/>
                <a:gd name="T1" fmla="*/ 7 h 58"/>
                <a:gd name="T2" fmla="*/ 9 w 80"/>
                <a:gd name="T3" fmla="*/ 0 h 58"/>
                <a:gd name="T4" fmla="*/ 13 w 80"/>
                <a:gd name="T5" fmla="*/ 0 h 58"/>
                <a:gd name="T6" fmla="*/ 17 w 80"/>
                <a:gd name="T7" fmla="*/ 0 h 58"/>
                <a:gd name="T8" fmla="*/ 22 w 80"/>
                <a:gd name="T9" fmla="*/ 4 h 58"/>
                <a:gd name="T10" fmla="*/ 22 w 80"/>
                <a:gd name="T11" fmla="*/ 11 h 58"/>
                <a:gd name="T12" fmla="*/ 17 w 80"/>
                <a:gd name="T13" fmla="*/ 11 h 58"/>
                <a:gd name="T14" fmla="*/ 13 w 80"/>
                <a:gd name="T15" fmla="*/ 15 h 58"/>
                <a:gd name="T16" fmla="*/ 9 w 80"/>
                <a:gd name="T17" fmla="*/ 11 h 58"/>
                <a:gd name="T18" fmla="*/ 0 w 80"/>
                <a:gd name="T19" fmla="*/ 7 h 5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0"/>
                <a:gd name="T31" fmla="*/ 0 h 58"/>
                <a:gd name="T32" fmla="*/ 80 w 80"/>
                <a:gd name="T33" fmla="*/ 58 h 5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0" h="58">
                  <a:moveTo>
                    <a:pt x="0" y="28"/>
                  </a:moveTo>
                  <a:lnTo>
                    <a:pt x="32" y="0"/>
                  </a:lnTo>
                  <a:lnTo>
                    <a:pt x="48" y="0"/>
                  </a:lnTo>
                  <a:lnTo>
                    <a:pt x="63" y="0"/>
                  </a:lnTo>
                  <a:lnTo>
                    <a:pt x="80" y="15"/>
                  </a:lnTo>
                  <a:lnTo>
                    <a:pt x="80" y="43"/>
                  </a:lnTo>
                  <a:lnTo>
                    <a:pt x="63" y="43"/>
                  </a:lnTo>
                  <a:lnTo>
                    <a:pt x="48" y="58"/>
                  </a:lnTo>
                  <a:lnTo>
                    <a:pt x="32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76" name="Freeform 48"/>
            <p:cNvSpPr>
              <a:spLocks/>
            </p:cNvSpPr>
            <p:nvPr/>
          </p:nvSpPr>
          <p:spPr bwMode="auto">
            <a:xfrm rot="5400000">
              <a:off x="1987" y="13943"/>
              <a:ext cx="16" cy="7"/>
            </a:xfrm>
            <a:custGeom>
              <a:avLst/>
              <a:gdLst>
                <a:gd name="T0" fmla="*/ 0 w 32"/>
                <a:gd name="T1" fmla="*/ 3 h 15"/>
                <a:gd name="T2" fmla="*/ 0 w 32"/>
                <a:gd name="T3" fmla="*/ 0 h 15"/>
                <a:gd name="T4" fmla="*/ 8 w 32"/>
                <a:gd name="T5" fmla="*/ 0 h 15"/>
                <a:gd name="T6" fmla="*/ 8 w 32"/>
                <a:gd name="T7" fmla="*/ 3 h 15"/>
                <a:gd name="T8" fmla="*/ 4 w 32"/>
                <a:gd name="T9" fmla="*/ 3 h 15"/>
                <a:gd name="T10" fmla="*/ 0 w 32"/>
                <a:gd name="T11" fmla="*/ 3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"/>
                <a:gd name="T19" fmla="*/ 0 h 15"/>
                <a:gd name="T20" fmla="*/ 32 w 32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" h="15">
                  <a:moveTo>
                    <a:pt x="0" y="15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15"/>
                  </a:lnTo>
                  <a:lnTo>
                    <a:pt x="15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77" name="Freeform 49"/>
            <p:cNvSpPr>
              <a:spLocks/>
            </p:cNvSpPr>
            <p:nvPr/>
          </p:nvSpPr>
          <p:spPr bwMode="auto">
            <a:xfrm rot="5400000">
              <a:off x="1992" y="15591"/>
              <a:ext cx="33" cy="7"/>
            </a:xfrm>
            <a:custGeom>
              <a:avLst/>
              <a:gdLst>
                <a:gd name="T0" fmla="*/ 0 w 63"/>
                <a:gd name="T1" fmla="*/ 3 h 15"/>
                <a:gd name="T2" fmla="*/ 8 w 63"/>
                <a:gd name="T3" fmla="*/ 0 h 15"/>
                <a:gd name="T4" fmla="*/ 13 w 63"/>
                <a:gd name="T5" fmla="*/ 0 h 15"/>
                <a:gd name="T6" fmla="*/ 17 w 63"/>
                <a:gd name="T7" fmla="*/ 3 h 15"/>
                <a:gd name="T8" fmla="*/ 8 w 63"/>
                <a:gd name="T9" fmla="*/ 3 h 15"/>
                <a:gd name="T10" fmla="*/ 0 w 63"/>
                <a:gd name="T11" fmla="*/ 3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15"/>
                <a:gd name="T20" fmla="*/ 63 w 63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15">
                  <a:moveTo>
                    <a:pt x="0" y="15"/>
                  </a:moveTo>
                  <a:lnTo>
                    <a:pt x="31" y="0"/>
                  </a:lnTo>
                  <a:lnTo>
                    <a:pt x="48" y="0"/>
                  </a:lnTo>
                  <a:lnTo>
                    <a:pt x="63" y="15"/>
                  </a:lnTo>
                  <a:lnTo>
                    <a:pt x="31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78" name="Freeform 50"/>
            <p:cNvSpPr>
              <a:spLocks/>
            </p:cNvSpPr>
            <p:nvPr/>
          </p:nvSpPr>
          <p:spPr bwMode="auto">
            <a:xfrm rot="5400000">
              <a:off x="2004" y="14032"/>
              <a:ext cx="34" cy="13"/>
            </a:xfrm>
            <a:custGeom>
              <a:avLst/>
              <a:gdLst>
                <a:gd name="T0" fmla="*/ 0 w 65"/>
                <a:gd name="T1" fmla="*/ 3 h 29"/>
                <a:gd name="T2" fmla="*/ 9 w 65"/>
                <a:gd name="T3" fmla="*/ 0 h 29"/>
                <a:gd name="T4" fmla="*/ 14 w 65"/>
                <a:gd name="T5" fmla="*/ 0 h 29"/>
                <a:gd name="T6" fmla="*/ 18 w 65"/>
                <a:gd name="T7" fmla="*/ 0 h 29"/>
                <a:gd name="T8" fmla="*/ 14 w 65"/>
                <a:gd name="T9" fmla="*/ 6 h 29"/>
                <a:gd name="T10" fmla="*/ 5 w 65"/>
                <a:gd name="T11" fmla="*/ 6 h 29"/>
                <a:gd name="T12" fmla="*/ 0 w 65"/>
                <a:gd name="T13" fmla="*/ 3 h 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29"/>
                <a:gd name="T23" fmla="*/ 65 w 65"/>
                <a:gd name="T24" fmla="*/ 29 h 2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29">
                  <a:moveTo>
                    <a:pt x="0" y="14"/>
                  </a:moveTo>
                  <a:lnTo>
                    <a:pt x="34" y="0"/>
                  </a:lnTo>
                  <a:lnTo>
                    <a:pt x="50" y="0"/>
                  </a:lnTo>
                  <a:lnTo>
                    <a:pt x="65" y="0"/>
                  </a:lnTo>
                  <a:lnTo>
                    <a:pt x="50" y="29"/>
                  </a:lnTo>
                  <a:lnTo>
                    <a:pt x="17" y="29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79" name="Freeform 51"/>
            <p:cNvSpPr>
              <a:spLocks/>
            </p:cNvSpPr>
            <p:nvPr/>
          </p:nvSpPr>
          <p:spPr bwMode="auto">
            <a:xfrm rot="5400000">
              <a:off x="2008" y="15005"/>
              <a:ext cx="119" cy="51"/>
            </a:xfrm>
            <a:custGeom>
              <a:avLst/>
              <a:gdLst>
                <a:gd name="T0" fmla="*/ 0 w 223"/>
                <a:gd name="T1" fmla="*/ 15 h 100"/>
                <a:gd name="T2" fmla="*/ 0 w 223"/>
                <a:gd name="T3" fmla="*/ 11 h 100"/>
                <a:gd name="T4" fmla="*/ 9 w 223"/>
                <a:gd name="T5" fmla="*/ 11 h 100"/>
                <a:gd name="T6" fmla="*/ 14 w 223"/>
                <a:gd name="T7" fmla="*/ 11 h 100"/>
                <a:gd name="T8" fmla="*/ 27 w 223"/>
                <a:gd name="T9" fmla="*/ 19 h 100"/>
                <a:gd name="T10" fmla="*/ 41 w 223"/>
                <a:gd name="T11" fmla="*/ 19 h 100"/>
                <a:gd name="T12" fmla="*/ 45 w 223"/>
                <a:gd name="T13" fmla="*/ 19 h 100"/>
                <a:gd name="T14" fmla="*/ 50 w 223"/>
                <a:gd name="T15" fmla="*/ 15 h 100"/>
                <a:gd name="T16" fmla="*/ 45 w 223"/>
                <a:gd name="T17" fmla="*/ 11 h 100"/>
                <a:gd name="T18" fmla="*/ 41 w 223"/>
                <a:gd name="T19" fmla="*/ 7 h 100"/>
                <a:gd name="T20" fmla="*/ 36 w 223"/>
                <a:gd name="T21" fmla="*/ 7 h 100"/>
                <a:gd name="T22" fmla="*/ 32 w 223"/>
                <a:gd name="T23" fmla="*/ 7 h 100"/>
                <a:gd name="T24" fmla="*/ 32 w 223"/>
                <a:gd name="T25" fmla="*/ 4 h 100"/>
                <a:gd name="T26" fmla="*/ 32 w 223"/>
                <a:gd name="T27" fmla="*/ 0 h 100"/>
                <a:gd name="T28" fmla="*/ 41 w 223"/>
                <a:gd name="T29" fmla="*/ 0 h 100"/>
                <a:gd name="T30" fmla="*/ 50 w 223"/>
                <a:gd name="T31" fmla="*/ 0 h 100"/>
                <a:gd name="T32" fmla="*/ 59 w 223"/>
                <a:gd name="T33" fmla="*/ 7 h 100"/>
                <a:gd name="T34" fmla="*/ 64 w 223"/>
                <a:gd name="T35" fmla="*/ 15 h 100"/>
                <a:gd name="T36" fmla="*/ 59 w 223"/>
                <a:gd name="T37" fmla="*/ 22 h 100"/>
                <a:gd name="T38" fmla="*/ 54 w 223"/>
                <a:gd name="T39" fmla="*/ 26 h 100"/>
                <a:gd name="T40" fmla="*/ 41 w 223"/>
                <a:gd name="T41" fmla="*/ 26 h 100"/>
                <a:gd name="T42" fmla="*/ 22 w 223"/>
                <a:gd name="T43" fmla="*/ 22 h 100"/>
                <a:gd name="T44" fmla="*/ 0 w 223"/>
                <a:gd name="T45" fmla="*/ 15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23"/>
                <a:gd name="T70" fmla="*/ 0 h 100"/>
                <a:gd name="T71" fmla="*/ 223 w 223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80" name="Freeform 52"/>
            <p:cNvSpPr>
              <a:spLocks/>
            </p:cNvSpPr>
            <p:nvPr/>
          </p:nvSpPr>
          <p:spPr bwMode="auto">
            <a:xfrm rot="5400000">
              <a:off x="2008" y="15005"/>
              <a:ext cx="119" cy="51"/>
            </a:xfrm>
            <a:custGeom>
              <a:avLst/>
              <a:gdLst>
                <a:gd name="T0" fmla="*/ 0 w 223"/>
                <a:gd name="T1" fmla="*/ 15 h 100"/>
                <a:gd name="T2" fmla="*/ 0 w 223"/>
                <a:gd name="T3" fmla="*/ 11 h 100"/>
                <a:gd name="T4" fmla="*/ 0 w 223"/>
                <a:gd name="T5" fmla="*/ 11 h 100"/>
                <a:gd name="T6" fmla="*/ 9 w 223"/>
                <a:gd name="T7" fmla="*/ 11 h 100"/>
                <a:gd name="T8" fmla="*/ 14 w 223"/>
                <a:gd name="T9" fmla="*/ 11 h 100"/>
                <a:gd name="T10" fmla="*/ 27 w 223"/>
                <a:gd name="T11" fmla="*/ 19 h 100"/>
                <a:gd name="T12" fmla="*/ 41 w 223"/>
                <a:gd name="T13" fmla="*/ 19 h 100"/>
                <a:gd name="T14" fmla="*/ 45 w 223"/>
                <a:gd name="T15" fmla="*/ 19 h 100"/>
                <a:gd name="T16" fmla="*/ 50 w 223"/>
                <a:gd name="T17" fmla="*/ 15 h 100"/>
                <a:gd name="T18" fmla="*/ 45 w 223"/>
                <a:gd name="T19" fmla="*/ 11 h 100"/>
                <a:gd name="T20" fmla="*/ 41 w 223"/>
                <a:gd name="T21" fmla="*/ 7 h 100"/>
                <a:gd name="T22" fmla="*/ 36 w 223"/>
                <a:gd name="T23" fmla="*/ 7 h 100"/>
                <a:gd name="T24" fmla="*/ 32 w 223"/>
                <a:gd name="T25" fmla="*/ 7 h 100"/>
                <a:gd name="T26" fmla="*/ 32 w 223"/>
                <a:gd name="T27" fmla="*/ 4 h 100"/>
                <a:gd name="T28" fmla="*/ 32 w 223"/>
                <a:gd name="T29" fmla="*/ 0 h 100"/>
                <a:gd name="T30" fmla="*/ 41 w 223"/>
                <a:gd name="T31" fmla="*/ 0 h 100"/>
                <a:gd name="T32" fmla="*/ 50 w 223"/>
                <a:gd name="T33" fmla="*/ 0 h 100"/>
                <a:gd name="T34" fmla="*/ 59 w 223"/>
                <a:gd name="T35" fmla="*/ 7 h 100"/>
                <a:gd name="T36" fmla="*/ 64 w 223"/>
                <a:gd name="T37" fmla="*/ 15 h 100"/>
                <a:gd name="T38" fmla="*/ 59 w 223"/>
                <a:gd name="T39" fmla="*/ 22 h 100"/>
                <a:gd name="T40" fmla="*/ 54 w 223"/>
                <a:gd name="T41" fmla="*/ 26 h 100"/>
                <a:gd name="T42" fmla="*/ 41 w 223"/>
                <a:gd name="T43" fmla="*/ 26 h 100"/>
                <a:gd name="T44" fmla="*/ 22 w 223"/>
                <a:gd name="T45" fmla="*/ 22 h 100"/>
                <a:gd name="T46" fmla="*/ 0 w 223"/>
                <a:gd name="T47" fmla="*/ 15 h 10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23"/>
                <a:gd name="T73" fmla="*/ 0 h 100"/>
                <a:gd name="T74" fmla="*/ 223 w 223"/>
                <a:gd name="T75" fmla="*/ 100 h 10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81" name="Freeform 53"/>
            <p:cNvSpPr>
              <a:spLocks/>
            </p:cNvSpPr>
            <p:nvPr/>
          </p:nvSpPr>
          <p:spPr bwMode="auto">
            <a:xfrm rot="5400000">
              <a:off x="2040" y="15217"/>
              <a:ext cx="91" cy="73"/>
            </a:xfrm>
            <a:custGeom>
              <a:avLst/>
              <a:gdLst>
                <a:gd name="T0" fmla="*/ 5 w 176"/>
                <a:gd name="T1" fmla="*/ 25 h 146"/>
                <a:gd name="T2" fmla="*/ 0 w 176"/>
                <a:gd name="T3" fmla="*/ 18 h 146"/>
                <a:gd name="T4" fmla="*/ 5 w 176"/>
                <a:gd name="T5" fmla="*/ 7 h 146"/>
                <a:gd name="T6" fmla="*/ 13 w 176"/>
                <a:gd name="T7" fmla="*/ 4 h 146"/>
                <a:gd name="T8" fmla="*/ 26 w 176"/>
                <a:gd name="T9" fmla="*/ 0 h 146"/>
                <a:gd name="T10" fmla="*/ 34 w 176"/>
                <a:gd name="T11" fmla="*/ 0 h 146"/>
                <a:gd name="T12" fmla="*/ 43 w 176"/>
                <a:gd name="T13" fmla="*/ 4 h 146"/>
                <a:gd name="T14" fmla="*/ 47 w 176"/>
                <a:gd name="T15" fmla="*/ 15 h 146"/>
                <a:gd name="T16" fmla="*/ 43 w 176"/>
                <a:gd name="T17" fmla="*/ 18 h 146"/>
                <a:gd name="T18" fmla="*/ 38 w 176"/>
                <a:gd name="T19" fmla="*/ 22 h 146"/>
                <a:gd name="T20" fmla="*/ 34 w 176"/>
                <a:gd name="T21" fmla="*/ 22 h 146"/>
                <a:gd name="T22" fmla="*/ 34 w 176"/>
                <a:gd name="T23" fmla="*/ 15 h 146"/>
                <a:gd name="T24" fmla="*/ 34 w 176"/>
                <a:gd name="T25" fmla="*/ 11 h 146"/>
                <a:gd name="T26" fmla="*/ 30 w 176"/>
                <a:gd name="T27" fmla="*/ 7 h 146"/>
                <a:gd name="T28" fmla="*/ 26 w 176"/>
                <a:gd name="T29" fmla="*/ 7 h 146"/>
                <a:gd name="T30" fmla="*/ 21 w 176"/>
                <a:gd name="T31" fmla="*/ 11 h 146"/>
                <a:gd name="T32" fmla="*/ 18 w 176"/>
                <a:gd name="T33" fmla="*/ 15 h 146"/>
                <a:gd name="T34" fmla="*/ 13 w 176"/>
                <a:gd name="T35" fmla="*/ 22 h 146"/>
                <a:gd name="T36" fmla="*/ 18 w 176"/>
                <a:gd name="T37" fmla="*/ 25 h 146"/>
                <a:gd name="T38" fmla="*/ 26 w 176"/>
                <a:gd name="T39" fmla="*/ 25 h 146"/>
                <a:gd name="T40" fmla="*/ 30 w 176"/>
                <a:gd name="T41" fmla="*/ 25 h 146"/>
                <a:gd name="T42" fmla="*/ 30 w 176"/>
                <a:gd name="T43" fmla="*/ 33 h 146"/>
                <a:gd name="T44" fmla="*/ 26 w 176"/>
                <a:gd name="T45" fmla="*/ 33 h 146"/>
                <a:gd name="T46" fmla="*/ 21 w 176"/>
                <a:gd name="T47" fmla="*/ 37 h 146"/>
                <a:gd name="T48" fmla="*/ 13 w 176"/>
                <a:gd name="T49" fmla="*/ 37 h 146"/>
                <a:gd name="T50" fmla="*/ 9 w 176"/>
                <a:gd name="T51" fmla="*/ 33 h 146"/>
                <a:gd name="T52" fmla="*/ 5 w 176"/>
                <a:gd name="T53" fmla="*/ 25 h 14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76"/>
                <a:gd name="T82" fmla="*/ 0 h 146"/>
                <a:gd name="T83" fmla="*/ 176 w 176"/>
                <a:gd name="T84" fmla="*/ 146 h 14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82" name="Freeform 54"/>
            <p:cNvSpPr>
              <a:spLocks/>
            </p:cNvSpPr>
            <p:nvPr/>
          </p:nvSpPr>
          <p:spPr bwMode="auto">
            <a:xfrm rot="5400000">
              <a:off x="2040" y="15217"/>
              <a:ext cx="91" cy="73"/>
            </a:xfrm>
            <a:custGeom>
              <a:avLst/>
              <a:gdLst>
                <a:gd name="T0" fmla="*/ 5 w 176"/>
                <a:gd name="T1" fmla="*/ 25 h 146"/>
                <a:gd name="T2" fmla="*/ 0 w 176"/>
                <a:gd name="T3" fmla="*/ 18 h 146"/>
                <a:gd name="T4" fmla="*/ 5 w 176"/>
                <a:gd name="T5" fmla="*/ 7 h 146"/>
                <a:gd name="T6" fmla="*/ 13 w 176"/>
                <a:gd name="T7" fmla="*/ 4 h 146"/>
                <a:gd name="T8" fmla="*/ 26 w 176"/>
                <a:gd name="T9" fmla="*/ 0 h 146"/>
                <a:gd name="T10" fmla="*/ 34 w 176"/>
                <a:gd name="T11" fmla="*/ 0 h 146"/>
                <a:gd name="T12" fmla="*/ 43 w 176"/>
                <a:gd name="T13" fmla="*/ 4 h 146"/>
                <a:gd name="T14" fmla="*/ 47 w 176"/>
                <a:gd name="T15" fmla="*/ 15 h 146"/>
                <a:gd name="T16" fmla="*/ 43 w 176"/>
                <a:gd name="T17" fmla="*/ 18 h 146"/>
                <a:gd name="T18" fmla="*/ 38 w 176"/>
                <a:gd name="T19" fmla="*/ 22 h 146"/>
                <a:gd name="T20" fmla="*/ 34 w 176"/>
                <a:gd name="T21" fmla="*/ 22 h 146"/>
                <a:gd name="T22" fmla="*/ 34 w 176"/>
                <a:gd name="T23" fmla="*/ 15 h 146"/>
                <a:gd name="T24" fmla="*/ 34 w 176"/>
                <a:gd name="T25" fmla="*/ 11 h 146"/>
                <a:gd name="T26" fmla="*/ 30 w 176"/>
                <a:gd name="T27" fmla="*/ 7 h 146"/>
                <a:gd name="T28" fmla="*/ 26 w 176"/>
                <a:gd name="T29" fmla="*/ 7 h 146"/>
                <a:gd name="T30" fmla="*/ 21 w 176"/>
                <a:gd name="T31" fmla="*/ 11 h 146"/>
                <a:gd name="T32" fmla="*/ 18 w 176"/>
                <a:gd name="T33" fmla="*/ 15 h 146"/>
                <a:gd name="T34" fmla="*/ 13 w 176"/>
                <a:gd name="T35" fmla="*/ 22 h 146"/>
                <a:gd name="T36" fmla="*/ 18 w 176"/>
                <a:gd name="T37" fmla="*/ 25 h 146"/>
                <a:gd name="T38" fmla="*/ 18 w 176"/>
                <a:gd name="T39" fmla="*/ 25 h 146"/>
                <a:gd name="T40" fmla="*/ 26 w 176"/>
                <a:gd name="T41" fmla="*/ 25 h 146"/>
                <a:gd name="T42" fmla="*/ 26 w 176"/>
                <a:gd name="T43" fmla="*/ 25 h 146"/>
                <a:gd name="T44" fmla="*/ 30 w 176"/>
                <a:gd name="T45" fmla="*/ 25 h 146"/>
                <a:gd name="T46" fmla="*/ 30 w 176"/>
                <a:gd name="T47" fmla="*/ 33 h 146"/>
                <a:gd name="T48" fmla="*/ 26 w 176"/>
                <a:gd name="T49" fmla="*/ 33 h 146"/>
                <a:gd name="T50" fmla="*/ 21 w 176"/>
                <a:gd name="T51" fmla="*/ 37 h 146"/>
                <a:gd name="T52" fmla="*/ 13 w 176"/>
                <a:gd name="T53" fmla="*/ 37 h 146"/>
                <a:gd name="T54" fmla="*/ 9 w 176"/>
                <a:gd name="T55" fmla="*/ 33 h 146"/>
                <a:gd name="T56" fmla="*/ 5 w 176"/>
                <a:gd name="T57" fmla="*/ 25 h 14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76"/>
                <a:gd name="T88" fmla="*/ 0 h 146"/>
                <a:gd name="T89" fmla="*/ 176 w 176"/>
                <a:gd name="T90" fmla="*/ 146 h 14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83" name="Freeform 55"/>
            <p:cNvSpPr>
              <a:spLocks/>
            </p:cNvSpPr>
            <p:nvPr/>
          </p:nvSpPr>
          <p:spPr bwMode="auto">
            <a:xfrm rot="5400000">
              <a:off x="2718" y="14875"/>
              <a:ext cx="24" cy="1346"/>
            </a:xfrm>
            <a:custGeom>
              <a:avLst/>
              <a:gdLst>
                <a:gd name="T0" fmla="*/ 0 w 48"/>
                <a:gd name="T1" fmla="*/ 669 h 2695"/>
                <a:gd name="T2" fmla="*/ 4 w 48"/>
                <a:gd name="T3" fmla="*/ 36 h 2695"/>
                <a:gd name="T4" fmla="*/ 4 w 48"/>
                <a:gd name="T5" fmla="*/ 18 h 2695"/>
                <a:gd name="T6" fmla="*/ 4 w 48"/>
                <a:gd name="T7" fmla="*/ 7 h 2695"/>
                <a:gd name="T8" fmla="*/ 9 w 48"/>
                <a:gd name="T9" fmla="*/ 0 h 2695"/>
                <a:gd name="T10" fmla="*/ 12 w 48"/>
                <a:gd name="T11" fmla="*/ 40 h 2695"/>
                <a:gd name="T12" fmla="*/ 9 w 48"/>
                <a:gd name="T13" fmla="*/ 672 h 2695"/>
                <a:gd name="T14" fmla="*/ 4 w 48"/>
                <a:gd name="T15" fmla="*/ 672 h 2695"/>
                <a:gd name="T16" fmla="*/ 0 w 48"/>
                <a:gd name="T17" fmla="*/ 672 h 2695"/>
                <a:gd name="T18" fmla="*/ 0 w 48"/>
                <a:gd name="T19" fmla="*/ 669 h 269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8"/>
                <a:gd name="T31" fmla="*/ 0 h 2695"/>
                <a:gd name="T32" fmla="*/ 48 w 48"/>
                <a:gd name="T33" fmla="*/ 2695 h 269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8" h="2695">
                  <a:moveTo>
                    <a:pt x="0" y="2680"/>
                  </a:moveTo>
                  <a:lnTo>
                    <a:pt x="16" y="145"/>
                  </a:lnTo>
                  <a:lnTo>
                    <a:pt x="16" y="73"/>
                  </a:lnTo>
                  <a:lnTo>
                    <a:pt x="16" y="30"/>
                  </a:lnTo>
                  <a:lnTo>
                    <a:pt x="33" y="0"/>
                  </a:lnTo>
                  <a:lnTo>
                    <a:pt x="48" y="160"/>
                  </a:lnTo>
                  <a:lnTo>
                    <a:pt x="33" y="2695"/>
                  </a:lnTo>
                  <a:lnTo>
                    <a:pt x="16" y="2695"/>
                  </a:lnTo>
                  <a:lnTo>
                    <a:pt x="0" y="2695"/>
                  </a:lnTo>
                  <a:lnTo>
                    <a:pt x="0" y="268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84" name="Freeform 56"/>
            <p:cNvSpPr>
              <a:spLocks/>
            </p:cNvSpPr>
            <p:nvPr/>
          </p:nvSpPr>
          <p:spPr bwMode="auto">
            <a:xfrm rot="5400000">
              <a:off x="2736" y="14900"/>
              <a:ext cx="26" cy="1381"/>
            </a:xfrm>
            <a:custGeom>
              <a:avLst/>
              <a:gdLst>
                <a:gd name="T0" fmla="*/ 0 w 48"/>
                <a:gd name="T1" fmla="*/ 0 h 2767"/>
                <a:gd name="T2" fmla="*/ 14 w 48"/>
                <a:gd name="T3" fmla="*/ 3 h 2767"/>
                <a:gd name="T4" fmla="*/ 14 w 48"/>
                <a:gd name="T5" fmla="*/ 7 h 2767"/>
                <a:gd name="T6" fmla="*/ 14 w 48"/>
                <a:gd name="T7" fmla="*/ 11 h 2767"/>
                <a:gd name="T8" fmla="*/ 14 w 48"/>
                <a:gd name="T9" fmla="*/ 21 h 2767"/>
                <a:gd name="T10" fmla="*/ 14 w 48"/>
                <a:gd name="T11" fmla="*/ 32 h 2767"/>
                <a:gd name="T12" fmla="*/ 14 w 48"/>
                <a:gd name="T13" fmla="*/ 47 h 2767"/>
                <a:gd name="T14" fmla="*/ 14 w 48"/>
                <a:gd name="T15" fmla="*/ 65 h 2767"/>
                <a:gd name="T16" fmla="*/ 14 w 48"/>
                <a:gd name="T17" fmla="*/ 86 h 2767"/>
                <a:gd name="T18" fmla="*/ 14 w 48"/>
                <a:gd name="T19" fmla="*/ 108 h 2767"/>
                <a:gd name="T20" fmla="*/ 14 w 48"/>
                <a:gd name="T21" fmla="*/ 134 h 2767"/>
                <a:gd name="T22" fmla="*/ 14 w 48"/>
                <a:gd name="T23" fmla="*/ 162 h 2767"/>
                <a:gd name="T24" fmla="*/ 14 w 48"/>
                <a:gd name="T25" fmla="*/ 220 h 2767"/>
                <a:gd name="T26" fmla="*/ 14 w 48"/>
                <a:gd name="T27" fmla="*/ 281 h 2767"/>
                <a:gd name="T28" fmla="*/ 14 w 48"/>
                <a:gd name="T29" fmla="*/ 343 h 2767"/>
                <a:gd name="T30" fmla="*/ 14 w 48"/>
                <a:gd name="T31" fmla="*/ 404 h 2767"/>
                <a:gd name="T32" fmla="*/ 14 w 48"/>
                <a:gd name="T33" fmla="*/ 465 h 2767"/>
                <a:gd name="T34" fmla="*/ 14 w 48"/>
                <a:gd name="T35" fmla="*/ 524 h 2767"/>
                <a:gd name="T36" fmla="*/ 9 w 48"/>
                <a:gd name="T37" fmla="*/ 549 h 2767"/>
                <a:gd name="T38" fmla="*/ 9 w 48"/>
                <a:gd name="T39" fmla="*/ 573 h 2767"/>
                <a:gd name="T40" fmla="*/ 9 w 48"/>
                <a:gd name="T41" fmla="*/ 599 h 2767"/>
                <a:gd name="T42" fmla="*/ 9 w 48"/>
                <a:gd name="T43" fmla="*/ 620 h 2767"/>
                <a:gd name="T44" fmla="*/ 9 w 48"/>
                <a:gd name="T45" fmla="*/ 635 h 2767"/>
                <a:gd name="T46" fmla="*/ 9 w 48"/>
                <a:gd name="T47" fmla="*/ 653 h 2767"/>
                <a:gd name="T48" fmla="*/ 9 w 48"/>
                <a:gd name="T49" fmla="*/ 664 h 2767"/>
                <a:gd name="T50" fmla="*/ 9 w 48"/>
                <a:gd name="T51" fmla="*/ 675 h 2767"/>
                <a:gd name="T52" fmla="*/ 9 w 48"/>
                <a:gd name="T53" fmla="*/ 678 h 2767"/>
                <a:gd name="T54" fmla="*/ 9 w 48"/>
                <a:gd name="T55" fmla="*/ 682 h 2767"/>
                <a:gd name="T56" fmla="*/ 0 w 48"/>
                <a:gd name="T57" fmla="*/ 689 h 2767"/>
                <a:gd name="T58" fmla="*/ 0 w 48"/>
                <a:gd name="T59" fmla="*/ 686 h 2767"/>
                <a:gd name="T60" fmla="*/ 0 w 48"/>
                <a:gd name="T61" fmla="*/ 678 h 2767"/>
                <a:gd name="T62" fmla="*/ 0 w 48"/>
                <a:gd name="T63" fmla="*/ 671 h 2767"/>
                <a:gd name="T64" fmla="*/ 0 w 48"/>
                <a:gd name="T65" fmla="*/ 657 h 2767"/>
                <a:gd name="T66" fmla="*/ 0 w 48"/>
                <a:gd name="T67" fmla="*/ 642 h 2767"/>
                <a:gd name="T68" fmla="*/ 0 w 48"/>
                <a:gd name="T69" fmla="*/ 624 h 2767"/>
                <a:gd name="T70" fmla="*/ 0 w 48"/>
                <a:gd name="T71" fmla="*/ 602 h 2767"/>
                <a:gd name="T72" fmla="*/ 0 w 48"/>
                <a:gd name="T73" fmla="*/ 581 h 2767"/>
                <a:gd name="T74" fmla="*/ 0 w 48"/>
                <a:gd name="T75" fmla="*/ 555 h 2767"/>
                <a:gd name="T76" fmla="*/ 0 w 48"/>
                <a:gd name="T77" fmla="*/ 527 h 2767"/>
                <a:gd name="T78" fmla="*/ 0 w 48"/>
                <a:gd name="T79" fmla="*/ 469 h 2767"/>
                <a:gd name="T80" fmla="*/ 0 w 48"/>
                <a:gd name="T81" fmla="*/ 408 h 2767"/>
                <a:gd name="T82" fmla="*/ 0 w 48"/>
                <a:gd name="T83" fmla="*/ 343 h 2767"/>
                <a:gd name="T84" fmla="*/ 0 w 48"/>
                <a:gd name="T85" fmla="*/ 277 h 2767"/>
                <a:gd name="T86" fmla="*/ 0 w 48"/>
                <a:gd name="T87" fmla="*/ 216 h 2767"/>
                <a:gd name="T88" fmla="*/ 0 w 48"/>
                <a:gd name="T89" fmla="*/ 159 h 2767"/>
                <a:gd name="T90" fmla="*/ 0 w 48"/>
                <a:gd name="T91" fmla="*/ 134 h 2767"/>
                <a:gd name="T92" fmla="*/ 0 w 48"/>
                <a:gd name="T93" fmla="*/ 104 h 2767"/>
                <a:gd name="T94" fmla="*/ 0 w 48"/>
                <a:gd name="T95" fmla="*/ 83 h 2767"/>
                <a:gd name="T96" fmla="*/ 0 w 48"/>
                <a:gd name="T97" fmla="*/ 61 h 2767"/>
                <a:gd name="T98" fmla="*/ 0 w 48"/>
                <a:gd name="T99" fmla="*/ 43 h 2767"/>
                <a:gd name="T100" fmla="*/ 0 w 48"/>
                <a:gd name="T101" fmla="*/ 28 h 2767"/>
                <a:gd name="T102" fmla="*/ 0 w 48"/>
                <a:gd name="T103" fmla="*/ 14 h 2767"/>
                <a:gd name="T104" fmla="*/ 0 w 48"/>
                <a:gd name="T105" fmla="*/ 7 h 2767"/>
                <a:gd name="T106" fmla="*/ 0 w 48"/>
                <a:gd name="T107" fmla="*/ 0 h 276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48"/>
                <a:gd name="T163" fmla="*/ 0 h 2767"/>
                <a:gd name="T164" fmla="*/ 48 w 48"/>
                <a:gd name="T165" fmla="*/ 2767 h 276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48" h="2767">
                  <a:moveTo>
                    <a:pt x="0" y="0"/>
                  </a:move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87"/>
                  </a:lnTo>
                  <a:lnTo>
                    <a:pt x="48" y="130"/>
                  </a:lnTo>
                  <a:lnTo>
                    <a:pt x="48" y="189"/>
                  </a:lnTo>
                  <a:lnTo>
                    <a:pt x="48" y="261"/>
                  </a:lnTo>
                  <a:lnTo>
                    <a:pt x="48" y="347"/>
                  </a:lnTo>
                  <a:lnTo>
                    <a:pt x="48" y="434"/>
                  </a:lnTo>
                  <a:lnTo>
                    <a:pt x="48" y="536"/>
                  </a:lnTo>
                  <a:lnTo>
                    <a:pt x="48" y="651"/>
                  </a:lnTo>
                  <a:lnTo>
                    <a:pt x="48" y="883"/>
                  </a:lnTo>
                  <a:lnTo>
                    <a:pt x="48" y="1130"/>
                  </a:lnTo>
                  <a:lnTo>
                    <a:pt x="48" y="1376"/>
                  </a:lnTo>
                  <a:lnTo>
                    <a:pt x="48" y="1623"/>
                  </a:lnTo>
                  <a:lnTo>
                    <a:pt x="48" y="1868"/>
                  </a:lnTo>
                  <a:lnTo>
                    <a:pt x="48" y="2101"/>
                  </a:lnTo>
                  <a:lnTo>
                    <a:pt x="31" y="2202"/>
                  </a:lnTo>
                  <a:lnTo>
                    <a:pt x="31" y="2303"/>
                  </a:lnTo>
                  <a:lnTo>
                    <a:pt x="31" y="2404"/>
                  </a:lnTo>
                  <a:lnTo>
                    <a:pt x="31" y="2491"/>
                  </a:lnTo>
                  <a:lnTo>
                    <a:pt x="31" y="2550"/>
                  </a:lnTo>
                  <a:lnTo>
                    <a:pt x="31" y="2621"/>
                  </a:lnTo>
                  <a:lnTo>
                    <a:pt x="31" y="2665"/>
                  </a:lnTo>
                  <a:lnTo>
                    <a:pt x="31" y="2708"/>
                  </a:lnTo>
                  <a:lnTo>
                    <a:pt x="31" y="2723"/>
                  </a:lnTo>
                  <a:lnTo>
                    <a:pt x="31" y="2738"/>
                  </a:lnTo>
                  <a:lnTo>
                    <a:pt x="0" y="2767"/>
                  </a:lnTo>
                  <a:lnTo>
                    <a:pt x="0" y="2752"/>
                  </a:lnTo>
                  <a:lnTo>
                    <a:pt x="0" y="2723"/>
                  </a:lnTo>
                  <a:lnTo>
                    <a:pt x="0" y="2695"/>
                  </a:lnTo>
                  <a:lnTo>
                    <a:pt x="0" y="2636"/>
                  </a:lnTo>
                  <a:lnTo>
                    <a:pt x="0" y="2578"/>
                  </a:lnTo>
                  <a:lnTo>
                    <a:pt x="0" y="2506"/>
                  </a:lnTo>
                  <a:lnTo>
                    <a:pt x="0" y="2419"/>
                  </a:lnTo>
                  <a:lnTo>
                    <a:pt x="0" y="2333"/>
                  </a:lnTo>
                  <a:lnTo>
                    <a:pt x="0" y="2231"/>
                  </a:lnTo>
                  <a:lnTo>
                    <a:pt x="0" y="2116"/>
                  </a:lnTo>
                  <a:lnTo>
                    <a:pt x="0" y="1883"/>
                  </a:lnTo>
                  <a:lnTo>
                    <a:pt x="0" y="1636"/>
                  </a:lnTo>
                  <a:lnTo>
                    <a:pt x="0" y="1376"/>
                  </a:lnTo>
                  <a:lnTo>
                    <a:pt x="0" y="1115"/>
                  </a:lnTo>
                  <a:lnTo>
                    <a:pt x="0" y="868"/>
                  </a:lnTo>
                  <a:lnTo>
                    <a:pt x="0" y="638"/>
                  </a:lnTo>
                  <a:lnTo>
                    <a:pt x="0" y="536"/>
                  </a:lnTo>
                  <a:lnTo>
                    <a:pt x="0" y="419"/>
                  </a:lnTo>
                  <a:lnTo>
                    <a:pt x="0" y="332"/>
                  </a:lnTo>
                  <a:lnTo>
                    <a:pt x="0" y="246"/>
                  </a:lnTo>
                  <a:lnTo>
                    <a:pt x="0" y="174"/>
                  </a:lnTo>
                  <a:lnTo>
                    <a:pt x="0" y="115"/>
                  </a:lnTo>
                  <a:lnTo>
                    <a:pt x="0" y="57"/>
                  </a:lnTo>
                  <a:lnTo>
                    <a:pt x="0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85" name="Freeform 57"/>
            <p:cNvSpPr>
              <a:spLocks/>
            </p:cNvSpPr>
            <p:nvPr/>
          </p:nvSpPr>
          <p:spPr bwMode="auto">
            <a:xfrm rot="5400000">
              <a:off x="2042" y="14924"/>
              <a:ext cx="151" cy="79"/>
            </a:xfrm>
            <a:custGeom>
              <a:avLst/>
              <a:gdLst>
                <a:gd name="T0" fmla="*/ 13 w 288"/>
                <a:gd name="T1" fmla="*/ 36 h 158"/>
                <a:gd name="T2" fmla="*/ 18 w 288"/>
                <a:gd name="T3" fmla="*/ 25 h 158"/>
                <a:gd name="T4" fmla="*/ 18 w 288"/>
                <a:gd name="T5" fmla="*/ 22 h 158"/>
                <a:gd name="T6" fmla="*/ 18 w 288"/>
                <a:gd name="T7" fmla="*/ 14 h 158"/>
                <a:gd name="T8" fmla="*/ 13 w 288"/>
                <a:gd name="T9" fmla="*/ 14 h 158"/>
                <a:gd name="T10" fmla="*/ 9 w 288"/>
                <a:gd name="T11" fmla="*/ 14 h 158"/>
                <a:gd name="T12" fmla="*/ 4 w 288"/>
                <a:gd name="T13" fmla="*/ 18 h 158"/>
                <a:gd name="T14" fmla="*/ 0 w 288"/>
                <a:gd name="T15" fmla="*/ 14 h 158"/>
                <a:gd name="T16" fmla="*/ 4 w 288"/>
                <a:gd name="T17" fmla="*/ 7 h 158"/>
                <a:gd name="T18" fmla="*/ 9 w 288"/>
                <a:gd name="T19" fmla="*/ 3 h 158"/>
                <a:gd name="T20" fmla="*/ 13 w 288"/>
                <a:gd name="T21" fmla="*/ 3 h 158"/>
                <a:gd name="T22" fmla="*/ 18 w 288"/>
                <a:gd name="T23" fmla="*/ 3 h 158"/>
                <a:gd name="T24" fmla="*/ 22 w 288"/>
                <a:gd name="T25" fmla="*/ 7 h 158"/>
                <a:gd name="T26" fmla="*/ 26 w 288"/>
                <a:gd name="T27" fmla="*/ 11 h 158"/>
                <a:gd name="T28" fmla="*/ 26 w 288"/>
                <a:gd name="T29" fmla="*/ 18 h 158"/>
                <a:gd name="T30" fmla="*/ 26 w 288"/>
                <a:gd name="T31" fmla="*/ 29 h 158"/>
                <a:gd name="T32" fmla="*/ 44 w 288"/>
                <a:gd name="T33" fmla="*/ 25 h 158"/>
                <a:gd name="T34" fmla="*/ 62 w 288"/>
                <a:gd name="T35" fmla="*/ 25 h 158"/>
                <a:gd name="T36" fmla="*/ 66 w 288"/>
                <a:gd name="T37" fmla="*/ 18 h 158"/>
                <a:gd name="T38" fmla="*/ 66 w 288"/>
                <a:gd name="T39" fmla="*/ 14 h 158"/>
                <a:gd name="T40" fmla="*/ 66 w 288"/>
                <a:gd name="T41" fmla="*/ 11 h 158"/>
                <a:gd name="T42" fmla="*/ 62 w 288"/>
                <a:gd name="T43" fmla="*/ 7 h 158"/>
                <a:gd name="T44" fmla="*/ 58 w 288"/>
                <a:gd name="T45" fmla="*/ 11 h 158"/>
                <a:gd name="T46" fmla="*/ 53 w 288"/>
                <a:gd name="T47" fmla="*/ 14 h 158"/>
                <a:gd name="T48" fmla="*/ 49 w 288"/>
                <a:gd name="T49" fmla="*/ 14 h 158"/>
                <a:gd name="T50" fmla="*/ 44 w 288"/>
                <a:gd name="T51" fmla="*/ 14 h 158"/>
                <a:gd name="T52" fmla="*/ 44 w 288"/>
                <a:gd name="T53" fmla="*/ 11 h 158"/>
                <a:gd name="T54" fmla="*/ 49 w 288"/>
                <a:gd name="T55" fmla="*/ 7 h 158"/>
                <a:gd name="T56" fmla="*/ 53 w 288"/>
                <a:gd name="T57" fmla="*/ 3 h 158"/>
                <a:gd name="T58" fmla="*/ 62 w 288"/>
                <a:gd name="T59" fmla="*/ 0 h 158"/>
                <a:gd name="T60" fmla="*/ 66 w 288"/>
                <a:gd name="T61" fmla="*/ 0 h 158"/>
                <a:gd name="T62" fmla="*/ 75 w 288"/>
                <a:gd name="T63" fmla="*/ 3 h 158"/>
                <a:gd name="T64" fmla="*/ 79 w 288"/>
                <a:gd name="T65" fmla="*/ 7 h 158"/>
                <a:gd name="T66" fmla="*/ 79 w 288"/>
                <a:gd name="T67" fmla="*/ 18 h 158"/>
                <a:gd name="T68" fmla="*/ 75 w 288"/>
                <a:gd name="T69" fmla="*/ 25 h 158"/>
                <a:gd name="T70" fmla="*/ 62 w 288"/>
                <a:gd name="T71" fmla="*/ 33 h 158"/>
                <a:gd name="T72" fmla="*/ 53 w 288"/>
                <a:gd name="T73" fmla="*/ 36 h 158"/>
                <a:gd name="T74" fmla="*/ 40 w 288"/>
                <a:gd name="T75" fmla="*/ 36 h 158"/>
                <a:gd name="T76" fmla="*/ 26 w 288"/>
                <a:gd name="T77" fmla="*/ 36 h 158"/>
                <a:gd name="T78" fmla="*/ 26 w 288"/>
                <a:gd name="T79" fmla="*/ 33 h 158"/>
                <a:gd name="T80" fmla="*/ 18 w 288"/>
                <a:gd name="T81" fmla="*/ 36 h 158"/>
                <a:gd name="T82" fmla="*/ 18 w 288"/>
                <a:gd name="T83" fmla="*/ 40 h 158"/>
                <a:gd name="T84" fmla="*/ 13 w 288"/>
                <a:gd name="T85" fmla="*/ 36 h 15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88"/>
                <a:gd name="T130" fmla="*/ 0 h 158"/>
                <a:gd name="T131" fmla="*/ 288 w 288"/>
                <a:gd name="T132" fmla="*/ 158 h 15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86" name="Freeform 58"/>
            <p:cNvSpPr>
              <a:spLocks/>
            </p:cNvSpPr>
            <p:nvPr/>
          </p:nvSpPr>
          <p:spPr bwMode="auto">
            <a:xfrm rot="5400000">
              <a:off x="2042" y="14924"/>
              <a:ext cx="151" cy="79"/>
            </a:xfrm>
            <a:custGeom>
              <a:avLst/>
              <a:gdLst>
                <a:gd name="T0" fmla="*/ 13 w 288"/>
                <a:gd name="T1" fmla="*/ 36 h 158"/>
                <a:gd name="T2" fmla="*/ 18 w 288"/>
                <a:gd name="T3" fmla="*/ 25 h 158"/>
                <a:gd name="T4" fmla="*/ 18 w 288"/>
                <a:gd name="T5" fmla="*/ 22 h 158"/>
                <a:gd name="T6" fmla="*/ 18 w 288"/>
                <a:gd name="T7" fmla="*/ 14 h 158"/>
                <a:gd name="T8" fmla="*/ 18 w 288"/>
                <a:gd name="T9" fmla="*/ 14 h 158"/>
                <a:gd name="T10" fmla="*/ 13 w 288"/>
                <a:gd name="T11" fmla="*/ 14 h 158"/>
                <a:gd name="T12" fmla="*/ 9 w 288"/>
                <a:gd name="T13" fmla="*/ 14 h 158"/>
                <a:gd name="T14" fmla="*/ 4 w 288"/>
                <a:gd name="T15" fmla="*/ 18 h 158"/>
                <a:gd name="T16" fmla="*/ 4 w 288"/>
                <a:gd name="T17" fmla="*/ 18 h 158"/>
                <a:gd name="T18" fmla="*/ 0 w 288"/>
                <a:gd name="T19" fmla="*/ 14 h 158"/>
                <a:gd name="T20" fmla="*/ 4 w 288"/>
                <a:gd name="T21" fmla="*/ 7 h 158"/>
                <a:gd name="T22" fmla="*/ 9 w 288"/>
                <a:gd name="T23" fmla="*/ 3 h 158"/>
                <a:gd name="T24" fmla="*/ 13 w 288"/>
                <a:gd name="T25" fmla="*/ 3 h 158"/>
                <a:gd name="T26" fmla="*/ 18 w 288"/>
                <a:gd name="T27" fmla="*/ 3 h 158"/>
                <a:gd name="T28" fmla="*/ 22 w 288"/>
                <a:gd name="T29" fmla="*/ 7 h 158"/>
                <a:gd name="T30" fmla="*/ 26 w 288"/>
                <a:gd name="T31" fmla="*/ 11 h 158"/>
                <a:gd name="T32" fmla="*/ 26 w 288"/>
                <a:gd name="T33" fmla="*/ 18 h 158"/>
                <a:gd name="T34" fmla="*/ 26 w 288"/>
                <a:gd name="T35" fmla="*/ 29 h 158"/>
                <a:gd name="T36" fmla="*/ 44 w 288"/>
                <a:gd name="T37" fmla="*/ 25 h 158"/>
                <a:gd name="T38" fmla="*/ 62 w 288"/>
                <a:gd name="T39" fmla="*/ 25 h 158"/>
                <a:gd name="T40" fmla="*/ 66 w 288"/>
                <a:gd name="T41" fmla="*/ 18 h 158"/>
                <a:gd name="T42" fmla="*/ 66 w 288"/>
                <a:gd name="T43" fmla="*/ 14 h 158"/>
                <a:gd name="T44" fmla="*/ 66 w 288"/>
                <a:gd name="T45" fmla="*/ 11 h 158"/>
                <a:gd name="T46" fmla="*/ 62 w 288"/>
                <a:gd name="T47" fmla="*/ 7 h 158"/>
                <a:gd name="T48" fmla="*/ 58 w 288"/>
                <a:gd name="T49" fmla="*/ 11 h 158"/>
                <a:gd name="T50" fmla="*/ 53 w 288"/>
                <a:gd name="T51" fmla="*/ 14 h 158"/>
                <a:gd name="T52" fmla="*/ 49 w 288"/>
                <a:gd name="T53" fmla="*/ 14 h 158"/>
                <a:gd name="T54" fmla="*/ 44 w 288"/>
                <a:gd name="T55" fmla="*/ 14 h 158"/>
                <a:gd name="T56" fmla="*/ 44 w 288"/>
                <a:gd name="T57" fmla="*/ 11 h 158"/>
                <a:gd name="T58" fmla="*/ 49 w 288"/>
                <a:gd name="T59" fmla="*/ 7 h 158"/>
                <a:gd name="T60" fmla="*/ 53 w 288"/>
                <a:gd name="T61" fmla="*/ 3 h 158"/>
                <a:gd name="T62" fmla="*/ 62 w 288"/>
                <a:gd name="T63" fmla="*/ 0 h 158"/>
                <a:gd name="T64" fmla="*/ 66 w 288"/>
                <a:gd name="T65" fmla="*/ 0 h 158"/>
                <a:gd name="T66" fmla="*/ 75 w 288"/>
                <a:gd name="T67" fmla="*/ 3 h 158"/>
                <a:gd name="T68" fmla="*/ 79 w 288"/>
                <a:gd name="T69" fmla="*/ 7 h 158"/>
                <a:gd name="T70" fmla="*/ 79 w 288"/>
                <a:gd name="T71" fmla="*/ 18 h 158"/>
                <a:gd name="T72" fmla="*/ 75 w 288"/>
                <a:gd name="T73" fmla="*/ 25 h 158"/>
                <a:gd name="T74" fmla="*/ 62 w 288"/>
                <a:gd name="T75" fmla="*/ 33 h 158"/>
                <a:gd name="T76" fmla="*/ 53 w 288"/>
                <a:gd name="T77" fmla="*/ 36 h 158"/>
                <a:gd name="T78" fmla="*/ 40 w 288"/>
                <a:gd name="T79" fmla="*/ 36 h 158"/>
                <a:gd name="T80" fmla="*/ 26 w 288"/>
                <a:gd name="T81" fmla="*/ 36 h 158"/>
                <a:gd name="T82" fmla="*/ 26 w 288"/>
                <a:gd name="T83" fmla="*/ 33 h 158"/>
                <a:gd name="T84" fmla="*/ 18 w 288"/>
                <a:gd name="T85" fmla="*/ 36 h 158"/>
                <a:gd name="T86" fmla="*/ 18 w 288"/>
                <a:gd name="T87" fmla="*/ 40 h 158"/>
                <a:gd name="T88" fmla="*/ 13 w 288"/>
                <a:gd name="T89" fmla="*/ 36 h 15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88"/>
                <a:gd name="T136" fmla="*/ 0 h 158"/>
                <a:gd name="T137" fmla="*/ 288 w 288"/>
                <a:gd name="T138" fmla="*/ 158 h 15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87" name="Freeform 59"/>
            <p:cNvSpPr>
              <a:spLocks/>
            </p:cNvSpPr>
            <p:nvPr/>
          </p:nvSpPr>
          <p:spPr bwMode="auto">
            <a:xfrm rot="5400000">
              <a:off x="2103" y="15177"/>
              <a:ext cx="60" cy="51"/>
            </a:xfrm>
            <a:custGeom>
              <a:avLst/>
              <a:gdLst>
                <a:gd name="T0" fmla="*/ 14 w 112"/>
                <a:gd name="T1" fmla="*/ 26 h 100"/>
                <a:gd name="T2" fmla="*/ 5 w 112"/>
                <a:gd name="T3" fmla="*/ 7 h 100"/>
                <a:gd name="T4" fmla="*/ 0 w 112"/>
                <a:gd name="T5" fmla="*/ 4 h 100"/>
                <a:gd name="T6" fmla="*/ 0 w 112"/>
                <a:gd name="T7" fmla="*/ 0 h 100"/>
                <a:gd name="T8" fmla="*/ 18 w 112"/>
                <a:gd name="T9" fmla="*/ 4 h 100"/>
                <a:gd name="T10" fmla="*/ 32 w 112"/>
                <a:gd name="T11" fmla="*/ 11 h 100"/>
                <a:gd name="T12" fmla="*/ 32 w 112"/>
                <a:gd name="T13" fmla="*/ 15 h 100"/>
                <a:gd name="T14" fmla="*/ 27 w 112"/>
                <a:gd name="T15" fmla="*/ 15 h 100"/>
                <a:gd name="T16" fmla="*/ 23 w 112"/>
                <a:gd name="T17" fmla="*/ 22 h 100"/>
                <a:gd name="T18" fmla="*/ 18 w 112"/>
                <a:gd name="T19" fmla="*/ 26 h 100"/>
                <a:gd name="T20" fmla="*/ 14 w 112"/>
                <a:gd name="T21" fmla="*/ 26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2"/>
                <a:gd name="T34" fmla="*/ 0 h 100"/>
                <a:gd name="T35" fmla="*/ 112 w 112"/>
                <a:gd name="T36" fmla="*/ 100 h 1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88" name="Freeform 60"/>
            <p:cNvSpPr>
              <a:spLocks/>
            </p:cNvSpPr>
            <p:nvPr/>
          </p:nvSpPr>
          <p:spPr bwMode="auto">
            <a:xfrm rot="5400000">
              <a:off x="2103" y="15177"/>
              <a:ext cx="60" cy="51"/>
            </a:xfrm>
            <a:custGeom>
              <a:avLst/>
              <a:gdLst>
                <a:gd name="T0" fmla="*/ 14 w 112"/>
                <a:gd name="T1" fmla="*/ 26 h 100"/>
                <a:gd name="T2" fmla="*/ 5 w 112"/>
                <a:gd name="T3" fmla="*/ 7 h 100"/>
                <a:gd name="T4" fmla="*/ 0 w 112"/>
                <a:gd name="T5" fmla="*/ 4 h 100"/>
                <a:gd name="T6" fmla="*/ 0 w 112"/>
                <a:gd name="T7" fmla="*/ 0 h 100"/>
                <a:gd name="T8" fmla="*/ 0 w 112"/>
                <a:gd name="T9" fmla="*/ 0 h 100"/>
                <a:gd name="T10" fmla="*/ 18 w 112"/>
                <a:gd name="T11" fmla="*/ 4 h 100"/>
                <a:gd name="T12" fmla="*/ 32 w 112"/>
                <a:gd name="T13" fmla="*/ 11 h 100"/>
                <a:gd name="T14" fmla="*/ 32 w 112"/>
                <a:gd name="T15" fmla="*/ 15 h 100"/>
                <a:gd name="T16" fmla="*/ 27 w 112"/>
                <a:gd name="T17" fmla="*/ 15 h 100"/>
                <a:gd name="T18" fmla="*/ 23 w 112"/>
                <a:gd name="T19" fmla="*/ 22 h 100"/>
                <a:gd name="T20" fmla="*/ 18 w 112"/>
                <a:gd name="T21" fmla="*/ 26 h 100"/>
                <a:gd name="T22" fmla="*/ 14 w 112"/>
                <a:gd name="T23" fmla="*/ 26 h 100"/>
                <a:gd name="T24" fmla="*/ 14 w 112"/>
                <a:gd name="T25" fmla="*/ 26 h 1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12"/>
                <a:gd name="T40" fmla="*/ 0 h 100"/>
                <a:gd name="T41" fmla="*/ 112 w 112"/>
                <a:gd name="T42" fmla="*/ 100 h 10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89" name="Freeform 61"/>
            <p:cNvSpPr>
              <a:spLocks/>
            </p:cNvSpPr>
            <p:nvPr/>
          </p:nvSpPr>
          <p:spPr bwMode="auto">
            <a:xfrm rot="5400000">
              <a:off x="2196" y="14995"/>
              <a:ext cx="126" cy="114"/>
            </a:xfrm>
            <a:custGeom>
              <a:avLst/>
              <a:gdLst>
                <a:gd name="T0" fmla="*/ 0 w 240"/>
                <a:gd name="T1" fmla="*/ 50 h 230"/>
                <a:gd name="T2" fmla="*/ 0 w 240"/>
                <a:gd name="T3" fmla="*/ 46 h 230"/>
                <a:gd name="T4" fmla="*/ 5 w 240"/>
                <a:gd name="T5" fmla="*/ 43 h 230"/>
                <a:gd name="T6" fmla="*/ 13 w 240"/>
                <a:gd name="T7" fmla="*/ 32 h 230"/>
                <a:gd name="T8" fmla="*/ 36 w 240"/>
                <a:gd name="T9" fmla="*/ 14 h 230"/>
                <a:gd name="T10" fmla="*/ 58 w 240"/>
                <a:gd name="T11" fmla="*/ 0 h 230"/>
                <a:gd name="T12" fmla="*/ 62 w 240"/>
                <a:gd name="T13" fmla="*/ 3 h 230"/>
                <a:gd name="T14" fmla="*/ 66 w 240"/>
                <a:gd name="T15" fmla="*/ 7 h 230"/>
                <a:gd name="T16" fmla="*/ 58 w 240"/>
                <a:gd name="T17" fmla="*/ 18 h 230"/>
                <a:gd name="T18" fmla="*/ 45 w 240"/>
                <a:gd name="T19" fmla="*/ 32 h 230"/>
                <a:gd name="T20" fmla="*/ 13 w 240"/>
                <a:gd name="T21" fmla="*/ 54 h 230"/>
                <a:gd name="T22" fmla="*/ 9 w 240"/>
                <a:gd name="T23" fmla="*/ 57 h 230"/>
                <a:gd name="T24" fmla="*/ 5 w 240"/>
                <a:gd name="T25" fmla="*/ 57 h 230"/>
                <a:gd name="T26" fmla="*/ 0 w 240"/>
                <a:gd name="T27" fmla="*/ 50 h 23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40"/>
                <a:gd name="T43" fmla="*/ 0 h 230"/>
                <a:gd name="T44" fmla="*/ 240 w 240"/>
                <a:gd name="T45" fmla="*/ 230 h 23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40" h="230">
                  <a:moveTo>
                    <a:pt x="0" y="202"/>
                  </a:moveTo>
                  <a:lnTo>
                    <a:pt x="0" y="187"/>
                  </a:lnTo>
                  <a:lnTo>
                    <a:pt x="17" y="173"/>
                  </a:lnTo>
                  <a:lnTo>
                    <a:pt x="48" y="130"/>
                  </a:lnTo>
                  <a:lnTo>
                    <a:pt x="129" y="57"/>
                  </a:lnTo>
                  <a:lnTo>
                    <a:pt x="209" y="0"/>
                  </a:lnTo>
                  <a:lnTo>
                    <a:pt x="225" y="13"/>
                  </a:lnTo>
                  <a:lnTo>
                    <a:pt x="240" y="28"/>
                  </a:lnTo>
                  <a:lnTo>
                    <a:pt x="209" y="72"/>
                  </a:lnTo>
                  <a:lnTo>
                    <a:pt x="161" y="130"/>
                  </a:lnTo>
                  <a:lnTo>
                    <a:pt x="48" y="217"/>
                  </a:lnTo>
                  <a:lnTo>
                    <a:pt x="33" y="230"/>
                  </a:lnTo>
                  <a:lnTo>
                    <a:pt x="17" y="230"/>
                  </a:lnTo>
                  <a:lnTo>
                    <a:pt x="0" y="2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90" name="Freeform 62"/>
            <p:cNvSpPr>
              <a:spLocks/>
            </p:cNvSpPr>
            <p:nvPr/>
          </p:nvSpPr>
          <p:spPr bwMode="auto">
            <a:xfrm rot="5400000">
              <a:off x="2247" y="15232"/>
              <a:ext cx="60" cy="94"/>
            </a:xfrm>
            <a:custGeom>
              <a:avLst/>
              <a:gdLst>
                <a:gd name="T0" fmla="*/ 0 w 113"/>
                <a:gd name="T1" fmla="*/ 40 h 188"/>
                <a:gd name="T2" fmla="*/ 0 w 113"/>
                <a:gd name="T3" fmla="*/ 33 h 188"/>
                <a:gd name="T4" fmla="*/ 0 w 113"/>
                <a:gd name="T5" fmla="*/ 22 h 188"/>
                <a:gd name="T6" fmla="*/ 4 w 113"/>
                <a:gd name="T7" fmla="*/ 22 h 188"/>
                <a:gd name="T8" fmla="*/ 4 w 113"/>
                <a:gd name="T9" fmla="*/ 33 h 188"/>
                <a:gd name="T10" fmla="*/ 10 w 113"/>
                <a:gd name="T11" fmla="*/ 37 h 188"/>
                <a:gd name="T12" fmla="*/ 13 w 113"/>
                <a:gd name="T13" fmla="*/ 37 h 188"/>
                <a:gd name="T14" fmla="*/ 18 w 113"/>
                <a:gd name="T15" fmla="*/ 37 h 188"/>
                <a:gd name="T16" fmla="*/ 23 w 113"/>
                <a:gd name="T17" fmla="*/ 33 h 188"/>
                <a:gd name="T18" fmla="*/ 18 w 113"/>
                <a:gd name="T19" fmla="*/ 25 h 188"/>
                <a:gd name="T20" fmla="*/ 13 w 113"/>
                <a:gd name="T21" fmla="*/ 18 h 188"/>
                <a:gd name="T22" fmla="*/ 4 w 113"/>
                <a:gd name="T23" fmla="*/ 4 h 188"/>
                <a:gd name="T24" fmla="*/ 4 w 113"/>
                <a:gd name="T25" fmla="*/ 0 h 188"/>
                <a:gd name="T26" fmla="*/ 10 w 113"/>
                <a:gd name="T27" fmla="*/ 0 h 188"/>
                <a:gd name="T28" fmla="*/ 18 w 113"/>
                <a:gd name="T29" fmla="*/ 11 h 188"/>
                <a:gd name="T30" fmla="*/ 27 w 113"/>
                <a:gd name="T31" fmla="*/ 22 h 188"/>
                <a:gd name="T32" fmla="*/ 32 w 113"/>
                <a:gd name="T33" fmla="*/ 33 h 188"/>
                <a:gd name="T34" fmla="*/ 27 w 113"/>
                <a:gd name="T35" fmla="*/ 44 h 188"/>
                <a:gd name="T36" fmla="*/ 23 w 113"/>
                <a:gd name="T37" fmla="*/ 47 h 188"/>
                <a:gd name="T38" fmla="*/ 13 w 113"/>
                <a:gd name="T39" fmla="*/ 47 h 188"/>
                <a:gd name="T40" fmla="*/ 4 w 113"/>
                <a:gd name="T41" fmla="*/ 44 h 188"/>
                <a:gd name="T42" fmla="*/ 0 w 113"/>
                <a:gd name="T43" fmla="*/ 40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88"/>
                <a:gd name="T68" fmla="*/ 113 w 113"/>
                <a:gd name="T69" fmla="*/ 188 h 18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91" name="Freeform 63"/>
            <p:cNvSpPr>
              <a:spLocks/>
            </p:cNvSpPr>
            <p:nvPr/>
          </p:nvSpPr>
          <p:spPr bwMode="auto">
            <a:xfrm rot="5400000">
              <a:off x="2247" y="15232"/>
              <a:ext cx="60" cy="94"/>
            </a:xfrm>
            <a:custGeom>
              <a:avLst/>
              <a:gdLst>
                <a:gd name="T0" fmla="*/ 0 w 113"/>
                <a:gd name="T1" fmla="*/ 40 h 188"/>
                <a:gd name="T2" fmla="*/ 0 w 113"/>
                <a:gd name="T3" fmla="*/ 33 h 188"/>
                <a:gd name="T4" fmla="*/ 0 w 113"/>
                <a:gd name="T5" fmla="*/ 22 h 188"/>
                <a:gd name="T6" fmla="*/ 4 w 113"/>
                <a:gd name="T7" fmla="*/ 22 h 188"/>
                <a:gd name="T8" fmla="*/ 4 w 113"/>
                <a:gd name="T9" fmla="*/ 33 h 188"/>
                <a:gd name="T10" fmla="*/ 10 w 113"/>
                <a:gd name="T11" fmla="*/ 37 h 188"/>
                <a:gd name="T12" fmla="*/ 13 w 113"/>
                <a:gd name="T13" fmla="*/ 37 h 188"/>
                <a:gd name="T14" fmla="*/ 18 w 113"/>
                <a:gd name="T15" fmla="*/ 37 h 188"/>
                <a:gd name="T16" fmla="*/ 23 w 113"/>
                <a:gd name="T17" fmla="*/ 33 h 188"/>
                <a:gd name="T18" fmla="*/ 18 w 113"/>
                <a:gd name="T19" fmla="*/ 25 h 188"/>
                <a:gd name="T20" fmla="*/ 13 w 113"/>
                <a:gd name="T21" fmla="*/ 18 h 188"/>
                <a:gd name="T22" fmla="*/ 4 w 113"/>
                <a:gd name="T23" fmla="*/ 4 h 188"/>
                <a:gd name="T24" fmla="*/ 4 w 113"/>
                <a:gd name="T25" fmla="*/ 0 h 188"/>
                <a:gd name="T26" fmla="*/ 10 w 113"/>
                <a:gd name="T27" fmla="*/ 0 h 188"/>
                <a:gd name="T28" fmla="*/ 18 w 113"/>
                <a:gd name="T29" fmla="*/ 11 h 188"/>
                <a:gd name="T30" fmla="*/ 27 w 113"/>
                <a:gd name="T31" fmla="*/ 22 h 188"/>
                <a:gd name="T32" fmla="*/ 32 w 113"/>
                <a:gd name="T33" fmla="*/ 33 h 188"/>
                <a:gd name="T34" fmla="*/ 27 w 113"/>
                <a:gd name="T35" fmla="*/ 44 h 188"/>
                <a:gd name="T36" fmla="*/ 23 w 113"/>
                <a:gd name="T37" fmla="*/ 47 h 188"/>
                <a:gd name="T38" fmla="*/ 13 w 113"/>
                <a:gd name="T39" fmla="*/ 47 h 188"/>
                <a:gd name="T40" fmla="*/ 4 w 113"/>
                <a:gd name="T41" fmla="*/ 44 h 188"/>
                <a:gd name="T42" fmla="*/ 0 w 113"/>
                <a:gd name="T43" fmla="*/ 40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88"/>
                <a:gd name="T68" fmla="*/ 113 w 113"/>
                <a:gd name="T69" fmla="*/ 188 h 18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92" name="Freeform 64"/>
            <p:cNvSpPr>
              <a:spLocks/>
            </p:cNvSpPr>
            <p:nvPr/>
          </p:nvSpPr>
          <p:spPr bwMode="auto">
            <a:xfrm rot="5400000">
              <a:off x="2259" y="15006"/>
              <a:ext cx="60" cy="42"/>
            </a:xfrm>
            <a:custGeom>
              <a:avLst/>
              <a:gdLst>
                <a:gd name="T0" fmla="*/ 0 w 112"/>
                <a:gd name="T1" fmla="*/ 20 h 87"/>
                <a:gd name="T2" fmla="*/ 27 w 112"/>
                <a:gd name="T3" fmla="*/ 0 h 87"/>
                <a:gd name="T4" fmla="*/ 32 w 112"/>
                <a:gd name="T5" fmla="*/ 0 h 87"/>
                <a:gd name="T6" fmla="*/ 18 w 112"/>
                <a:gd name="T7" fmla="*/ 14 h 87"/>
                <a:gd name="T8" fmla="*/ 9 w 112"/>
                <a:gd name="T9" fmla="*/ 17 h 87"/>
                <a:gd name="T10" fmla="*/ 0 w 112"/>
                <a:gd name="T11" fmla="*/ 20 h 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2"/>
                <a:gd name="T19" fmla="*/ 0 h 87"/>
                <a:gd name="T20" fmla="*/ 112 w 112"/>
                <a:gd name="T21" fmla="*/ 87 h 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2" h="87">
                  <a:moveTo>
                    <a:pt x="0" y="87"/>
                  </a:moveTo>
                  <a:lnTo>
                    <a:pt x="96" y="0"/>
                  </a:lnTo>
                  <a:lnTo>
                    <a:pt x="112" y="0"/>
                  </a:lnTo>
                  <a:lnTo>
                    <a:pt x="64" y="59"/>
                  </a:lnTo>
                  <a:lnTo>
                    <a:pt x="31" y="74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93" name="Freeform 65"/>
            <p:cNvSpPr>
              <a:spLocks/>
            </p:cNvSpPr>
            <p:nvPr/>
          </p:nvSpPr>
          <p:spPr bwMode="auto">
            <a:xfrm rot="5400000">
              <a:off x="2245" y="15330"/>
              <a:ext cx="91" cy="49"/>
            </a:xfrm>
            <a:custGeom>
              <a:avLst/>
              <a:gdLst>
                <a:gd name="T0" fmla="*/ 0 w 175"/>
                <a:gd name="T1" fmla="*/ 3 h 100"/>
                <a:gd name="T2" fmla="*/ 0 w 175"/>
                <a:gd name="T3" fmla="*/ 0 h 100"/>
                <a:gd name="T4" fmla="*/ 4 w 175"/>
                <a:gd name="T5" fmla="*/ 0 h 100"/>
                <a:gd name="T6" fmla="*/ 17 w 175"/>
                <a:gd name="T7" fmla="*/ 10 h 100"/>
                <a:gd name="T8" fmla="*/ 26 w 175"/>
                <a:gd name="T9" fmla="*/ 14 h 100"/>
                <a:gd name="T10" fmla="*/ 30 w 175"/>
                <a:gd name="T11" fmla="*/ 14 h 100"/>
                <a:gd name="T12" fmla="*/ 34 w 175"/>
                <a:gd name="T13" fmla="*/ 14 h 100"/>
                <a:gd name="T14" fmla="*/ 39 w 175"/>
                <a:gd name="T15" fmla="*/ 10 h 100"/>
                <a:gd name="T16" fmla="*/ 34 w 175"/>
                <a:gd name="T17" fmla="*/ 7 h 100"/>
                <a:gd name="T18" fmla="*/ 30 w 175"/>
                <a:gd name="T19" fmla="*/ 7 h 100"/>
                <a:gd name="T20" fmla="*/ 30 w 175"/>
                <a:gd name="T21" fmla="*/ 3 h 100"/>
                <a:gd name="T22" fmla="*/ 34 w 175"/>
                <a:gd name="T23" fmla="*/ 0 h 100"/>
                <a:gd name="T24" fmla="*/ 39 w 175"/>
                <a:gd name="T25" fmla="*/ 0 h 100"/>
                <a:gd name="T26" fmla="*/ 47 w 175"/>
                <a:gd name="T27" fmla="*/ 7 h 100"/>
                <a:gd name="T28" fmla="*/ 47 w 175"/>
                <a:gd name="T29" fmla="*/ 14 h 100"/>
                <a:gd name="T30" fmla="*/ 47 w 175"/>
                <a:gd name="T31" fmla="*/ 17 h 100"/>
                <a:gd name="T32" fmla="*/ 43 w 175"/>
                <a:gd name="T33" fmla="*/ 24 h 100"/>
                <a:gd name="T34" fmla="*/ 39 w 175"/>
                <a:gd name="T35" fmla="*/ 24 h 100"/>
                <a:gd name="T36" fmla="*/ 26 w 175"/>
                <a:gd name="T37" fmla="*/ 24 h 100"/>
                <a:gd name="T38" fmla="*/ 13 w 175"/>
                <a:gd name="T39" fmla="*/ 17 h 100"/>
                <a:gd name="T40" fmla="*/ 8 w 175"/>
                <a:gd name="T41" fmla="*/ 10 h 100"/>
                <a:gd name="T42" fmla="*/ 0 w 175"/>
                <a:gd name="T43" fmla="*/ 3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5"/>
                <a:gd name="T67" fmla="*/ 0 h 100"/>
                <a:gd name="T68" fmla="*/ 175 w 175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94" name="Freeform 66"/>
            <p:cNvSpPr>
              <a:spLocks/>
            </p:cNvSpPr>
            <p:nvPr/>
          </p:nvSpPr>
          <p:spPr bwMode="auto">
            <a:xfrm rot="5400000">
              <a:off x="2245" y="15330"/>
              <a:ext cx="91" cy="49"/>
            </a:xfrm>
            <a:custGeom>
              <a:avLst/>
              <a:gdLst>
                <a:gd name="T0" fmla="*/ 0 w 175"/>
                <a:gd name="T1" fmla="*/ 3 h 100"/>
                <a:gd name="T2" fmla="*/ 0 w 175"/>
                <a:gd name="T3" fmla="*/ 0 h 100"/>
                <a:gd name="T4" fmla="*/ 4 w 175"/>
                <a:gd name="T5" fmla="*/ 0 h 100"/>
                <a:gd name="T6" fmla="*/ 17 w 175"/>
                <a:gd name="T7" fmla="*/ 10 h 100"/>
                <a:gd name="T8" fmla="*/ 26 w 175"/>
                <a:gd name="T9" fmla="*/ 14 h 100"/>
                <a:gd name="T10" fmla="*/ 30 w 175"/>
                <a:gd name="T11" fmla="*/ 14 h 100"/>
                <a:gd name="T12" fmla="*/ 34 w 175"/>
                <a:gd name="T13" fmla="*/ 14 h 100"/>
                <a:gd name="T14" fmla="*/ 39 w 175"/>
                <a:gd name="T15" fmla="*/ 10 h 100"/>
                <a:gd name="T16" fmla="*/ 34 w 175"/>
                <a:gd name="T17" fmla="*/ 7 h 100"/>
                <a:gd name="T18" fmla="*/ 30 w 175"/>
                <a:gd name="T19" fmla="*/ 7 h 100"/>
                <a:gd name="T20" fmla="*/ 30 w 175"/>
                <a:gd name="T21" fmla="*/ 3 h 100"/>
                <a:gd name="T22" fmla="*/ 34 w 175"/>
                <a:gd name="T23" fmla="*/ 0 h 100"/>
                <a:gd name="T24" fmla="*/ 39 w 175"/>
                <a:gd name="T25" fmla="*/ 0 h 100"/>
                <a:gd name="T26" fmla="*/ 47 w 175"/>
                <a:gd name="T27" fmla="*/ 7 h 100"/>
                <a:gd name="T28" fmla="*/ 47 w 175"/>
                <a:gd name="T29" fmla="*/ 14 h 100"/>
                <a:gd name="T30" fmla="*/ 47 w 175"/>
                <a:gd name="T31" fmla="*/ 17 h 100"/>
                <a:gd name="T32" fmla="*/ 43 w 175"/>
                <a:gd name="T33" fmla="*/ 24 h 100"/>
                <a:gd name="T34" fmla="*/ 39 w 175"/>
                <a:gd name="T35" fmla="*/ 24 h 100"/>
                <a:gd name="T36" fmla="*/ 26 w 175"/>
                <a:gd name="T37" fmla="*/ 24 h 100"/>
                <a:gd name="T38" fmla="*/ 13 w 175"/>
                <a:gd name="T39" fmla="*/ 17 h 100"/>
                <a:gd name="T40" fmla="*/ 8 w 175"/>
                <a:gd name="T41" fmla="*/ 10 h 100"/>
                <a:gd name="T42" fmla="*/ 0 w 175"/>
                <a:gd name="T43" fmla="*/ 3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5"/>
                <a:gd name="T67" fmla="*/ 0 h 100"/>
                <a:gd name="T68" fmla="*/ 175 w 175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95" name="Freeform 67"/>
            <p:cNvSpPr>
              <a:spLocks/>
            </p:cNvSpPr>
            <p:nvPr/>
          </p:nvSpPr>
          <p:spPr bwMode="auto">
            <a:xfrm rot="5400000">
              <a:off x="2277" y="14653"/>
              <a:ext cx="24" cy="42"/>
            </a:xfrm>
            <a:custGeom>
              <a:avLst/>
              <a:gdLst>
                <a:gd name="T0" fmla="*/ 0 w 48"/>
                <a:gd name="T1" fmla="*/ 0 h 87"/>
                <a:gd name="T2" fmla="*/ 8 w 48"/>
                <a:gd name="T3" fmla="*/ 3 h 87"/>
                <a:gd name="T4" fmla="*/ 12 w 48"/>
                <a:gd name="T5" fmla="*/ 7 h 87"/>
                <a:gd name="T6" fmla="*/ 12 w 48"/>
                <a:gd name="T7" fmla="*/ 20 h 87"/>
                <a:gd name="T8" fmla="*/ 0 w 48"/>
                <a:gd name="T9" fmla="*/ 10 h 87"/>
                <a:gd name="T10" fmla="*/ 0 w 48"/>
                <a:gd name="T11" fmla="*/ 7 h 87"/>
                <a:gd name="T12" fmla="*/ 0 w 48"/>
                <a:gd name="T13" fmla="*/ 3 h 87"/>
                <a:gd name="T14" fmla="*/ 0 w 48"/>
                <a:gd name="T15" fmla="*/ 0 h 8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87"/>
                <a:gd name="T26" fmla="*/ 48 w 48"/>
                <a:gd name="T27" fmla="*/ 87 h 8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87">
                  <a:moveTo>
                    <a:pt x="0" y="0"/>
                  </a:moveTo>
                  <a:lnTo>
                    <a:pt x="31" y="15"/>
                  </a:lnTo>
                  <a:lnTo>
                    <a:pt x="48" y="30"/>
                  </a:lnTo>
                  <a:lnTo>
                    <a:pt x="48" y="87"/>
                  </a:lnTo>
                  <a:lnTo>
                    <a:pt x="0" y="44"/>
                  </a:lnTo>
                  <a:lnTo>
                    <a:pt x="0" y="30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96" name="Freeform 68"/>
            <p:cNvSpPr>
              <a:spLocks/>
            </p:cNvSpPr>
            <p:nvPr/>
          </p:nvSpPr>
          <p:spPr bwMode="auto">
            <a:xfrm rot="5400000">
              <a:off x="2279" y="15167"/>
              <a:ext cx="68" cy="80"/>
            </a:xfrm>
            <a:custGeom>
              <a:avLst/>
              <a:gdLst>
                <a:gd name="T0" fmla="*/ 0 w 129"/>
                <a:gd name="T1" fmla="*/ 36 h 161"/>
                <a:gd name="T2" fmla="*/ 0 w 129"/>
                <a:gd name="T3" fmla="*/ 32 h 161"/>
                <a:gd name="T4" fmla="*/ 0 w 129"/>
                <a:gd name="T5" fmla="*/ 25 h 161"/>
                <a:gd name="T6" fmla="*/ 0 w 129"/>
                <a:gd name="T7" fmla="*/ 18 h 161"/>
                <a:gd name="T8" fmla="*/ 4 w 129"/>
                <a:gd name="T9" fmla="*/ 14 h 161"/>
                <a:gd name="T10" fmla="*/ 9 w 129"/>
                <a:gd name="T11" fmla="*/ 14 h 161"/>
                <a:gd name="T12" fmla="*/ 9 w 129"/>
                <a:gd name="T13" fmla="*/ 18 h 161"/>
                <a:gd name="T14" fmla="*/ 9 w 129"/>
                <a:gd name="T15" fmla="*/ 25 h 161"/>
                <a:gd name="T16" fmla="*/ 9 w 129"/>
                <a:gd name="T17" fmla="*/ 32 h 161"/>
                <a:gd name="T18" fmla="*/ 13 w 129"/>
                <a:gd name="T19" fmla="*/ 32 h 161"/>
                <a:gd name="T20" fmla="*/ 18 w 129"/>
                <a:gd name="T21" fmla="*/ 32 h 161"/>
                <a:gd name="T22" fmla="*/ 27 w 129"/>
                <a:gd name="T23" fmla="*/ 25 h 161"/>
                <a:gd name="T24" fmla="*/ 27 w 129"/>
                <a:gd name="T25" fmla="*/ 14 h 161"/>
                <a:gd name="T26" fmla="*/ 27 w 129"/>
                <a:gd name="T27" fmla="*/ 0 h 161"/>
                <a:gd name="T28" fmla="*/ 31 w 129"/>
                <a:gd name="T29" fmla="*/ 0 h 161"/>
                <a:gd name="T30" fmla="*/ 36 w 129"/>
                <a:gd name="T31" fmla="*/ 7 h 161"/>
                <a:gd name="T32" fmla="*/ 36 w 129"/>
                <a:gd name="T33" fmla="*/ 18 h 161"/>
                <a:gd name="T34" fmla="*/ 36 w 129"/>
                <a:gd name="T35" fmla="*/ 25 h 161"/>
                <a:gd name="T36" fmla="*/ 31 w 129"/>
                <a:gd name="T37" fmla="*/ 36 h 161"/>
                <a:gd name="T38" fmla="*/ 23 w 129"/>
                <a:gd name="T39" fmla="*/ 40 h 161"/>
                <a:gd name="T40" fmla="*/ 18 w 129"/>
                <a:gd name="T41" fmla="*/ 40 h 161"/>
                <a:gd name="T42" fmla="*/ 9 w 129"/>
                <a:gd name="T43" fmla="*/ 40 h 161"/>
                <a:gd name="T44" fmla="*/ 0 w 129"/>
                <a:gd name="T45" fmla="*/ 36 h 16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9"/>
                <a:gd name="T70" fmla="*/ 0 h 161"/>
                <a:gd name="T71" fmla="*/ 129 w 129"/>
                <a:gd name="T72" fmla="*/ 161 h 16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97" name="Freeform 69"/>
            <p:cNvSpPr>
              <a:spLocks/>
            </p:cNvSpPr>
            <p:nvPr/>
          </p:nvSpPr>
          <p:spPr bwMode="auto">
            <a:xfrm rot="5400000">
              <a:off x="2279" y="15167"/>
              <a:ext cx="68" cy="80"/>
            </a:xfrm>
            <a:custGeom>
              <a:avLst/>
              <a:gdLst>
                <a:gd name="T0" fmla="*/ 0 w 129"/>
                <a:gd name="T1" fmla="*/ 36 h 161"/>
                <a:gd name="T2" fmla="*/ 0 w 129"/>
                <a:gd name="T3" fmla="*/ 32 h 161"/>
                <a:gd name="T4" fmla="*/ 0 w 129"/>
                <a:gd name="T5" fmla="*/ 25 h 161"/>
                <a:gd name="T6" fmla="*/ 0 w 129"/>
                <a:gd name="T7" fmla="*/ 18 h 161"/>
                <a:gd name="T8" fmla="*/ 4 w 129"/>
                <a:gd name="T9" fmla="*/ 14 h 161"/>
                <a:gd name="T10" fmla="*/ 9 w 129"/>
                <a:gd name="T11" fmla="*/ 14 h 161"/>
                <a:gd name="T12" fmla="*/ 9 w 129"/>
                <a:gd name="T13" fmla="*/ 18 h 161"/>
                <a:gd name="T14" fmla="*/ 9 w 129"/>
                <a:gd name="T15" fmla="*/ 25 h 161"/>
                <a:gd name="T16" fmla="*/ 9 w 129"/>
                <a:gd name="T17" fmla="*/ 32 h 161"/>
                <a:gd name="T18" fmla="*/ 13 w 129"/>
                <a:gd name="T19" fmla="*/ 32 h 161"/>
                <a:gd name="T20" fmla="*/ 18 w 129"/>
                <a:gd name="T21" fmla="*/ 32 h 161"/>
                <a:gd name="T22" fmla="*/ 27 w 129"/>
                <a:gd name="T23" fmla="*/ 25 h 161"/>
                <a:gd name="T24" fmla="*/ 27 w 129"/>
                <a:gd name="T25" fmla="*/ 14 h 161"/>
                <a:gd name="T26" fmla="*/ 27 w 129"/>
                <a:gd name="T27" fmla="*/ 0 h 161"/>
                <a:gd name="T28" fmla="*/ 31 w 129"/>
                <a:gd name="T29" fmla="*/ 0 h 161"/>
                <a:gd name="T30" fmla="*/ 31 w 129"/>
                <a:gd name="T31" fmla="*/ 0 h 161"/>
                <a:gd name="T32" fmla="*/ 36 w 129"/>
                <a:gd name="T33" fmla="*/ 7 h 161"/>
                <a:gd name="T34" fmla="*/ 36 w 129"/>
                <a:gd name="T35" fmla="*/ 18 h 161"/>
                <a:gd name="T36" fmla="*/ 36 w 129"/>
                <a:gd name="T37" fmla="*/ 25 h 161"/>
                <a:gd name="T38" fmla="*/ 31 w 129"/>
                <a:gd name="T39" fmla="*/ 36 h 161"/>
                <a:gd name="T40" fmla="*/ 23 w 129"/>
                <a:gd name="T41" fmla="*/ 40 h 161"/>
                <a:gd name="T42" fmla="*/ 18 w 129"/>
                <a:gd name="T43" fmla="*/ 40 h 161"/>
                <a:gd name="T44" fmla="*/ 9 w 129"/>
                <a:gd name="T45" fmla="*/ 40 h 161"/>
                <a:gd name="T46" fmla="*/ 0 w 129"/>
                <a:gd name="T47" fmla="*/ 36 h 16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29"/>
                <a:gd name="T73" fmla="*/ 0 h 161"/>
                <a:gd name="T74" fmla="*/ 129 w 129"/>
                <a:gd name="T75" fmla="*/ 161 h 16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98" name="Freeform 70"/>
            <p:cNvSpPr>
              <a:spLocks/>
            </p:cNvSpPr>
            <p:nvPr/>
          </p:nvSpPr>
          <p:spPr bwMode="auto">
            <a:xfrm rot="5400000">
              <a:off x="2245" y="14612"/>
              <a:ext cx="456" cy="384"/>
            </a:xfrm>
            <a:custGeom>
              <a:avLst/>
              <a:gdLst>
                <a:gd name="T0" fmla="*/ 0 w 866"/>
                <a:gd name="T1" fmla="*/ 181 h 768"/>
                <a:gd name="T2" fmla="*/ 13 w 866"/>
                <a:gd name="T3" fmla="*/ 181 h 768"/>
                <a:gd name="T4" fmla="*/ 27 w 866"/>
                <a:gd name="T5" fmla="*/ 174 h 768"/>
                <a:gd name="T6" fmla="*/ 36 w 866"/>
                <a:gd name="T7" fmla="*/ 131 h 768"/>
                <a:gd name="T8" fmla="*/ 71 w 866"/>
                <a:gd name="T9" fmla="*/ 105 h 768"/>
                <a:gd name="T10" fmla="*/ 120 w 866"/>
                <a:gd name="T11" fmla="*/ 108 h 768"/>
                <a:gd name="T12" fmla="*/ 174 w 866"/>
                <a:gd name="T13" fmla="*/ 142 h 768"/>
                <a:gd name="T14" fmla="*/ 129 w 866"/>
                <a:gd name="T15" fmla="*/ 84 h 768"/>
                <a:gd name="T16" fmla="*/ 124 w 866"/>
                <a:gd name="T17" fmla="*/ 54 h 768"/>
                <a:gd name="T18" fmla="*/ 151 w 866"/>
                <a:gd name="T19" fmla="*/ 29 h 768"/>
                <a:gd name="T20" fmla="*/ 191 w 866"/>
                <a:gd name="T21" fmla="*/ 22 h 768"/>
                <a:gd name="T22" fmla="*/ 227 w 866"/>
                <a:gd name="T23" fmla="*/ 11 h 768"/>
                <a:gd name="T24" fmla="*/ 213 w 866"/>
                <a:gd name="T25" fmla="*/ 11 h 768"/>
                <a:gd name="T26" fmla="*/ 231 w 866"/>
                <a:gd name="T27" fmla="*/ 0 h 768"/>
                <a:gd name="T28" fmla="*/ 240 w 866"/>
                <a:gd name="T29" fmla="*/ 7 h 768"/>
                <a:gd name="T30" fmla="*/ 217 w 866"/>
                <a:gd name="T31" fmla="*/ 25 h 768"/>
                <a:gd name="T32" fmla="*/ 195 w 866"/>
                <a:gd name="T33" fmla="*/ 37 h 768"/>
                <a:gd name="T34" fmla="*/ 213 w 866"/>
                <a:gd name="T35" fmla="*/ 47 h 768"/>
                <a:gd name="T36" fmla="*/ 213 w 866"/>
                <a:gd name="T37" fmla="*/ 69 h 768"/>
                <a:gd name="T38" fmla="*/ 182 w 866"/>
                <a:gd name="T39" fmla="*/ 80 h 768"/>
                <a:gd name="T40" fmla="*/ 164 w 866"/>
                <a:gd name="T41" fmla="*/ 69 h 768"/>
                <a:gd name="T42" fmla="*/ 178 w 866"/>
                <a:gd name="T43" fmla="*/ 69 h 768"/>
                <a:gd name="T44" fmla="*/ 191 w 866"/>
                <a:gd name="T45" fmla="*/ 58 h 768"/>
                <a:gd name="T46" fmla="*/ 169 w 866"/>
                <a:gd name="T47" fmla="*/ 44 h 768"/>
                <a:gd name="T48" fmla="*/ 146 w 866"/>
                <a:gd name="T49" fmla="*/ 51 h 768"/>
                <a:gd name="T50" fmla="*/ 142 w 866"/>
                <a:gd name="T51" fmla="*/ 91 h 768"/>
                <a:gd name="T52" fmla="*/ 160 w 866"/>
                <a:gd name="T53" fmla="*/ 116 h 768"/>
                <a:gd name="T54" fmla="*/ 155 w 866"/>
                <a:gd name="T55" fmla="*/ 95 h 768"/>
                <a:gd name="T56" fmla="*/ 151 w 866"/>
                <a:gd name="T57" fmla="*/ 69 h 768"/>
                <a:gd name="T58" fmla="*/ 169 w 866"/>
                <a:gd name="T59" fmla="*/ 112 h 768"/>
                <a:gd name="T60" fmla="*/ 236 w 866"/>
                <a:gd name="T61" fmla="*/ 171 h 768"/>
                <a:gd name="T62" fmla="*/ 146 w 866"/>
                <a:gd name="T63" fmla="*/ 138 h 768"/>
                <a:gd name="T64" fmla="*/ 89 w 866"/>
                <a:gd name="T65" fmla="*/ 123 h 768"/>
                <a:gd name="T66" fmla="*/ 142 w 866"/>
                <a:gd name="T67" fmla="*/ 131 h 768"/>
                <a:gd name="T68" fmla="*/ 129 w 866"/>
                <a:gd name="T69" fmla="*/ 119 h 768"/>
                <a:gd name="T70" fmla="*/ 85 w 866"/>
                <a:gd name="T71" fmla="*/ 112 h 768"/>
                <a:gd name="T72" fmla="*/ 58 w 866"/>
                <a:gd name="T73" fmla="*/ 134 h 768"/>
                <a:gd name="T74" fmla="*/ 71 w 866"/>
                <a:gd name="T75" fmla="*/ 153 h 768"/>
                <a:gd name="T76" fmla="*/ 89 w 866"/>
                <a:gd name="T77" fmla="*/ 145 h 768"/>
                <a:gd name="T78" fmla="*/ 102 w 866"/>
                <a:gd name="T79" fmla="*/ 145 h 768"/>
                <a:gd name="T80" fmla="*/ 93 w 866"/>
                <a:gd name="T81" fmla="*/ 171 h 768"/>
                <a:gd name="T82" fmla="*/ 58 w 866"/>
                <a:gd name="T83" fmla="*/ 174 h 768"/>
                <a:gd name="T84" fmla="*/ 45 w 866"/>
                <a:gd name="T85" fmla="*/ 156 h 768"/>
                <a:gd name="T86" fmla="*/ 36 w 866"/>
                <a:gd name="T87" fmla="*/ 160 h 768"/>
                <a:gd name="T88" fmla="*/ 36 w 866"/>
                <a:gd name="T89" fmla="*/ 178 h 768"/>
                <a:gd name="T90" fmla="*/ 18 w 866"/>
                <a:gd name="T91" fmla="*/ 192 h 76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866"/>
                <a:gd name="T139" fmla="*/ 0 h 768"/>
                <a:gd name="T140" fmla="*/ 866 w 866"/>
                <a:gd name="T141" fmla="*/ 768 h 768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866" h="768">
                  <a:moveTo>
                    <a:pt x="0" y="753"/>
                  </a:moveTo>
                  <a:lnTo>
                    <a:pt x="0" y="739"/>
                  </a:lnTo>
                  <a:lnTo>
                    <a:pt x="0" y="724"/>
                  </a:lnTo>
                  <a:lnTo>
                    <a:pt x="33" y="709"/>
                  </a:lnTo>
                  <a:lnTo>
                    <a:pt x="48" y="709"/>
                  </a:lnTo>
                  <a:lnTo>
                    <a:pt x="48" y="724"/>
                  </a:lnTo>
                  <a:lnTo>
                    <a:pt x="64" y="739"/>
                  </a:lnTo>
                  <a:lnTo>
                    <a:pt x="81" y="724"/>
                  </a:lnTo>
                  <a:lnTo>
                    <a:pt x="96" y="696"/>
                  </a:lnTo>
                  <a:lnTo>
                    <a:pt x="96" y="637"/>
                  </a:lnTo>
                  <a:lnTo>
                    <a:pt x="96" y="579"/>
                  </a:lnTo>
                  <a:lnTo>
                    <a:pt x="129" y="522"/>
                  </a:lnTo>
                  <a:lnTo>
                    <a:pt x="161" y="477"/>
                  </a:lnTo>
                  <a:lnTo>
                    <a:pt x="209" y="434"/>
                  </a:lnTo>
                  <a:lnTo>
                    <a:pt x="257" y="420"/>
                  </a:lnTo>
                  <a:lnTo>
                    <a:pt x="321" y="405"/>
                  </a:lnTo>
                  <a:lnTo>
                    <a:pt x="369" y="405"/>
                  </a:lnTo>
                  <a:lnTo>
                    <a:pt x="432" y="434"/>
                  </a:lnTo>
                  <a:lnTo>
                    <a:pt x="528" y="477"/>
                  </a:lnTo>
                  <a:lnTo>
                    <a:pt x="609" y="566"/>
                  </a:lnTo>
                  <a:lnTo>
                    <a:pt x="626" y="566"/>
                  </a:lnTo>
                  <a:lnTo>
                    <a:pt x="626" y="551"/>
                  </a:lnTo>
                  <a:lnTo>
                    <a:pt x="513" y="405"/>
                  </a:lnTo>
                  <a:lnTo>
                    <a:pt x="465" y="333"/>
                  </a:lnTo>
                  <a:lnTo>
                    <a:pt x="449" y="290"/>
                  </a:lnTo>
                  <a:lnTo>
                    <a:pt x="449" y="247"/>
                  </a:lnTo>
                  <a:lnTo>
                    <a:pt x="449" y="217"/>
                  </a:lnTo>
                  <a:lnTo>
                    <a:pt x="465" y="173"/>
                  </a:lnTo>
                  <a:lnTo>
                    <a:pt x="497" y="145"/>
                  </a:lnTo>
                  <a:lnTo>
                    <a:pt x="545" y="116"/>
                  </a:lnTo>
                  <a:lnTo>
                    <a:pt x="578" y="101"/>
                  </a:lnTo>
                  <a:lnTo>
                    <a:pt x="609" y="101"/>
                  </a:lnTo>
                  <a:lnTo>
                    <a:pt x="689" y="86"/>
                  </a:lnTo>
                  <a:lnTo>
                    <a:pt x="770" y="86"/>
                  </a:lnTo>
                  <a:lnTo>
                    <a:pt x="802" y="73"/>
                  </a:lnTo>
                  <a:lnTo>
                    <a:pt x="818" y="43"/>
                  </a:lnTo>
                  <a:lnTo>
                    <a:pt x="818" y="30"/>
                  </a:lnTo>
                  <a:lnTo>
                    <a:pt x="785" y="43"/>
                  </a:lnTo>
                  <a:lnTo>
                    <a:pt x="770" y="43"/>
                  </a:lnTo>
                  <a:lnTo>
                    <a:pt x="785" y="15"/>
                  </a:lnTo>
                  <a:lnTo>
                    <a:pt x="802" y="0"/>
                  </a:lnTo>
                  <a:lnTo>
                    <a:pt x="833" y="0"/>
                  </a:lnTo>
                  <a:lnTo>
                    <a:pt x="850" y="0"/>
                  </a:lnTo>
                  <a:lnTo>
                    <a:pt x="850" y="15"/>
                  </a:lnTo>
                  <a:lnTo>
                    <a:pt x="866" y="30"/>
                  </a:lnTo>
                  <a:lnTo>
                    <a:pt x="850" y="58"/>
                  </a:lnTo>
                  <a:lnTo>
                    <a:pt x="818" y="86"/>
                  </a:lnTo>
                  <a:lnTo>
                    <a:pt x="785" y="101"/>
                  </a:lnTo>
                  <a:lnTo>
                    <a:pt x="770" y="116"/>
                  </a:lnTo>
                  <a:lnTo>
                    <a:pt x="689" y="130"/>
                  </a:lnTo>
                  <a:lnTo>
                    <a:pt x="705" y="145"/>
                  </a:lnTo>
                  <a:lnTo>
                    <a:pt x="722" y="145"/>
                  </a:lnTo>
                  <a:lnTo>
                    <a:pt x="754" y="160"/>
                  </a:lnTo>
                  <a:lnTo>
                    <a:pt x="770" y="188"/>
                  </a:lnTo>
                  <a:lnTo>
                    <a:pt x="770" y="217"/>
                  </a:lnTo>
                  <a:lnTo>
                    <a:pt x="785" y="247"/>
                  </a:lnTo>
                  <a:lnTo>
                    <a:pt x="770" y="275"/>
                  </a:lnTo>
                  <a:lnTo>
                    <a:pt x="737" y="303"/>
                  </a:lnTo>
                  <a:lnTo>
                    <a:pt x="705" y="318"/>
                  </a:lnTo>
                  <a:lnTo>
                    <a:pt x="657" y="318"/>
                  </a:lnTo>
                  <a:lnTo>
                    <a:pt x="609" y="303"/>
                  </a:lnTo>
                  <a:lnTo>
                    <a:pt x="593" y="290"/>
                  </a:lnTo>
                  <a:lnTo>
                    <a:pt x="593" y="275"/>
                  </a:lnTo>
                  <a:lnTo>
                    <a:pt x="593" y="260"/>
                  </a:lnTo>
                  <a:lnTo>
                    <a:pt x="626" y="275"/>
                  </a:lnTo>
                  <a:lnTo>
                    <a:pt x="641" y="275"/>
                  </a:lnTo>
                  <a:lnTo>
                    <a:pt x="657" y="275"/>
                  </a:lnTo>
                  <a:lnTo>
                    <a:pt x="689" y="247"/>
                  </a:lnTo>
                  <a:lnTo>
                    <a:pt x="689" y="232"/>
                  </a:lnTo>
                  <a:lnTo>
                    <a:pt x="689" y="217"/>
                  </a:lnTo>
                  <a:lnTo>
                    <a:pt x="641" y="173"/>
                  </a:lnTo>
                  <a:lnTo>
                    <a:pt x="609" y="173"/>
                  </a:lnTo>
                  <a:lnTo>
                    <a:pt x="578" y="173"/>
                  </a:lnTo>
                  <a:lnTo>
                    <a:pt x="561" y="188"/>
                  </a:lnTo>
                  <a:lnTo>
                    <a:pt x="528" y="203"/>
                  </a:lnTo>
                  <a:lnTo>
                    <a:pt x="497" y="260"/>
                  </a:lnTo>
                  <a:lnTo>
                    <a:pt x="497" y="318"/>
                  </a:lnTo>
                  <a:lnTo>
                    <a:pt x="513" y="362"/>
                  </a:lnTo>
                  <a:lnTo>
                    <a:pt x="528" y="405"/>
                  </a:lnTo>
                  <a:lnTo>
                    <a:pt x="578" y="449"/>
                  </a:lnTo>
                  <a:lnTo>
                    <a:pt x="578" y="464"/>
                  </a:lnTo>
                  <a:lnTo>
                    <a:pt x="593" y="449"/>
                  </a:lnTo>
                  <a:lnTo>
                    <a:pt x="578" y="420"/>
                  </a:lnTo>
                  <a:lnTo>
                    <a:pt x="561" y="377"/>
                  </a:lnTo>
                  <a:lnTo>
                    <a:pt x="545" y="333"/>
                  </a:lnTo>
                  <a:lnTo>
                    <a:pt x="528" y="290"/>
                  </a:lnTo>
                  <a:lnTo>
                    <a:pt x="545" y="275"/>
                  </a:lnTo>
                  <a:lnTo>
                    <a:pt x="561" y="362"/>
                  </a:lnTo>
                  <a:lnTo>
                    <a:pt x="578" y="405"/>
                  </a:lnTo>
                  <a:lnTo>
                    <a:pt x="609" y="449"/>
                  </a:lnTo>
                  <a:lnTo>
                    <a:pt x="657" y="522"/>
                  </a:lnTo>
                  <a:lnTo>
                    <a:pt x="722" y="579"/>
                  </a:lnTo>
                  <a:lnTo>
                    <a:pt x="850" y="681"/>
                  </a:lnTo>
                  <a:lnTo>
                    <a:pt x="785" y="753"/>
                  </a:lnTo>
                  <a:lnTo>
                    <a:pt x="609" y="609"/>
                  </a:lnTo>
                  <a:lnTo>
                    <a:pt x="528" y="551"/>
                  </a:lnTo>
                  <a:lnTo>
                    <a:pt x="465" y="522"/>
                  </a:lnTo>
                  <a:lnTo>
                    <a:pt x="417" y="507"/>
                  </a:lnTo>
                  <a:lnTo>
                    <a:pt x="321" y="492"/>
                  </a:lnTo>
                  <a:lnTo>
                    <a:pt x="369" y="477"/>
                  </a:lnTo>
                  <a:lnTo>
                    <a:pt x="417" y="492"/>
                  </a:lnTo>
                  <a:lnTo>
                    <a:pt x="513" y="522"/>
                  </a:lnTo>
                  <a:lnTo>
                    <a:pt x="528" y="522"/>
                  </a:lnTo>
                  <a:lnTo>
                    <a:pt x="497" y="492"/>
                  </a:lnTo>
                  <a:lnTo>
                    <a:pt x="465" y="477"/>
                  </a:lnTo>
                  <a:lnTo>
                    <a:pt x="417" y="449"/>
                  </a:lnTo>
                  <a:lnTo>
                    <a:pt x="369" y="449"/>
                  </a:lnTo>
                  <a:lnTo>
                    <a:pt x="305" y="449"/>
                  </a:lnTo>
                  <a:lnTo>
                    <a:pt x="257" y="464"/>
                  </a:lnTo>
                  <a:lnTo>
                    <a:pt x="225" y="507"/>
                  </a:lnTo>
                  <a:lnTo>
                    <a:pt x="209" y="536"/>
                  </a:lnTo>
                  <a:lnTo>
                    <a:pt x="209" y="566"/>
                  </a:lnTo>
                  <a:lnTo>
                    <a:pt x="225" y="594"/>
                  </a:lnTo>
                  <a:lnTo>
                    <a:pt x="257" y="609"/>
                  </a:lnTo>
                  <a:lnTo>
                    <a:pt x="288" y="609"/>
                  </a:lnTo>
                  <a:lnTo>
                    <a:pt x="305" y="594"/>
                  </a:lnTo>
                  <a:lnTo>
                    <a:pt x="321" y="579"/>
                  </a:lnTo>
                  <a:lnTo>
                    <a:pt x="336" y="536"/>
                  </a:lnTo>
                  <a:lnTo>
                    <a:pt x="353" y="551"/>
                  </a:lnTo>
                  <a:lnTo>
                    <a:pt x="369" y="579"/>
                  </a:lnTo>
                  <a:lnTo>
                    <a:pt x="369" y="622"/>
                  </a:lnTo>
                  <a:lnTo>
                    <a:pt x="353" y="652"/>
                  </a:lnTo>
                  <a:lnTo>
                    <a:pt x="336" y="681"/>
                  </a:lnTo>
                  <a:lnTo>
                    <a:pt x="305" y="696"/>
                  </a:lnTo>
                  <a:lnTo>
                    <a:pt x="240" y="709"/>
                  </a:lnTo>
                  <a:lnTo>
                    <a:pt x="209" y="696"/>
                  </a:lnTo>
                  <a:lnTo>
                    <a:pt x="161" y="666"/>
                  </a:lnTo>
                  <a:lnTo>
                    <a:pt x="161" y="652"/>
                  </a:lnTo>
                  <a:lnTo>
                    <a:pt x="161" y="622"/>
                  </a:lnTo>
                  <a:lnTo>
                    <a:pt x="144" y="609"/>
                  </a:lnTo>
                  <a:lnTo>
                    <a:pt x="129" y="609"/>
                  </a:lnTo>
                  <a:lnTo>
                    <a:pt x="129" y="637"/>
                  </a:lnTo>
                  <a:lnTo>
                    <a:pt x="129" y="652"/>
                  </a:lnTo>
                  <a:lnTo>
                    <a:pt x="129" y="681"/>
                  </a:lnTo>
                  <a:lnTo>
                    <a:pt x="129" y="709"/>
                  </a:lnTo>
                  <a:lnTo>
                    <a:pt x="112" y="753"/>
                  </a:lnTo>
                  <a:lnTo>
                    <a:pt x="96" y="768"/>
                  </a:lnTo>
                  <a:lnTo>
                    <a:pt x="64" y="768"/>
                  </a:lnTo>
                  <a:lnTo>
                    <a:pt x="33" y="768"/>
                  </a:lnTo>
                  <a:lnTo>
                    <a:pt x="0" y="75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099" name="Freeform 71"/>
            <p:cNvSpPr>
              <a:spLocks/>
            </p:cNvSpPr>
            <p:nvPr/>
          </p:nvSpPr>
          <p:spPr bwMode="auto">
            <a:xfrm rot="5400000">
              <a:off x="2306" y="15212"/>
              <a:ext cx="8" cy="0"/>
            </a:xfrm>
            <a:custGeom>
              <a:avLst/>
              <a:gdLst>
                <a:gd name="T0" fmla="*/ 0 w 17"/>
                <a:gd name="T1" fmla="*/ 4 w 17"/>
                <a:gd name="T2" fmla="*/ 0 w 17"/>
                <a:gd name="T3" fmla="*/ 0 60000 65536"/>
                <a:gd name="T4" fmla="*/ 0 60000 65536"/>
                <a:gd name="T5" fmla="*/ 0 60000 65536"/>
                <a:gd name="T6" fmla="*/ 0 w 17"/>
                <a:gd name="T7" fmla="*/ 17 w 17"/>
              </a:gdLst>
              <a:ahLst/>
              <a:cxnLst>
                <a:cxn ang="T3">
                  <a:pos x="T0" y="0"/>
                </a:cxn>
                <a:cxn ang="T4">
                  <a:pos x="T1" y="0"/>
                </a:cxn>
                <a:cxn ang="T5">
                  <a:pos x="T2" y="0"/>
                </a:cxn>
              </a:cxnLst>
              <a:rect l="T6" t="0" r="T7" b="0"/>
              <a:pathLst>
                <a:path w="17">
                  <a:moveTo>
                    <a:pt x="0" y="0"/>
                  </a:moveTo>
                  <a:lnTo>
                    <a:pt x="1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00" name="Freeform 72"/>
            <p:cNvSpPr>
              <a:spLocks/>
            </p:cNvSpPr>
            <p:nvPr/>
          </p:nvSpPr>
          <p:spPr bwMode="auto">
            <a:xfrm rot="5400000">
              <a:off x="2306" y="15212"/>
              <a:ext cx="8" cy="0"/>
            </a:xfrm>
            <a:custGeom>
              <a:avLst/>
              <a:gdLst>
                <a:gd name="T0" fmla="*/ 0 w 17"/>
                <a:gd name="T1" fmla="*/ 0 w 17"/>
                <a:gd name="T2" fmla="*/ 4 w 17"/>
                <a:gd name="T3" fmla="*/ 4 w 17"/>
                <a:gd name="T4" fmla="*/ 4 w 17"/>
                <a:gd name="T5" fmla="*/ 0 w 17"/>
                <a:gd name="T6" fmla="*/ 0 60000 65536"/>
                <a:gd name="T7" fmla="*/ 0 60000 655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17 w 17"/>
              </a:gdLst>
              <a:ahLst/>
              <a:cxnLst>
                <a:cxn ang="T6">
                  <a:pos x="T0" y="0"/>
                </a:cxn>
                <a:cxn ang="T7">
                  <a:pos x="T1" y="0"/>
                </a:cxn>
                <a:cxn ang="T8">
                  <a:pos x="T2" y="0"/>
                </a:cxn>
                <a:cxn ang="T9">
                  <a:pos x="T3" y="0"/>
                </a:cxn>
                <a:cxn ang="T10">
                  <a:pos x="T4" y="0"/>
                </a:cxn>
                <a:cxn ang="T11">
                  <a:pos x="T5" y="0"/>
                </a:cxn>
              </a:cxnLst>
              <a:rect l="T12" t="0" r="T13" b="0"/>
              <a:pathLst>
                <a:path w="17">
                  <a:moveTo>
                    <a:pt x="0" y="0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01" name="Freeform 73"/>
            <p:cNvSpPr>
              <a:spLocks/>
            </p:cNvSpPr>
            <p:nvPr/>
          </p:nvSpPr>
          <p:spPr bwMode="auto">
            <a:xfrm rot="5400000">
              <a:off x="2306" y="15341"/>
              <a:ext cx="86" cy="52"/>
            </a:xfrm>
            <a:custGeom>
              <a:avLst/>
              <a:gdLst>
                <a:gd name="T0" fmla="*/ 0 w 161"/>
                <a:gd name="T1" fmla="*/ 22 h 102"/>
                <a:gd name="T2" fmla="*/ 14 w 161"/>
                <a:gd name="T3" fmla="*/ 19 h 102"/>
                <a:gd name="T4" fmla="*/ 37 w 161"/>
                <a:gd name="T5" fmla="*/ 0 h 102"/>
                <a:gd name="T6" fmla="*/ 41 w 161"/>
                <a:gd name="T7" fmla="*/ 4 h 102"/>
                <a:gd name="T8" fmla="*/ 46 w 161"/>
                <a:gd name="T9" fmla="*/ 8 h 102"/>
                <a:gd name="T10" fmla="*/ 41 w 161"/>
                <a:gd name="T11" fmla="*/ 19 h 102"/>
                <a:gd name="T12" fmla="*/ 37 w 161"/>
                <a:gd name="T13" fmla="*/ 27 h 102"/>
                <a:gd name="T14" fmla="*/ 27 w 161"/>
                <a:gd name="T15" fmla="*/ 27 h 102"/>
                <a:gd name="T16" fmla="*/ 19 w 161"/>
                <a:gd name="T17" fmla="*/ 27 h 102"/>
                <a:gd name="T18" fmla="*/ 0 w 161"/>
                <a:gd name="T19" fmla="*/ 27 h 102"/>
                <a:gd name="T20" fmla="*/ 0 w 161"/>
                <a:gd name="T21" fmla="*/ 22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1"/>
                <a:gd name="T34" fmla="*/ 0 h 102"/>
                <a:gd name="T35" fmla="*/ 161 w 161"/>
                <a:gd name="T36" fmla="*/ 102 h 10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02" name="Freeform 74"/>
            <p:cNvSpPr>
              <a:spLocks/>
            </p:cNvSpPr>
            <p:nvPr/>
          </p:nvSpPr>
          <p:spPr bwMode="auto">
            <a:xfrm rot="5400000">
              <a:off x="2306" y="15341"/>
              <a:ext cx="86" cy="52"/>
            </a:xfrm>
            <a:custGeom>
              <a:avLst/>
              <a:gdLst>
                <a:gd name="T0" fmla="*/ 0 w 161"/>
                <a:gd name="T1" fmla="*/ 22 h 102"/>
                <a:gd name="T2" fmla="*/ 14 w 161"/>
                <a:gd name="T3" fmla="*/ 19 h 102"/>
                <a:gd name="T4" fmla="*/ 37 w 161"/>
                <a:gd name="T5" fmla="*/ 0 h 102"/>
                <a:gd name="T6" fmla="*/ 41 w 161"/>
                <a:gd name="T7" fmla="*/ 4 h 102"/>
                <a:gd name="T8" fmla="*/ 46 w 161"/>
                <a:gd name="T9" fmla="*/ 8 h 102"/>
                <a:gd name="T10" fmla="*/ 41 w 161"/>
                <a:gd name="T11" fmla="*/ 19 h 102"/>
                <a:gd name="T12" fmla="*/ 37 w 161"/>
                <a:gd name="T13" fmla="*/ 27 h 102"/>
                <a:gd name="T14" fmla="*/ 27 w 161"/>
                <a:gd name="T15" fmla="*/ 27 h 102"/>
                <a:gd name="T16" fmla="*/ 19 w 161"/>
                <a:gd name="T17" fmla="*/ 27 h 102"/>
                <a:gd name="T18" fmla="*/ 0 w 161"/>
                <a:gd name="T19" fmla="*/ 27 h 102"/>
                <a:gd name="T20" fmla="*/ 0 w 161"/>
                <a:gd name="T21" fmla="*/ 22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1"/>
                <a:gd name="T34" fmla="*/ 0 h 102"/>
                <a:gd name="T35" fmla="*/ 161 w 161"/>
                <a:gd name="T36" fmla="*/ 102 h 10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03" name="Freeform 75"/>
            <p:cNvSpPr>
              <a:spLocks/>
            </p:cNvSpPr>
            <p:nvPr/>
          </p:nvSpPr>
          <p:spPr bwMode="auto">
            <a:xfrm rot="5400000">
              <a:off x="2351" y="14832"/>
              <a:ext cx="9" cy="38"/>
            </a:xfrm>
            <a:custGeom>
              <a:avLst/>
              <a:gdLst>
                <a:gd name="T0" fmla="*/ 0 w 15"/>
                <a:gd name="T1" fmla="*/ 0 h 73"/>
                <a:gd name="T2" fmla="*/ 5 w 15"/>
                <a:gd name="T3" fmla="*/ 4 h 73"/>
                <a:gd name="T4" fmla="*/ 5 w 15"/>
                <a:gd name="T5" fmla="*/ 8 h 73"/>
                <a:gd name="T6" fmla="*/ 5 w 15"/>
                <a:gd name="T7" fmla="*/ 16 h 73"/>
                <a:gd name="T8" fmla="*/ 0 w 15"/>
                <a:gd name="T9" fmla="*/ 20 h 73"/>
                <a:gd name="T10" fmla="*/ 0 w 15"/>
                <a:gd name="T11" fmla="*/ 0 h 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73"/>
                <a:gd name="T20" fmla="*/ 15 w 15"/>
                <a:gd name="T21" fmla="*/ 73 h 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73">
                  <a:moveTo>
                    <a:pt x="0" y="0"/>
                  </a:moveTo>
                  <a:lnTo>
                    <a:pt x="15" y="15"/>
                  </a:lnTo>
                  <a:lnTo>
                    <a:pt x="15" y="30"/>
                  </a:lnTo>
                  <a:lnTo>
                    <a:pt x="15" y="58"/>
                  </a:lnTo>
                  <a:lnTo>
                    <a:pt x="0" y="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04" name="Freeform 76"/>
            <p:cNvSpPr>
              <a:spLocks/>
            </p:cNvSpPr>
            <p:nvPr/>
          </p:nvSpPr>
          <p:spPr bwMode="auto">
            <a:xfrm rot="5400000">
              <a:off x="2334" y="15191"/>
              <a:ext cx="93" cy="43"/>
            </a:xfrm>
            <a:custGeom>
              <a:avLst/>
              <a:gdLst>
                <a:gd name="T0" fmla="*/ 0 w 175"/>
                <a:gd name="T1" fmla="*/ 18 h 87"/>
                <a:gd name="T2" fmla="*/ 0 w 175"/>
                <a:gd name="T3" fmla="*/ 11 h 87"/>
                <a:gd name="T4" fmla="*/ 4 w 175"/>
                <a:gd name="T5" fmla="*/ 7 h 87"/>
                <a:gd name="T6" fmla="*/ 14 w 175"/>
                <a:gd name="T7" fmla="*/ 0 h 87"/>
                <a:gd name="T8" fmla="*/ 22 w 175"/>
                <a:gd name="T9" fmla="*/ 0 h 87"/>
                <a:gd name="T10" fmla="*/ 27 w 175"/>
                <a:gd name="T11" fmla="*/ 3 h 87"/>
                <a:gd name="T12" fmla="*/ 22 w 175"/>
                <a:gd name="T13" fmla="*/ 3 h 87"/>
                <a:gd name="T14" fmla="*/ 14 w 175"/>
                <a:gd name="T15" fmla="*/ 7 h 87"/>
                <a:gd name="T16" fmla="*/ 14 w 175"/>
                <a:gd name="T17" fmla="*/ 11 h 87"/>
                <a:gd name="T18" fmla="*/ 14 w 175"/>
                <a:gd name="T19" fmla="*/ 14 h 87"/>
                <a:gd name="T20" fmla="*/ 22 w 175"/>
                <a:gd name="T21" fmla="*/ 14 h 87"/>
                <a:gd name="T22" fmla="*/ 31 w 175"/>
                <a:gd name="T23" fmla="*/ 11 h 87"/>
                <a:gd name="T24" fmla="*/ 45 w 175"/>
                <a:gd name="T25" fmla="*/ 0 h 87"/>
                <a:gd name="T26" fmla="*/ 49 w 175"/>
                <a:gd name="T27" fmla="*/ 0 h 87"/>
                <a:gd name="T28" fmla="*/ 49 w 175"/>
                <a:gd name="T29" fmla="*/ 3 h 87"/>
                <a:gd name="T30" fmla="*/ 45 w 175"/>
                <a:gd name="T31" fmla="*/ 11 h 87"/>
                <a:gd name="T32" fmla="*/ 41 w 175"/>
                <a:gd name="T33" fmla="*/ 18 h 87"/>
                <a:gd name="T34" fmla="*/ 31 w 175"/>
                <a:gd name="T35" fmla="*/ 21 h 87"/>
                <a:gd name="T36" fmla="*/ 22 w 175"/>
                <a:gd name="T37" fmla="*/ 21 h 87"/>
                <a:gd name="T38" fmla="*/ 9 w 175"/>
                <a:gd name="T39" fmla="*/ 21 h 87"/>
                <a:gd name="T40" fmla="*/ 0 w 175"/>
                <a:gd name="T41" fmla="*/ 18 h 8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75"/>
                <a:gd name="T64" fmla="*/ 0 h 87"/>
                <a:gd name="T65" fmla="*/ 175 w 175"/>
                <a:gd name="T66" fmla="*/ 87 h 8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05" name="Freeform 77"/>
            <p:cNvSpPr>
              <a:spLocks/>
            </p:cNvSpPr>
            <p:nvPr/>
          </p:nvSpPr>
          <p:spPr bwMode="auto">
            <a:xfrm rot="5400000">
              <a:off x="2334" y="15191"/>
              <a:ext cx="93" cy="43"/>
            </a:xfrm>
            <a:custGeom>
              <a:avLst/>
              <a:gdLst>
                <a:gd name="T0" fmla="*/ 0 w 175"/>
                <a:gd name="T1" fmla="*/ 18 h 87"/>
                <a:gd name="T2" fmla="*/ 0 w 175"/>
                <a:gd name="T3" fmla="*/ 11 h 87"/>
                <a:gd name="T4" fmla="*/ 4 w 175"/>
                <a:gd name="T5" fmla="*/ 7 h 87"/>
                <a:gd name="T6" fmla="*/ 14 w 175"/>
                <a:gd name="T7" fmla="*/ 0 h 87"/>
                <a:gd name="T8" fmla="*/ 14 w 175"/>
                <a:gd name="T9" fmla="*/ 0 h 87"/>
                <a:gd name="T10" fmla="*/ 22 w 175"/>
                <a:gd name="T11" fmla="*/ 0 h 87"/>
                <a:gd name="T12" fmla="*/ 27 w 175"/>
                <a:gd name="T13" fmla="*/ 3 h 87"/>
                <a:gd name="T14" fmla="*/ 22 w 175"/>
                <a:gd name="T15" fmla="*/ 3 h 87"/>
                <a:gd name="T16" fmla="*/ 14 w 175"/>
                <a:gd name="T17" fmla="*/ 7 h 87"/>
                <a:gd name="T18" fmla="*/ 14 w 175"/>
                <a:gd name="T19" fmla="*/ 11 h 87"/>
                <a:gd name="T20" fmla="*/ 14 w 175"/>
                <a:gd name="T21" fmla="*/ 14 h 87"/>
                <a:gd name="T22" fmla="*/ 22 w 175"/>
                <a:gd name="T23" fmla="*/ 14 h 87"/>
                <a:gd name="T24" fmla="*/ 31 w 175"/>
                <a:gd name="T25" fmla="*/ 11 h 87"/>
                <a:gd name="T26" fmla="*/ 45 w 175"/>
                <a:gd name="T27" fmla="*/ 0 h 87"/>
                <a:gd name="T28" fmla="*/ 49 w 175"/>
                <a:gd name="T29" fmla="*/ 0 h 87"/>
                <a:gd name="T30" fmla="*/ 49 w 175"/>
                <a:gd name="T31" fmla="*/ 3 h 87"/>
                <a:gd name="T32" fmla="*/ 49 w 175"/>
                <a:gd name="T33" fmla="*/ 3 h 87"/>
                <a:gd name="T34" fmla="*/ 45 w 175"/>
                <a:gd name="T35" fmla="*/ 11 h 87"/>
                <a:gd name="T36" fmla="*/ 41 w 175"/>
                <a:gd name="T37" fmla="*/ 18 h 87"/>
                <a:gd name="T38" fmla="*/ 31 w 175"/>
                <a:gd name="T39" fmla="*/ 21 h 87"/>
                <a:gd name="T40" fmla="*/ 22 w 175"/>
                <a:gd name="T41" fmla="*/ 21 h 87"/>
                <a:gd name="T42" fmla="*/ 9 w 175"/>
                <a:gd name="T43" fmla="*/ 21 h 87"/>
                <a:gd name="T44" fmla="*/ 0 w 175"/>
                <a:gd name="T45" fmla="*/ 18 h 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75"/>
                <a:gd name="T70" fmla="*/ 0 h 87"/>
                <a:gd name="T71" fmla="*/ 175 w 175"/>
                <a:gd name="T72" fmla="*/ 87 h 87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06" name="Freeform 78"/>
            <p:cNvSpPr>
              <a:spLocks/>
            </p:cNvSpPr>
            <p:nvPr/>
          </p:nvSpPr>
          <p:spPr bwMode="auto">
            <a:xfrm rot="5400000">
              <a:off x="2379" y="15459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07" name="Freeform 79"/>
            <p:cNvSpPr>
              <a:spLocks/>
            </p:cNvSpPr>
            <p:nvPr/>
          </p:nvSpPr>
          <p:spPr bwMode="auto">
            <a:xfrm rot="5400000">
              <a:off x="2403" y="15232"/>
              <a:ext cx="59" cy="44"/>
            </a:xfrm>
            <a:custGeom>
              <a:avLst/>
              <a:gdLst>
                <a:gd name="T0" fmla="*/ 0 w 112"/>
                <a:gd name="T1" fmla="*/ 11 h 87"/>
                <a:gd name="T2" fmla="*/ 0 w 112"/>
                <a:gd name="T3" fmla="*/ 8 h 87"/>
                <a:gd name="T4" fmla="*/ 4 w 112"/>
                <a:gd name="T5" fmla="*/ 0 h 87"/>
                <a:gd name="T6" fmla="*/ 9 w 112"/>
                <a:gd name="T7" fmla="*/ 0 h 87"/>
                <a:gd name="T8" fmla="*/ 9 w 112"/>
                <a:gd name="T9" fmla="*/ 4 h 87"/>
                <a:gd name="T10" fmla="*/ 9 w 112"/>
                <a:gd name="T11" fmla="*/ 8 h 87"/>
                <a:gd name="T12" fmla="*/ 9 w 112"/>
                <a:gd name="T13" fmla="*/ 11 h 87"/>
                <a:gd name="T14" fmla="*/ 9 w 112"/>
                <a:gd name="T15" fmla="*/ 15 h 87"/>
                <a:gd name="T16" fmla="*/ 13 w 112"/>
                <a:gd name="T17" fmla="*/ 15 h 87"/>
                <a:gd name="T18" fmla="*/ 18 w 112"/>
                <a:gd name="T19" fmla="*/ 11 h 87"/>
                <a:gd name="T20" fmla="*/ 23 w 112"/>
                <a:gd name="T21" fmla="*/ 8 h 87"/>
                <a:gd name="T22" fmla="*/ 27 w 112"/>
                <a:gd name="T23" fmla="*/ 8 h 87"/>
                <a:gd name="T24" fmla="*/ 31 w 112"/>
                <a:gd name="T25" fmla="*/ 11 h 87"/>
                <a:gd name="T26" fmla="*/ 27 w 112"/>
                <a:gd name="T27" fmla="*/ 15 h 87"/>
                <a:gd name="T28" fmla="*/ 23 w 112"/>
                <a:gd name="T29" fmla="*/ 18 h 87"/>
                <a:gd name="T30" fmla="*/ 9 w 112"/>
                <a:gd name="T31" fmla="*/ 22 h 87"/>
                <a:gd name="T32" fmla="*/ 4 w 112"/>
                <a:gd name="T33" fmla="*/ 22 h 87"/>
                <a:gd name="T34" fmla="*/ 4 w 112"/>
                <a:gd name="T35" fmla="*/ 18 h 87"/>
                <a:gd name="T36" fmla="*/ 0 w 112"/>
                <a:gd name="T37" fmla="*/ 11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2"/>
                <a:gd name="T58" fmla="*/ 0 h 87"/>
                <a:gd name="T59" fmla="*/ 112 w 112"/>
                <a:gd name="T60" fmla="*/ 87 h 8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08" name="Freeform 80"/>
            <p:cNvSpPr>
              <a:spLocks/>
            </p:cNvSpPr>
            <p:nvPr/>
          </p:nvSpPr>
          <p:spPr bwMode="auto">
            <a:xfrm rot="5400000">
              <a:off x="2403" y="15232"/>
              <a:ext cx="59" cy="44"/>
            </a:xfrm>
            <a:custGeom>
              <a:avLst/>
              <a:gdLst>
                <a:gd name="T0" fmla="*/ 0 w 112"/>
                <a:gd name="T1" fmla="*/ 11 h 87"/>
                <a:gd name="T2" fmla="*/ 0 w 112"/>
                <a:gd name="T3" fmla="*/ 8 h 87"/>
                <a:gd name="T4" fmla="*/ 4 w 112"/>
                <a:gd name="T5" fmla="*/ 0 h 87"/>
                <a:gd name="T6" fmla="*/ 9 w 112"/>
                <a:gd name="T7" fmla="*/ 0 h 87"/>
                <a:gd name="T8" fmla="*/ 9 w 112"/>
                <a:gd name="T9" fmla="*/ 4 h 87"/>
                <a:gd name="T10" fmla="*/ 9 w 112"/>
                <a:gd name="T11" fmla="*/ 8 h 87"/>
                <a:gd name="T12" fmla="*/ 9 w 112"/>
                <a:gd name="T13" fmla="*/ 11 h 87"/>
                <a:gd name="T14" fmla="*/ 9 w 112"/>
                <a:gd name="T15" fmla="*/ 15 h 87"/>
                <a:gd name="T16" fmla="*/ 13 w 112"/>
                <a:gd name="T17" fmla="*/ 15 h 87"/>
                <a:gd name="T18" fmla="*/ 18 w 112"/>
                <a:gd name="T19" fmla="*/ 11 h 87"/>
                <a:gd name="T20" fmla="*/ 23 w 112"/>
                <a:gd name="T21" fmla="*/ 8 h 87"/>
                <a:gd name="T22" fmla="*/ 27 w 112"/>
                <a:gd name="T23" fmla="*/ 8 h 87"/>
                <a:gd name="T24" fmla="*/ 31 w 112"/>
                <a:gd name="T25" fmla="*/ 11 h 87"/>
                <a:gd name="T26" fmla="*/ 27 w 112"/>
                <a:gd name="T27" fmla="*/ 15 h 87"/>
                <a:gd name="T28" fmla="*/ 23 w 112"/>
                <a:gd name="T29" fmla="*/ 18 h 87"/>
                <a:gd name="T30" fmla="*/ 9 w 112"/>
                <a:gd name="T31" fmla="*/ 22 h 87"/>
                <a:gd name="T32" fmla="*/ 4 w 112"/>
                <a:gd name="T33" fmla="*/ 22 h 87"/>
                <a:gd name="T34" fmla="*/ 4 w 112"/>
                <a:gd name="T35" fmla="*/ 18 h 87"/>
                <a:gd name="T36" fmla="*/ 0 w 112"/>
                <a:gd name="T37" fmla="*/ 11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2"/>
                <a:gd name="T58" fmla="*/ 0 h 87"/>
                <a:gd name="T59" fmla="*/ 112 w 112"/>
                <a:gd name="T60" fmla="*/ 87 h 8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09" name="Freeform 81"/>
            <p:cNvSpPr>
              <a:spLocks/>
            </p:cNvSpPr>
            <p:nvPr/>
          </p:nvSpPr>
          <p:spPr bwMode="auto">
            <a:xfrm rot="5400000">
              <a:off x="2413" y="14937"/>
              <a:ext cx="25" cy="14"/>
            </a:xfrm>
            <a:custGeom>
              <a:avLst/>
              <a:gdLst>
                <a:gd name="T0" fmla="*/ 0 w 48"/>
                <a:gd name="T1" fmla="*/ 4 h 28"/>
                <a:gd name="T2" fmla="*/ 0 w 48"/>
                <a:gd name="T3" fmla="*/ 0 h 28"/>
                <a:gd name="T4" fmla="*/ 4 w 48"/>
                <a:gd name="T5" fmla="*/ 0 h 28"/>
                <a:gd name="T6" fmla="*/ 13 w 48"/>
                <a:gd name="T7" fmla="*/ 0 h 28"/>
                <a:gd name="T8" fmla="*/ 13 w 48"/>
                <a:gd name="T9" fmla="*/ 4 h 28"/>
                <a:gd name="T10" fmla="*/ 8 w 48"/>
                <a:gd name="T11" fmla="*/ 7 h 28"/>
                <a:gd name="T12" fmla="*/ 4 w 48"/>
                <a:gd name="T13" fmla="*/ 7 h 28"/>
                <a:gd name="T14" fmla="*/ 0 w 48"/>
                <a:gd name="T15" fmla="*/ 4 h 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28"/>
                <a:gd name="T26" fmla="*/ 48 w 48"/>
                <a:gd name="T27" fmla="*/ 28 h 2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28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48" y="0"/>
                  </a:lnTo>
                  <a:lnTo>
                    <a:pt x="48" y="13"/>
                  </a:lnTo>
                  <a:lnTo>
                    <a:pt x="31" y="28"/>
                  </a:lnTo>
                  <a:lnTo>
                    <a:pt x="15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10" name="Freeform 82"/>
            <p:cNvSpPr>
              <a:spLocks/>
            </p:cNvSpPr>
            <p:nvPr/>
          </p:nvSpPr>
          <p:spPr bwMode="auto">
            <a:xfrm rot="5400000">
              <a:off x="2687" y="14801"/>
              <a:ext cx="456" cy="948"/>
            </a:xfrm>
            <a:custGeom>
              <a:avLst/>
              <a:gdLst>
                <a:gd name="T0" fmla="*/ 0 w 866"/>
                <a:gd name="T1" fmla="*/ 470 h 1897"/>
                <a:gd name="T2" fmla="*/ 18 w 866"/>
                <a:gd name="T3" fmla="*/ 463 h 1897"/>
                <a:gd name="T4" fmla="*/ 40 w 866"/>
                <a:gd name="T5" fmla="*/ 456 h 1897"/>
                <a:gd name="T6" fmla="*/ 62 w 866"/>
                <a:gd name="T7" fmla="*/ 445 h 1897"/>
                <a:gd name="T8" fmla="*/ 80 w 866"/>
                <a:gd name="T9" fmla="*/ 434 h 1897"/>
                <a:gd name="T10" fmla="*/ 97 w 866"/>
                <a:gd name="T11" fmla="*/ 423 h 1897"/>
                <a:gd name="T12" fmla="*/ 116 w 866"/>
                <a:gd name="T13" fmla="*/ 409 h 1897"/>
                <a:gd name="T14" fmla="*/ 129 w 866"/>
                <a:gd name="T15" fmla="*/ 391 h 1897"/>
                <a:gd name="T16" fmla="*/ 138 w 866"/>
                <a:gd name="T17" fmla="*/ 376 h 1897"/>
                <a:gd name="T18" fmla="*/ 146 w 866"/>
                <a:gd name="T19" fmla="*/ 358 h 1897"/>
                <a:gd name="T20" fmla="*/ 155 w 866"/>
                <a:gd name="T21" fmla="*/ 329 h 1897"/>
                <a:gd name="T22" fmla="*/ 160 w 866"/>
                <a:gd name="T23" fmla="*/ 296 h 1897"/>
                <a:gd name="T24" fmla="*/ 160 w 866"/>
                <a:gd name="T25" fmla="*/ 235 h 1897"/>
                <a:gd name="T26" fmla="*/ 231 w 866"/>
                <a:gd name="T27" fmla="*/ 235 h 1897"/>
                <a:gd name="T28" fmla="*/ 235 w 866"/>
                <a:gd name="T29" fmla="*/ 228 h 1897"/>
                <a:gd name="T30" fmla="*/ 235 w 866"/>
                <a:gd name="T31" fmla="*/ 21 h 1897"/>
                <a:gd name="T32" fmla="*/ 235 w 866"/>
                <a:gd name="T33" fmla="*/ 0 h 1897"/>
                <a:gd name="T34" fmla="*/ 240 w 866"/>
                <a:gd name="T35" fmla="*/ 0 h 1897"/>
                <a:gd name="T36" fmla="*/ 240 w 866"/>
                <a:gd name="T37" fmla="*/ 43 h 1897"/>
                <a:gd name="T38" fmla="*/ 240 w 866"/>
                <a:gd name="T39" fmla="*/ 238 h 1897"/>
                <a:gd name="T40" fmla="*/ 204 w 866"/>
                <a:gd name="T41" fmla="*/ 242 h 1897"/>
                <a:gd name="T42" fmla="*/ 173 w 866"/>
                <a:gd name="T43" fmla="*/ 242 h 1897"/>
                <a:gd name="T44" fmla="*/ 173 w 866"/>
                <a:gd name="T45" fmla="*/ 246 h 1897"/>
                <a:gd name="T46" fmla="*/ 173 w 866"/>
                <a:gd name="T47" fmla="*/ 286 h 1897"/>
                <a:gd name="T48" fmla="*/ 169 w 866"/>
                <a:gd name="T49" fmla="*/ 325 h 1897"/>
                <a:gd name="T50" fmla="*/ 160 w 866"/>
                <a:gd name="T51" fmla="*/ 347 h 1897"/>
                <a:gd name="T52" fmla="*/ 151 w 866"/>
                <a:gd name="T53" fmla="*/ 365 h 1897"/>
                <a:gd name="T54" fmla="*/ 142 w 866"/>
                <a:gd name="T55" fmla="*/ 383 h 1897"/>
                <a:gd name="T56" fmla="*/ 133 w 866"/>
                <a:gd name="T57" fmla="*/ 402 h 1897"/>
                <a:gd name="T58" fmla="*/ 106 w 866"/>
                <a:gd name="T59" fmla="*/ 427 h 1897"/>
                <a:gd name="T60" fmla="*/ 76 w 866"/>
                <a:gd name="T61" fmla="*/ 448 h 1897"/>
                <a:gd name="T62" fmla="*/ 58 w 866"/>
                <a:gd name="T63" fmla="*/ 456 h 1897"/>
                <a:gd name="T64" fmla="*/ 40 w 866"/>
                <a:gd name="T65" fmla="*/ 463 h 1897"/>
                <a:gd name="T66" fmla="*/ 22 w 866"/>
                <a:gd name="T67" fmla="*/ 470 h 1897"/>
                <a:gd name="T68" fmla="*/ 4 w 866"/>
                <a:gd name="T69" fmla="*/ 474 h 1897"/>
                <a:gd name="T70" fmla="*/ 0 w 866"/>
                <a:gd name="T71" fmla="*/ 470 h 189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66"/>
                <a:gd name="T109" fmla="*/ 0 h 1897"/>
                <a:gd name="T110" fmla="*/ 866 w 866"/>
                <a:gd name="T111" fmla="*/ 1897 h 189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66" h="1897">
                  <a:moveTo>
                    <a:pt x="0" y="1882"/>
                  </a:moveTo>
                  <a:lnTo>
                    <a:pt x="64" y="1853"/>
                  </a:lnTo>
                  <a:lnTo>
                    <a:pt x="144" y="1825"/>
                  </a:lnTo>
                  <a:lnTo>
                    <a:pt x="225" y="1781"/>
                  </a:lnTo>
                  <a:lnTo>
                    <a:pt x="288" y="1738"/>
                  </a:lnTo>
                  <a:lnTo>
                    <a:pt x="352" y="1695"/>
                  </a:lnTo>
                  <a:lnTo>
                    <a:pt x="417" y="1636"/>
                  </a:lnTo>
                  <a:lnTo>
                    <a:pt x="465" y="1564"/>
                  </a:lnTo>
                  <a:lnTo>
                    <a:pt x="497" y="1506"/>
                  </a:lnTo>
                  <a:lnTo>
                    <a:pt x="528" y="1433"/>
                  </a:lnTo>
                  <a:lnTo>
                    <a:pt x="561" y="1317"/>
                  </a:lnTo>
                  <a:lnTo>
                    <a:pt x="576" y="1187"/>
                  </a:lnTo>
                  <a:lnTo>
                    <a:pt x="576" y="940"/>
                  </a:lnTo>
                  <a:lnTo>
                    <a:pt x="833" y="940"/>
                  </a:lnTo>
                  <a:lnTo>
                    <a:pt x="849" y="912"/>
                  </a:lnTo>
                  <a:lnTo>
                    <a:pt x="849" y="87"/>
                  </a:lnTo>
                  <a:lnTo>
                    <a:pt x="849" y="0"/>
                  </a:lnTo>
                  <a:lnTo>
                    <a:pt x="866" y="0"/>
                  </a:lnTo>
                  <a:lnTo>
                    <a:pt x="866" y="174"/>
                  </a:lnTo>
                  <a:lnTo>
                    <a:pt x="866" y="955"/>
                  </a:lnTo>
                  <a:lnTo>
                    <a:pt x="737" y="970"/>
                  </a:lnTo>
                  <a:lnTo>
                    <a:pt x="624" y="970"/>
                  </a:lnTo>
                  <a:lnTo>
                    <a:pt x="624" y="985"/>
                  </a:lnTo>
                  <a:lnTo>
                    <a:pt x="624" y="1144"/>
                  </a:lnTo>
                  <a:lnTo>
                    <a:pt x="609" y="1302"/>
                  </a:lnTo>
                  <a:lnTo>
                    <a:pt x="576" y="1389"/>
                  </a:lnTo>
                  <a:lnTo>
                    <a:pt x="545" y="1463"/>
                  </a:lnTo>
                  <a:lnTo>
                    <a:pt x="513" y="1534"/>
                  </a:lnTo>
                  <a:lnTo>
                    <a:pt x="480" y="1608"/>
                  </a:lnTo>
                  <a:lnTo>
                    <a:pt x="384" y="1708"/>
                  </a:lnTo>
                  <a:lnTo>
                    <a:pt x="273" y="1795"/>
                  </a:lnTo>
                  <a:lnTo>
                    <a:pt x="208" y="1825"/>
                  </a:lnTo>
                  <a:lnTo>
                    <a:pt x="144" y="1853"/>
                  </a:lnTo>
                  <a:lnTo>
                    <a:pt x="79" y="1882"/>
                  </a:lnTo>
                  <a:lnTo>
                    <a:pt x="16" y="1897"/>
                  </a:lnTo>
                  <a:lnTo>
                    <a:pt x="0" y="188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11" name="Freeform 83"/>
            <p:cNvSpPr>
              <a:spLocks/>
            </p:cNvSpPr>
            <p:nvPr/>
          </p:nvSpPr>
          <p:spPr bwMode="auto">
            <a:xfrm rot="5400000">
              <a:off x="2662" y="14691"/>
              <a:ext cx="562" cy="992"/>
            </a:xfrm>
            <a:custGeom>
              <a:avLst/>
              <a:gdLst>
                <a:gd name="T0" fmla="*/ 0 w 1073"/>
                <a:gd name="T1" fmla="*/ 482 h 1984"/>
                <a:gd name="T2" fmla="*/ 0 w 1073"/>
                <a:gd name="T3" fmla="*/ 478 h 1984"/>
                <a:gd name="T4" fmla="*/ 26 w 1073"/>
                <a:gd name="T5" fmla="*/ 478 h 1984"/>
                <a:gd name="T6" fmla="*/ 53 w 1073"/>
                <a:gd name="T7" fmla="*/ 471 h 1984"/>
                <a:gd name="T8" fmla="*/ 79 w 1073"/>
                <a:gd name="T9" fmla="*/ 464 h 1984"/>
                <a:gd name="T10" fmla="*/ 105 w 1073"/>
                <a:gd name="T11" fmla="*/ 457 h 1984"/>
                <a:gd name="T12" fmla="*/ 127 w 1073"/>
                <a:gd name="T13" fmla="*/ 442 h 1984"/>
                <a:gd name="T14" fmla="*/ 149 w 1073"/>
                <a:gd name="T15" fmla="*/ 431 h 1984"/>
                <a:gd name="T16" fmla="*/ 167 w 1073"/>
                <a:gd name="T17" fmla="*/ 413 h 1984"/>
                <a:gd name="T18" fmla="*/ 180 w 1073"/>
                <a:gd name="T19" fmla="*/ 392 h 1984"/>
                <a:gd name="T20" fmla="*/ 189 w 1073"/>
                <a:gd name="T21" fmla="*/ 373 h 1984"/>
                <a:gd name="T22" fmla="*/ 197 w 1073"/>
                <a:gd name="T23" fmla="*/ 355 h 1984"/>
                <a:gd name="T24" fmla="*/ 202 w 1073"/>
                <a:gd name="T25" fmla="*/ 316 h 1984"/>
                <a:gd name="T26" fmla="*/ 202 w 1073"/>
                <a:gd name="T27" fmla="*/ 239 h 1984"/>
                <a:gd name="T28" fmla="*/ 277 w 1073"/>
                <a:gd name="T29" fmla="*/ 236 h 1984"/>
                <a:gd name="T30" fmla="*/ 277 w 1073"/>
                <a:gd name="T31" fmla="*/ 116 h 1984"/>
                <a:gd name="T32" fmla="*/ 281 w 1073"/>
                <a:gd name="T33" fmla="*/ 4 h 1984"/>
                <a:gd name="T34" fmla="*/ 281 w 1073"/>
                <a:gd name="T35" fmla="*/ 0 h 1984"/>
                <a:gd name="T36" fmla="*/ 286 w 1073"/>
                <a:gd name="T37" fmla="*/ 0 h 1984"/>
                <a:gd name="T38" fmla="*/ 290 w 1073"/>
                <a:gd name="T39" fmla="*/ 0 h 1984"/>
                <a:gd name="T40" fmla="*/ 294 w 1073"/>
                <a:gd name="T41" fmla="*/ 8 h 1984"/>
                <a:gd name="T42" fmla="*/ 294 w 1073"/>
                <a:gd name="T43" fmla="*/ 11 h 1984"/>
                <a:gd name="T44" fmla="*/ 294 w 1073"/>
                <a:gd name="T45" fmla="*/ 29 h 1984"/>
                <a:gd name="T46" fmla="*/ 294 w 1073"/>
                <a:gd name="T47" fmla="*/ 250 h 1984"/>
                <a:gd name="T48" fmla="*/ 294 w 1073"/>
                <a:gd name="T49" fmla="*/ 253 h 1984"/>
                <a:gd name="T50" fmla="*/ 224 w 1073"/>
                <a:gd name="T51" fmla="*/ 253 h 1984"/>
                <a:gd name="T52" fmla="*/ 224 w 1073"/>
                <a:gd name="T53" fmla="*/ 258 h 1984"/>
                <a:gd name="T54" fmla="*/ 224 w 1073"/>
                <a:gd name="T55" fmla="*/ 286 h 1984"/>
                <a:gd name="T56" fmla="*/ 224 w 1073"/>
                <a:gd name="T57" fmla="*/ 316 h 1984"/>
                <a:gd name="T58" fmla="*/ 219 w 1073"/>
                <a:gd name="T59" fmla="*/ 344 h 1984"/>
                <a:gd name="T60" fmla="*/ 211 w 1073"/>
                <a:gd name="T61" fmla="*/ 373 h 1984"/>
                <a:gd name="T62" fmla="*/ 197 w 1073"/>
                <a:gd name="T63" fmla="*/ 399 h 1984"/>
                <a:gd name="T64" fmla="*/ 184 w 1073"/>
                <a:gd name="T65" fmla="*/ 424 h 1984"/>
                <a:gd name="T66" fmla="*/ 158 w 1073"/>
                <a:gd name="T67" fmla="*/ 446 h 1984"/>
                <a:gd name="T68" fmla="*/ 145 w 1073"/>
                <a:gd name="T69" fmla="*/ 457 h 1984"/>
                <a:gd name="T70" fmla="*/ 131 w 1073"/>
                <a:gd name="T71" fmla="*/ 464 h 1984"/>
                <a:gd name="T72" fmla="*/ 114 w 1073"/>
                <a:gd name="T73" fmla="*/ 471 h 1984"/>
                <a:gd name="T74" fmla="*/ 101 w 1073"/>
                <a:gd name="T75" fmla="*/ 478 h 1984"/>
                <a:gd name="T76" fmla="*/ 66 w 1073"/>
                <a:gd name="T77" fmla="*/ 489 h 1984"/>
                <a:gd name="T78" fmla="*/ 4 w 1073"/>
                <a:gd name="T79" fmla="*/ 496 h 1984"/>
                <a:gd name="T80" fmla="*/ 0 w 1073"/>
                <a:gd name="T81" fmla="*/ 482 h 198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073"/>
                <a:gd name="T124" fmla="*/ 0 h 1984"/>
                <a:gd name="T125" fmla="*/ 1073 w 1073"/>
                <a:gd name="T126" fmla="*/ 1984 h 198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073" h="1984">
                  <a:moveTo>
                    <a:pt x="0" y="1927"/>
                  </a:moveTo>
                  <a:lnTo>
                    <a:pt x="0" y="1912"/>
                  </a:lnTo>
                  <a:lnTo>
                    <a:pt x="96" y="1912"/>
                  </a:lnTo>
                  <a:lnTo>
                    <a:pt x="192" y="1883"/>
                  </a:lnTo>
                  <a:lnTo>
                    <a:pt x="288" y="1853"/>
                  </a:lnTo>
                  <a:lnTo>
                    <a:pt x="384" y="1825"/>
                  </a:lnTo>
                  <a:lnTo>
                    <a:pt x="464" y="1767"/>
                  </a:lnTo>
                  <a:lnTo>
                    <a:pt x="545" y="1723"/>
                  </a:lnTo>
                  <a:lnTo>
                    <a:pt x="608" y="1651"/>
                  </a:lnTo>
                  <a:lnTo>
                    <a:pt x="656" y="1565"/>
                  </a:lnTo>
                  <a:lnTo>
                    <a:pt x="689" y="1491"/>
                  </a:lnTo>
                  <a:lnTo>
                    <a:pt x="720" y="1419"/>
                  </a:lnTo>
                  <a:lnTo>
                    <a:pt x="737" y="1261"/>
                  </a:lnTo>
                  <a:lnTo>
                    <a:pt x="737" y="955"/>
                  </a:lnTo>
                  <a:lnTo>
                    <a:pt x="1009" y="942"/>
                  </a:lnTo>
                  <a:lnTo>
                    <a:pt x="1009" y="463"/>
                  </a:lnTo>
                  <a:lnTo>
                    <a:pt x="1025" y="14"/>
                  </a:lnTo>
                  <a:lnTo>
                    <a:pt x="1025" y="0"/>
                  </a:lnTo>
                  <a:lnTo>
                    <a:pt x="1042" y="0"/>
                  </a:lnTo>
                  <a:lnTo>
                    <a:pt x="1057" y="0"/>
                  </a:lnTo>
                  <a:lnTo>
                    <a:pt x="1073" y="29"/>
                  </a:lnTo>
                  <a:lnTo>
                    <a:pt x="1073" y="44"/>
                  </a:lnTo>
                  <a:lnTo>
                    <a:pt x="1073" y="115"/>
                  </a:lnTo>
                  <a:lnTo>
                    <a:pt x="1073" y="999"/>
                  </a:lnTo>
                  <a:lnTo>
                    <a:pt x="1073" y="1014"/>
                  </a:lnTo>
                  <a:lnTo>
                    <a:pt x="817" y="1014"/>
                  </a:lnTo>
                  <a:lnTo>
                    <a:pt x="817" y="1029"/>
                  </a:lnTo>
                  <a:lnTo>
                    <a:pt x="817" y="1144"/>
                  </a:lnTo>
                  <a:lnTo>
                    <a:pt x="817" y="1261"/>
                  </a:lnTo>
                  <a:lnTo>
                    <a:pt x="800" y="1376"/>
                  </a:lnTo>
                  <a:lnTo>
                    <a:pt x="769" y="1491"/>
                  </a:lnTo>
                  <a:lnTo>
                    <a:pt x="720" y="1593"/>
                  </a:lnTo>
                  <a:lnTo>
                    <a:pt x="672" y="1695"/>
                  </a:lnTo>
                  <a:lnTo>
                    <a:pt x="576" y="1782"/>
                  </a:lnTo>
                  <a:lnTo>
                    <a:pt x="528" y="1825"/>
                  </a:lnTo>
                  <a:lnTo>
                    <a:pt x="480" y="1853"/>
                  </a:lnTo>
                  <a:lnTo>
                    <a:pt x="416" y="1883"/>
                  </a:lnTo>
                  <a:lnTo>
                    <a:pt x="368" y="1912"/>
                  </a:lnTo>
                  <a:lnTo>
                    <a:pt x="240" y="1955"/>
                  </a:lnTo>
                  <a:lnTo>
                    <a:pt x="15" y="1984"/>
                  </a:lnTo>
                  <a:lnTo>
                    <a:pt x="0" y="19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12" name="Freeform 84"/>
            <p:cNvSpPr>
              <a:spLocks/>
            </p:cNvSpPr>
            <p:nvPr/>
          </p:nvSpPr>
          <p:spPr bwMode="auto">
            <a:xfrm rot="5400000">
              <a:off x="2461" y="14789"/>
              <a:ext cx="33" cy="29"/>
            </a:xfrm>
            <a:custGeom>
              <a:avLst/>
              <a:gdLst>
                <a:gd name="T0" fmla="*/ 0 w 64"/>
                <a:gd name="T1" fmla="*/ 7 h 58"/>
                <a:gd name="T2" fmla="*/ 0 w 64"/>
                <a:gd name="T3" fmla="*/ 4 h 58"/>
                <a:gd name="T4" fmla="*/ 0 w 64"/>
                <a:gd name="T5" fmla="*/ 0 h 58"/>
                <a:gd name="T6" fmla="*/ 4 w 64"/>
                <a:gd name="T7" fmla="*/ 0 h 58"/>
                <a:gd name="T8" fmla="*/ 8 w 64"/>
                <a:gd name="T9" fmla="*/ 0 h 58"/>
                <a:gd name="T10" fmla="*/ 17 w 64"/>
                <a:gd name="T11" fmla="*/ 15 h 58"/>
                <a:gd name="T12" fmla="*/ 8 w 64"/>
                <a:gd name="T13" fmla="*/ 15 h 58"/>
                <a:gd name="T14" fmla="*/ 0 w 64"/>
                <a:gd name="T15" fmla="*/ 7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4"/>
                <a:gd name="T25" fmla="*/ 0 h 58"/>
                <a:gd name="T26" fmla="*/ 64 w 64"/>
                <a:gd name="T27" fmla="*/ 58 h 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4" h="58">
                  <a:moveTo>
                    <a:pt x="0" y="30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6" y="0"/>
                  </a:lnTo>
                  <a:lnTo>
                    <a:pt x="31" y="0"/>
                  </a:lnTo>
                  <a:lnTo>
                    <a:pt x="64" y="58"/>
                  </a:lnTo>
                  <a:lnTo>
                    <a:pt x="31" y="58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13" name="Freeform 85"/>
            <p:cNvSpPr>
              <a:spLocks/>
            </p:cNvSpPr>
            <p:nvPr/>
          </p:nvSpPr>
          <p:spPr bwMode="auto">
            <a:xfrm rot="5400000">
              <a:off x="2469" y="14645"/>
              <a:ext cx="167" cy="151"/>
            </a:xfrm>
            <a:custGeom>
              <a:avLst/>
              <a:gdLst>
                <a:gd name="T0" fmla="*/ 0 w 320"/>
                <a:gd name="T1" fmla="*/ 64 h 304"/>
                <a:gd name="T2" fmla="*/ 14 w 320"/>
                <a:gd name="T3" fmla="*/ 57 h 304"/>
                <a:gd name="T4" fmla="*/ 22 w 320"/>
                <a:gd name="T5" fmla="*/ 57 h 304"/>
                <a:gd name="T6" fmla="*/ 31 w 320"/>
                <a:gd name="T7" fmla="*/ 61 h 304"/>
                <a:gd name="T8" fmla="*/ 40 w 320"/>
                <a:gd name="T9" fmla="*/ 61 h 304"/>
                <a:gd name="T10" fmla="*/ 44 w 320"/>
                <a:gd name="T11" fmla="*/ 61 h 304"/>
                <a:gd name="T12" fmla="*/ 48 w 320"/>
                <a:gd name="T13" fmla="*/ 61 h 304"/>
                <a:gd name="T14" fmla="*/ 53 w 320"/>
                <a:gd name="T15" fmla="*/ 57 h 304"/>
                <a:gd name="T16" fmla="*/ 31 w 320"/>
                <a:gd name="T17" fmla="*/ 50 h 304"/>
                <a:gd name="T18" fmla="*/ 27 w 320"/>
                <a:gd name="T19" fmla="*/ 43 h 304"/>
                <a:gd name="T20" fmla="*/ 22 w 320"/>
                <a:gd name="T21" fmla="*/ 36 h 304"/>
                <a:gd name="T22" fmla="*/ 14 w 320"/>
                <a:gd name="T23" fmla="*/ 14 h 304"/>
                <a:gd name="T24" fmla="*/ 27 w 320"/>
                <a:gd name="T25" fmla="*/ 14 h 304"/>
                <a:gd name="T26" fmla="*/ 35 w 320"/>
                <a:gd name="T27" fmla="*/ 18 h 304"/>
                <a:gd name="T28" fmla="*/ 44 w 320"/>
                <a:gd name="T29" fmla="*/ 21 h 304"/>
                <a:gd name="T30" fmla="*/ 53 w 320"/>
                <a:gd name="T31" fmla="*/ 28 h 304"/>
                <a:gd name="T32" fmla="*/ 57 w 320"/>
                <a:gd name="T33" fmla="*/ 32 h 304"/>
                <a:gd name="T34" fmla="*/ 61 w 320"/>
                <a:gd name="T35" fmla="*/ 39 h 304"/>
                <a:gd name="T36" fmla="*/ 61 w 320"/>
                <a:gd name="T37" fmla="*/ 43 h 304"/>
                <a:gd name="T38" fmla="*/ 66 w 320"/>
                <a:gd name="T39" fmla="*/ 46 h 304"/>
                <a:gd name="T40" fmla="*/ 70 w 320"/>
                <a:gd name="T41" fmla="*/ 46 h 304"/>
                <a:gd name="T42" fmla="*/ 66 w 320"/>
                <a:gd name="T43" fmla="*/ 32 h 304"/>
                <a:gd name="T44" fmla="*/ 66 w 320"/>
                <a:gd name="T45" fmla="*/ 21 h 304"/>
                <a:gd name="T46" fmla="*/ 70 w 320"/>
                <a:gd name="T47" fmla="*/ 7 h 304"/>
                <a:gd name="T48" fmla="*/ 79 w 320"/>
                <a:gd name="T49" fmla="*/ 0 h 304"/>
                <a:gd name="T50" fmla="*/ 83 w 320"/>
                <a:gd name="T51" fmla="*/ 3 h 304"/>
                <a:gd name="T52" fmla="*/ 87 w 320"/>
                <a:gd name="T53" fmla="*/ 10 h 304"/>
                <a:gd name="T54" fmla="*/ 87 w 320"/>
                <a:gd name="T55" fmla="*/ 21 h 304"/>
                <a:gd name="T56" fmla="*/ 83 w 320"/>
                <a:gd name="T57" fmla="*/ 46 h 304"/>
                <a:gd name="T58" fmla="*/ 83 w 320"/>
                <a:gd name="T59" fmla="*/ 54 h 304"/>
                <a:gd name="T60" fmla="*/ 79 w 320"/>
                <a:gd name="T61" fmla="*/ 61 h 304"/>
                <a:gd name="T62" fmla="*/ 74 w 320"/>
                <a:gd name="T63" fmla="*/ 61 h 304"/>
                <a:gd name="T64" fmla="*/ 70 w 320"/>
                <a:gd name="T65" fmla="*/ 61 h 304"/>
                <a:gd name="T66" fmla="*/ 66 w 320"/>
                <a:gd name="T67" fmla="*/ 61 h 304"/>
                <a:gd name="T68" fmla="*/ 66 w 320"/>
                <a:gd name="T69" fmla="*/ 68 h 304"/>
                <a:gd name="T70" fmla="*/ 66 w 320"/>
                <a:gd name="T71" fmla="*/ 72 h 304"/>
                <a:gd name="T72" fmla="*/ 40 w 320"/>
                <a:gd name="T73" fmla="*/ 75 h 304"/>
                <a:gd name="T74" fmla="*/ 31 w 320"/>
                <a:gd name="T75" fmla="*/ 75 h 304"/>
                <a:gd name="T76" fmla="*/ 18 w 320"/>
                <a:gd name="T77" fmla="*/ 75 h 304"/>
                <a:gd name="T78" fmla="*/ 0 w 320"/>
                <a:gd name="T79" fmla="*/ 64 h 30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320"/>
                <a:gd name="T121" fmla="*/ 0 h 304"/>
                <a:gd name="T122" fmla="*/ 320 w 320"/>
                <a:gd name="T123" fmla="*/ 304 h 304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320" h="304">
                  <a:moveTo>
                    <a:pt x="0" y="260"/>
                  </a:moveTo>
                  <a:lnTo>
                    <a:pt x="49" y="230"/>
                  </a:lnTo>
                  <a:lnTo>
                    <a:pt x="80" y="230"/>
                  </a:lnTo>
                  <a:lnTo>
                    <a:pt x="113" y="245"/>
                  </a:lnTo>
                  <a:lnTo>
                    <a:pt x="145" y="245"/>
                  </a:lnTo>
                  <a:lnTo>
                    <a:pt x="161" y="245"/>
                  </a:lnTo>
                  <a:lnTo>
                    <a:pt x="176" y="245"/>
                  </a:lnTo>
                  <a:lnTo>
                    <a:pt x="193" y="230"/>
                  </a:lnTo>
                  <a:lnTo>
                    <a:pt x="113" y="202"/>
                  </a:lnTo>
                  <a:lnTo>
                    <a:pt x="97" y="174"/>
                  </a:lnTo>
                  <a:lnTo>
                    <a:pt x="80" y="144"/>
                  </a:lnTo>
                  <a:lnTo>
                    <a:pt x="49" y="57"/>
                  </a:lnTo>
                  <a:lnTo>
                    <a:pt x="97" y="57"/>
                  </a:lnTo>
                  <a:lnTo>
                    <a:pt x="128" y="72"/>
                  </a:lnTo>
                  <a:lnTo>
                    <a:pt x="161" y="87"/>
                  </a:lnTo>
                  <a:lnTo>
                    <a:pt x="193" y="115"/>
                  </a:lnTo>
                  <a:lnTo>
                    <a:pt x="209" y="130"/>
                  </a:lnTo>
                  <a:lnTo>
                    <a:pt x="224" y="159"/>
                  </a:lnTo>
                  <a:lnTo>
                    <a:pt x="224" y="174"/>
                  </a:lnTo>
                  <a:lnTo>
                    <a:pt x="241" y="187"/>
                  </a:lnTo>
                  <a:lnTo>
                    <a:pt x="257" y="187"/>
                  </a:lnTo>
                  <a:lnTo>
                    <a:pt x="241" y="130"/>
                  </a:lnTo>
                  <a:lnTo>
                    <a:pt x="241" y="87"/>
                  </a:lnTo>
                  <a:lnTo>
                    <a:pt x="257" y="28"/>
                  </a:lnTo>
                  <a:lnTo>
                    <a:pt x="289" y="0"/>
                  </a:lnTo>
                  <a:lnTo>
                    <a:pt x="305" y="13"/>
                  </a:lnTo>
                  <a:lnTo>
                    <a:pt x="320" y="43"/>
                  </a:lnTo>
                  <a:lnTo>
                    <a:pt x="320" y="87"/>
                  </a:lnTo>
                  <a:lnTo>
                    <a:pt x="305" y="187"/>
                  </a:lnTo>
                  <a:lnTo>
                    <a:pt x="305" y="217"/>
                  </a:lnTo>
                  <a:lnTo>
                    <a:pt x="289" y="245"/>
                  </a:lnTo>
                  <a:lnTo>
                    <a:pt x="272" y="245"/>
                  </a:lnTo>
                  <a:lnTo>
                    <a:pt x="257" y="245"/>
                  </a:lnTo>
                  <a:lnTo>
                    <a:pt x="241" y="245"/>
                  </a:lnTo>
                  <a:lnTo>
                    <a:pt x="241" y="274"/>
                  </a:lnTo>
                  <a:lnTo>
                    <a:pt x="241" y="289"/>
                  </a:lnTo>
                  <a:lnTo>
                    <a:pt x="145" y="304"/>
                  </a:lnTo>
                  <a:lnTo>
                    <a:pt x="113" y="304"/>
                  </a:lnTo>
                  <a:lnTo>
                    <a:pt x="65" y="304"/>
                  </a:lnTo>
                  <a:lnTo>
                    <a:pt x="0" y="2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14" name="Freeform 86"/>
            <p:cNvSpPr>
              <a:spLocks/>
            </p:cNvSpPr>
            <p:nvPr/>
          </p:nvSpPr>
          <p:spPr bwMode="auto">
            <a:xfrm rot="5400000">
              <a:off x="2499" y="15340"/>
              <a:ext cx="77" cy="64"/>
            </a:xfrm>
            <a:custGeom>
              <a:avLst/>
              <a:gdLst>
                <a:gd name="T0" fmla="*/ 9 w 144"/>
                <a:gd name="T1" fmla="*/ 21 h 130"/>
                <a:gd name="T2" fmla="*/ 0 w 144"/>
                <a:gd name="T3" fmla="*/ 11 h 130"/>
                <a:gd name="T4" fmla="*/ 0 w 144"/>
                <a:gd name="T5" fmla="*/ 3 h 130"/>
                <a:gd name="T6" fmla="*/ 9 w 144"/>
                <a:gd name="T7" fmla="*/ 0 h 130"/>
                <a:gd name="T8" fmla="*/ 14 w 144"/>
                <a:gd name="T9" fmla="*/ 3 h 130"/>
                <a:gd name="T10" fmla="*/ 27 w 144"/>
                <a:gd name="T11" fmla="*/ 11 h 130"/>
                <a:gd name="T12" fmla="*/ 41 w 144"/>
                <a:gd name="T13" fmla="*/ 32 h 130"/>
                <a:gd name="T14" fmla="*/ 27 w 144"/>
                <a:gd name="T15" fmla="*/ 25 h 130"/>
                <a:gd name="T16" fmla="*/ 9 w 144"/>
                <a:gd name="T17" fmla="*/ 21 h 1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4"/>
                <a:gd name="T28" fmla="*/ 0 h 130"/>
                <a:gd name="T29" fmla="*/ 144 w 144"/>
                <a:gd name="T30" fmla="*/ 130 h 1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4" h="130">
                  <a:moveTo>
                    <a:pt x="31" y="87"/>
                  </a:moveTo>
                  <a:lnTo>
                    <a:pt x="0" y="44"/>
                  </a:lnTo>
                  <a:lnTo>
                    <a:pt x="0" y="15"/>
                  </a:lnTo>
                  <a:lnTo>
                    <a:pt x="31" y="0"/>
                  </a:lnTo>
                  <a:lnTo>
                    <a:pt x="48" y="15"/>
                  </a:lnTo>
                  <a:lnTo>
                    <a:pt x="96" y="44"/>
                  </a:lnTo>
                  <a:lnTo>
                    <a:pt x="144" y="130"/>
                  </a:lnTo>
                  <a:lnTo>
                    <a:pt x="96" y="102"/>
                  </a:lnTo>
                  <a:lnTo>
                    <a:pt x="31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15" name="Freeform 87"/>
            <p:cNvSpPr>
              <a:spLocks/>
            </p:cNvSpPr>
            <p:nvPr/>
          </p:nvSpPr>
          <p:spPr bwMode="auto">
            <a:xfrm rot="5400000">
              <a:off x="2560" y="15000"/>
              <a:ext cx="35" cy="29"/>
            </a:xfrm>
            <a:custGeom>
              <a:avLst/>
              <a:gdLst>
                <a:gd name="T0" fmla="*/ 0 w 64"/>
                <a:gd name="T1" fmla="*/ 4 h 58"/>
                <a:gd name="T2" fmla="*/ 5 w 64"/>
                <a:gd name="T3" fmla="*/ 0 h 58"/>
                <a:gd name="T4" fmla="*/ 9 w 64"/>
                <a:gd name="T5" fmla="*/ 0 h 58"/>
                <a:gd name="T6" fmla="*/ 19 w 64"/>
                <a:gd name="T7" fmla="*/ 11 h 58"/>
                <a:gd name="T8" fmla="*/ 14 w 64"/>
                <a:gd name="T9" fmla="*/ 15 h 58"/>
                <a:gd name="T10" fmla="*/ 5 w 64"/>
                <a:gd name="T11" fmla="*/ 15 h 58"/>
                <a:gd name="T12" fmla="*/ 0 w 64"/>
                <a:gd name="T13" fmla="*/ 4 h 5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58"/>
                <a:gd name="T23" fmla="*/ 64 w 64"/>
                <a:gd name="T24" fmla="*/ 58 h 5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58">
                  <a:moveTo>
                    <a:pt x="0" y="15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64" y="43"/>
                  </a:lnTo>
                  <a:lnTo>
                    <a:pt x="48" y="58"/>
                  </a:lnTo>
                  <a:lnTo>
                    <a:pt x="16" y="5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16" name="Freeform 88"/>
            <p:cNvSpPr>
              <a:spLocks/>
            </p:cNvSpPr>
            <p:nvPr/>
          </p:nvSpPr>
          <p:spPr bwMode="auto">
            <a:xfrm rot="5400000">
              <a:off x="2990" y="15331"/>
              <a:ext cx="35" cy="22"/>
            </a:xfrm>
            <a:custGeom>
              <a:avLst/>
              <a:gdLst>
                <a:gd name="T0" fmla="*/ 0 w 65"/>
                <a:gd name="T1" fmla="*/ 11 h 43"/>
                <a:gd name="T2" fmla="*/ 5 w 65"/>
                <a:gd name="T3" fmla="*/ 4 h 43"/>
                <a:gd name="T4" fmla="*/ 10 w 65"/>
                <a:gd name="T5" fmla="*/ 0 h 43"/>
                <a:gd name="T6" fmla="*/ 14 w 65"/>
                <a:gd name="T7" fmla="*/ 4 h 43"/>
                <a:gd name="T8" fmla="*/ 19 w 65"/>
                <a:gd name="T9" fmla="*/ 7 h 43"/>
                <a:gd name="T10" fmla="*/ 14 w 65"/>
                <a:gd name="T11" fmla="*/ 11 h 43"/>
                <a:gd name="T12" fmla="*/ 10 w 65"/>
                <a:gd name="T13" fmla="*/ 11 h 43"/>
                <a:gd name="T14" fmla="*/ 5 w 65"/>
                <a:gd name="T15" fmla="*/ 11 h 43"/>
                <a:gd name="T16" fmla="*/ 0 w 65"/>
                <a:gd name="T17" fmla="*/ 11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5"/>
                <a:gd name="T28" fmla="*/ 0 h 43"/>
                <a:gd name="T29" fmla="*/ 65 w 65"/>
                <a:gd name="T30" fmla="*/ 43 h 4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5" h="43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65" y="28"/>
                  </a:lnTo>
                  <a:lnTo>
                    <a:pt x="48" y="43"/>
                  </a:lnTo>
                  <a:lnTo>
                    <a:pt x="33" y="43"/>
                  </a:lnTo>
                  <a:lnTo>
                    <a:pt x="17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17" name="Freeform 89"/>
            <p:cNvSpPr>
              <a:spLocks/>
            </p:cNvSpPr>
            <p:nvPr/>
          </p:nvSpPr>
          <p:spPr bwMode="auto">
            <a:xfrm rot="5400000">
              <a:off x="3012" y="15320"/>
              <a:ext cx="108" cy="52"/>
            </a:xfrm>
            <a:custGeom>
              <a:avLst/>
              <a:gdLst>
                <a:gd name="T0" fmla="*/ 0 w 207"/>
                <a:gd name="T1" fmla="*/ 0 h 102"/>
                <a:gd name="T2" fmla="*/ 9 w 207"/>
                <a:gd name="T3" fmla="*/ 4 h 102"/>
                <a:gd name="T4" fmla="*/ 17 w 207"/>
                <a:gd name="T5" fmla="*/ 8 h 102"/>
                <a:gd name="T6" fmla="*/ 30 w 207"/>
                <a:gd name="T7" fmla="*/ 15 h 102"/>
                <a:gd name="T8" fmla="*/ 39 w 207"/>
                <a:gd name="T9" fmla="*/ 8 h 102"/>
                <a:gd name="T10" fmla="*/ 43 w 207"/>
                <a:gd name="T11" fmla="*/ 4 h 102"/>
                <a:gd name="T12" fmla="*/ 48 w 207"/>
                <a:gd name="T13" fmla="*/ 0 h 102"/>
                <a:gd name="T14" fmla="*/ 56 w 207"/>
                <a:gd name="T15" fmla="*/ 0 h 102"/>
                <a:gd name="T16" fmla="*/ 48 w 207"/>
                <a:gd name="T17" fmla="*/ 8 h 102"/>
                <a:gd name="T18" fmla="*/ 43 w 207"/>
                <a:gd name="T19" fmla="*/ 19 h 102"/>
                <a:gd name="T20" fmla="*/ 35 w 207"/>
                <a:gd name="T21" fmla="*/ 27 h 102"/>
                <a:gd name="T22" fmla="*/ 30 w 207"/>
                <a:gd name="T23" fmla="*/ 27 h 102"/>
                <a:gd name="T24" fmla="*/ 22 w 207"/>
                <a:gd name="T25" fmla="*/ 27 h 102"/>
                <a:gd name="T26" fmla="*/ 9 w 207"/>
                <a:gd name="T27" fmla="*/ 15 h 102"/>
                <a:gd name="T28" fmla="*/ 0 w 207"/>
                <a:gd name="T29" fmla="*/ 0 h 10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07"/>
                <a:gd name="T46" fmla="*/ 0 h 102"/>
                <a:gd name="T47" fmla="*/ 207 w 207"/>
                <a:gd name="T48" fmla="*/ 102 h 10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07" h="102">
                  <a:moveTo>
                    <a:pt x="0" y="0"/>
                  </a:moveTo>
                  <a:lnTo>
                    <a:pt x="32" y="15"/>
                  </a:lnTo>
                  <a:lnTo>
                    <a:pt x="63" y="30"/>
                  </a:lnTo>
                  <a:lnTo>
                    <a:pt x="111" y="58"/>
                  </a:lnTo>
                  <a:lnTo>
                    <a:pt x="144" y="30"/>
                  </a:lnTo>
                  <a:lnTo>
                    <a:pt x="159" y="15"/>
                  </a:lnTo>
                  <a:lnTo>
                    <a:pt x="176" y="0"/>
                  </a:lnTo>
                  <a:lnTo>
                    <a:pt x="207" y="0"/>
                  </a:lnTo>
                  <a:lnTo>
                    <a:pt x="176" y="30"/>
                  </a:lnTo>
                  <a:lnTo>
                    <a:pt x="159" y="73"/>
                  </a:lnTo>
                  <a:lnTo>
                    <a:pt x="128" y="102"/>
                  </a:lnTo>
                  <a:lnTo>
                    <a:pt x="111" y="102"/>
                  </a:lnTo>
                  <a:lnTo>
                    <a:pt x="80" y="102"/>
                  </a:lnTo>
                  <a:lnTo>
                    <a:pt x="32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18" name="Freeform 90"/>
            <p:cNvSpPr>
              <a:spLocks/>
            </p:cNvSpPr>
            <p:nvPr/>
          </p:nvSpPr>
          <p:spPr bwMode="auto">
            <a:xfrm rot="5400000">
              <a:off x="3080" y="15328"/>
              <a:ext cx="43" cy="36"/>
            </a:xfrm>
            <a:custGeom>
              <a:avLst/>
              <a:gdLst>
                <a:gd name="T0" fmla="*/ 0 w 81"/>
                <a:gd name="T1" fmla="*/ 11 h 72"/>
                <a:gd name="T2" fmla="*/ 5 w 81"/>
                <a:gd name="T3" fmla="*/ 3 h 72"/>
                <a:gd name="T4" fmla="*/ 10 w 81"/>
                <a:gd name="T5" fmla="*/ 0 h 72"/>
                <a:gd name="T6" fmla="*/ 13 w 81"/>
                <a:gd name="T7" fmla="*/ 3 h 72"/>
                <a:gd name="T8" fmla="*/ 23 w 81"/>
                <a:gd name="T9" fmla="*/ 7 h 72"/>
                <a:gd name="T10" fmla="*/ 19 w 81"/>
                <a:gd name="T11" fmla="*/ 11 h 72"/>
                <a:gd name="T12" fmla="*/ 19 w 81"/>
                <a:gd name="T13" fmla="*/ 14 h 72"/>
                <a:gd name="T14" fmla="*/ 10 w 81"/>
                <a:gd name="T15" fmla="*/ 18 h 72"/>
                <a:gd name="T16" fmla="*/ 5 w 81"/>
                <a:gd name="T17" fmla="*/ 14 h 72"/>
                <a:gd name="T18" fmla="*/ 0 w 81"/>
                <a:gd name="T19" fmla="*/ 11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1"/>
                <a:gd name="T31" fmla="*/ 0 h 72"/>
                <a:gd name="T32" fmla="*/ 81 w 81"/>
                <a:gd name="T33" fmla="*/ 72 h 7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1" h="72">
                  <a:moveTo>
                    <a:pt x="0" y="43"/>
                  </a:moveTo>
                  <a:lnTo>
                    <a:pt x="17" y="13"/>
                  </a:lnTo>
                  <a:lnTo>
                    <a:pt x="33" y="0"/>
                  </a:lnTo>
                  <a:lnTo>
                    <a:pt x="48" y="13"/>
                  </a:lnTo>
                  <a:lnTo>
                    <a:pt x="81" y="28"/>
                  </a:lnTo>
                  <a:lnTo>
                    <a:pt x="65" y="43"/>
                  </a:lnTo>
                  <a:lnTo>
                    <a:pt x="65" y="57"/>
                  </a:lnTo>
                  <a:lnTo>
                    <a:pt x="33" y="72"/>
                  </a:lnTo>
                  <a:lnTo>
                    <a:pt x="17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19" name="Freeform 91"/>
            <p:cNvSpPr>
              <a:spLocks/>
            </p:cNvSpPr>
            <p:nvPr/>
          </p:nvSpPr>
          <p:spPr bwMode="auto">
            <a:xfrm rot="5400000">
              <a:off x="3108" y="15297"/>
              <a:ext cx="25" cy="29"/>
            </a:xfrm>
            <a:custGeom>
              <a:avLst/>
              <a:gdLst>
                <a:gd name="T0" fmla="*/ 0 w 48"/>
                <a:gd name="T1" fmla="*/ 11 h 58"/>
                <a:gd name="T2" fmla="*/ 5 w 48"/>
                <a:gd name="T3" fmla="*/ 4 h 58"/>
                <a:gd name="T4" fmla="*/ 9 w 48"/>
                <a:gd name="T5" fmla="*/ 0 h 58"/>
                <a:gd name="T6" fmla="*/ 13 w 48"/>
                <a:gd name="T7" fmla="*/ 0 h 58"/>
                <a:gd name="T8" fmla="*/ 13 w 48"/>
                <a:gd name="T9" fmla="*/ 4 h 58"/>
                <a:gd name="T10" fmla="*/ 13 w 48"/>
                <a:gd name="T11" fmla="*/ 7 h 58"/>
                <a:gd name="T12" fmla="*/ 5 w 48"/>
                <a:gd name="T13" fmla="*/ 15 h 58"/>
                <a:gd name="T14" fmla="*/ 0 w 48"/>
                <a:gd name="T15" fmla="*/ 11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58"/>
                <a:gd name="T26" fmla="*/ 48 w 48"/>
                <a:gd name="T27" fmla="*/ 58 h 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58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48" y="30"/>
                  </a:lnTo>
                  <a:lnTo>
                    <a:pt x="17" y="58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20" name="Freeform 92"/>
            <p:cNvSpPr>
              <a:spLocks/>
            </p:cNvSpPr>
            <p:nvPr/>
          </p:nvSpPr>
          <p:spPr bwMode="auto">
            <a:xfrm rot="5400000">
              <a:off x="3115" y="15357"/>
              <a:ext cx="25" cy="29"/>
            </a:xfrm>
            <a:custGeom>
              <a:avLst/>
              <a:gdLst>
                <a:gd name="T0" fmla="*/ 4 w 48"/>
                <a:gd name="T1" fmla="*/ 0 h 56"/>
                <a:gd name="T2" fmla="*/ 8 w 48"/>
                <a:gd name="T3" fmla="*/ 8 h 56"/>
                <a:gd name="T4" fmla="*/ 13 w 48"/>
                <a:gd name="T5" fmla="*/ 15 h 56"/>
                <a:gd name="T6" fmla="*/ 8 w 48"/>
                <a:gd name="T7" fmla="*/ 15 h 56"/>
                <a:gd name="T8" fmla="*/ 4 w 48"/>
                <a:gd name="T9" fmla="*/ 8 h 56"/>
                <a:gd name="T10" fmla="*/ 0 w 48"/>
                <a:gd name="T11" fmla="*/ 4 h 56"/>
                <a:gd name="T12" fmla="*/ 4 w 48"/>
                <a:gd name="T13" fmla="*/ 0 h 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56"/>
                <a:gd name="T23" fmla="*/ 48 w 48"/>
                <a:gd name="T24" fmla="*/ 56 h 5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56">
                  <a:moveTo>
                    <a:pt x="16" y="0"/>
                  </a:moveTo>
                  <a:lnTo>
                    <a:pt x="31" y="28"/>
                  </a:lnTo>
                  <a:lnTo>
                    <a:pt x="48" y="56"/>
                  </a:lnTo>
                  <a:lnTo>
                    <a:pt x="31" y="56"/>
                  </a:lnTo>
                  <a:lnTo>
                    <a:pt x="16" y="28"/>
                  </a:lnTo>
                  <a:lnTo>
                    <a:pt x="0" y="13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21" name="Freeform 93"/>
            <p:cNvSpPr>
              <a:spLocks/>
            </p:cNvSpPr>
            <p:nvPr/>
          </p:nvSpPr>
          <p:spPr bwMode="auto">
            <a:xfrm rot="5400000">
              <a:off x="3153" y="15330"/>
              <a:ext cx="16" cy="22"/>
            </a:xfrm>
            <a:custGeom>
              <a:avLst/>
              <a:gdLst>
                <a:gd name="T0" fmla="*/ 0 w 31"/>
                <a:gd name="T1" fmla="*/ 7 h 44"/>
                <a:gd name="T2" fmla="*/ 0 w 31"/>
                <a:gd name="T3" fmla="*/ 3 h 44"/>
                <a:gd name="T4" fmla="*/ 4 w 31"/>
                <a:gd name="T5" fmla="*/ 0 h 44"/>
                <a:gd name="T6" fmla="*/ 8 w 31"/>
                <a:gd name="T7" fmla="*/ 3 h 44"/>
                <a:gd name="T8" fmla="*/ 8 w 31"/>
                <a:gd name="T9" fmla="*/ 7 h 44"/>
                <a:gd name="T10" fmla="*/ 4 w 31"/>
                <a:gd name="T11" fmla="*/ 11 h 44"/>
                <a:gd name="T12" fmla="*/ 0 w 31"/>
                <a:gd name="T13" fmla="*/ 11 h 44"/>
                <a:gd name="T14" fmla="*/ 0 w 31"/>
                <a:gd name="T15" fmla="*/ 7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1"/>
                <a:gd name="T25" fmla="*/ 0 h 44"/>
                <a:gd name="T26" fmla="*/ 31 w 31"/>
                <a:gd name="T27" fmla="*/ 44 h 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1" h="44">
                  <a:moveTo>
                    <a:pt x="0" y="28"/>
                  </a:moveTo>
                  <a:lnTo>
                    <a:pt x="0" y="13"/>
                  </a:lnTo>
                  <a:lnTo>
                    <a:pt x="16" y="0"/>
                  </a:lnTo>
                  <a:lnTo>
                    <a:pt x="31" y="13"/>
                  </a:lnTo>
                  <a:lnTo>
                    <a:pt x="31" y="28"/>
                  </a:lnTo>
                  <a:lnTo>
                    <a:pt x="16" y="44"/>
                  </a:lnTo>
                  <a:lnTo>
                    <a:pt x="0" y="44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22" name="Freeform 94"/>
            <p:cNvSpPr>
              <a:spLocks/>
            </p:cNvSpPr>
            <p:nvPr/>
          </p:nvSpPr>
          <p:spPr bwMode="auto">
            <a:xfrm rot="5400000">
              <a:off x="3188" y="15329"/>
              <a:ext cx="25" cy="15"/>
            </a:xfrm>
            <a:custGeom>
              <a:avLst/>
              <a:gdLst>
                <a:gd name="T0" fmla="*/ 0 w 48"/>
                <a:gd name="T1" fmla="*/ 4 h 30"/>
                <a:gd name="T2" fmla="*/ 5 w 48"/>
                <a:gd name="T3" fmla="*/ 0 h 30"/>
                <a:gd name="T4" fmla="*/ 9 w 48"/>
                <a:gd name="T5" fmla="*/ 0 h 30"/>
                <a:gd name="T6" fmla="*/ 13 w 48"/>
                <a:gd name="T7" fmla="*/ 4 h 30"/>
                <a:gd name="T8" fmla="*/ 9 w 48"/>
                <a:gd name="T9" fmla="*/ 8 h 30"/>
                <a:gd name="T10" fmla="*/ 5 w 48"/>
                <a:gd name="T11" fmla="*/ 8 h 30"/>
                <a:gd name="T12" fmla="*/ 0 w 48"/>
                <a:gd name="T13" fmla="*/ 4 h 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30"/>
                <a:gd name="T23" fmla="*/ 48 w 48"/>
                <a:gd name="T24" fmla="*/ 30 h 3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30">
                  <a:moveTo>
                    <a:pt x="0" y="15"/>
                  </a:moveTo>
                  <a:lnTo>
                    <a:pt x="17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33" y="30"/>
                  </a:lnTo>
                  <a:lnTo>
                    <a:pt x="17" y="3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23" name="Freeform 95"/>
            <p:cNvSpPr>
              <a:spLocks/>
            </p:cNvSpPr>
            <p:nvPr/>
          </p:nvSpPr>
          <p:spPr bwMode="auto">
            <a:xfrm rot="5400000">
              <a:off x="3383" y="15472"/>
              <a:ext cx="119" cy="93"/>
            </a:xfrm>
            <a:custGeom>
              <a:avLst/>
              <a:gdLst>
                <a:gd name="T0" fmla="*/ 0 w 225"/>
                <a:gd name="T1" fmla="*/ 11 h 189"/>
                <a:gd name="T2" fmla="*/ 0 w 225"/>
                <a:gd name="T3" fmla="*/ 0 h 189"/>
                <a:gd name="T4" fmla="*/ 4 w 225"/>
                <a:gd name="T5" fmla="*/ 0 h 189"/>
                <a:gd name="T6" fmla="*/ 4 w 225"/>
                <a:gd name="T7" fmla="*/ 3 h 189"/>
                <a:gd name="T8" fmla="*/ 13 w 225"/>
                <a:gd name="T9" fmla="*/ 17 h 189"/>
                <a:gd name="T10" fmla="*/ 18 w 225"/>
                <a:gd name="T11" fmla="*/ 25 h 189"/>
                <a:gd name="T12" fmla="*/ 27 w 225"/>
                <a:gd name="T13" fmla="*/ 31 h 189"/>
                <a:gd name="T14" fmla="*/ 31 w 225"/>
                <a:gd name="T15" fmla="*/ 31 h 189"/>
                <a:gd name="T16" fmla="*/ 40 w 225"/>
                <a:gd name="T17" fmla="*/ 31 h 189"/>
                <a:gd name="T18" fmla="*/ 58 w 225"/>
                <a:gd name="T19" fmla="*/ 0 h 189"/>
                <a:gd name="T20" fmla="*/ 63 w 225"/>
                <a:gd name="T21" fmla="*/ 3 h 189"/>
                <a:gd name="T22" fmla="*/ 58 w 225"/>
                <a:gd name="T23" fmla="*/ 7 h 189"/>
                <a:gd name="T24" fmla="*/ 58 w 225"/>
                <a:gd name="T25" fmla="*/ 11 h 189"/>
                <a:gd name="T26" fmla="*/ 50 w 225"/>
                <a:gd name="T27" fmla="*/ 28 h 189"/>
                <a:gd name="T28" fmla="*/ 36 w 225"/>
                <a:gd name="T29" fmla="*/ 46 h 189"/>
                <a:gd name="T30" fmla="*/ 23 w 225"/>
                <a:gd name="T31" fmla="*/ 38 h 189"/>
                <a:gd name="T32" fmla="*/ 13 w 225"/>
                <a:gd name="T33" fmla="*/ 31 h 189"/>
                <a:gd name="T34" fmla="*/ 0 w 225"/>
                <a:gd name="T35" fmla="*/ 11 h 18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25"/>
                <a:gd name="T55" fmla="*/ 0 h 189"/>
                <a:gd name="T56" fmla="*/ 225 w 225"/>
                <a:gd name="T57" fmla="*/ 189 h 189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25" h="189">
                  <a:moveTo>
                    <a:pt x="0" y="44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5"/>
                  </a:lnTo>
                  <a:lnTo>
                    <a:pt x="48" y="72"/>
                  </a:lnTo>
                  <a:lnTo>
                    <a:pt x="64" y="102"/>
                  </a:lnTo>
                  <a:lnTo>
                    <a:pt x="96" y="131"/>
                  </a:lnTo>
                  <a:lnTo>
                    <a:pt x="112" y="131"/>
                  </a:lnTo>
                  <a:lnTo>
                    <a:pt x="144" y="131"/>
                  </a:lnTo>
                  <a:lnTo>
                    <a:pt x="208" y="0"/>
                  </a:lnTo>
                  <a:lnTo>
                    <a:pt x="225" y="15"/>
                  </a:lnTo>
                  <a:lnTo>
                    <a:pt x="208" y="29"/>
                  </a:lnTo>
                  <a:lnTo>
                    <a:pt x="208" y="44"/>
                  </a:lnTo>
                  <a:lnTo>
                    <a:pt x="177" y="116"/>
                  </a:lnTo>
                  <a:lnTo>
                    <a:pt x="129" y="189"/>
                  </a:lnTo>
                  <a:lnTo>
                    <a:pt x="81" y="159"/>
                  </a:lnTo>
                  <a:lnTo>
                    <a:pt x="48" y="131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24" name="Freeform 96"/>
            <p:cNvSpPr>
              <a:spLocks/>
            </p:cNvSpPr>
            <p:nvPr/>
          </p:nvSpPr>
          <p:spPr bwMode="auto">
            <a:xfrm rot="5400000">
              <a:off x="3462" y="15468"/>
              <a:ext cx="68" cy="101"/>
            </a:xfrm>
            <a:custGeom>
              <a:avLst/>
              <a:gdLst>
                <a:gd name="T0" fmla="*/ 4 w 129"/>
                <a:gd name="T1" fmla="*/ 36 h 202"/>
                <a:gd name="T2" fmla="*/ 0 w 129"/>
                <a:gd name="T3" fmla="*/ 25 h 202"/>
                <a:gd name="T4" fmla="*/ 0 w 129"/>
                <a:gd name="T5" fmla="*/ 18 h 202"/>
                <a:gd name="T6" fmla="*/ 9 w 129"/>
                <a:gd name="T7" fmla="*/ 14 h 202"/>
                <a:gd name="T8" fmla="*/ 13 w 129"/>
                <a:gd name="T9" fmla="*/ 14 h 202"/>
                <a:gd name="T10" fmla="*/ 13 w 129"/>
                <a:gd name="T11" fmla="*/ 11 h 202"/>
                <a:gd name="T12" fmla="*/ 18 w 129"/>
                <a:gd name="T13" fmla="*/ 3 h 202"/>
                <a:gd name="T14" fmla="*/ 23 w 129"/>
                <a:gd name="T15" fmla="*/ 0 h 202"/>
                <a:gd name="T16" fmla="*/ 23 w 129"/>
                <a:gd name="T17" fmla="*/ 7 h 202"/>
                <a:gd name="T18" fmla="*/ 27 w 129"/>
                <a:gd name="T19" fmla="*/ 11 h 202"/>
                <a:gd name="T20" fmla="*/ 36 w 129"/>
                <a:gd name="T21" fmla="*/ 22 h 202"/>
                <a:gd name="T22" fmla="*/ 27 w 129"/>
                <a:gd name="T23" fmla="*/ 36 h 202"/>
                <a:gd name="T24" fmla="*/ 18 w 129"/>
                <a:gd name="T25" fmla="*/ 51 h 202"/>
                <a:gd name="T26" fmla="*/ 13 w 129"/>
                <a:gd name="T27" fmla="*/ 51 h 202"/>
                <a:gd name="T28" fmla="*/ 9 w 129"/>
                <a:gd name="T29" fmla="*/ 44 h 202"/>
                <a:gd name="T30" fmla="*/ 4 w 129"/>
                <a:gd name="T31" fmla="*/ 36 h 2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29"/>
                <a:gd name="T49" fmla="*/ 0 h 202"/>
                <a:gd name="T50" fmla="*/ 129 w 129"/>
                <a:gd name="T51" fmla="*/ 202 h 202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29" h="202">
                  <a:moveTo>
                    <a:pt x="16" y="144"/>
                  </a:moveTo>
                  <a:lnTo>
                    <a:pt x="0" y="100"/>
                  </a:lnTo>
                  <a:lnTo>
                    <a:pt x="0" y="72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48" y="44"/>
                  </a:lnTo>
                  <a:lnTo>
                    <a:pt x="64" y="13"/>
                  </a:lnTo>
                  <a:lnTo>
                    <a:pt x="81" y="0"/>
                  </a:lnTo>
                  <a:lnTo>
                    <a:pt x="81" y="28"/>
                  </a:lnTo>
                  <a:lnTo>
                    <a:pt x="96" y="44"/>
                  </a:lnTo>
                  <a:lnTo>
                    <a:pt x="129" y="87"/>
                  </a:lnTo>
                  <a:lnTo>
                    <a:pt x="96" y="144"/>
                  </a:lnTo>
                  <a:lnTo>
                    <a:pt x="64" y="202"/>
                  </a:lnTo>
                  <a:lnTo>
                    <a:pt x="48" y="202"/>
                  </a:lnTo>
                  <a:lnTo>
                    <a:pt x="33" y="174"/>
                  </a:lnTo>
                  <a:lnTo>
                    <a:pt x="16" y="1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25" name="Freeform 97"/>
            <p:cNvSpPr>
              <a:spLocks/>
            </p:cNvSpPr>
            <p:nvPr/>
          </p:nvSpPr>
          <p:spPr bwMode="auto">
            <a:xfrm rot="5400000">
              <a:off x="3446" y="15593"/>
              <a:ext cx="35" cy="36"/>
            </a:xfrm>
            <a:custGeom>
              <a:avLst/>
              <a:gdLst>
                <a:gd name="T0" fmla="*/ 0 w 65"/>
                <a:gd name="T1" fmla="*/ 11 h 72"/>
                <a:gd name="T2" fmla="*/ 0 w 65"/>
                <a:gd name="T3" fmla="*/ 3 h 72"/>
                <a:gd name="T4" fmla="*/ 5 w 65"/>
                <a:gd name="T5" fmla="*/ 0 h 72"/>
                <a:gd name="T6" fmla="*/ 14 w 65"/>
                <a:gd name="T7" fmla="*/ 0 h 72"/>
                <a:gd name="T8" fmla="*/ 19 w 65"/>
                <a:gd name="T9" fmla="*/ 7 h 72"/>
                <a:gd name="T10" fmla="*/ 19 w 65"/>
                <a:gd name="T11" fmla="*/ 11 h 72"/>
                <a:gd name="T12" fmla="*/ 9 w 65"/>
                <a:gd name="T13" fmla="*/ 18 h 72"/>
                <a:gd name="T14" fmla="*/ 5 w 65"/>
                <a:gd name="T15" fmla="*/ 14 h 72"/>
                <a:gd name="T16" fmla="*/ 0 w 65"/>
                <a:gd name="T17" fmla="*/ 11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5"/>
                <a:gd name="T28" fmla="*/ 0 h 72"/>
                <a:gd name="T29" fmla="*/ 65 w 65"/>
                <a:gd name="T30" fmla="*/ 72 h 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5" h="72">
                  <a:moveTo>
                    <a:pt x="0" y="44"/>
                  </a:moveTo>
                  <a:lnTo>
                    <a:pt x="0" y="14"/>
                  </a:lnTo>
                  <a:lnTo>
                    <a:pt x="17" y="0"/>
                  </a:lnTo>
                  <a:lnTo>
                    <a:pt x="49" y="0"/>
                  </a:lnTo>
                  <a:lnTo>
                    <a:pt x="65" y="29"/>
                  </a:lnTo>
                  <a:lnTo>
                    <a:pt x="65" y="44"/>
                  </a:lnTo>
                  <a:lnTo>
                    <a:pt x="32" y="72"/>
                  </a:lnTo>
                  <a:lnTo>
                    <a:pt x="17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26" name="Freeform 98"/>
            <p:cNvSpPr>
              <a:spLocks/>
            </p:cNvSpPr>
            <p:nvPr/>
          </p:nvSpPr>
          <p:spPr bwMode="auto">
            <a:xfrm rot="5400000">
              <a:off x="3455" y="15409"/>
              <a:ext cx="25" cy="28"/>
            </a:xfrm>
            <a:custGeom>
              <a:avLst/>
              <a:gdLst>
                <a:gd name="T0" fmla="*/ 0 w 48"/>
                <a:gd name="T1" fmla="*/ 11 h 57"/>
                <a:gd name="T2" fmla="*/ 4 w 48"/>
                <a:gd name="T3" fmla="*/ 7 h 57"/>
                <a:gd name="T4" fmla="*/ 8 w 48"/>
                <a:gd name="T5" fmla="*/ 0 h 57"/>
                <a:gd name="T6" fmla="*/ 13 w 48"/>
                <a:gd name="T7" fmla="*/ 3 h 57"/>
                <a:gd name="T8" fmla="*/ 13 w 48"/>
                <a:gd name="T9" fmla="*/ 7 h 57"/>
                <a:gd name="T10" fmla="*/ 13 w 48"/>
                <a:gd name="T11" fmla="*/ 11 h 57"/>
                <a:gd name="T12" fmla="*/ 13 w 48"/>
                <a:gd name="T13" fmla="*/ 14 h 57"/>
                <a:gd name="T14" fmla="*/ 4 w 48"/>
                <a:gd name="T15" fmla="*/ 14 h 57"/>
                <a:gd name="T16" fmla="*/ 0 w 48"/>
                <a:gd name="T17" fmla="*/ 11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8"/>
                <a:gd name="T28" fmla="*/ 0 h 57"/>
                <a:gd name="T29" fmla="*/ 48 w 48"/>
                <a:gd name="T30" fmla="*/ 57 h 5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8" h="57">
                  <a:moveTo>
                    <a:pt x="0" y="44"/>
                  </a:moveTo>
                  <a:lnTo>
                    <a:pt x="16" y="29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16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27" name="Freeform 99"/>
            <p:cNvSpPr>
              <a:spLocks/>
            </p:cNvSpPr>
            <p:nvPr/>
          </p:nvSpPr>
          <p:spPr bwMode="auto">
            <a:xfrm rot="5400000">
              <a:off x="3556" y="15478"/>
              <a:ext cx="108" cy="224"/>
            </a:xfrm>
            <a:custGeom>
              <a:avLst/>
              <a:gdLst>
                <a:gd name="T0" fmla="*/ 43 w 209"/>
                <a:gd name="T1" fmla="*/ 105 h 449"/>
                <a:gd name="T2" fmla="*/ 38 w 209"/>
                <a:gd name="T3" fmla="*/ 98 h 449"/>
                <a:gd name="T4" fmla="*/ 35 w 209"/>
                <a:gd name="T5" fmla="*/ 98 h 449"/>
                <a:gd name="T6" fmla="*/ 30 w 209"/>
                <a:gd name="T7" fmla="*/ 101 h 449"/>
                <a:gd name="T8" fmla="*/ 30 w 209"/>
                <a:gd name="T9" fmla="*/ 109 h 449"/>
                <a:gd name="T10" fmla="*/ 22 w 209"/>
                <a:gd name="T11" fmla="*/ 109 h 449"/>
                <a:gd name="T12" fmla="*/ 26 w 209"/>
                <a:gd name="T13" fmla="*/ 101 h 449"/>
                <a:gd name="T14" fmla="*/ 30 w 209"/>
                <a:gd name="T15" fmla="*/ 90 h 449"/>
                <a:gd name="T16" fmla="*/ 30 w 209"/>
                <a:gd name="T17" fmla="*/ 83 h 449"/>
                <a:gd name="T18" fmla="*/ 30 w 209"/>
                <a:gd name="T19" fmla="*/ 79 h 449"/>
                <a:gd name="T20" fmla="*/ 26 w 209"/>
                <a:gd name="T21" fmla="*/ 72 h 449"/>
                <a:gd name="T22" fmla="*/ 22 w 209"/>
                <a:gd name="T23" fmla="*/ 76 h 449"/>
                <a:gd name="T24" fmla="*/ 22 w 209"/>
                <a:gd name="T25" fmla="*/ 79 h 449"/>
                <a:gd name="T26" fmla="*/ 22 w 209"/>
                <a:gd name="T27" fmla="*/ 87 h 449"/>
                <a:gd name="T28" fmla="*/ 17 w 209"/>
                <a:gd name="T29" fmla="*/ 94 h 449"/>
                <a:gd name="T30" fmla="*/ 13 w 209"/>
                <a:gd name="T31" fmla="*/ 98 h 449"/>
                <a:gd name="T32" fmla="*/ 9 w 209"/>
                <a:gd name="T33" fmla="*/ 98 h 449"/>
                <a:gd name="T34" fmla="*/ 9 w 209"/>
                <a:gd name="T35" fmla="*/ 90 h 449"/>
                <a:gd name="T36" fmla="*/ 22 w 209"/>
                <a:gd name="T37" fmla="*/ 72 h 449"/>
                <a:gd name="T38" fmla="*/ 30 w 209"/>
                <a:gd name="T39" fmla="*/ 61 h 449"/>
                <a:gd name="T40" fmla="*/ 30 w 209"/>
                <a:gd name="T41" fmla="*/ 47 h 449"/>
                <a:gd name="T42" fmla="*/ 26 w 209"/>
                <a:gd name="T43" fmla="*/ 47 h 449"/>
                <a:gd name="T44" fmla="*/ 22 w 209"/>
                <a:gd name="T45" fmla="*/ 61 h 449"/>
                <a:gd name="T46" fmla="*/ 13 w 209"/>
                <a:gd name="T47" fmla="*/ 72 h 449"/>
                <a:gd name="T48" fmla="*/ 9 w 209"/>
                <a:gd name="T49" fmla="*/ 76 h 449"/>
                <a:gd name="T50" fmla="*/ 0 w 209"/>
                <a:gd name="T51" fmla="*/ 79 h 449"/>
                <a:gd name="T52" fmla="*/ 0 w 209"/>
                <a:gd name="T53" fmla="*/ 76 h 449"/>
                <a:gd name="T54" fmla="*/ 22 w 209"/>
                <a:gd name="T55" fmla="*/ 47 h 449"/>
                <a:gd name="T56" fmla="*/ 30 w 209"/>
                <a:gd name="T57" fmla="*/ 32 h 449"/>
                <a:gd name="T58" fmla="*/ 30 w 209"/>
                <a:gd name="T59" fmla="*/ 18 h 449"/>
                <a:gd name="T60" fmla="*/ 30 w 209"/>
                <a:gd name="T61" fmla="*/ 14 h 449"/>
                <a:gd name="T62" fmla="*/ 26 w 209"/>
                <a:gd name="T63" fmla="*/ 18 h 449"/>
                <a:gd name="T64" fmla="*/ 13 w 209"/>
                <a:gd name="T65" fmla="*/ 40 h 449"/>
                <a:gd name="T66" fmla="*/ 9 w 209"/>
                <a:gd name="T67" fmla="*/ 51 h 449"/>
                <a:gd name="T68" fmla="*/ 0 w 209"/>
                <a:gd name="T69" fmla="*/ 58 h 449"/>
                <a:gd name="T70" fmla="*/ 0 w 209"/>
                <a:gd name="T71" fmla="*/ 47 h 449"/>
                <a:gd name="T72" fmla="*/ 9 w 209"/>
                <a:gd name="T73" fmla="*/ 43 h 449"/>
                <a:gd name="T74" fmla="*/ 13 w 209"/>
                <a:gd name="T75" fmla="*/ 36 h 449"/>
                <a:gd name="T76" fmla="*/ 13 w 209"/>
                <a:gd name="T77" fmla="*/ 32 h 449"/>
                <a:gd name="T78" fmla="*/ 13 w 209"/>
                <a:gd name="T79" fmla="*/ 29 h 449"/>
                <a:gd name="T80" fmla="*/ 9 w 209"/>
                <a:gd name="T81" fmla="*/ 21 h 449"/>
                <a:gd name="T82" fmla="*/ 4 w 209"/>
                <a:gd name="T83" fmla="*/ 18 h 449"/>
                <a:gd name="T84" fmla="*/ 4 w 209"/>
                <a:gd name="T85" fmla="*/ 14 h 449"/>
                <a:gd name="T86" fmla="*/ 4 w 209"/>
                <a:gd name="T87" fmla="*/ 11 h 449"/>
                <a:gd name="T88" fmla="*/ 9 w 209"/>
                <a:gd name="T89" fmla="*/ 7 h 449"/>
                <a:gd name="T90" fmla="*/ 13 w 209"/>
                <a:gd name="T91" fmla="*/ 0 h 449"/>
                <a:gd name="T92" fmla="*/ 17 w 209"/>
                <a:gd name="T93" fmla="*/ 0 h 449"/>
                <a:gd name="T94" fmla="*/ 22 w 209"/>
                <a:gd name="T95" fmla="*/ 0 h 449"/>
                <a:gd name="T96" fmla="*/ 35 w 209"/>
                <a:gd name="T97" fmla="*/ 3 h 449"/>
                <a:gd name="T98" fmla="*/ 38 w 209"/>
                <a:gd name="T99" fmla="*/ 7 h 449"/>
                <a:gd name="T100" fmla="*/ 38 w 209"/>
                <a:gd name="T101" fmla="*/ 11 h 449"/>
                <a:gd name="T102" fmla="*/ 43 w 209"/>
                <a:gd name="T103" fmla="*/ 21 h 449"/>
                <a:gd name="T104" fmla="*/ 43 w 209"/>
                <a:gd name="T105" fmla="*/ 32 h 449"/>
                <a:gd name="T106" fmla="*/ 35 w 209"/>
                <a:gd name="T107" fmla="*/ 54 h 449"/>
                <a:gd name="T108" fmla="*/ 35 w 209"/>
                <a:gd name="T109" fmla="*/ 76 h 449"/>
                <a:gd name="T110" fmla="*/ 35 w 209"/>
                <a:gd name="T111" fmla="*/ 87 h 449"/>
                <a:gd name="T112" fmla="*/ 43 w 209"/>
                <a:gd name="T113" fmla="*/ 98 h 449"/>
                <a:gd name="T114" fmla="*/ 47 w 209"/>
                <a:gd name="T115" fmla="*/ 105 h 449"/>
                <a:gd name="T116" fmla="*/ 56 w 209"/>
                <a:gd name="T117" fmla="*/ 112 h 449"/>
                <a:gd name="T118" fmla="*/ 51 w 209"/>
                <a:gd name="T119" fmla="*/ 112 h 449"/>
                <a:gd name="T120" fmla="*/ 47 w 209"/>
                <a:gd name="T121" fmla="*/ 112 h 449"/>
                <a:gd name="T122" fmla="*/ 43 w 209"/>
                <a:gd name="T123" fmla="*/ 109 h 449"/>
                <a:gd name="T124" fmla="*/ 43 w 209"/>
                <a:gd name="T125" fmla="*/ 105 h 44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09"/>
                <a:gd name="T190" fmla="*/ 0 h 449"/>
                <a:gd name="T191" fmla="*/ 209 w 209"/>
                <a:gd name="T192" fmla="*/ 449 h 449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09" h="449">
                  <a:moveTo>
                    <a:pt x="161" y="421"/>
                  </a:moveTo>
                  <a:lnTo>
                    <a:pt x="144" y="393"/>
                  </a:lnTo>
                  <a:lnTo>
                    <a:pt x="129" y="393"/>
                  </a:lnTo>
                  <a:lnTo>
                    <a:pt x="112" y="406"/>
                  </a:lnTo>
                  <a:lnTo>
                    <a:pt x="112" y="436"/>
                  </a:lnTo>
                  <a:lnTo>
                    <a:pt x="81" y="436"/>
                  </a:lnTo>
                  <a:lnTo>
                    <a:pt x="96" y="406"/>
                  </a:lnTo>
                  <a:lnTo>
                    <a:pt x="112" y="362"/>
                  </a:lnTo>
                  <a:lnTo>
                    <a:pt x="112" y="334"/>
                  </a:lnTo>
                  <a:lnTo>
                    <a:pt x="112" y="319"/>
                  </a:lnTo>
                  <a:lnTo>
                    <a:pt x="96" y="291"/>
                  </a:lnTo>
                  <a:lnTo>
                    <a:pt x="81" y="306"/>
                  </a:lnTo>
                  <a:lnTo>
                    <a:pt x="81" y="319"/>
                  </a:lnTo>
                  <a:lnTo>
                    <a:pt x="81" y="349"/>
                  </a:lnTo>
                  <a:lnTo>
                    <a:pt x="64" y="377"/>
                  </a:lnTo>
                  <a:lnTo>
                    <a:pt x="48" y="393"/>
                  </a:lnTo>
                  <a:lnTo>
                    <a:pt x="33" y="393"/>
                  </a:lnTo>
                  <a:lnTo>
                    <a:pt x="33" y="362"/>
                  </a:lnTo>
                  <a:lnTo>
                    <a:pt x="81" y="291"/>
                  </a:lnTo>
                  <a:lnTo>
                    <a:pt x="112" y="247"/>
                  </a:lnTo>
                  <a:lnTo>
                    <a:pt x="112" y="189"/>
                  </a:lnTo>
                  <a:lnTo>
                    <a:pt x="96" y="189"/>
                  </a:lnTo>
                  <a:lnTo>
                    <a:pt x="81" y="247"/>
                  </a:lnTo>
                  <a:lnTo>
                    <a:pt x="48" y="291"/>
                  </a:lnTo>
                  <a:lnTo>
                    <a:pt x="33" y="306"/>
                  </a:lnTo>
                  <a:lnTo>
                    <a:pt x="0" y="319"/>
                  </a:lnTo>
                  <a:lnTo>
                    <a:pt x="0" y="306"/>
                  </a:lnTo>
                  <a:lnTo>
                    <a:pt x="81" y="189"/>
                  </a:lnTo>
                  <a:lnTo>
                    <a:pt x="112" y="130"/>
                  </a:lnTo>
                  <a:lnTo>
                    <a:pt x="112" y="74"/>
                  </a:lnTo>
                  <a:lnTo>
                    <a:pt x="112" y="59"/>
                  </a:lnTo>
                  <a:lnTo>
                    <a:pt x="96" y="74"/>
                  </a:lnTo>
                  <a:lnTo>
                    <a:pt x="48" y="160"/>
                  </a:lnTo>
                  <a:lnTo>
                    <a:pt x="33" y="204"/>
                  </a:lnTo>
                  <a:lnTo>
                    <a:pt x="0" y="232"/>
                  </a:lnTo>
                  <a:lnTo>
                    <a:pt x="0" y="189"/>
                  </a:lnTo>
                  <a:lnTo>
                    <a:pt x="33" y="174"/>
                  </a:lnTo>
                  <a:lnTo>
                    <a:pt x="48" y="145"/>
                  </a:lnTo>
                  <a:lnTo>
                    <a:pt x="48" y="130"/>
                  </a:lnTo>
                  <a:lnTo>
                    <a:pt x="48" y="117"/>
                  </a:lnTo>
                  <a:lnTo>
                    <a:pt x="33" y="87"/>
                  </a:lnTo>
                  <a:lnTo>
                    <a:pt x="16" y="74"/>
                  </a:lnTo>
                  <a:lnTo>
                    <a:pt x="16" y="59"/>
                  </a:lnTo>
                  <a:lnTo>
                    <a:pt x="16" y="44"/>
                  </a:lnTo>
                  <a:lnTo>
                    <a:pt x="33" y="30"/>
                  </a:lnTo>
                  <a:lnTo>
                    <a:pt x="48" y="0"/>
                  </a:lnTo>
                  <a:lnTo>
                    <a:pt x="64" y="0"/>
                  </a:lnTo>
                  <a:lnTo>
                    <a:pt x="81" y="0"/>
                  </a:lnTo>
                  <a:lnTo>
                    <a:pt x="129" y="15"/>
                  </a:lnTo>
                  <a:lnTo>
                    <a:pt x="144" y="30"/>
                  </a:lnTo>
                  <a:lnTo>
                    <a:pt x="144" y="44"/>
                  </a:lnTo>
                  <a:lnTo>
                    <a:pt x="161" y="87"/>
                  </a:lnTo>
                  <a:lnTo>
                    <a:pt x="161" y="130"/>
                  </a:lnTo>
                  <a:lnTo>
                    <a:pt x="129" y="219"/>
                  </a:lnTo>
                  <a:lnTo>
                    <a:pt x="129" y="306"/>
                  </a:lnTo>
                  <a:lnTo>
                    <a:pt x="129" y="349"/>
                  </a:lnTo>
                  <a:lnTo>
                    <a:pt x="161" y="393"/>
                  </a:lnTo>
                  <a:lnTo>
                    <a:pt x="177" y="421"/>
                  </a:lnTo>
                  <a:lnTo>
                    <a:pt x="209" y="449"/>
                  </a:lnTo>
                  <a:lnTo>
                    <a:pt x="192" y="449"/>
                  </a:lnTo>
                  <a:lnTo>
                    <a:pt x="177" y="449"/>
                  </a:lnTo>
                  <a:lnTo>
                    <a:pt x="161" y="436"/>
                  </a:lnTo>
                  <a:lnTo>
                    <a:pt x="161" y="42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28" name="Freeform 100"/>
            <p:cNvSpPr>
              <a:spLocks/>
            </p:cNvSpPr>
            <p:nvPr/>
          </p:nvSpPr>
          <p:spPr bwMode="auto">
            <a:xfrm rot="5400000">
              <a:off x="3558" y="15357"/>
              <a:ext cx="109" cy="232"/>
            </a:xfrm>
            <a:custGeom>
              <a:avLst/>
              <a:gdLst>
                <a:gd name="T0" fmla="*/ 0 w 209"/>
                <a:gd name="T1" fmla="*/ 117 h 462"/>
                <a:gd name="T2" fmla="*/ 9 w 209"/>
                <a:gd name="T3" fmla="*/ 105 h 462"/>
                <a:gd name="T4" fmla="*/ 13 w 209"/>
                <a:gd name="T5" fmla="*/ 98 h 462"/>
                <a:gd name="T6" fmla="*/ 18 w 209"/>
                <a:gd name="T7" fmla="*/ 87 h 462"/>
                <a:gd name="T8" fmla="*/ 18 w 209"/>
                <a:gd name="T9" fmla="*/ 77 h 462"/>
                <a:gd name="T10" fmla="*/ 9 w 209"/>
                <a:gd name="T11" fmla="*/ 33 h 462"/>
                <a:gd name="T12" fmla="*/ 9 w 209"/>
                <a:gd name="T13" fmla="*/ 22 h 462"/>
                <a:gd name="T14" fmla="*/ 13 w 209"/>
                <a:gd name="T15" fmla="*/ 15 h 462"/>
                <a:gd name="T16" fmla="*/ 18 w 209"/>
                <a:gd name="T17" fmla="*/ 7 h 462"/>
                <a:gd name="T18" fmla="*/ 22 w 209"/>
                <a:gd name="T19" fmla="*/ 4 h 462"/>
                <a:gd name="T20" fmla="*/ 35 w 209"/>
                <a:gd name="T21" fmla="*/ 0 h 462"/>
                <a:gd name="T22" fmla="*/ 57 w 209"/>
                <a:gd name="T23" fmla="*/ 18 h 462"/>
                <a:gd name="T24" fmla="*/ 52 w 209"/>
                <a:gd name="T25" fmla="*/ 18 h 462"/>
                <a:gd name="T26" fmla="*/ 44 w 209"/>
                <a:gd name="T27" fmla="*/ 22 h 462"/>
                <a:gd name="T28" fmla="*/ 39 w 209"/>
                <a:gd name="T29" fmla="*/ 29 h 462"/>
                <a:gd name="T30" fmla="*/ 39 w 209"/>
                <a:gd name="T31" fmla="*/ 33 h 462"/>
                <a:gd name="T32" fmla="*/ 39 w 209"/>
                <a:gd name="T33" fmla="*/ 40 h 462"/>
                <a:gd name="T34" fmla="*/ 44 w 209"/>
                <a:gd name="T35" fmla="*/ 44 h 462"/>
                <a:gd name="T36" fmla="*/ 48 w 209"/>
                <a:gd name="T37" fmla="*/ 47 h 462"/>
                <a:gd name="T38" fmla="*/ 48 w 209"/>
                <a:gd name="T39" fmla="*/ 66 h 462"/>
                <a:gd name="T40" fmla="*/ 44 w 209"/>
                <a:gd name="T41" fmla="*/ 59 h 462"/>
                <a:gd name="T42" fmla="*/ 39 w 209"/>
                <a:gd name="T43" fmla="*/ 55 h 462"/>
                <a:gd name="T44" fmla="*/ 35 w 209"/>
                <a:gd name="T45" fmla="*/ 44 h 462"/>
                <a:gd name="T46" fmla="*/ 26 w 209"/>
                <a:gd name="T47" fmla="*/ 18 h 462"/>
                <a:gd name="T48" fmla="*/ 22 w 209"/>
                <a:gd name="T49" fmla="*/ 18 h 462"/>
                <a:gd name="T50" fmla="*/ 22 w 209"/>
                <a:gd name="T51" fmla="*/ 22 h 462"/>
                <a:gd name="T52" fmla="*/ 18 w 209"/>
                <a:gd name="T53" fmla="*/ 29 h 462"/>
                <a:gd name="T54" fmla="*/ 22 w 209"/>
                <a:gd name="T55" fmla="*/ 40 h 462"/>
                <a:gd name="T56" fmla="*/ 31 w 209"/>
                <a:gd name="T57" fmla="*/ 59 h 462"/>
                <a:gd name="T58" fmla="*/ 39 w 209"/>
                <a:gd name="T59" fmla="*/ 69 h 462"/>
                <a:gd name="T60" fmla="*/ 48 w 209"/>
                <a:gd name="T61" fmla="*/ 80 h 462"/>
                <a:gd name="T62" fmla="*/ 48 w 209"/>
                <a:gd name="T63" fmla="*/ 84 h 462"/>
                <a:gd name="T64" fmla="*/ 39 w 209"/>
                <a:gd name="T65" fmla="*/ 84 h 462"/>
                <a:gd name="T66" fmla="*/ 35 w 209"/>
                <a:gd name="T67" fmla="*/ 77 h 462"/>
                <a:gd name="T68" fmla="*/ 26 w 209"/>
                <a:gd name="T69" fmla="*/ 66 h 462"/>
                <a:gd name="T70" fmla="*/ 22 w 209"/>
                <a:gd name="T71" fmla="*/ 66 h 462"/>
                <a:gd name="T72" fmla="*/ 22 w 209"/>
                <a:gd name="T73" fmla="*/ 73 h 462"/>
                <a:gd name="T74" fmla="*/ 26 w 209"/>
                <a:gd name="T75" fmla="*/ 84 h 462"/>
                <a:gd name="T76" fmla="*/ 39 w 209"/>
                <a:gd name="T77" fmla="*/ 94 h 462"/>
                <a:gd name="T78" fmla="*/ 39 w 209"/>
                <a:gd name="T79" fmla="*/ 102 h 462"/>
                <a:gd name="T80" fmla="*/ 35 w 209"/>
                <a:gd name="T81" fmla="*/ 102 h 462"/>
                <a:gd name="T82" fmla="*/ 31 w 209"/>
                <a:gd name="T83" fmla="*/ 98 h 462"/>
                <a:gd name="T84" fmla="*/ 26 w 209"/>
                <a:gd name="T85" fmla="*/ 94 h 462"/>
                <a:gd name="T86" fmla="*/ 26 w 209"/>
                <a:gd name="T87" fmla="*/ 91 h 462"/>
                <a:gd name="T88" fmla="*/ 22 w 209"/>
                <a:gd name="T89" fmla="*/ 87 h 462"/>
                <a:gd name="T90" fmla="*/ 22 w 209"/>
                <a:gd name="T91" fmla="*/ 94 h 462"/>
                <a:gd name="T92" fmla="*/ 22 w 209"/>
                <a:gd name="T93" fmla="*/ 102 h 462"/>
                <a:gd name="T94" fmla="*/ 26 w 209"/>
                <a:gd name="T95" fmla="*/ 105 h 462"/>
                <a:gd name="T96" fmla="*/ 22 w 209"/>
                <a:gd name="T97" fmla="*/ 109 h 462"/>
                <a:gd name="T98" fmla="*/ 22 w 209"/>
                <a:gd name="T99" fmla="*/ 113 h 462"/>
                <a:gd name="T100" fmla="*/ 13 w 209"/>
                <a:gd name="T101" fmla="*/ 109 h 462"/>
                <a:gd name="T102" fmla="*/ 9 w 209"/>
                <a:gd name="T103" fmla="*/ 113 h 462"/>
                <a:gd name="T104" fmla="*/ 4 w 209"/>
                <a:gd name="T105" fmla="*/ 117 h 462"/>
                <a:gd name="T106" fmla="*/ 0 w 209"/>
                <a:gd name="T107" fmla="*/ 117 h 4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09"/>
                <a:gd name="T163" fmla="*/ 0 h 462"/>
                <a:gd name="T164" fmla="*/ 209 w 209"/>
                <a:gd name="T165" fmla="*/ 462 h 4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09" h="462">
                  <a:moveTo>
                    <a:pt x="0" y="462"/>
                  </a:moveTo>
                  <a:lnTo>
                    <a:pt x="32" y="419"/>
                  </a:lnTo>
                  <a:lnTo>
                    <a:pt x="48" y="390"/>
                  </a:lnTo>
                  <a:lnTo>
                    <a:pt x="65" y="347"/>
                  </a:lnTo>
                  <a:lnTo>
                    <a:pt x="65" y="304"/>
                  </a:lnTo>
                  <a:lnTo>
                    <a:pt x="32" y="130"/>
                  </a:lnTo>
                  <a:lnTo>
                    <a:pt x="32" y="87"/>
                  </a:lnTo>
                  <a:lnTo>
                    <a:pt x="48" y="57"/>
                  </a:lnTo>
                  <a:lnTo>
                    <a:pt x="65" y="28"/>
                  </a:lnTo>
                  <a:lnTo>
                    <a:pt x="80" y="13"/>
                  </a:lnTo>
                  <a:lnTo>
                    <a:pt x="128" y="0"/>
                  </a:lnTo>
                  <a:lnTo>
                    <a:pt x="209" y="72"/>
                  </a:lnTo>
                  <a:lnTo>
                    <a:pt x="192" y="72"/>
                  </a:lnTo>
                  <a:lnTo>
                    <a:pt x="161" y="87"/>
                  </a:lnTo>
                  <a:lnTo>
                    <a:pt x="144" y="115"/>
                  </a:lnTo>
                  <a:lnTo>
                    <a:pt x="144" y="130"/>
                  </a:lnTo>
                  <a:lnTo>
                    <a:pt x="144" y="158"/>
                  </a:lnTo>
                  <a:lnTo>
                    <a:pt x="161" y="173"/>
                  </a:lnTo>
                  <a:lnTo>
                    <a:pt x="176" y="187"/>
                  </a:lnTo>
                  <a:lnTo>
                    <a:pt x="176" y="260"/>
                  </a:lnTo>
                  <a:lnTo>
                    <a:pt x="161" y="232"/>
                  </a:lnTo>
                  <a:lnTo>
                    <a:pt x="144" y="217"/>
                  </a:lnTo>
                  <a:lnTo>
                    <a:pt x="128" y="173"/>
                  </a:lnTo>
                  <a:lnTo>
                    <a:pt x="96" y="72"/>
                  </a:lnTo>
                  <a:lnTo>
                    <a:pt x="80" y="72"/>
                  </a:lnTo>
                  <a:lnTo>
                    <a:pt x="80" y="87"/>
                  </a:lnTo>
                  <a:lnTo>
                    <a:pt x="65" y="115"/>
                  </a:lnTo>
                  <a:lnTo>
                    <a:pt x="80" y="158"/>
                  </a:lnTo>
                  <a:lnTo>
                    <a:pt x="113" y="232"/>
                  </a:lnTo>
                  <a:lnTo>
                    <a:pt x="144" y="275"/>
                  </a:lnTo>
                  <a:lnTo>
                    <a:pt x="176" y="319"/>
                  </a:lnTo>
                  <a:lnTo>
                    <a:pt x="176" y="332"/>
                  </a:lnTo>
                  <a:lnTo>
                    <a:pt x="144" y="332"/>
                  </a:lnTo>
                  <a:lnTo>
                    <a:pt x="128" y="304"/>
                  </a:lnTo>
                  <a:lnTo>
                    <a:pt x="96" y="260"/>
                  </a:lnTo>
                  <a:lnTo>
                    <a:pt x="80" y="260"/>
                  </a:lnTo>
                  <a:lnTo>
                    <a:pt x="80" y="289"/>
                  </a:lnTo>
                  <a:lnTo>
                    <a:pt x="96" y="332"/>
                  </a:lnTo>
                  <a:lnTo>
                    <a:pt x="144" y="375"/>
                  </a:lnTo>
                  <a:lnTo>
                    <a:pt x="144" y="406"/>
                  </a:lnTo>
                  <a:lnTo>
                    <a:pt x="128" y="406"/>
                  </a:lnTo>
                  <a:lnTo>
                    <a:pt x="113" y="390"/>
                  </a:lnTo>
                  <a:lnTo>
                    <a:pt x="96" y="375"/>
                  </a:lnTo>
                  <a:lnTo>
                    <a:pt x="96" y="362"/>
                  </a:lnTo>
                  <a:lnTo>
                    <a:pt x="80" y="347"/>
                  </a:lnTo>
                  <a:lnTo>
                    <a:pt x="80" y="375"/>
                  </a:lnTo>
                  <a:lnTo>
                    <a:pt x="80" y="406"/>
                  </a:lnTo>
                  <a:lnTo>
                    <a:pt x="96" y="419"/>
                  </a:lnTo>
                  <a:lnTo>
                    <a:pt x="80" y="434"/>
                  </a:lnTo>
                  <a:lnTo>
                    <a:pt x="80" y="449"/>
                  </a:lnTo>
                  <a:lnTo>
                    <a:pt x="48" y="434"/>
                  </a:lnTo>
                  <a:lnTo>
                    <a:pt x="32" y="449"/>
                  </a:lnTo>
                  <a:lnTo>
                    <a:pt x="15" y="462"/>
                  </a:lnTo>
                  <a:lnTo>
                    <a:pt x="0" y="4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29" name="Freeform 101"/>
            <p:cNvSpPr>
              <a:spLocks/>
            </p:cNvSpPr>
            <p:nvPr/>
          </p:nvSpPr>
          <p:spPr bwMode="auto">
            <a:xfrm rot="5400000">
              <a:off x="3712" y="15506"/>
              <a:ext cx="50" cy="43"/>
            </a:xfrm>
            <a:custGeom>
              <a:avLst/>
              <a:gdLst>
                <a:gd name="T0" fmla="*/ 0 w 96"/>
                <a:gd name="T1" fmla="*/ 0 h 87"/>
                <a:gd name="T2" fmla="*/ 26 w 96"/>
                <a:gd name="T3" fmla="*/ 0 h 87"/>
                <a:gd name="T4" fmla="*/ 26 w 96"/>
                <a:gd name="T5" fmla="*/ 3 h 87"/>
                <a:gd name="T6" fmla="*/ 26 w 96"/>
                <a:gd name="T7" fmla="*/ 11 h 87"/>
                <a:gd name="T8" fmla="*/ 17 w 96"/>
                <a:gd name="T9" fmla="*/ 21 h 87"/>
                <a:gd name="T10" fmla="*/ 13 w 96"/>
                <a:gd name="T11" fmla="*/ 21 h 87"/>
                <a:gd name="T12" fmla="*/ 8 w 96"/>
                <a:gd name="T13" fmla="*/ 18 h 87"/>
                <a:gd name="T14" fmla="*/ 4 w 96"/>
                <a:gd name="T15" fmla="*/ 11 h 87"/>
                <a:gd name="T16" fmla="*/ 0 w 96"/>
                <a:gd name="T17" fmla="*/ 3 h 87"/>
                <a:gd name="T18" fmla="*/ 0 w 96"/>
                <a:gd name="T19" fmla="*/ 0 h 8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6"/>
                <a:gd name="T31" fmla="*/ 0 h 87"/>
                <a:gd name="T32" fmla="*/ 96 w 96"/>
                <a:gd name="T33" fmla="*/ 87 h 8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6" h="87">
                  <a:moveTo>
                    <a:pt x="0" y="0"/>
                  </a:moveTo>
                  <a:lnTo>
                    <a:pt x="96" y="0"/>
                  </a:lnTo>
                  <a:lnTo>
                    <a:pt x="96" y="15"/>
                  </a:lnTo>
                  <a:lnTo>
                    <a:pt x="96" y="44"/>
                  </a:lnTo>
                  <a:lnTo>
                    <a:pt x="63" y="87"/>
                  </a:lnTo>
                  <a:lnTo>
                    <a:pt x="48" y="87"/>
                  </a:lnTo>
                  <a:lnTo>
                    <a:pt x="31" y="72"/>
                  </a:lnTo>
                  <a:lnTo>
                    <a:pt x="15" y="44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30" name="Freeform 102"/>
            <p:cNvSpPr>
              <a:spLocks/>
            </p:cNvSpPr>
            <p:nvPr/>
          </p:nvSpPr>
          <p:spPr bwMode="auto">
            <a:xfrm rot="5400000">
              <a:off x="3736" y="15528"/>
              <a:ext cx="93" cy="8"/>
            </a:xfrm>
            <a:custGeom>
              <a:avLst/>
              <a:gdLst>
                <a:gd name="T0" fmla="*/ 0 w 177"/>
                <a:gd name="T1" fmla="*/ 4 h 15"/>
                <a:gd name="T2" fmla="*/ 23 w 177"/>
                <a:gd name="T3" fmla="*/ 0 h 15"/>
                <a:gd name="T4" fmla="*/ 36 w 177"/>
                <a:gd name="T5" fmla="*/ 0 h 15"/>
                <a:gd name="T6" fmla="*/ 49 w 177"/>
                <a:gd name="T7" fmla="*/ 4 h 15"/>
                <a:gd name="T8" fmla="*/ 23 w 177"/>
                <a:gd name="T9" fmla="*/ 4 h 15"/>
                <a:gd name="T10" fmla="*/ 9 w 177"/>
                <a:gd name="T11" fmla="*/ 4 h 15"/>
                <a:gd name="T12" fmla="*/ 0 w 177"/>
                <a:gd name="T13" fmla="*/ 4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7"/>
                <a:gd name="T22" fmla="*/ 0 h 15"/>
                <a:gd name="T23" fmla="*/ 177 w 177"/>
                <a:gd name="T24" fmla="*/ 15 h 1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7" h="15">
                  <a:moveTo>
                    <a:pt x="0" y="15"/>
                  </a:moveTo>
                  <a:lnTo>
                    <a:pt x="81" y="0"/>
                  </a:lnTo>
                  <a:lnTo>
                    <a:pt x="129" y="0"/>
                  </a:lnTo>
                  <a:lnTo>
                    <a:pt x="177" y="15"/>
                  </a:lnTo>
                  <a:lnTo>
                    <a:pt x="81" y="15"/>
                  </a:lnTo>
                  <a:lnTo>
                    <a:pt x="33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31" name="Freeform 103"/>
            <p:cNvSpPr>
              <a:spLocks/>
            </p:cNvSpPr>
            <p:nvPr/>
          </p:nvSpPr>
          <p:spPr bwMode="auto">
            <a:xfrm rot="5400000">
              <a:off x="3744" y="15509"/>
              <a:ext cx="152" cy="37"/>
            </a:xfrm>
            <a:custGeom>
              <a:avLst/>
              <a:gdLst>
                <a:gd name="T0" fmla="*/ 0 w 288"/>
                <a:gd name="T1" fmla="*/ 11 h 72"/>
                <a:gd name="T2" fmla="*/ 0 w 288"/>
                <a:gd name="T3" fmla="*/ 4 h 72"/>
                <a:gd name="T4" fmla="*/ 4 w 288"/>
                <a:gd name="T5" fmla="*/ 0 h 72"/>
                <a:gd name="T6" fmla="*/ 75 w 288"/>
                <a:gd name="T7" fmla="*/ 0 h 72"/>
                <a:gd name="T8" fmla="*/ 80 w 288"/>
                <a:gd name="T9" fmla="*/ 7 h 72"/>
                <a:gd name="T10" fmla="*/ 80 w 288"/>
                <a:gd name="T11" fmla="*/ 11 h 72"/>
                <a:gd name="T12" fmla="*/ 75 w 288"/>
                <a:gd name="T13" fmla="*/ 19 h 72"/>
                <a:gd name="T14" fmla="*/ 8 w 288"/>
                <a:gd name="T15" fmla="*/ 19 h 72"/>
                <a:gd name="T16" fmla="*/ 0 w 288"/>
                <a:gd name="T17" fmla="*/ 15 h 72"/>
                <a:gd name="T18" fmla="*/ 0 w 288"/>
                <a:gd name="T19" fmla="*/ 11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8"/>
                <a:gd name="T31" fmla="*/ 0 h 72"/>
                <a:gd name="T32" fmla="*/ 288 w 288"/>
                <a:gd name="T33" fmla="*/ 72 h 7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8" h="72">
                  <a:moveTo>
                    <a:pt x="0" y="43"/>
                  </a:moveTo>
                  <a:lnTo>
                    <a:pt x="0" y="13"/>
                  </a:lnTo>
                  <a:lnTo>
                    <a:pt x="15" y="0"/>
                  </a:lnTo>
                  <a:lnTo>
                    <a:pt x="271" y="0"/>
                  </a:lnTo>
                  <a:lnTo>
                    <a:pt x="288" y="28"/>
                  </a:lnTo>
                  <a:lnTo>
                    <a:pt x="288" y="43"/>
                  </a:lnTo>
                  <a:lnTo>
                    <a:pt x="271" y="72"/>
                  </a:lnTo>
                  <a:lnTo>
                    <a:pt x="31" y="72"/>
                  </a:lnTo>
                  <a:lnTo>
                    <a:pt x="0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32" name="Freeform 104"/>
            <p:cNvSpPr>
              <a:spLocks/>
            </p:cNvSpPr>
            <p:nvPr/>
          </p:nvSpPr>
          <p:spPr bwMode="auto">
            <a:xfrm rot="5400000">
              <a:off x="3817" y="15519"/>
              <a:ext cx="92" cy="7"/>
            </a:xfrm>
            <a:custGeom>
              <a:avLst/>
              <a:gdLst>
                <a:gd name="T0" fmla="*/ 0 w 175"/>
                <a:gd name="T1" fmla="*/ 0 h 15"/>
                <a:gd name="T2" fmla="*/ 26 w 175"/>
                <a:gd name="T3" fmla="*/ 0 h 15"/>
                <a:gd name="T4" fmla="*/ 48 w 175"/>
                <a:gd name="T5" fmla="*/ 0 h 15"/>
                <a:gd name="T6" fmla="*/ 48 w 175"/>
                <a:gd name="T7" fmla="*/ 3 h 15"/>
                <a:gd name="T8" fmla="*/ 26 w 175"/>
                <a:gd name="T9" fmla="*/ 3 h 15"/>
                <a:gd name="T10" fmla="*/ 0 w 175"/>
                <a:gd name="T11" fmla="*/ 3 h 15"/>
                <a:gd name="T12" fmla="*/ 0 w 175"/>
                <a:gd name="T13" fmla="*/ 0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5"/>
                <a:gd name="T22" fmla="*/ 0 h 15"/>
                <a:gd name="T23" fmla="*/ 175 w 175"/>
                <a:gd name="T24" fmla="*/ 15 h 1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5" h="15">
                  <a:moveTo>
                    <a:pt x="0" y="0"/>
                  </a:moveTo>
                  <a:lnTo>
                    <a:pt x="96" y="0"/>
                  </a:lnTo>
                  <a:lnTo>
                    <a:pt x="175" y="0"/>
                  </a:lnTo>
                  <a:lnTo>
                    <a:pt x="175" y="15"/>
                  </a:lnTo>
                  <a:lnTo>
                    <a:pt x="96" y="15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33" name="Freeform 105"/>
            <p:cNvSpPr>
              <a:spLocks/>
            </p:cNvSpPr>
            <p:nvPr/>
          </p:nvSpPr>
          <p:spPr bwMode="auto">
            <a:xfrm>
              <a:off x="8504" y="13280"/>
              <a:ext cx="2266" cy="2400"/>
            </a:xfrm>
            <a:custGeom>
              <a:avLst/>
              <a:gdLst>
                <a:gd name="T0" fmla="*/ 210 w 4809"/>
                <a:gd name="T1" fmla="*/ 1308 h 4316"/>
                <a:gd name="T2" fmla="*/ 181 w 4809"/>
                <a:gd name="T3" fmla="*/ 1331 h 4316"/>
                <a:gd name="T4" fmla="*/ 142 w 4809"/>
                <a:gd name="T5" fmla="*/ 1299 h 4316"/>
                <a:gd name="T6" fmla="*/ 71 w 4809"/>
                <a:gd name="T7" fmla="*/ 1299 h 4316"/>
                <a:gd name="T8" fmla="*/ 42 w 4809"/>
                <a:gd name="T9" fmla="*/ 1295 h 4316"/>
                <a:gd name="T10" fmla="*/ 18 w 4809"/>
                <a:gd name="T11" fmla="*/ 1303 h 4316"/>
                <a:gd name="T12" fmla="*/ 0 w 4809"/>
                <a:gd name="T13" fmla="*/ 1214 h 4316"/>
                <a:gd name="T14" fmla="*/ 21 w 4809"/>
                <a:gd name="T15" fmla="*/ 1201 h 4316"/>
                <a:gd name="T16" fmla="*/ 50 w 4809"/>
                <a:gd name="T17" fmla="*/ 1218 h 4316"/>
                <a:gd name="T18" fmla="*/ 71 w 4809"/>
                <a:gd name="T19" fmla="*/ 1201 h 4316"/>
                <a:gd name="T20" fmla="*/ 139 w 4809"/>
                <a:gd name="T21" fmla="*/ 1201 h 4316"/>
                <a:gd name="T22" fmla="*/ 181 w 4809"/>
                <a:gd name="T23" fmla="*/ 1182 h 4316"/>
                <a:gd name="T24" fmla="*/ 374 w 4809"/>
                <a:gd name="T25" fmla="*/ 1201 h 4316"/>
                <a:gd name="T26" fmla="*/ 342 w 4809"/>
                <a:gd name="T27" fmla="*/ 1182 h 4316"/>
                <a:gd name="T28" fmla="*/ 324 w 4809"/>
                <a:gd name="T29" fmla="*/ 1173 h 4316"/>
                <a:gd name="T30" fmla="*/ 349 w 4809"/>
                <a:gd name="T31" fmla="*/ 1160 h 4316"/>
                <a:gd name="T32" fmla="*/ 420 w 4809"/>
                <a:gd name="T33" fmla="*/ 1147 h 4316"/>
                <a:gd name="T34" fmla="*/ 452 w 4809"/>
                <a:gd name="T35" fmla="*/ 1160 h 4316"/>
                <a:gd name="T36" fmla="*/ 559 w 4809"/>
                <a:gd name="T37" fmla="*/ 1129 h 4316"/>
                <a:gd name="T38" fmla="*/ 652 w 4809"/>
                <a:gd name="T39" fmla="*/ 1071 h 4316"/>
                <a:gd name="T40" fmla="*/ 669 w 4809"/>
                <a:gd name="T41" fmla="*/ 981 h 4316"/>
                <a:gd name="T42" fmla="*/ 658 w 4809"/>
                <a:gd name="T43" fmla="*/ 1030 h 4316"/>
                <a:gd name="T44" fmla="*/ 623 w 4809"/>
                <a:gd name="T45" fmla="*/ 1003 h 4316"/>
                <a:gd name="T46" fmla="*/ 598 w 4809"/>
                <a:gd name="T47" fmla="*/ 972 h 4316"/>
                <a:gd name="T48" fmla="*/ 619 w 4809"/>
                <a:gd name="T49" fmla="*/ 949 h 4316"/>
                <a:gd name="T50" fmla="*/ 630 w 4809"/>
                <a:gd name="T51" fmla="*/ 874 h 4316"/>
                <a:gd name="T52" fmla="*/ 641 w 4809"/>
                <a:gd name="T53" fmla="*/ 842 h 4316"/>
                <a:gd name="T54" fmla="*/ 652 w 4809"/>
                <a:gd name="T55" fmla="*/ 788 h 4316"/>
                <a:gd name="T56" fmla="*/ 701 w 4809"/>
                <a:gd name="T57" fmla="*/ 775 h 4316"/>
                <a:gd name="T58" fmla="*/ 769 w 4809"/>
                <a:gd name="T59" fmla="*/ 775 h 4316"/>
                <a:gd name="T60" fmla="*/ 794 w 4809"/>
                <a:gd name="T61" fmla="*/ 743 h 4316"/>
                <a:gd name="T62" fmla="*/ 804 w 4809"/>
                <a:gd name="T63" fmla="*/ 780 h 4316"/>
                <a:gd name="T64" fmla="*/ 818 w 4809"/>
                <a:gd name="T65" fmla="*/ 824 h 4316"/>
                <a:gd name="T66" fmla="*/ 786 w 4809"/>
                <a:gd name="T67" fmla="*/ 824 h 4316"/>
                <a:gd name="T68" fmla="*/ 847 w 4809"/>
                <a:gd name="T69" fmla="*/ 815 h 4316"/>
                <a:gd name="T70" fmla="*/ 897 w 4809"/>
                <a:gd name="T71" fmla="*/ 698 h 4316"/>
                <a:gd name="T72" fmla="*/ 915 w 4809"/>
                <a:gd name="T73" fmla="*/ 564 h 4316"/>
                <a:gd name="T74" fmla="*/ 904 w 4809"/>
                <a:gd name="T75" fmla="*/ 510 h 4316"/>
                <a:gd name="T76" fmla="*/ 904 w 4809"/>
                <a:gd name="T77" fmla="*/ 484 h 4316"/>
                <a:gd name="T78" fmla="*/ 922 w 4809"/>
                <a:gd name="T79" fmla="*/ 412 h 4316"/>
                <a:gd name="T80" fmla="*/ 943 w 4809"/>
                <a:gd name="T81" fmla="*/ 448 h 4316"/>
                <a:gd name="T82" fmla="*/ 961 w 4809"/>
                <a:gd name="T83" fmla="*/ 282 h 4316"/>
                <a:gd name="T84" fmla="*/ 950 w 4809"/>
                <a:gd name="T85" fmla="*/ 237 h 4316"/>
                <a:gd name="T86" fmla="*/ 961 w 4809"/>
                <a:gd name="T87" fmla="*/ 152 h 4316"/>
                <a:gd name="T88" fmla="*/ 975 w 4809"/>
                <a:gd name="T89" fmla="*/ 85 h 4316"/>
                <a:gd name="T90" fmla="*/ 964 w 4809"/>
                <a:gd name="T91" fmla="*/ 45 h 4316"/>
                <a:gd name="T92" fmla="*/ 975 w 4809"/>
                <a:gd name="T93" fmla="*/ 13 h 4316"/>
                <a:gd name="T94" fmla="*/ 1047 w 4809"/>
                <a:gd name="T95" fmla="*/ 32 h 4316"/>
                <a:gd name="T96" fmla="*/ 1039 w 4809"/>
                <a:gd name="T97" fmla="*/ 62 h 4316"/>
                <a:gd name="T98" fmla="*/ 1050 w 4809"/>
                <a:gd name="T99" fmla="*/ 103 h 4316"/>
                <a:gd name="T100" fmla="*/ 1050 w 4809"/>
                <a:gd name="T101" fmla="*/ 215 h 4316"/>
                <a:gd name="T102" fmla="*/ 1061 w 4809"/>
                <a:gd name="T103" fmla="*/ 251 h 4316"/>
                <a:gd name="T104" fmla="*/ 1047 w 4809"/>
                <a:gd name="T105" fmla="*/ 1115 h 4316"/>
                <a:gd name="T106" fmla="*/ 1064 w 4809"/>
                <a:gd name="T107" fmla="*/ 1218 h 4316"/>
                <a:gd name="T108" fmla="*/ 1064 w 4809"/>
                <a:gd name="T109" fmla="*/ 1299 h 4316"/>
                <a:gd name="T110" fmla="*/ 986 w 4809"/>
                <a:gd name="T111" fmla="*/ 1321 h 4316"/>
                <a:gd name="T112" fmla="*/ 929 w 4809"/>
                <a:gd name="T113" fmla="*/ 1331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809"/>
                <a:gd name="T172" fmla="*/ 0 h 4316"/>
                <a:gd name="T173" fmla="*/ 4809 w 4809"/>
                <a:gd name="T174" fmla="*/ 4316 h 431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34" name="Freeform 106"/>
            <p:cNvSpPr>
              <a:spLocks/>
            </p:cNvSpPr>
            <p:nvPr/>
          </p:nvSpPr>
          <p:spPr bwMode="auto">
            <a:xfrm>
              <a:off x="10431" y="15624"/>
              <a:ext cx="143" cy="41"/>
            </a:xfrm>
            <a:custGeom>
              <a:avLst/>
              <a:gdLst>
                <a:gd name="T0" fmla="*/ 0 w 305"/>
                <a:gd name="T1" fmla="*/ 5 h 71"/>
                <a:gd name="T2" fmla="*/ 3 w 305"/>
                <a:gd name="T3" fmla="*/ 0 h 71"/>
                <a:gd name="T4" fmla="*/ 11 w 305"/>
                <a:gd name="T5" fmla="*/ 5 h 71"/>
                <a:gd name="T6" fmla="*/ 24 w 305"/>
                <a:gd name="T7" fmla="*/ 9 h 71"/>
                <a:gd name="T8" fmla="*/ 35 w 305"/>
                <a:gd name="T9" fmla="*/ 14 h 71"/>
                <a:gd name="T10" fmla="*/ 49 w 305"/>
                <a:gd name="T11" fmla="*/ 14 h 71"/>
                <a:gd name="T12" fmla="*/ 63 w 305"/>
                <a:gd name="T13" fmla="*/ 9 h 71"/>
                <a:gd name="T14" fmla="*/ 67 w 305"/>
                <a:gd name="T15" fmla="*/ 14 h 71"/>
                <a:gd name="T16" fmla="*/ 60 w 305"/>
                <a:gd name="T17" fmla="*/ 18 h 71"/>
                <a:gd name="T18" fmla="*/ 49 w 305"/>
                <a:gd name="T19" fmla="*/ 24 h 71"/>
                <a:gd name="T20" fmla="*/ 39 w 305"/>
                <a:gd name="T21" fmla="*/ 24 h 71"/>
                <a:gd name="T22" fmla="*/ 28 w 305"/>
                <a:gd name="T23" fmla="*/ 18 h 71"/>
                <a:gd name="T24" fmla="*/ 14 w 305"/>
                <a:gd name="T25" fmla="*/ 14 h 71"/>
                <a:gd name="T26" fmla="*/ 0 w 305"/>
                <a:gd name="T27" fmla="*/ 5 h 7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05"/>
                <a:gd name="T43" fmla="*/ 0 h 71"/>
                <a:gd name="T44" fmla="*/ 305 w 305"/>
                <a:gd name="T45" fmla="*/ 71 h 7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05" h="71">
                  <a:moveTo>
                    <a:pt x="0" y="13"/>
                  </a:moveTo>
                  <a:lnTo>
                    <a:pt x="15" y="0"/>
                  </a:lnTo>
                  <a:lnTo>
                    <a:pt x="48" y="13"/>
                  </a:lnTo>
                  <a:lnTo>
                    <a:pt x="111" y="28"/>
                  </a:lnTo>
                  <a:lnTo>
                    <a:pt x="159" y="43"/>
                  </a:lnTo>
                  <a:lnTo>
                    <a:pt x="224" y="43"/>
                  </a:lnTo>
                  <a:lnTo>
                    <a:pt x="288" y="28"/>
                  </a:lnTo>
                  <a:lnTo>
                    <a:pt x="305" y="43"/>
                  </a:lnTo>
                  <a:lnTo>
                    <a:pt x="272" y="56"/>
                  </a:lnTo>
                  <a:lnTo>
                    <a:pt x="224" y="71"/>
                  </a:lnTo>
                  <a:lnTo>
                    <a:pt x="176" y="71"/>
                  </a:lnTo>
                  <a:lnTo>
                    <a:pt x="128" y="56"/>
                  </a:lnTo>
                  <a:lnTo>
                    <a:pt x="63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35" name="Freeform 107"/>
            <p:cNvSpPr>
              <a:spLocks/>
            </p:cNvSpPr>
            <p:nvPr/>
          </p:nvSpPr>
          <p:spPr bwMode="auto">
            <a:xfrm>
              <a:off x="10513" y="15407"/>
              <a:ext cx="234" cy="242"/>
            </a:xfrm>
            <a:custGeom>
              <a:avLst/>
              <a:gdLst>
                <a:gd name="T0" fmla="*/ 7 w 497"/>
                <a:gd name="T1" fmla="*/ 90 h 436"/>
                <a:gd name="T2" fmla="*/ 4 w 497"/>
                <a:gd name="T3" fmla="*/ 76 h 436"/>
                <a:gd name="T4" fmla="*/ 4 w 497"/>
                <a:gd name="T5" fmla="*/ 68 h 436"/>
                <a:gd name="T6" fmla="*/ 0 w 497"/>
                <a:gd name="T7" fmla="*/ 41 h 436"/>
                <a:gd name="T8" fmla="*/ 0 w 497"/>
                <a:gd name="T9" fmla="*/ 36 h 436"/>
                <a:gd name="T10" fmla="*/ 4 w 497"/>
                <a:gd name="T11" fmla="*/ 41 h 436"/>
                <a:gd name="T12" fmla="*/ 7 w 497"/>
                <a:gd name="T13" fmla="*/ 63 h 436"/>
                <a:gd name="T14" fmla="*/ 14 w 497"/>
                <a:gd name="T15" fmla="*/ 80 h 436"/>
                <a:gd name="T16" fmla="*/ 21 w 497"/>
                <a:gd name="T17" fmla="*/ 98 h 436"/>
                <a:gd name="T18" fmla="*/ 29 w 497"/>
                <a:gd name="T19" fmla="*/ 103 h 436"/>
                <a:gd name="T20" fmla="*/ 35 w 497"/>
                <a:gd name="T21" fmla="*/ 112 h 436"/>
                <a:gd name="T22" fmla="*/ 46 w 497"/>
                <a:gd name="T23" fmla="*/ 121 h 436"/>
                <a:gd name="T24" fmla="*/ 61 w 497"/>
                <a:gd name="T25" fmla="*/ 125 h 436"/>
                <a:gd name="T26" fmla="*/ 89 w 497"/>
                <a:gd name="T27" fmla="*/ 130 h 436"/>
                <a:gd name="T28" fmla="*/ 99 w 497"/>
                <a:gd name="T29" fmla="*/ 125 h 436"/>
                <a:gd name="T30" fmla="*/ 103 w 497"/>
                <a:gd name="T31" fmla="*/ 125 h 436"/>
                <a:gd name="T32" fmla="*/ 106 w 497"/>
                <a:gd name="T33" fmla="*/ 121 h 436"/>
                <a:gd name="T34" fmla="*/ 106 w 497"/>
                <a:gd name="T35" fmla="*/ 103 h 436"/>
                <a:gd name="T36" fmla="*/ 103 w 497"/>
                <a:gd name="T37" fmla="*/ 90 h 436"/>
                <a:gd name="T38" fmla="*/ 103 w 497"/>
                <a:gd name="T39" fmla="*/ 76 h 436"/>
                <a:gd name="T40" fmla="*/ 99 w 497"/>
                <a:gd name="T41" fmla="*/ 58 h 436"/>
                <a:gd name="T42" fmla="*/ 92 w 497"/>
                <a:gd name="T43" fmla="*/ 45 h 436"/>
                <a:gd name="T44" fmla="*/ 85 w 497"/>
                <a:gd name="T45" fmla="*/ 36 h 436"/>
                <a:gd name="T46" fmla="*/ 74 w 497"/>
                <a:gd name="T47" fmla="*/ 23 h 436"/>
                <a:gd name="T48" fmla="*/ 64 w 497"/>
                <a:gd name="T49" fmla="*/ 13 h 436"/>
                <a:gd name="T50" fmla="*/ 57 w 497"/>
                <a:gd name="T51" fmla="*/ 9 h 436"/>
                <a:gd name="T52" fmla="*/ 50 w 497"/>
                <a:gd name="T53" fmla="*/ 4 h 436"/>
                <a:gd name="T54" fmla="*/ 39 w 497"/>
                <a:gd name="T55" fmla="*/ 4 h 436"/>
                <a:gd name="T56" fmla="*/ 32 w 497"/>
                <a:gd name="T57" fmla="*/ 0 h 436"/>
                <a:gd name="T58" fmla="*/ 35 w 497"/>
                <a:gd name="T59" fmla="*/ 0 h 436"/>
                <a:gd name="T60" fmla="*/ 50 w 497"/>
                <a:gd name="T61" fmla="*/ 0 h 436"/>
                <a:gd name="T62" fmla="*/ 64 w 497"/>
                <a:gd name="T63" fmla="*/ 4 h 436"/>
                <a:gd name="T64" fmla="*/ 74 w 497"/>
                <a:gd name="T65" fmla="*/ 13 h 436"/>
                <a:gd name="T66" fmla="*/ 89 w 497"/>
                <a:gd name="T67" fmla="*/ 23 h 436"/>
                <a:gd name="T68" fmla="*/ 96 w 497"/>
                <a:gd name="T69" fmla="*/ 36 h 436"/>
                <a:gd name="T70" fmla="*/ 103 w 497"/>
                <a:gd name="T71" fmla="*/ 49 h 436"/>
                <a:gd name="T72" fmla="*/ 106 w 497"/>
                <a:gd name="T73" fmla="*/ 63 h 436"/>
                <a:gd name="T74" fmla="*/ 110 w 497"/>
                <a:gd name="T75" fmla="*/ 76 h 436"/>
                <a:gd name="T76" fmla="*/ 110 w 497"/>
                <a:gd name="T77" fmla="*/ 103 h 436"/>
                <a:gd name="T78" fmla="*/ 106 w 497"/>
                <a:gd name="T79" fmla="*/ 134 h 436"/>
                <a:gd name="T80" fmla="*/ 92 w 497"/>
                <a:gd name="T81" fmla="*/ 134 h 436"/>
                <a:gd name="T82" fmla="*/ 82 w 497"/>
                <a:gd name="T83" fmla="*/ 134 h 436"/>
                <a:gd name="T84" fmla="*/ 64 w 497"/>
                <a:gd name="T85" fmla="*/ 134 h 436"/>
                <a:gd name="T86" fmla="*/ 53 w 497"/>
                <a:gd name="T87" fmla="*/ 130 h 436"/>
                <a:gd name="T88" fmla="*/ 39 w 497"/>
                <a:gd name="T89" fmla="*/ 125 h 436"/>
                <a:gd name="T90" fmla="*/ 29 w 497"/>
                <a:gd name="T91" fmla="*/ 117 h 436"/>
                <a:gd name="T92" fmla="*/ 17 w 497"/>
                <a:gd name="T93" fmla="*/ 103 h 436"/>
                <a:gd name="T94" fmla="*/ 7 w 497"/>
                <a:gd name="T95" fmla="*/ 90 h 4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97"/>
                <a:gd name="T145" fmla="*/ 0 h 436"/>
                <a:gd name="T146" fmla="*/ 497 w 497"/>
                <a:gd name="T147" fmla="*/ 436 h 4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97" h="436">
                  <a:moveTo>
                    <a:pt x="31" y="291"/>
                  </a:moveTo>
                  <a:lnTo>
                    <a:pt x="16" y="247"/>
                  </a:lnTo>
                  <a:lnTo>
                    <a:pt x="16" y="219"/>
                  </a:lnTo>
                  <a:lnTo>
                    <a:pt x="0" y="132"/>
                  </a:lnTo>
                  <a:lnTo>
                    <a:pt x="0" y="117"/>
                  </a:lnTo>
                  <a:lnTo>
                    <a:pt x="16" y="132"/>
                  </a:lnTo>
                  <a:lnTo>
                    <a:pt x="31" y="204"/>
                  </a:lnTo>
                  <a:lnTo>
                    <a:pt x="64" y="262"/>
                  </a:lnTo>
                  <a:lnTo>
                    <a:pt x="96" y="319"/>
                  </a:lnTo>
                  <a:lnTo>
                    <a:pt x="129" y="334"/>
                  </a:lnTo>
                  <a:lnTo>
                    <a:pt x="160" y="363"/>
                  </a:lnTo>
                  <a:lnTo>
                    <a:pt x="208" y="393"/>
                  </a:lnTo>
                  <a:lnTo>
                    <a:pt x="273" y="406"/>
                  </a:lnTo>
                  <a:lnTo>
                    <a:pt x="400" y="421"/>
                  </a:lnTo>
                  <a:lnTo>
                    <a:pt x="449" y="406"/>
                  </a:lnTo>
                  <a:lnTo>
                    <a:pt x="465" y="406"/>
                  </a:lnTo>
                  <a:lnTo>
                    <a:pt x="480" y="393"/>
                  </a:lnTo>
                  <a:lnTo>
                    <a:pt x="480" y="334"/>
                  </a:lnTo>
                  <a:lnTo>
                    <a:pt x="465" y="291"/>
                  </a:lnTo>
                  <a:lnTo>
                    <a:pt x="465" y="247"/>
                  </a:lnTo>
                  <a:lnTo>
                    <a:pt x="449" y="189"/>
                  </a:lnTo>
                  <a:lnTo>
                    <a:pt x="417" y="146"/>
                  </a:lnTo>
                  <a:lnTo>
                    <a:pt x="384" y="117"/>
                  </a:lnTo>
                  <a:lnTo>
                    <a:pt x="336" y="74"/>
                  </a:lnTo>
                  <a:lnTo>
                    <a:pt x="288" y="44"/>
                  </a:lnTo>
                  <a:lnTo>
                    <a:pt x="256" y="30"/>
                  </a:lnTo>
                  <a:lnTo>
                    <a:pt x="225" y="15"/>
                  </a:lnTo>
                  <a:lnTo>
                    <a:pt x="177" y="15"/>
                  </a:lnTo>
                  <a:lnTo>
                    <a:pt x="144" y="0"/>
                  </a:lnTo>
                  <a:lnTo>
                    <a:pt x="160" y="0"/>
                  </a:lnTo>
                  <a:lnTo>
                    <a:pt x="225" y="0"/>
                  </a:lnTo>
                  <a:lnTo>
                    <a:pt x="288" y="15"/>
                  </a:lnTo>
                  <a:lnTo>
                    <a:pt x="336" y="44"/>
                  </a:lnTo>
                  <a:lnTo>
                    <a:pt x="400" y="74"/>
                  </a:lnTo>
                  <a:lnTo>
                    <a:pt x="432" y="117"/>
                  </a:lnTo>
                  <a:lnTo>
                    <a:pt x="465" y="161"/>
                  </a:lnTo>
                  <a:lnTo>
                    <a:pt x="480" y="204"/>
                  </a:lnTo>
                  <a:lnTo>
                    <a:pt x="497" y="247"/>
                  </a:lnTo>
                  <a:lnTo>
                    <a:pt x="497" y="334"/>
                  </a:lnTo>
                  <a:lnTo>
                    <a:pt x="480" y="436"/>
                  </a:lnTo>
                  <a:lnTo>
                    <a:pt x="417" y="436"/>
                  </a:lnTo>
                  <a:lnTo>
                    <a:pt x="369" y="436"/>
                  </a:lnTo>
                  <a:lnTo>
                    <a:pt x="288" y="436"/>
                  </a:lnTo>
                  <a:lnTo>
                    <a:pt x="240" y="421"/>
                  </a:lnTo>
                  <a:lnTo>
                    <a:pt x="177" y="406"/>
                  </a:lnTo>
                  <a:lnTo>
                    <a:pt x="129" y="378"/>
                  </a:lnTo>
                  <a:lnTo>
                    <a:pt x="79" y="334"/>
                  </a:lnTo>
                  <a:lnTo>
                    <a:pt x="31" y="29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36" name="Freeform 108"/>
            <p:cNvSpPr>
              <a:spLocks/>
            </p:cNvSpPr>
            <p:nvPr/>
          </p:nvSpPr>
          <p:spPr bwMode="auto">
            <a:xfrm>
              <a:off x="8655" y="15430"/>
              <a:ext cx="241" cy="210"/>
            </a:xfrm>
            <a:custGeom>
              <a:avLst/>
              <a:gdLst>
                <a:gd name="T0" fmla="*/ 21 w 512"/>
                <a:gd name="T1" fmla="*/ 99 h 377"/>
                <a:gd name="T2" fmla="*/ 3 w 512"/>
                <a:gd name="T3" fmla="*/ 90 h 377"/>
                <a:gd name="T4" fmla="*/ 11 w 512"/>
                <a:gd name="T5" fmla="*/ 72 h 377"/>
                <a:gd name="T6" fmla="*/ 21 w 512"/>
                <a:gd name="T7" fmla="*/ 58 h 377"/>
                <a:gd name="T8" fmla="*/ 11 w 512"/>
                <a:gd name="T9" fmla="*/ 41 h 377"/>
                <a:gd name="T10" fmla="*/ 3 w 512"/>
                <a:gd name="T11" fmla="*/ 23 h 377"/>
                <a:gd name="T12" fmla="*/ 18 w 512"/>
                <a:gd name="T13" fmla="*/ 13 h 377"/>
                <a:gd name="T14" fmla="*/ 43 w 512"/>
                <a:gd name="T15" fmla="*/ 9 h 377"/>
                <a:gd name="T16" fmla="*/ 81 w 512"/>
                <a:gd name="T17" fmla="*/ 13 h 377"/>
                <a:gd name="T18" fmla="*/ 110 w 512"/>
                <a:gd name="T19" fmla="*/ 0 h 377"/>
                <a:gd name="T20" fmla="*/ 106 w 512"/>
                <a:gd name="T21" fmla="*/ 9 h 377"/>
                <a:gd name="T22" fmla="*/ 99 w 512"/>
                <a:gd name="T23" fmla="*/ 13 h 377"/>
                <a:gd name="T24" fmla="*/ 99 w 512"/>
                <a:gd name="T25" fmla="*/ 23 h 377"/>
                <a:gd name="T26" fmla="*/ 92 w 512"/>
                <a:gd name="T27" fmla="*/ 23 h 377"/>
                <a:gd name="T28" fmla="*/ 81 w 512"/>
                <a:gd name="T29" fmla="*/ 18 h 377"/>
                <a:gd name="T30" fmla="*/ 85 w 512"/>
                <a:gd name="T31" fmla="*/ 27 h 377"/>
                <a:gd name="T32" fmla="*/ 92 w 512"/>
                <a:gd name="T33" fmla="*/ 41 h 377"/>
                <a:gd name="T34" fmla="*/ 81 w 512"/>
                <a:gd name="T35" fmla="*/ 41 h 377"/>
                <a:gd name="T36" fmla="*/ 64 w 512"/>
                <a:gd name="T37" fmla="*/ 23 h 377"/>
                <a:gd name="T38" fmla="*/ 53 w 512"/>
                <a:gd name="T39" fmla="*/ 23 h 377"/>
                <a:gd name="T40" fmla="*/ 60 w 512"/>
                <a:gd name="T41" fmla="*/ 32 h 377"/>
                <a:gd name="T42" fmla="*/ 71 w 512"/>
                <a:gd name="T43" fmla="*/ 45 h 377"/>
                <a:gd name="T44" fmla="*/ 35 w 512"/>
                <a:gd name="T45" fmla="*/ 23 h 377"/>
                <a:gd name="T46" fmla="*/ 18 w 512"/>
                <a:gd name="T47" fmla="*/ 23 h 377"/>
                <a:gd name="T48" fmla="*/ 24 w 512"/>
                <a:gd name="T49" fmla="*/ 27 h 377"/>
                <a:gd name="T50" fmla="*/ 32 w 512"/>
                <a:gd name="T51" fmla="*/ 32 h 377"/>
                <a:gd name="T52" fmla="*/ 56 w 512"/>
                <a:gd name="T53" fmla="*/ 54 h 377"/>
                <a:gd name="T54" fmla="*/ 46 w 512"/>
                <a:gd name="T55" fmla="*/ 50 h 377"/>
                <a:gd name="T56" fmla="*/ 35 w 512"/>
                <a:gd name="T57" fmla="*/ 41 h 377"/>
                <a:gd name="T58" fmla="*/ 24 w 512"/>
                <a:gd name="T59" fmla="*/ 54 h 377"/>
                <a:gd name="T60" fmla="*/ 24 w 512"/>
                <a:gd name="T61" fmla="*/ 72 h 377"/>
                <a:gd name="T62" fmla="*/ 39 w 512"/>
                <a:gd name="T63" fmla="*/ 72 h 377"/>
                <a:gd name="T64" fmla="*/ 53 w 512"/>
                <a:gd name="T65" fmla="*/ 63 h 377"/>
                <a:gd name="T66" fmla="*/ 53 w 512"/>
                <a:gd name="T67" fmla="*/ 72 h 377"/>
                <a:gd name="T68" fmla="*/ 21 w 512"/>
                <a:gd name="T69" fmla="*/ 85 h 377"/>
                <a:gd name="T70" fmla="*/ 18 w 512"/>
                <a:gd name="T71" fmla="*/ 95 h 377"/>
                <a:gd name="T72" fmla="*/ 35 w 512"/>
                <a:gd name="T73" fmla="*/ 95 h 377"/>
                <a:gd name="T74" fmla="*/ 60 w 512"/>
                <a:gd name="T75" fmla="*/ 77 h 377"/>
                <a:gd name="T76" fmla="*/ 78 w 512"/>
                <a:gd name="T77" fmla="*/ 67 h 377"/>
                <a:gd name="T78" fmla="*/ 71 w 512"/>
                <a:gd name="T79" fmla="*/ 77 h 377"/>
                <a:gd name="T80" fmla="*/ 60 w 512"/>
                <a:gd name="T81" fmla="*/ 85 h 377"/>
                <a:gd name="T82" fmla="*/ 64 w 512"/>
                <a:gd name="T83" fmla="*/ 90 h 377"/>
                <a:gd name="T84" fmla="*/ 89 w 512"/>
                <a:gd name="T85" fmla="*/ 67 h 377"/>
                <a:gd name="T86" fmla="*/ 96 w 512"/>
                <a:gd name="T87" fmla="*/ 72 h 377"/>
                <a:gd name="T88" fmla="*/ 89 w 512"/>
                <a:gd name="T89" fmla="*/ 81 h 377"/>
                <a:gd name="T90" fmla="*/ 85 w 512"/>
                <a:gd name="T91" fmla="*/ 95 h 377"/>
                <a:gd name="T92" fmla="*/ 99 w 512"/>
                <a:gd name="T93" fmla="*/ 85 h 377"/>
                <a:gd name="T94" fmla="*/ 96 w 512"/>
                <a:gd name="T95" fmla="*/ 99 h 377"/>
                <a:gd name="T96" fmla="*/ 106 w 512"/>
                <a:gd name="T97" fmla="*/ 104 h 377"/>
                <a:gd name="T98" fmla="*/ 113 w 512"/>
                <a:gd name="T99" fmla="*/ 113 h 377"/>
                <a:gd name="T100" fmla="*/ 103 w 512"/>
                <a:gd name="T101" fmla="*/ 108 h 377"/>
                <a:gd name="T102" fmla="*/ 81 w 512"/>
                <a:gd name="T103" fmla="*/ 99 h 377"/>
                <a:gd name="T104" fmla="*/ 49 w 512"/>
                <a:gd name="T105" fmla="*/ 99 h 37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12"/>
                <a:gd name="T160" fmla="*/ 0 h 377"/>
                <a:gd name="T161" fmla="*/ 512 w 512"/>
                <a:gd name="T162" fmla="*/ 377 h 37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12" h="377">
                  <a:moveTo>
                    <a:pt x="128" y="319"/>
                  </a:moveTo>
                  <a:lnTo>
                    <a:pt x="96" y="319"/>
                  </a:lnTo>
                  <a:lnTo>
                    <a:pt x="48" y="319"/>
                  </a:lnTo>
                  <a:lnTo>
                    <a:pt x="15" y="290"/>
                  </a:lnTo>
                  <a:lnTo>
                    <a:pt x="0" y="262"/>
                  </a:lnTo>
                  <a:lnTo>
                    <a:pt x="48" y="232"/>
                  </a:lnTo>
                  <a:lnTo>
                    <a:pt x="80" y="218"/>
                  </a:lnTo>
                  <a:lnTo>
                    <a:pt x="96" y="188"/>
                  </a:lnTo>
                  <a:lnTo>
                    <a:pt x="80" y="160"/>
                  </a:lnTo>
                  <a:lnTo>
                    <a:pt x="48" y="132"/>
                  </a:lnTo>
                  <a:lnTo>
                    <a:pt x="0" y="102"/>
                  </a:lnTo>
                  <a:lnTo>
                    <a:pt x="15" y="73"/>
                  </a:lnTo>
                  <a:lnTo>
                    <a:pt x="32" y="58"/>
                  </a:lnTo>
                  <a:lnTo>
                    <a:pt x="80" y="43"/>
                  </a:lnTo>
                  <a:lnTo>
                    <a:pt x="145" y="30"/>
                  </a:lnTo>
                  <a:lnTo>
                    <a:pt x="193" y="30"/>
                  </a:lnTo>
                  <a:lnTo>
                    <a:pt x="305" y="43"/>
                  </a:lnTo>
                  <a:lnTo>
                    <a:pt x="368" y="43"/>
                  </a:lnTo>
                  <a:lnTo>
                    <a:pt x="416" y="30"/>
                  </a:lnTo>
                  <a:lnTo>
                    <a:pt x="497" y="0"/>
                  </a:lnTo>
                  <a:lnTo>
                    <a:pt x="497" y="15"/>
                  </a:lnTo>
                  <a:lnTo>
                    <a:pt x="481" y="30"/>
                  </a:lnTo>
                  <a:lnTo>
                    <a:pt x="449" y="30"/>
                  </a:lnTo>
                  <a:lnTo>
                    <a:pt x="449" y="43"/>
                  </a:lnTo>
                  <a:lnTo>
                    <a:pt x="433" y="43"/>
                  </a:lnTo>
                  <a:lnTo>
                    <a:pt x="449" y="73"/>
                  </a:lnTo>
                  <a:lnTo>
                    <a:pt x="449" y="88"/>
                  </a:lnTo>
                  <a:lnTo>
                    <a:pt x="416" y="73"/>
                  </a:lnTo>
                  <a:lnTo>
                    <a:pt x="401" y="58"/>
                  </a:lnTo>
                  <a:lnTo>
                    <a:pt x="368" y="58"/>
                  </a:lnTo>
                  <a:lnTo>
                    <a:pt x="353" y="58"/>
                  </a:lnTo>
                  <a:lnTo>
                    <a:pt x="385" y="88"/>
                  </a:lnTo>
                  <a:lnTo>
                    <a:pt x="401" y="117"/>
                  </a:lnTo>
                  <a:lnTo>
                    <a:pt x="416" y="132"/>
                  </a:lnTo>
                  <a:lnTo>
                    <a:pt x="401" y="132"/>
                  </a:lnTo>
                  <a:lnTo>
                    <a:pt x="368" y="132"/>
                  </a:lnTo>
                  <a:lnTo>
                    <a:pt x="337" y="102"/>
                  </a:lnTo>
                  <a:lnTo>
                    <a:pt x="289" y="73"/>
                  </a:lnTo>
                  <a:lnTo>
                    <a:pt x="272" y="73"/>
                  </a:lnTo>
                  <a:lnTo>
                    <a:pt x="241" y="73"/>
                  </a:lnTo>
                  <a:lnTo>
                    <a:pt x="255" y="88"/>
                  </a:lnTo>
                  <a:lnTo>
                    <a:pt x="272" y="102"/>
                  </a:lnTo>
                  <a:lnTo>
                    <a:pt x="320" y="132"/>
                  </a:lnTo>
                  <a:lnTo>
                    <a:pt x="320" y="145"/>
                  </a:lnTo>
                  <a:lnTo>
                    <a:pt x="224" y="88"/>
                  </a:lnTo>
                  <a:lnTo>
                    <a:pt x="159" y="73"/>
                  </a:lnTo>
                  <a:lnTo>
                    <a:pt x="96" y="58"/>
                  </a:lnTo>
                  <a:lnTo>
                    <a:pt x="80" y="73"/>
                  </a:lnTo>
                  <a:lnTo>
                    <a:pt x="96" y="88"/>
                  </a:lnTo>
                  <a:lnTo>
                    <a:pt x="111" y="88"/>
                  </a:lnTo>
                  <a:lnTo>
                    <a:pt x="128" y="88"/>
                  </a:lnTo>
                  <a:lnTo>
                    <a:pt x="145" y="102"/>
                  </a:lnTo>
                  <a:lnTo>
                    <a:pt x="207" y="117"/>
                  </a:lnTo>
                  <a:lnTo>
                    <a:pt x="255" y="175"/>
                  </a:lnTo>
                  <a:lnTo>
                    <a:pt x="241" y="175"/>
                  </a:lnTo>
                  <a:lnTo>
                    <a:pt x="207" y="160"/>
                  </a:lnTo>
                  <a:lnTo>
                    <a:pt x="193" y="145"/>
                  </a:lnTo>
                  <a:lnTo>
                    <a:pt x="159" y="132"/>
                  </a:lnTo>
                  <a:lnTo>
                    <a:pt x="128" y="145"/>
                  </a:lnTo>
                  <a:lnTo>
                    <a:pt x="111" y="175"/>
                  </a:lnTo>
                  <a:lnTo>
                    <a:pt x="111" y="203"/>
                  </a:lnTo>
                  <a:lnTo>
                    <a:pt x="111" y="232"/>
                  </a:lnTo>
                  <a:lnTo>
                    <a:pt x="145" y="247"/>
                  </a:lnTo>
                  <a:lnTo>
                    <a:pt x="176" y="232"/>
                  </a:lnTo>
                  <a:lnTo>
                    <a:pt x="224" y="203"/>
                  </a:lnTo>
                  <a:lnTo>
                    <a:pt x="241" y="203"/>
                  </a:lnTo>
                  <a:lnTo>
                    <a:pt x="272" y="203"/>
                  </a:lnTo>
                  <a:lnTo>
                    <a:pt x="241" y="232"/>
                  </a:lnTo>
                  <a:lnTo>
                    <a:pt x="193" y="262"/>
                  </a:lnTo>
                  <a:lnTo>
                    <a:pt x="96" y="275"/>
                  </a:lnTo>
                  <a:lnTo>
                    <a:pt x="80" y="290"/>
                  </a:lnTo>
                  <a:lnTo>
                    <a:pt x="80" y="305"/>
                  </a:lnTo>
                  <a:lnTo>
                    <a:pt x="111" y="305"/>
                  </a:lnTo>
                  <a:lnTo>
                    <a:pt x="159" y="305"/>
                  </a:lnTo>
                  <a:lnTo>
                    <a:pt x="224" y="275"/>
                  </a:lnTo>
                  <a:lnTo>
                    <a:pt x="272" y="247"/>
                  </a:lnTo>
                  <a:lnTo>
                    <a:pt x="337" y="203"/>
                  </a:lnTo>
                  <a:lnTo>
                    <a:pt x="353" y="218"/>
                  </a:lnTo>
                  <a:lnTo>
                    <a:pt x="337" y="232"/>
                  </a:lnTo>
                  <a:lnTo>
                    <a:pt x="320" y="247"/>
                  </a:lnTo>
                  <a:lnTo>
                    <a:pt x="289" y="262"/>
                  </a:lnTo>
                  <a:lnTo>
                    <a:pt x="272" y="275"/>
                  </a:lnTo>
                  <a:lnTo>
                    <a:pt x="272" y="290"/>
                  </a:lnTo>
                  <a:lnTo>
                    <a:pt x="289" y="290"/>
                  </a:lnTo>
                  <a:lnTo>
                    <a:pt x="353" y="262"/>
                  </a:lnTo>
                  <a:lnTo>
                    <a:pt x="401" y="218"/>
                  </a:lnTo>
                  <a:lnTo>
                    <a:pt x="416" y="218"/>
                  </a:lnTo>
                  <a:lnTo>
                    <a:pt x="433" y="232"/>
                  </a:lnTo>
                  <a:lnTo>
                    <a:pt x="416" y="247"/>
                  </a:lnTo>
                  <a:lnTo>
                    <a:pt x="401" y="262"/>
                  </a:lnTo>
                  <a:lnTo>
                    <a:pt x="368" y="275"/>
                  </a:lnTo>
                  <a:lnTo>
                    <a:pt x="385" y="305"/>
                  </a:lnTo>
                  <a:lnTo>
                    <a:pt x="416" y="290"/>
                  </a:lnTo>
                  <a:lnTo>
                    <a:pt x="449" y="275"/>
                  </a:lnTo>
                  <a:lnTo>
                    <a:pt x="481" y="275"/>
                  </a:lnTo>
                  <a:lnTo>
                    <a:pt x="433" y="319"/>
                  </a:lnTo>
                  <a:lnTo>
                    <a:pt x="449" y="334"/>
                  </a:lnTo>
                  <a:lnTo>
                    <a:pt x="481" y="334"/>
                  </a:lnTo>
                  <a:lnTo>
                    <a:pt x="497" y="349"/>
                  </a:lnTo>
                  <a:lnTo>
                    <a:pt x="512" y="362"/>
                  </a:lnTo>
                  <a:lnTo>
                    <a:pt x="497" y="377"/>
                  </a:lnTo>
                  <a:lnTo>
                    <a:pt x="464" y="349"/>
                  </a:lnTo>
                  <a:lnTo>
                    <a:pt x="416" y="319"/>
                  </a:lnTo>
                  <a:lnTo>
                    <a:pt x="368" y="319"/>
                  </a:lnTo>
                  <a:lnTo>
                    <a:pt x="320" y="305"/>
                  </a:lnTo>
                  <a:lnTo>
                    <a:pt x="224" y="319"/>
                  </a:lnTo>
                  <a:lnTo>
                    <a:pt x="128" y="31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37" name="Freeform 109"/>
            <p:cNvSpPr>
              <a:spLocks/>
            </p:cNvSpPr>
            <p:nvPr/>
          </p:nvSpPr>
          <p:spPr bwMode="auto">
            <a:xfrm>
              <a:off x="8904" y="15600"/>
              <a:ext cx="31" cy="32"/>
            </a:xfrm>
            <a:custGeom>
              <a:avLst/>
              <a:gdLst>
                <a:gd name="T0" fmla="*/ 0 w 64"/>
                <a:gd name="T1" fmla="*/ 9 h 57"/>
                <a:gd name="T2" fmla="*/ 4 w 64"/>
                <a:gd name="T3" fmla="*/ 4 h 57"/>
                <a:gd name="T4" fmla="*/ 7 w 64"/>
                <a:gd name="T5" fmla="*/ 0 h 57"/>
                <a:gd name="T6" fmla="*/ 11 w 64"/>
                <a:gd name="T7" fmla="*/ 4 h 57"/>
                <a:gd name="T8" fmla="*/ 15 w 64"/>
                <a:gd name="T9" fmla="*/ 9 h 57"/>
                <a:gd name="T10" fmla="*/ 15 w 64"/>
                <a:gd name="T11" fmla="*/ 14 h 57"/>
                <a:gd name="T12" fmla="*/ 11 w 64"/>
                <a:gd name="T13" fmla="*/ 18 h 57"/>
                <a:gd name="T14" fmla="*/ 4 w 64"/>
                <a:gd name="T15" fmla="*/ 14 h 57"/>
                <a:gd name="T16" fmla="*/ 0 w 64"/>
                <a:gd name="T17" fmla="*/ 9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4"/>
                <a:gd name="T28" fmla="*/ 0 h 57"/>
                <a:gd name="T29" fmla="*/ 64 w 64"/>
                <a:gd name="T30" fmla="*/ 57 h 5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" h="57">
                  <a:moveTo>
                    <a:pt x="0" y="29"/>
                  </a:moveTo>
                  <a:lnTo>
                    <a:pt x="16" y="14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64" y="29"/>
                  </a:lnTo>
                  <a:lnTo>
                    <a:pt x="64" y="44"/>
                  </a:lnTo>
                  <a:lnTo>
                    <a:pt x="48" y="57"/>
                  </a:lnTo>
                  <a:lnTo>
                    <a:pt x="16" y="4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38" name="Freeform 110"/>
            <p:cNvSpPr>
              <a:spLocks/>
            </p:cNvSpPr>
            <p:nvPr/>
          </p:nvSpPr>
          <p:spPr bwMode="auto">
            <a:xfrm>
              <a:off x="8941" y="15591"/>
              <a:ext cx="1481" cy="24"/>
            </a:xfrm>
            <a:custGeom>
              <a:avLst/>
              <a:gdLst>
                <a:gd name="T0" fmla="*/ 11 w 3142"/>
                <a:gd name="T1" fmla="*/ 9 h 44"/>
                <a:gd name="T2" fmla="*/ 0 w 3142"/>
                <a:gd name="T3" fmla="*/ 0 h 44"/>
                <a:gd name="T4" fmla="*/ 4 w 3142"/>
                <a:gd name="T5" fmla="*/ 0 h 44"/>
                <a:gd name="T6" fmla="*/ 8 w 3142"/>
                <a:gd name="T7" fmla="*/ 0 h 44"/>
                <a:gd name="T8" fmla="*/ 11 w 3142"/>
                <a:gd name="T9" fmla="*/ 0 h 44"/>
                <a:gd name="T10" fmla="*/ 21 w 3142"/>
                <a:gd name="T11" fmla="*/ 0 h 44"/>
                <a:gd name="T12" fmla="*/ 36 w 3142"/>
                <a:gd name="T13" fmla="*/ 0 h 44"/>
                <a:gd name="T14" fmla="*/ 50 w 3142"/>
                <a:gd name="T15" fmla="*/ 0 h 44"/>
                <a:gd name="T16" fmla="*/ 68 w 3142"/>
                <a:gd name="T17" fmla="*/ 0 h 44"/>
                <a:gd name="T18" fmla="*/ 89 w 3142"/>
                <a:gd name="T19" fmla="*/ 0 h 44"/>
                <a:gd name="T20" fmla="*/ 114 w 3142"/>
                <a:gd name="T21" fmla="*/ 0 h 44"/>
                <a:gd name="T22" fmla="*/ 139 w 3142"/>
                <a:gd name="T23" fmla="*/ 0 h 44"/>
                <a:gd name="T24" fmla="*/ 167 w 3142"/>
                <a:gd name="T25" fmla="*/ 0 h 44"/>
                <a:gd name="T26" fmla="*/ 225 w 3142"/>
                <a:gd name="T27" fmla="*/ 0 h 44"/>
                <a:gd name="T28" fmla="*/ 285 w 3142"/>
                <a:gd name="T29" fmla="*/ 0 h 44"/>
                <a:gd name="T30" fmla="*/ 353 w 3142"/>
                <a:gd name="T31" fmla="*/ 0 h 44"/>
                <a:gd name="T32" fmla="*/ 417 w 3142"/>
                <a:gd name="T33" fmla="*/ 0 h 44"/>
                <a:gd name="T34" fmla="*/ 477 w 3142"/>
                <a:gd name="T35" fmla="*/ 0 h 44"/>
                <a:gd name="T36" fmla="*/ 538 w 3142"/>
                <a:gd name="T37" fmla="*/ 0 h 44"/>
                <a:gd name="T38" fmla="*/ 563 w 3142"/>
                <a:gd name="T39" fmla="*/ 0 h 44"/>
                <a:gd name="T40" fmla="*/ 592 w 3142"/>
                <a:gd name="T41" fmla="*/ 0 h 44"/>
                <a:gd name="T42" fmla="*/ 613 w 3142"/>
                <a:gd name="T43" fmla="*/ 0 h 44"/>
                <a:gd name="T44" fmla="*/ 634 w 3142"/>
                <a:gd name="T45" fmla="*/ 0 h 44"/>
                <a:gd name="T46" fmla="*/ 652 w 3142"/>
                <a:gd name="T47" fmla="*/ 0 h 44"/>
                <a:gd name="T48" fmla="*/ 670 w 3142"/>
                <a:gd name="T49" fmla="*/ 0 h 44"/>
                <a:gd name="T50" fmla="*/ 681 w 3142"/>
                <a:gd name="T51" fmla="*/ 0 h 44"/>
                <a:gd name="T52" fmla="*/ 691 w 3142"/>
                <a:gd name="T53" fmla="*/ 0 h 44"/>
                <a:gd name="T54" fmla="*/ 698 w 3142"/>
                <a:gd name="T55" fmla="*/ 0 h 44"/>
                <a:gd name="T56" fmla="*/ 698 w 3142"/>
                <a:gd name="T57" fmla="*/ 9 h 44"/>
                <a:gd name="T58" fmla="*/ 694 w 3142"/>
                <a:gd name="T59" fmla="*/ 13 h 44"/>
                <a:gd name="T60" fmla="*/ 11 w 3142"/>
                <a:gd name="T61" fmla="*/ 9 h 4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142"/>
                <a:gd name="T94" fmla="*/ 0 h 44"/>
                <a:gd name="T95" fmla="*/ 3142 w 3142"/>
                <a:gd name="T96" fmla="*/ 44 h 4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142" h="44">
                  <a:moveTo>
                    <a:pt x="48" y="29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161" y="0"/>
                  </a:lnTo>
                  <a:lnTo>
                    <a:pt x="226" y="0"/>
                  </a:lnTo>
                  <a:lnTo>
                    <a:pt x="305" y="0"/>
                  </a:lnTo>
                  <a:lnTo>
                    <a:pt x="401" y="0"/>
                  </a:lnTo>
                  <a:lnTo>
                    <a:pt x="514" y="0"/>
                  </a:lnTo>
                  <a:lnTo>
                    <a:pt x="626" y="0"/>
                  </a:lnTo>
                  <a:lnTo>
                    <a:pt x="754" y="0"/>
                  </a:lnTo>
                  <a:lnTo>
                    <a:pt x="1011" y="0"/>
                  </a:lnTo>
                  <a:lnTo>
                    <a:pt x="1284" y="0"/>
                  </a:lnTo>
                  <a:lnTo>
                    <a:pt x="1587" y="0"/>
                  </a:lnTo>
                  <a:lnTo>
                    <a:pt x="1877" y="0"/>
                  </a:lnTo>
                  <a:lnTo>
                    <a:pt x="2149" y="0"/>
                  </a:lnTo>
                  <a:lnTo>
                    <a:pt x="2422" y="0"/>
                  </a:lnTo>
                  <a:lnTo>
                    <a:pt x="2533" y="0"/>
                  </a:lnTo>
                  <a:lnTo>
                    <a:pt x="2662" y="0"/>
                  </a:lnTo>
                  <a:lnTo>
                    <a:pt x="2758" y="0"/>
                  </a:lnTo>
                  <a:lnTo>
                    <a:pt x="2854" y="0"/>
                  </a:lnTo>
                  <a:lnTo>
                    <a:pt x="2934" y="0"/>
                  </a:lnTo>
                  <a:lnTo>
                    <a:pt x="3015" y="0"/>
                  </a:lnTo>
                  <a:lnTo>
                    <a:pt x="3063" y="0"/>
                  </a:lnTo>
                  <a:lnTo>
                    <a:pt x="3111" y="0"/>
                  </a:lnTo>
                  <a:lnTo>
                    <a:pt x="3142" y="0"/>
                  </a:lnTo>
                  <a:lnTo>
                    <a:pt x="3142" y="29"/>
                  </a:lnTo>
                  <a:lnTo>
                    <a:pt x="3126" y="44"/>
                  </a:lnTo>
                  <a:lnTo>
                    <a:pt x="48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39" name="Freeform 111"/>
            <p:cNvSpPr>
              <a:spLocks/>
            </p:cNvSpPr>
            <p:nvPr/>
          </p:nvSpPr>
          <p:spPr bwMode="auto">
            <a:xfrm>
              <a:off x="8504" y="13280"/>
              <a:ext cx="2266" cy="2400"/>
            </a:xfrm>
            <a:custGeom>
              <a:avLst/>
              <a:gdLst>
                <a:gd name="T0" fmla="*/ 210 w 4809"/>
                <a:gd name="T1" fmla="*/ 1308 h 4316"/>
                <a:gd name="T2" fmla="*/ 181 w 4809"/>
                <a:gd name="T3" fmla="*/ 1331 h 4316"/>
                <a:gd name="T4" fmla="*/ 142 w 4809"/>
                <a:gd name="T5" fmla="*/ 1299 h 4316"/>
                <a:gd name="T6" fmla="*/ 71 w 4809"/>
                <a:gd name="T7" fmla="*/ 1299 h 4316"/>
                <a:gd name="T8" fmla="*/ 42 w 4809"/>
                <a:gd name="T9" fmla="*/ 1295 h 4316"/>
                <a:gd name="T10" fmla="*/ 18 w 4809"/>
                <a:gd name="T11" fmla="*/ 1303 h 4316"/>
                <a:gd name="T12" fmla="*/ 0 w 4809"/>
                <a:gd name="T13" fmla="*/ 1214 h 4316"/>
                <a:gd name="T14" fmla="*/ 21 w 4809"/>
                <a:gd name="T15" fmla="*/ 1201 h 4316"/>
                <a:gd name="T16" fmla="*/ 50 w 4809"/>
                <a:gd name="T17" fmla="*/ 1218 h 4316"/>
                <a:gd name="T18" fmla="*/ 71 w 4809"/>
                <a:gd name="T19" fmla="*/ 1201 h 4316"/>
                <a:gd name="T20" fmla="*/ 139 w 4809"/>
                <a:gd name="T21" fmla="*/ 1201 h 4316"/>
                <a:gd name="T22" fmla="*/ 181 w 4809"/>
                <a:gd name="T23" fmla="*/ 1182 h 4316"/>
                <a:gd name="T24" fmla="*/ 374 w 4809"/>
                <a:gd name="T25" fmla="*/ 1201 h 4316"/>
                <a:gd name="T26" fmla="*/ 342 w 4809"/>
                <a:gd name="T27" fmla="*/ 1182 h 4316"/>
                <a:gd name="T28" fmla="*/ 324 w 4809"/>
                <a:gd name="T29" fmla="*/ 1173 h 4316"/>
                <a:gd name="T30" fmla="*/ 349 w 4809"/>
                <a:gd name="T31" fmla="*/ 1160 h 4316"/>
                <a:gd name="T32" fmla="*/ 420 w 4809"/>
                <a:gd name="T33" fmla="*/ 1147 h 4316"/>
                <a:gd name="T34" fmla="*/ 452 w 4809"/>
                <a:gd name="T35" fmla="*/ 1160 h 4316"/>
                <a:gd name="T36" fmla="*/ 559 w 4809"/>
                <a:gd name="T37" fmla="*/ 1129 h 4316"/>
                <a:gd name="T38" fmla="*/ 652 w 4809"/>
                <a:gd name="T39" fmla="*/ 1071 h 4316"/>
                <a:gd name="T40" fmla="*/ 669 w 4809"/>
                <a:gd name="T41" fmla="*/ 981 h 4316"/>
                <a:gd name="T42" fmla="*/ 658 w 4809"/>
                <a:gd name="T43" fmla="*/ 1030 h 4316"/>
                <a:gd name="T44" fmla="*/ 623 w 4809"/>
                <a:gd name="T45" fmla="*/ 1003 h 4316"/>
                <a:gd name="T46" fmla="*/ 598 w 4809"/>
                <a:gd name="T47" fmla="*/ 972 h 4316"/>
                <a:gd name="T48" fmla="*/ 619 w 4809"/>
                <a:gd name="T49" fmla="*/ 949 h 4316"/>
                <a:gd name="T50" fmla="*/ 630 w 4809"/>
                <a:gd name="T51" fmla="*/ 874 h 4316"/>
                <a:gd name="T52" fmla="*/ 641 w 4809"/>
                <a:gd name="T53" fmla="*/ 842 h 4316"/>
                <a:gd name="T54" fmla="*/ 626 w 4809"/>
                <a:gd name="T55" fmla="*/ 784 h 4316"/>
                <a:gd name="T56" fmla="*/ 698 w 4809"/>
                <a:gd name="T57" fmla="*/ 770 h 4316"/>
                <a:gd name="T58" fmla="*/ 751 w 4809"/>
                <a:gd name="T59" fmla="*/ 775 h 4316"/>
                <a:gd name="T60" fmla="*/ 790 w 4809"/>
                <a:gd name="T61" fmla="*/ 743 h 4316"/>
                <a:gd name="T62" fmla="*/ 804 w 4809"/>
                <a:gd name="T63" fmla="*/ 770 h 4316"/>
                <a:gd name="T64" fmla="*/ 808 w 4809"/>
                <a:gd name="T65" fmla="*/ 810 h 4316"/>
                <a:gd name="T66" fmla="*/ 804 w 4809"/>
                <a:gd name="T67" fmla="*/ 824 h 4316"/>
                <a:gd name="T68" fmla="*/ 833 w 4809"/>
                <a:gd name="T69" fmla="*/ 824 h 4316"/>
                <a:gd name="T70" fmla="*/ 890 w 4809"/>
                <a:gd name="T71" fmla="*/ 738 h 4316"/>
                <a:gd name="T72" fmla="*/ 908 w 4809"/>
                <a:gd name="T73" fmla="*/ 564 h 4316"/>
                <a:gd name="T74" fmla="*/ 918 w 4809"/>
                <a:gd name="T75" fmla="*/ 533 h 4316"/>
                <a:gd name="T76" fmla="*/ 897 w 4809"/>
                <a:gd name="T77" fmla="*/ 488 h 4316"/>
                <a:gd name="T78" fmla="*/ 918 w 4809"/>
                <a:gd name="T79" fmla="*/ 421 h 4316"/>
                <a:gd name="T80" fmla="*/ 936 w 4809"/>
                <a:gd name="T81" fmla="*/ 439 h 4316"/>
                <a:gd name="T82" fmla="*/ 961 w 4809"/>
                <a:gd name="T83" fmla="*/ 380 h 4316"/>
                <a:gd name="T84" fmla="*/ 943 w 4809"/>
                <a:gd name="T85" fmla="*/ 241 h 4316"/>
                <a:gd name="T86" fmla="*/ 968 w 4809"/>
                <a:gd name="T87" fmla="*/ 188 h 4316"/>
                <a:gd name="T88" fmla="*/ 968 w 4809"/>
                <a:gd name="T89" fmla="*/ 94 h 4316"/>
                <a:gd name="T90" fmla="*/ 968 w 4809"/>
                <a:gd name="T91" fmla="*/ 54 h 4316"/>
                <a:gd name="T92" fmla="*/ 972 w 4809"/>
                <a:gd name="T93" fmla="*/ 18 h 4316"/>
                <a:gd name="T94" fmla="*/ 1036 w 4809"/>
                <a:gd name="T95" fmla="*/ 18 h 4316"/>
                <a:gd name="T96" fmla="*/ 1047 w 4809"/>
                <a:gd name="T97" fmla="*/ 54 h 4316"/>
                <a:gd name="T98" fmla="*/ 1043 w 4809"/>
                <a:gd name="T99" fmla="*/ 90 h 4316"/>
                <a:gd name="T100" fmla="*/ 1050 w 4809"/>
                <a:gd name="T101" fmla="*/ 201 h 4316"/>
                <a:gd name="T102" fmla="*/ 1068 w 4809"/>
                <a:gd name="T103" fmla="*/ 241 h 4316"/>
                <a:gd name="T104" fmla="*/ 1050 w 4809"/>
                <a:gd name="T105" fmla="*/ 286 h 4316"/>
                <a:gd name="T106" fmla="*/ 1068 w 4809"/>
                <a:gd name="T107" fmla="*/ 1178 h 4316"/>
                <a:gd name="T108" fmla="*/ 1061 w 4809"/>
                <a:gd name="T109" fmla="*/ 1254 h 4316"/>
                <a:gd name="T110" fmla="*/ 1036 w 4809"/>
                <a:gd name="T111" fmla="*/ 1331 h 4316"/>
                <a:gd name="T112" fmla="*/ 954 w 4809"/>
                <a:gd name="T113" fmla="*/ 1335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809"/>
                <a:gd name="T172" fmla="*/ 0 h 4316"/>
                <a:gd name="T173" fmla="*/ 4809 w 4809"/>
                <a:gd name="T174" fmla="*/ 4316 h 431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40" name="Freeform 112"/>
            <p:cNvSpPr>
              <a:spLocks/>
            </p:cNvSpPr>
            <p:nvPr/>
          </p:nvSpPr>
          <p:spPr bwMode="auto">
            <a:xfrm>
              <a:off x="10544" y="15439"/>
              <a:ext cx="167" cy="176"/>
            </a:xfrm>
            <a:custGeom>
              <a:avLst/>
              <a:gdLst>
                <a:gd name="T0" fmla="*/ 61 w 353"/>
                <a:gd name="T1" fmla="*/ 84 h 319"/>
                <a:gd name="T2" fmla="*/ 64 w 353"/>
                <a:gd name="T3" fmla="*/ 93 h 319"/>
                <a:gd name="T4" fmla="*/ 54 w 353"/>
                <a:gd name="T5" fmla="*/ 75 h 319"/>
                <a:gd name="T6" fmla="*/ 50 w 353"/>
                <a:gd name="T7" fmla="*/ 79 h 319"/>
                <a:gd name="T8" fmla="*/ 47 w 353"/>
                <a:gd name="T9" fmla="*/ 66 h 319"/>
                <a:gd name="T10" fmla="*/ 39 w 353"/>
                <a:gd name="T11" fmla="*/ 66 h 319"/>
                <a:gd name="T12" fmla="*/ 29 w 353"/>
                <a:gd name="T13" fmla="*/ 62 h 319"/>
                <a:gd name="T14" fmla="*/ 29 w 353"/>
                <a:gd name="T15" fmla="*/ 57 h 319"/>
                <a:gd name="T16" fmla="*/ 21 w 353"/>
                <a:gd name="T17" fmla="*/ 44 h 319"/>
                <a:gd name="T18" fmla="*/ 15 w 353"/>
                <a:gd name="T19" fmla="*/ 40 h 319"/>
                <a:gd name="T20" fmla="*/ 7 w 353"/>
                <a:gd name="T21" fmla="*/ 40 h 319"/>
                <a:gd name="T22" fmla="*/ 11 w 353"/>
                <a:gd name="T23" fmla="*/ 52 h 319"/>
                <a:gd name="T24" fmla="*/ 11 w 353"/>
                <a:gd name="T25" fmla="*/ 62 h 319"/>
                <a:gd name="T26" fmla="*/ 0 w 353"/>
                <a:gd name="T27" fmla="*/ 44 h 319"/>
                <a:gd name="T28" fmla="*/ 0 w 353"/>
                <a:gd name="T29" fmla="*/ 22 h 319"/>
                <a:gd name="T30" fmla="*/ 21 w 353"/>
                <a:gd name="T31" fmla="*/ 31 h 319"/>
                <a:gd name="T32" fmla="*/ 25 w 353"/>
                <a:gd name="T33" fmla="*/ 0 h 319"/>
                <a:gd name="T34" fmla="*/ 54 w 353"/>
                <a:gd name="T35" fmla="*/ 13 h 319"/>
                <a:gd name="T36" fmla="*/ 43 w 353"/>
                <a:gd name="T37" fmla="*/ 18 h 319"/>
                <a:gd name="T38" fmla="*/ 36 w 353"/>
                <a:gd name="T39" fmla="*/ 22 h 319"/>
                <a:gd name="T40" fmla="*/ 61 w 353"/>
                <a:gd name="T41" fmla="*/ 22 h 319"/>
                <a:gd name="T42" fmla="*/ 61 w 353"/>
                <a:gd name="T43" fmla="*/ 31 h 319"/>
                <a:gd name="T44" fmla="*/ 54 w 353"/>
                <a:gd name="T45" fmla="*/ 31 h 319"/>
                <a:gd name="T46" fmla="*/ 47 w 353"/>
                <a:gd name="T47" fmla="*/ 31 h 319"/>
                <a:gd name="T48" fmla="*/ 50 w 353"/>
                <a:gd name="T49" fmla="*/ 40 h 319"/>
                <a:gd name="T50" fmla="*/ 58 w 353"/>
                <a:gd name="T51" fmla="*/ 49 h 319"/>
                <a:gd name="T52" fmla="*/ 79 w 353"/>
                <a:gd name="T53" fmla="*/ 52 h 319"/>
                <a:gd name="T54" fmla="*/ 64 w 353"/>
                <a:gd name="T55" fmla="*/ 52 h 319"/>
                <a:gd name="T56" fmla="*/ 58 w 353"/>
                <a:gd name="T57" fmla="*/ 52 h 319"/>
                <a:gd name="T58" fmla="*/ 58 w 353"/>
                <a:gd name="T59" fmla="*/ 57 h 319"/>
                <a:gd name="T60" fmla="*/ 79 w 353"/>
                <a:gd name="T61" fmla="*/ 66 h 319"/>
                <a:gd name="T62" fmla="*/ 64 w 353"/>
                <a:gd name="T63" fmla="*/ 62 h 319"/>
                <a:gd name="T64" fmla="*/ 58 w 353"/>
                <a:gd name="T65" fmla="*/ 66 h 319"/>
                <a:gd name="T66" fmla="*/ 64 w 353"/>
                <a:gd name="T67" fmla="*/ 71 h 319"/>
                <a:gd name="T68" fmla="*/ 79 w 353"/>
                <a:gd name="T69" fmla="*/ 75 h 319"/>
                <a:gd name="T70" fmla="*/ 75 w 353"/>
                <a:gd name="T71" fmla="*/ 84 h 319"/>
                <a:gd name="T72" fmla="*/ 79 w 353"/>
                <a:gd name="T73" fmla="*/ 93 h 319"/>
                <a:gd name="T74" fmla="*/ 75 w 353"/>
                <a:gd name="T75" fmla="*/ 93 h 319"/>
                <a:gd name="T76" fmla="*/ 68 w 353"/>
                <a:gd name="T77" fmla="*/ 84 h 31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53"/>
                <a:gd name="T118" fmla="*/ 0 h 319"/>
                <a:gd name="T119" fmla="*/ 353 w 353"/>
                <a:gd name="T120" fmla="*/ 319 h 319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53" h="319">
                  <a:moveTo>
                    <a:pt x="288" y="275"/>
                  </a:moveTo>
                  <a:lnTo>
                    <a:pt x="272" y="275"/>
                  </a:lnTo>
                  <a:lnTo>
                    <a:pt x="288" y="290"/>
                  </a:lnTo>
                  <a:lnTo>
                    <a:pt x="288" y="304"/>
                  </a:lnTo>
                  <a:lnTo>
                    <a:pt x="272" y="275"/>
                  </a:lnTo>
                  <a:lnTo>
                    <a:pt x="240" y="247"/>
                  </a:lnTo>
                  <a:lnTo>
                    <a:pt x="224" y="247"/>
                  </a:lnTo>
                  <a:lnTo>
                    <a:pt x="224" y="260"/>
                  </a:lnTo>
                  <a:lnTo>
                    <a:pt x="209" y="232"/>
                  </a:lnTo>
                  <a:lnTo>
                    <a:pt x="209" y="217"/>
                  </a:lnTo>
                  <a:lnTo>
                    <a:pt x="192" y="217"/>
                  </a:lnTo>
                  <a:lnTo>
                    <a:pt x="176" y="217"/>
                  </a:lnTo>
                  <a:lnTo>
                    <a:pt x="144" y="188"/>
                  </a:lnTo>
                  <a:lnTo>
                    <a:pt x="128" y="203"/>
                  </a:lnTo>
                  <a:lnTo>
                    <a:pt x="128" y="217"/>
                  </a:lnTo>
                  <a:lnTo>
                    <a:pt x="128" y="188"/>
                  </a:lnTo>
                  <a:lnTo>
                    <a:pt x="113" y="160"/>
                  </a:lnTo>
                  <a:lnTo>
                    <a:pt x="96" y="145"/>
                  </a:lnTo>
                  <a:lnTo>
                    <a:pt x="80" y="145"/>
                  </a:lnTo>
                  <a:lnTo>
                    <a:pt x="65" y="130"/>
                  </a:lnTo>
                  <a:lnTo>
                    <a:pt x="48" y="117"/>
                  </a:lnTo>
                  <a:lnTo>
                    <a:pt x="32" y="130"/>
                  </a:lnTo>
                  <a:lnTo>
                    <a:pt x="32" y="145"/>
                  </a:lnTo>
                  <a:lnTo>
                    <a:pt x="48" y="173"/>
                  </a:lnTo>
                  <a:lnTo>
                    <a:pt x="48" y="188"/>
                  </a:lnTo>
                  <a:lnTo>
                    <a:pt x="48" y="203"/>
                  </a:lnTo>
                  <a:lnTo>
                    <a:pt x="32" y="173"/>
                  </a:lnTo>
                  <a:lnTo>
                    <a:pt x="0" y="145"/>
                  </a:lnTo>
                  <a:lnTo>
                    <a:pt x="0" y="87"/>
                  </a:lnTo>
                  <a:lnTo>
                    <a:pt x="0" y="73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0"/>
                  </a:lnTo>
                  <a:lnTo>
                    <a:pt x="176" y="0"/>
                  </a:lnTo>
                  <a:lnTo>
                    <a:pt x="240" y="43"/>
                  </a:lnTo>
                  <a:lnTo>
                    <a:pt x="224" y="58"/>
                  </a:lnTo>
                  <a:lnTo>
                    <a:pt x="192" y="58"/>
                  </a:lnTo>
                  <a:lnTo>
                    <a:pt x="161" y="58"/>
                  </a:lnTo>
                  <a:lnTo>
                    <a:pt x="161" y="73"/>
                  </a:lnTo>
                  <a:lnTo>
                    <a:pt x="176" y="73"/>
                  </a:lnTo>
                  <a:lnTo>
                    <a:pt x="272" y="73"/>
                  </a:lnTo>
                  <a:lnTo>
                    <a:pt x="288" y="87"/>
                  </a:lnTo>
                  <a:lnTo>
                    <a:pt x="272" y="102"/>
                  </a:lnTo>
                  <a:lnTo>
                    <a:pt x="257" y="102"/>
                  </a:lnTo>
                  <a:lnTo>
                    <a:pt x="240" y="102"/>
                  </a:lnTo>
                  <a:lnTo>
                    <a:pt x="224" y="102"/>
                  </a:lnTo>
                  <a:lnTo>
                    <a:pt x="209" y="102"/>
                  </a:lnTo>
                  <a:lnTo>
                    <a:pt x="209" y="117"/>
                  </a:lnTo>
                  <a:lnTo>
                    <a:pt x="224" y="130"/>
                  </a:lnTo>
                  <a:lnTo>
                    <a:pt x="240" y="145"/>
                  </a:lnTo>
                  <a:lnTo>
                    <a:pt x="257" y="160"/>
                  </a:lnTo>
                  <a:lnTo>
                    <a:pt x="320" y="173"/>
                  </a:lnTo>
                  <a:lnTo>
                    <a:pt x="353" y="173"/>
                  </a:lnTo>
                  <a:lnTo>
                    <a:pt x="320" y="173"/>
                  </a:lnTo>
                  <a:lnTo>
                    <a:pt x="288" y="173"/>
                  </a:lnTo>
                  <a:lnTo>
                    <a:pt x="257" y="160"/>
                  </a:lnTo>
                  <a:lnTo>
                    <a:pt x="257" y="173"/>
                  </a:lnTo>
                  <a:lnTo>
                    <a:pt x="240" y="188"/>
                  </a:lnTo>
                  <a:lnTo>
                    <a:pt x="257" y="188"/>
                  </a:lnTo>
                  <a:lnTo>
                    <a:pt x="288" y="203"/>
                  </a:lnTo>
                  <a:lnTo>
                    <a:pt x="353" y="217"/>
                  </a:lnTo>
                  <a:lnTo>
                    <a:pt x="336" y="217"/>
                  </a:lnTo>
                  <a:lnTo>
                    <a:pt x="288" y="203"/>
                  </a:lnTo>
                  <a:lnTo>
                    <a:pt x="272" y="217"/>
                  </a:lnTo>
                  <a:lnTo>
                    <a:pt x="257" y="217"/>
                  </a:lnTo>
                  <a:lnTo>
                    <a:pt x="272" y="232"/>
                  </a:lnTo>
                  <a:lnTo>
                    <a:pt x="288" y="232"/>
                  </a:lnTo>
                  <a:lnTo>
                    <a:pt x="336" y="247"/>
                  </a:lnTo>
                  <a:lnTo>
                    <a:pt x="353" y="247"/>
                  </a:lnTo>
                  <a:lnTo>
                    <a:pt x="353" y="260"/>
                  </a:lnTo>
                  <a:lnTo>
                    <a:pt x="336" y="275"/>
                  </a:lnTo>
                  <a:lnTo>
                    <a:pt x="353" y="290"/>
                  </a:lnTo>
                  <a:lnTo>
                    <a:pt x="353" y="304"/>
                  </a:lnTo>
                  <a:lnTo>
                    <a:pt x="353" y="319"/>
                  </a:lnTo>
                  <a:lnTo>
                    <a:pt x="336" y="304"/>
                  </a:lnTo>
                  <a:lnTo>
                    <a:pt x="320" y="275"/>
                  </a:lnTo>
                  <a:lnTo>
                    <a:pt x="305" y="275"/>
                  </a:lnTo>
                  <a:lnTo>
                    <a:pt x="288" y="27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41" name="Freeform 113"/>
            <p:cNvSpPr>
              <a:spLocks/>
            </p:cNvSpPr>
            <p:nvPr/>
          </p:nvSpPr>
          <p:spPr bwMode="auto">
            <a:xfrm>
              <a:off x="10513" y="15575"/>
              <a:ext cx="31" cy="40"/>
            </a:xfrm>
            <a:custGeom>
              <a:avLst/>
              <a:gdLst>
                <a:gd name="T0" fmla="*/ 0 w 64"/>
                <a:gd name="T1" fmla="*/ 0 h 72"/>
                <a:gd name="T2" fmla="*/ 15 w 64"/>
                <a:gd name="T3" fmla="*/ 22 h 72"/>
                <a:gd name="T4" fmla="*/ 7 w 64"/>
                <a:gd name="T5" fmla="*/ 9 h 72"/>
                <a:gd name="T6" fmla="*/ 0 w 64"/>
                <a:gd name="T7" fmla="*/ 0 h 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4"/>
                <a:gd name="T13" fmla="*/ 0 h 72"/>
                <a:gd name="T14" fmla="*/ 64 w 64"/>
                <a:gd name="T15" fmla="*/ 72 h 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4" h="72">
                  <a:moveTo>
                    <a:pt x="0" y="0"/>
                  </a:moveTo>
                  <a:lnTo>
                    <a:pt x="64" y="72"/>
                  </a:lnTo>
                  <a:lnTo>
                    <a:pt x="31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42" name="Freeform 114"/>
            <p:cNvSpPr>
              <a:spLocks/>
            </p:cNvSpPr>
            <p:nvPr/>
          </p:nvSpPr>
          <p:spPr bwMode="auto">
            <a:xfrm>
              <a:off x="10504" y="15600"/>
              <a:ext cx="9" cy="8"/>
            </a:xfrm>
            <a:custGeom>
              <a:avLst/>
              <a:gdLst>
                <a:gd name="T0" fmla="*/ 0 w 17"/>
                <a:gd name="T1" fmla="*/ 0 h 14"/>
                <a:gd name="T2" fmla="*/ 5 w 17"/>
                <a:gd name="T3" fmla="*/ 5 h 14"/>
                <a:gd name="T4" fmla="*/ 0 w 17"/>
                <a:gd name="T5" fmla="*/ 0 h 14"/>
                <a:gd name="T6" fmla="*/ 0 60000 65536"/>
                <a:gd name="T7" fmla="*/ 0 60000 65536"/>
                <a:gd name="T8" fmla="*/ 0 60000 65536"/>
                <a:gd name="T9" fmla="*/ 0 w 17"/>
                <a:gd name="T10" fmla="*/ 0 h 14"/>
                <a:gd name="T11" fmla="*/ 17 w 17"/>
                <a:gd name="T12" fmla="*/ 14 h 1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4">
                  <a:moveTo>
                    <a:pt x="0" y="0"/>
                  </a:moveTo>
                  <a:lnTo>
                    <a:pt x="17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43" name="Freeform 115"/>
            <p:cNvSpPr>
              <a:spLocks/>
            </p:cNvSpPr>
            <p:nvPr/>
          </p:nvSpPr>
          <p:spPr bwMode="auto">
            <a:xfrm>
              <a:off x="8549" y="15463"/>
              <a:ext cx="30" cy="145"/>
            </a:xfrm>
            <a:custGeom>
              <a:avLst/>
              <a:gdLst>
                <a:gd name="T0" fmla="*/ 4 w 65"/>
                <a:gd name="T1" fmla="*/ 72 h 261"/>
                <a:gd name="T2" fmla="*/ 0 w 65"/>
                <a:gd name="T3" fmla="*/ 4 h 261"/>
                <a:gd name="T4" fmla="*/ 0 w 65"/>
                <a:gd name="T5" fmla="*/ 0 h 261"/>
                <a:gd name="T6" fmla="*/ 4 w 65"/>
                <a:gd name="T7" fmla="*/ 0 h 261"/>
                <a:gd name="T8" fmla="*/ 10 w 65"/>
                <a:gd name="T9" fmla="*/ 0 h 261"/>
                <a:gd name="T10" fmla="*/ 14 w 65"/>
                <a:gd name="T11" fmla="*/ 0 h 261"/>
                <a:gd name="T12" fmla="*/ 14 w 65"/>
                <a:gd name="T13" fmla="*/ 4 h 261"/>
                <a:gd name="T14" fmla="*/ 14 w 65"/>
                <a:gd name="T15" fmla="*/ 40 h 261"/>
                <a:gd name="T16" fmla="*/ 14 w 65"/>
                <a:gd name="T17" fmla="*/ 76 h 261"/>
                <a:gd name="T18" fmla="*/ 10 w 65"/>
                <a:gd name="T19" fmla="*/ 81 h 261"/>
                <a:gd name="T20" fmla="*/ 7 w 65"/>
                <a:gd name="T21" fmla="*/ 81 h 261"/>
                <a:gd name="T22" fmla="*/ 4 w 65"/>
                <a:gd name="T23" fmla="*/ 76 h 261"/>
                <a:gd name="T24" fmla="*/ 4 w 65"/>
                <a:gd name="T25" fmla="*/ 72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5"/>
                <a:gd name="T40" fmla="*/ 0 h 261"/>
                <a:gd name="T41" fmla="*/ 65 w 65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5" h="261">
                  <a:moveTo>
                    <a:pt x="17" y="232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7" y="0"/>
                  </a:lnTo>
                  <a:lnTo>
                    <a:pt x="48" y="0"/>
                  </a:lnTo>
                  <a:lnTo>
                    <a:pt x="65" y="0"/>
                  </a:lnTo>
                  <a:lnTo>
                    <a:pt x="65" y="15"/>
                  </a:lnTo>
                  <a:lnTo>
                    <a:pt x="65" y="130"/>
                  </a:lnTo>
                  <a:lnTo>
                    <a:pt x="65" y="247"/>
                  </a:lnTo>
                  <a:lnTo>
                    <a:pt x="48" y="261"/>
                  </a:lnTo>
                  <a:lnTo>
                    <a:pt x="33" y="261"/>
                  </a:lnTo>
                  <a:lnTo>
                    <a:pt x="17" y="247"/>
                  </a:lnTo>
                  <a:lnTo>
                    <a:pt x="17" y="23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44" name="Freeform 116"/>
            <p:cNvSpPr>
              <a:spLocks/>
            </p:cNvSpPr>
            <p:nvPr/>
          </p:nvSpPr>
          <p:spPr bwMode="auto">
            <a:xfrm>
              <a:off x="10453" y="15463"/>
              <a:ext cx="51" cy="145"/>
            </a:xfrm>
            <a:custGeom>
              <a:avLst/>
              <a:gdLst>
                <a:gd name="T0" fmla="*/ 0 w 111"/>
                <a:gd name="T1" fmla="*/ 76 h 261"/>
                <a:gd name="T2" fmla="*/ 0 w 111"/>
                <a:gd name="T3" fmla="*/ 67 h 261"/>
                <a:gd name="T4" fmla="*/ 3 w 111"/>
                <a:gd name="T5" fmla="*/ 58 h 261"/>
                <a:gd name="T6" fmla="*/ 0 w 111"/>
                <a:gd name="T7" fmla="*/ 36 h 261"/>
                <a:gd name="T8" fmla="*/ 0 w 111"/>
                <a:gd name="T9" fmla="*/ 18 h 261"/>
                <a:gd name="T10" fmla="*/ 3 w 111"/>
                <a:gd name="T11" fmla="*/ 4 h 261"/>
                <a:gd name="T12" fmla="*/ 7 w 111"/>
                <a:gd name="T13" fmla="*/ 0 h 261"/>
                <a:gd name="T14" fmla="*/ 13 w 111"/>
                <a:gd name="T15" fmla="*/ 0 h 261"/>
                <a:gd name="T16" fmla="*/ 17 w 111"/>
                <a:gd name="T17" fmla="*/ 0 h 261"/>
                <a:gd name="T18" fmla="*/ 17 w 111"/>
                <a:gd name="T19" fmla="*/ 9 h 261"/>
                <a:gd name="T20" fmla="*/ 17 w 111"/>
                <a:gd name="T21" fmla="*/ 23 h 261"/>
                <a:gd name="T22" fmla="*/ 20 w 111"/>
                <a:gd name="T23" fmla="*/ 32 h 261"/>
                <a:gd name="T24" fmla="*/ 23 w 111"/>
                <a:gd name="T25" fmla="*/ 45 h 261"/>
                <a:gd name="T26" fmla="*/ 20 w 111"/>
                <a:gd name="T27" fmla="*/ 40 h 261"/>
                <a:gd name="T28" fmla="*/ 17 w 111"/>
                <a:gd name="T29" fmla="*/ 36 h 261"/>
                <a:gd name="T30" fmla="*/ 13 w 111"/>
                <a:gd name="T31" fmla="*/ 36 h 261"/>
                <a:gd name="T32" fmla="*/ 13 w 111"/>
                <a:gd name="T33" fmla="*/ 45 h 261"/>
                <a:gd name="T34" fmla="*/ 13 w 111"/>
                <a:gd name="T35" fmla="*/ 54 h 261"/>
                <a:gd name="T36" fmla="*/ 20 w 111"/>
                <a:gd name="T37" fmla="*/ 67 h 261"/>
                <a:gd name="T38" fmla="*/ 13 w 111"/>
                <a:gd name="T39" fmla="*/ 54 h 261"/>
                <a:gd name="T40" fmla="*/ 13 w 111"/>
                <a:gd name="T41" fmla="*/ 49 h 261"/>
                <a:gd name="T42" fmla="*/ 7 w 111"/>
                <a:gd name="T43" fmla="*/ 45 h 261"/>
                <a:gd name="T44" fmla="*/ 7 w 111"/>
                <a:gd name="T45" fmla="*/ 49 h 261"/>
                <a:gd name="T46" fmla="*/ 7 w 111"/>
                <a:gd name="T47" fmla="*/ 54 h 261"/>
                <a:gd name="T48" fmla="*/ 7 w 111"/>
                <a:gd name="T49" fmla="*/ 63 h 261"/>
                <a:gd name="T50" fmla="*/ 3 w 111"/>
                <a:gd name="T51" fmla="*/ 63 h 261"/>
                <a:gd name="T52" fmla="*/ 3 w 111"/>
                <a:gd name="T53" fmla="*/ 72 h 261"/>
                <a:gd name="T54" fmla="*/ 3 w 111"/>
                <a:gd name="T55" fmla="*/ 76 h 261"/>
                <a:gd name="T56" fmla="*/ 3 w 111"/>
                <a:gd name="T57" fmla="*/ 81 h 261"/>
                <a:gd name="T58" fmla="*/ 0 w 111"/>
                <a:gd name="T59" fmla="*/ 81 h 261"/>
                <a:gd name="T60" fmla="*/ 0 w 111"/>
                <a:gd name="T61" fmla="*/ 76 h 26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11"/>
                <a:gd name="T94" fmla="*/ 0 h 261"/>
                <a:gd name="T95" fmla="*/ 111 w 111"/>
                <a:gd name="T96" fmla="*/ 261 h 261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11" h="261">
                  <a:moveTo>
                    <a:pt x="0" y="247"/>
                  </a:moveTo>
                  <a:lnTo>
                    <a:pt x="0" y="217"/>
                  </a:lnTo>
                  <a:lnTo>
                    <a:pt x="15" y="189"/>
                  </a:lnTo>
                  <a:lnTo>
                    <a:pt x="0" y="117"/>
                  </a:lnTo>
                  <a:lnTo>
                    <a:pt x="0" y="59"/>
                  </a:lnTo>
                  <a:lnTo>
                    <a:pt x="15" y="15"/>
                  </a:lnTo>
                  <a:lnTo>
                    <a:pt x="32" y="0"/>
                  </a:lnTo>
                  <a:lnTo>
                    <a:pt x="63" y="0"/>
                  </a:lnTo>
                  <a:lnTo>
                    <a:pt x="80" y="0"/>
                  </a:lnTo>
                  <a:lnTo>
                    <a:pt x="80" y="30"/>
                  </a:lnTo>
                  <a:lnTo>
                    <a:pt x="80" y="74"/>
                  </a:lnTo>
                  <a:lnTo>
                    <a:pt x="96" y="102"/>
                  </a:lnTo>
                  <a:lnTo>
                    <a:pt x="111" y="145"/>
                  </a:lnTo>
                  <a:lnTo>
                    <a:pt x="96" y="130"/>
                  </a:lnTo>
                  <a:lnTo>
                    <a:pt x="80" y="117"/>
                  </a:lnTo>
                  <a:lnTo>
                    <a:pt x="63" y="117"/>
                  </a:lnTo>
                  <a:lnTo>
                    <a:pt x="63" y="145"/>
                  </a:lnTo>
                  <a:lnTo>
                    <a:pt x="63" y="174"/>
                  </a:lnTo>
                  <a:lnTo>
                    <a:pt x="96" y="217"/>
                  </a:lnTo>
                  <a:lnTo>
                    <a:pt x="63" y="174"/>
                  </a:lnTo>
                  <a:lnTo>
                    <a:pt x="63" y="160"/>
                  </a:lnTo>
                  <a:lnTo>
                    <a:pt x="32" y="145"/>
                  </a:lnTo>
                  <a:lnTo>
                    <a:pt x="32" y="160"/>
                  </a:lnTo>
                  <a:lnTo>
                    <a:pt x="32" y="174"/>
                  </a:lnTo>
                  <a:lnTo>
                    <a:pt x="32" y="204"/>
                  </a:lnTo>
                  <a:lnTo>
                    <a:pt x="15" y="204"/>
                  </a:lnTo>
                  <a:lnTo>
                    <a:pt x="15" y="232"/>
                  </a:lnTo>
                  <a:lnTo>
                    <a:pt x="15" y="247"/>
                  </a:lnTo>
                  <a:lnTo>
                    <a:pt x="15" y="261"/>
                  </a:lnTo>
                  <a:lnTo>
                    <a:pt x="0" y="261"/>
                  </a:lnTo>
                  <a:lnTo>
                    <a:pt x="0" y="24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45" name="Freeform 117"/>
            <p:cNvSpPr>
              <a:spLocks/>
            </p:cNvSpPr>
            <p:nvPr/>
          </p:nvSpPr>
          <p:spPr bwMode="auto">
            <a:xfrm>
              <a:off x="10476" y="15591"/>
              <a:ext cx="6" cy="17"/>
            </a:xfrm>
            <a:custGeom>
              <a:avLst/>
              <a:gdLst>
                <a:gd name="T0" fmla="*/ 0 w 15"/>
                <a:gd name="T1" fmla="*/ 0 h 29"/>
                <a:gd name="T2" fmla="*/ 2 w 15"/>
                <a:gd name="T3" fmla="*/ 10 h 29"/>
                <a:gd name="T4" fmla="*/ 0 w 15"/>
                <a:gd name="T5" fmla="*/ 0 h 29"/>
                <a:gd name="T6" fmla="*/ 0 60000 65536"/>
                <a:gd name="T7" fmla="*/ 0 60000 65536"/>
                <a:gd name="T8" fmla="*/ 0 60000 65536"/>
                <a:gd name="T9" fmla="*/ 0 w 15"/>
                <a:gd name="T10" fmla="*/ 0 h 29"/>
                <a:gd name="T11" fmla="*/ 15 w 15"/>
                <a:gd name="T12" fmla="*/ 29 h 2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" h="29">
                  <a:moveTo>
                    <a:pt x="0" y="0"/>
                  </a:moveTo>
                  <a:lnTo>
                    <a:pt x="15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46" name="Freeform 118"/>
            <p:cNvSpPr>
              <a:spLocks/>
            </p:cNvSpPr>
            <p:nvPr/>
          </p:nvSpPr>
          <p:spPr bwMode="auto">
            <a:xfrm>
              <a:off x="8601" y="15487"/>
              <a:ext cx="9" cy="104"/>
            </a:xfrm>
            <a:custGeom>
              <a:avLst/>
              <a:gdLst>
                <a:gd name="T0" fmla="*/ 0 w 16"/>
                <a:gd name="T1" fmla="*/ 53 h 188"/>
                <a:gd name="T2" fmla="*/ 0 w 16"/>
                <a:gd name="T3" fmla="*/ 0 h 188"/>
                <a:gd name="T4" fmla="*/ 5 w 16"/>
                <a:gd name="T5" fmla="*/ 9 h 188"/>
                <a:gd name="T6" fmla="*/ 5 w 16"/>
                <a:gd name="T7" fmla="*/ 27 h 188"/>
                <a:gd name="T8" fmla="*/ 5 w 16"/>
                <a:gd name="T9" fmla="*/ 53 h 188"/>
                <a:gd name="T10" fmla="*/ 0 w 16"/>
                <a:gd name="T11" fmla="*/ 58 h 188"/>
                <a:gd name="T12" fmla="*/ 0 w 16"/>
                <a:gd name="T13" fmla="*/ 53 h 1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"/>
                <a:gd name="T22" fmla="*/ 0 h 188"/>
                <a:gd name="T23" fmla="*/ 16 w 16"/>
                <a:gd name="T24" fmla="*/ 188 h 1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" h="188">
                  <a:moveTo>
                    <a:pt x="0" y="173"/>
                  </a:moveTo>
                  <a:lnTo>
                    <a:pt x="0" y="0"/>
                  </a:lnTo>
                  <a:lnTo>
                    <a:pt x="16" y="30"/>
                  </a:lnTo>
                  <a:lnTo>
                    <a:pt x="16" y="86"/>
                  </a:lnTo>
                  <a:lnTo>
                    <a:pt x="16" y="173"/>
                  </a:lnTo>
                  <a:lnTo>
                    <a:pt x="0" y="188"/>
                  </a:lnTo>
                  <a:lnTo>
                    <a:pt x="0" y="17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47" name="Freeform 119"/>
            <p:cNvSpPr>
              <a:spLocks/>
            </p:cNvSpPr>
            <p:nvPr/>
          </p:nvSpPr>
          <p:spPr bwMode="auto">
            <a:xfrm>
              <a:off x="8518" y="15487"/>
              <a:ext cx="15" cy="96"/>
            </a:xfrm>
            <a:custGeom>
              <a:avLst/>
              <a:gdLst>
                <a:gd name="T0" fmla="*/ 0 w 34"/>
                <a:gd name="T1" fmla="*/ 4 h 173"/>
                <a:gd name="T2" fmla="*/ 4 w 34"/>
                <a:gd name="T3" fmla="*/ 0 h 173"/>
                <a:gd name="T4" fmla="*/ 7 w 34"/>
                <a:gd name="T5" fmla="*/ 4 h 173"/>
                <a:gd name="T6" fmla="*/ 7 w 34"/>
                <a:gd name="T7" fmla="*/ 49 h 173"/>
                <a:gd name="T8" fmla="*/ 4 w 34"/>
                <a:gd name="T9" fmla="*/ 53 h 173"/>
                <a:gd name="T10" fmla="*/ 0 w 34"/>
                <a:gd name="T11" fmla="*/ 49 h 173"/>
                <a:gd name="T12" fmla="*/ 0 w 34"/>
                <a:gd name="T13" fmla="*/ 4 h 1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4"/>
                <a:gd name="T22" fmla="*/ 0 h 173"/>
                <a:gd name="T23" fmla="*/ 34 w 34"/>
                <a:gd name="T24" fmla="*/ 173 h 17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4" h="173">
                  <a:moveTo>
                    <a:pt x="0" y="15"/>
                  </a:moveTo>
                  <a:lnTo>
                    <a:pt x="17" y="0"/>
                  </a:lnTo>
                  <a:lnTo>
                    <a:pt x="34" y="15"/>
                  </a:lnTo>
                  <a:lnTo>
                    <a:pt x="34" y="160"/>
                  </a:lnTo>
                  <a:lnTo>
                    <a:pt x="17" y="173"/>
                  </a:lnTo>
                  <a:lnTo>
                    <a:pt x="0" y="16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48" name="Freeform 120"/>
            <p:cNvSpPr>
              <a:spLocks/>
            </p:cNvSpPr>
            <p:nvPr/>
          </p:nvSpPr>
          <p:spPr bwMode="auto">
            <a:xfrm>
              <a:off x="8896" y="15487"/>
              <a:ext cx="83" cy="96"/>
            </a:xfrm>
            <a:custGeom>
              <a:avLst/>
              <a:gdLst>
                <a:gd name="T0" fmla="*/ 0 w 177"/>
                <a:gd name="T1" fmla="*/ 49 h 173"/>
                <a:gd name="T2" fmla="*/ 32 w 177"/>
                <a:gd name="T3" fmla="*/ 23 h 173"/>
                <a:gd name="T4" fmla="*/ 28 w 177"/>
                <a:gd name="T5" fmla="*/ 18 h 173"/>
                <a:gd name="T6" fmla="*/ 18 w 177"/>
                <a:gd name="T7" fmla="*/ 9 h 173"/>
                <a:gd name="T8" fmla="*/ 4 w 177"/>
                <a:gd name="T9" fmla="*/ 4 h 173"/>
                <a:gd name="T10" fmla="*/ 0 w 177"/>
                <a:gd name="T11" fmla="*/ 0 h 173"/>
                <a:gd name="T12" fmla="*/ 11 w 177"/>
                <a:gd name="T13" fmla="*/ 4 h 173"/>
                <a:gd name="T14" fmla="*/ 18 w 177"/>
                <a:gd name="T15" fmla="*/ 9 h 173"/>
                <a:gd name="T16" fmla="*/ 32 w 177"/>
                <a:gd name="T17" fmla="*/ 18 h 173"/>
                <a:gd name="T18" fmla="*/ 39 w 177"/>
                <a:gd name="T19" fmla="*/ 23 h 173"/>
                <a:gd name="T20" fmla="*/ 32 w 177"/>
                <a:gd name="T21" fmla="*/ 36 h 173"/>
                <a:gd name="T22" fmla="*/ 21 w 177"/>
                <a:gd name="T23" fmla="*/ 40 h 173"/>
                <a:gd name="T24" fmla="*/ 0 w 177"/>
                <a:gd name="T25" fmla="*/ 53 h 173"/>
                <a:gd name="T26" fmla="*/ 0 w 177"/>
                <a:gd name="T27" fmla="*/ 49 h 17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7"/>
                <a:gd name="T43" fmla="*/ 0 h 173"/>
                <a:gd name="T44" fmla="*/ 177 w 177"/>
                <a:gd name="T45" fmla="*/ 173 h 17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7" h="173">
                  <a:moveTo>
                    <a:pt x="0" y="160"/>
                  </a:moveTo>
                  <a:lnTo>
                    <a:pt x="144" y="73"/>
                  </a:lnTo>
                  <a:lnTo>
                    <a:pt x="129" y="58"/>
                  </a:lnTo>
                  <a:lnTo>
                    <a:pt x="81" y="30"/>
                  </a:lnTo>
                  <a:lnTo>
                    <a:pt x="17" y="15"/>
                  </a:lnTo>
                  <a:lnTo>
                    <a:pt x="0" y="0"/>
                  </a:lnTo>
                  <a:lnTo>
                    <a:pt x="48" y="15"/>
                  </a:lnTo>
                  <a:lnTo>
                    <a:pt x="81" y="30"/>
                  </a:lnTo>
                  <a:lnTo>
                    <a:pt x="144" y="58"/>
                  </a:lnTo>
                  <a:lnTo>
                    <a:pt x="177" y="73"/>
                  </a:lnTo>
                  <a:lnTo>
                    <a:pt x="144" y="116"/>
                  </a:lnTo>
                  <a:lnTo>
                    <a:pt x="96" y="130"/>
                  </a:lnTo>
                  <a:lnTo>
                    <a:pt x="0" y="173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49" name="Freeform 121"/>
            <p:cNvSpPr>
              <a:spLocks/>
            </p:cNvSpPr>
            <p:nvPr/>
          </p:nvSpPr>
          <p:spPr bwMode="auto">
            <a:xfrm>
              <a:off x="10581" y="15558"/>
              <a:ext cx="9" cy="17"/>
            </a:xfrm>
            <a:custGeom>
              <a:avLst/>
              <a:gdLst>
                <a:gd name="T0" fmla="*/ 5 w 16"/>
                <a:gd name="T1" fmla="*/ 0 h 30"/>
                <a:gd name="T2" fmla="*/ 5 w 16"/>
                <a:gd name="T3" fmla="*/ 5 h 30"/>
                <a:gd name="T4" fmla="*/ 5 w 16"/>
                <a:gd name="T5" fmla="*/ 10 h 30"/>
                <a:gd name="T6" fmla="*/ 0 w 16"/>
                <a:gd name="T7" fmla="*/ 5 h 30"/>
                <a:gd name="T8" fmla="*/ 5 w 16"/>
                <a:gd name="T9" fmla="*/ 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30"/>
                <a:gd name="T17" fmla="*/ 16 w 16"/>
                <a:gd name="T18" fmla="*/ 30 h 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30">
                  <a:moveTo>
                    <a:pt x="16" y="0"/>
                  </a:moveTo>
                  <a:lnTo>
                    <a:pt x="16" y="15"/>
                  </a:lnTo>
                  <a:lnTo>
                    <a:pt x="16" y="30"/>
                  </a:lnTo>
                  <a:lnTo>
                    <a:pt x="0" y="15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50" name="Freeform 122"/>
            <p:cNvSpPr>
              <a:spLocks/>
            </p:cNvSpPr>
            <p:nvPr/>
          </p:nvSpPr>
          <p:spPr bwMode="auto">
            <a:xfrm>
              <a:off x="8979" y="15558"/>
              <a:ext cx="1458" cy="17"/>
            </a:xfrm>
            <a:custGeom>
              <a:avLst/>
              <a:gdLst>
                <a:gd name="T0" fmla="*/ 11 w 3093"/>
                <a:gd name="T1" fmla="*/ 5 h 30"/>
                <a:gd name="T2" fmla="*/ 0 w 3093"/>
                <a:gd name="T3" fmla="*/ 0 h 30"/>
                <a:gd name="T4" fmla="*/ 3 w 3093"/>
                <a:gd name="T5" fmla="*/ 0 h 30"/>
                <a:gd name="T6" fmla="*/ 22 w 3093"/>
                <a:gd name="T7" fmla="*/ 0 h 30"/>
                <a:gd name="T8" fmla="*/ 36 w 3093"/>
                <a:gd name="T9" fmla="*/ 0 h 30"/>
                <a:gd name="T10" fmla="*/ 57 w 3093"/>
                <a:gd name="T11" fmla="*/ 0 h 30"/>
                <a:gd name="T12" fmla="*/ 78 w 3093"/>
                <a:gd name="T13" fmla="*/ 0 h 30"/>
                <a:gd name="T14" fmla="*/ 100 w 3093"/>
                <a:gd name="T15" fmla="*/ 0 h 30"/>
                <a:gd name="T16" fmla="*/ 124 w 3093"/>
                <a:gd name="T17" fmla="*/ 0 h 30"/>
                <a:gd name="T18" fmla="*/ 175 w 3093"/>
                <a:gd name="T19" fmla="*/ 0 h 30"/>
                <a:gd name="T20" fmla="*/ 228 w 3093"/>
                <a:gd name="T21" fmla="*/ 0 h 30"/>
                <a:gd name="T22" fmla="*/ 285 w 3093"/>
                <a:gd name="T23" fmla="*/ 0 h 30"/>
                <a:gd name="T24" fmla="*/ 399 w 3093"/>
                <a:gd name="T25" fmla="*/ 0 h 30"/>
                <a:gd name="T26" fmla="*/ 456 w 3093"/>
                <a:gd name="T27" fmla="*/ 0 h 30"/>
                <a:gd name="T28" fmla="*/ 510 w 3093"/>
                <a:gd name="T29" fmla="*/ 0 h 30"/>
                <a:gd name="T30" fmla="*/ 555 w 3093"/>
                <a:gd name="T31" fmla="*/ 0 h 30"/>
                <a:gd name="T32" fmla="*/ 577 w 3093"/>
                <a:gd name="T33" fmla="*/ 0 h 30"/>
                <a:gd name="T34" fmla="*/ 598 w 3093"/>
                <a:gd name="T35" fmla="*/ 0 h 30"/>
                <a:gd name="T36" fmla="*/ 616 w 3093"/>
                <a:gd name="T37" fmla="*/ 0 h 30"/>
                <a:gd name="T38" fmla="*/ 634 w 3093"/>
                <a:gd name="T39" fmla="*/ 0 h 30"/>
                <a:gd name="T40" fmla="*/ 648 w 3093"/>
                <a:gd name="T41" fmla="*/ 0 h 30"/>
                <a:gd name="T42" fmla="*/ 659 w 3093"/>
                <a:gd name="T43" fmla="*/ 0 h 30"/>
                <a:gd name="T44" fmla="*/ 669 w 3093"/>
                <a:gd name="T45" fmla="*/ 0 h 30"/>
                <a:gd name="T46" fmla="*/ 676 w 3093"/>
                <a:gd name="T47" fmla="*/ 0 h 30"/>
                <a:gd name="T48" fmla="*/ 680 w 3093"/>
                <a:gd name="T49" fmla="*/ 0 h 30"/>
                <a:gd name="T50" fmla="*/ 684 w 3093"/>
                <a:gd name="T51" fmla="*/ 0 h 30"/>
                <a:gd name="T52" fmla="*/ 687 w 3093"/>
                <a:gd name="T53" fmla="*/ 5 h 30"/>
                <a:gd name="T54" fmla="*/ 684 w 3093"/>
                <a:gd name="T55" fmla="*/ 10 h 30"/>
                <a:gd name="T56" fmla="*/ 680 w 3093"/>
                <a:gd name="T57" fmla="*/ 10 h 30"/>
                <a:gd name="T58" fmla="*/ 676 w 3093"/>
                <a:gd name="T59" fmla="*/ 10 h 30"/>
                <a:gd name="T60" fmla="*/ 669 w 3093"/>
                <a:gd name="T61" fmla="*/ 10 h 30"/>
                <a:gd name="T62" fmla="*/ 655 w 3093"/>
                <a:gd name="T63" fmla="*/ 10 h 30"/>
                <a:gd name="T64" fmla="*/ 641 w 3093"/>
                <a:gd name="T65" fmla="*/ 10 h 30"/>
                <a:gd name="T66" fmla="*/ 623 w 3093"/>
                <a:gd name="T67" fmla="*/ 10 h 30"/>
                <a:gd name="T68" fmla="*/ 602 w 3093"/>
                <a:gd name="T69" fmla="*/ 10 h 30"/>
                <a:gd name="T70" fmla="*/ 581 w 3093"/>
                <a:gd name="T71" fmla="*/ 10 h 30"/>
                <a:gd name="T72" fmla="*/ 555 w 3093"/>
                <a:gd name="T73" fmla="*/ 10 h 30"/>
                <a:gd name="T74" fmla="*/ 527 w 3093"/>
                <a:gd name="T75" fmla="*/ 10 h 30"/>
                <a:gd name="T76" fmla="*/ 470 w 3093"/>
                <a:gd name="T77" fmla="*/ 10 h 30"/>
                <a:gd name="T78" fmla="*/ 410 w 3093"/>
                <a:gd name="T79" fmla="*/ 10 h 30"/>
                <a:gd name="T80" fmla="*/ 349 w 3093"/>
                <a:gd name="T81" fmla="*/ 10 h 30"/>
                <a:gd name="T82" fmla="*/ 285 w 3093"/>
                <a:gd name="T83" fmla="*/ 10 h 30"/>
                <a:gd name="T84" fmla="*/ 224 w 3093"/>
                <a:gd name="T85" fmla="*/ 5 h 30"/>
                <a:gd name="T86" fmla="*/ 167 w 3093"/>
                <a:gd name="T87" fmla="*/ 5 h 30"/>
                <a:gd name="T88" fmla="*/ 143 w 3093"/>
                <a:gd name="T89" fmla="*/ 5 h 30"/>
                <a:gd name="T90" fmla="*/ 117 w 3093"/>
                <a:gd name="T91" fmla="*/ 5 h 30"/>
                <a:gd name="T92" fmla="*/ 92 w 3093"/>
                <a:gd name="T93" fmla="*/ 5 h 30"/>
                <a:gd name="T94" fmla="*/ 75 w 3093"/>
                <a:gd name="T95" fmla="*/ 5 h 30"/>
                <a:gd name="T96" fmla="*/ 57 w 3093"/>
                <a:gd name="T97" fmla="*/ 5 h 30"/>
                <a:gd name="T98" fmla="*/ 43 w 3093"/>
                <a:gd name="T99" fmla="*/ 5 h 30"/>
                <a:gd name="T100" fmla="*/ 28 w 3093"/>
                <a:gd name="T101" fmla="*/ 5 h 30"/>
                <a:gd name="T102" fmla="*/ 22 w 3093"/>
                <a:gd name="T103" fmla="*/ 5 h 30"/>
                <a:gd name="T104" fmla="*/ 14 w 3093"/>
                <a:gd name="T105" fmla="*/ 5 h 30"/>
                <a:gd name="T106" fmla="*/ 11 w 3093"/>
                <a:gd name="T107" fmla="*/ 5 h 3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093"/>
                <a:gd name="T163" fmla="*/ 0 h 30"/>
                <a:gd name="T164" fmla="*/ 3093 w 3093"/>
                <a:gd name="T165" fmla="*/ 30 h 3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093" h="30">
                  <a:moveTo>
                    <a:pt x="49" y="15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97" y="0"/>
                  </a:lnTo>
                  <a:lnTo>
                    <a:pt x="161" y="0"/>
                  </a:lnTo>
                  <a:lnTo>
                    <a:pt x="257" y="0"/>
                  </a:lnTo>
                  <a:lnTo>
                    <a:pt x="353" y="0"/>
                  </a:lnTo>
                  <a:lnTo>
                    <a:pt x="449" y="0"/>
                  </a:lnTo>
                  <a:lnTo>
                    <a:pt x="560" y="0"/>
                  </a:lnTo>
                  <a:lnTo>
                    <a:pt x="786" y="0"/>
                  </a:lnTo>
                  <a:lnTo>
                    <a:pt x="1026" y="0"/>
                  </a:lnTo>
                  <a:lnTo>
                    <a:pt x="1283" y="0"/>
                  </a:lnTo>
                  <a:lnTo>
                    <a:pt x="1796" y="0"/>
                  </a:lnTo>
                  <a:lnTo>
                    <a:pt x="2051" y="0"/>
                  </a:lnTo>
                  <a:lnTo>
                    <a:pt x="2293" y="0"/>
                  </a:lnTo>
                  <a:lnTo>
                    <a:pt x="2500" y="0"/>
                  </a:lnTo>
                  <a:lnTo>
                    <a:pt x="2596" y="0"/>
                  </a:lnTo>
                  <a:lnTo>
                    <a:pt x="2692" y="0"/>
                  </a:lnTo>
                  <a:lnTo>
                    <a:pt x="2773" y="0"/>
                  </a:lnTo>
                  <a:lnTo>
                    <a:pt x="2853" y="0"/>
                  </a:lnTo>
                  <a:lnTo>
                    <a:pt x="2917" y="0"/>
                  </a:lnTo>
                  <a:lnTo>
                    <a:pt x="2965" y="0"/>
                  </a:lnTo>
                  <a:lnTo>
                    <a:pt x="3013" y="0"/>
                  </a:lnTo>
                  <a:lnTo>
                    <a:pt x="3045" y="0"/>
                  </a:lnTo>
                  <a:lnTo>
                    <a:pt x="3061" y="0"/>
                  </a:lnTo>
                  <a:lnTo>
                    <a:pt x="3078" y="0"/>
                  </a:lnTo>
                  <a:lnTo>
                    <a:pt x="3093" y="15"/>
                  </a:lnTo>
                  <a:lnTo>
                    <a:pt x="3078" y="30"/>
                  </a:lnTo>
                  <a:lnTo>
                    <a:pt x="3061" y="30"/>
                  </a:lnTo>
                  <a:lnTo>
                    <a:pt x="3045" y="30"/>
                  </a:lnTo>
                  <a:lnTo>
                    <a:pt x="3013" y="30"/>
                  </a:lnTo>
                  <a:lnTo>
                    <a:pt x="2949" y="30"/>
                  </a:lnTo>
                  <a:lnTo>
                    <a:pt x="2886" y="30"/>
                  </a:lnTo>
                  <a:lnTo>
                    <a:pt x="2805" y="30"/>
                  </a:lnTo>
                  <a:lnTo>
                    <a:pt x="2709" y="30"/>
                  </a:lnTo>
                  <a:lnTo>
                    <a:pt x="2613" y="30"/>
                  </a:lnTo>
                  <a:lnTo>
                    <a:pt x="2500" y="30"/>
                  </a:lnTo>
                  <a:lnTo>
                    <a:pt x="2372" y="30"/>
                  </a:lnTo>
                  <a:lnTo>
                    <a:pt x="2116" y="30"/>
                  </a:lnTo>
                  <a:lnTo>
                    <a:pt x="1844" y="30"/>
                  </a:lnTo>
                  <a:lnTo>
                    <a:pt x="1571" y="30"/>
                  </a:lnTo>
                  <a:lnTo>
                    <a:pt x="1283" y="30"/>
                  </a:lnTo>
                  <a:lnTo>
                    <a:pt x="1009" y="15"/>
                  </a:lnTo>
                  <a:lnTo>
                    <a:pt x="754" y="15"/>
                  </a:lnTo>
                  <a:lnTo>
                    <a:pt x="642" y="15"/>
                  </a:lnTo>
                  <a:lnTo>
                    <a:pt x="529" y="15"/>
                  </a:lnTo>
                  <a:lnTo>
                    <a:pt x="416" y="15"/>
                  </a:lnTo>
                  <a:lnTo>
                    <a:pt x="337" y="15"/>
                  </a:lnTo>
                  <a:lnTo>
                    <a:pt x="257" y="15"/>
                  </a:lnTo>
                  <a:lnTo>
                    <a:pt x="193" y="15"/>
                  </a:lnTo>
                  <a:lnTo>
                    <a:pt x="128" y="15"/>
                  </a:lnTo>
                  <a:lnTo>
                    <a:pt x="97" y="15"/>
                  </a:lnTo>
                  <a:lnTo>
                    <a:pt x="63" y="15"/>
                  </a:lnTo>
                  <a:lnTo>
                    <a:pt x="49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51" name="Freeform 123"/>
            <p:cNvSpPr>
              <a:spLocks/>
            </p:cNvSpPr>
            <p:nvPr/>
          </p:nvSpPr>
          <p:spPr bwMode="auto">
            <a:xfrm>
              <a:off x="8632" y="15504"/>
              <a:ext cx="46" cy="54"/>
            </a:xfrm>
            <a:custGeom>
              <a:avLst/>
              <a:gdLst>
                <a:gd name="T0" fmla="*/ 0 w 96"/>
                <a:gd name="T1" fmla="*/ 0 h 100"/>
                <a:gd name="T2" fmla="*/ 7 w 96"/>
                <a:gd name="T3" fmla="*/ 0 h 100"/>
                <a:gd name="T4" fmla="*/ 14 w 96"/>
                <a:gd name="T5" fmla="*/ 4 h 100"/>
                <a:gd name="T6" fmla="*/ 18 w 96"/>
                <a:gd name="T7" fmla="*/ 8 h 100"/>
                <a:gd name="T8" fmla="*/ 22 w 96"/>
                <a:gd name="T9" fmla="*/ 12 h 100"/>
                <a:gd name="T10" fmla="*/ 22 w 96"/>
                <a:gd name="T11" fmla="*/ 16 h 100"/>
                <a:gd name="T12" fmla="*/ 14 w 96"/>
                <a:gd name="T13" fmla="*/ 21 h 100"/>
                <a:gd name="T14" fmla="*/ 11 w 96"/>
                <a:gd name="T15" fmla="*/ 25 h 100"/>
                <a:gd name="T16" fmla="*/ 0 w 96"/>
                <a:gd name="T17" fmla="*/ 29 h 100"/>
                <a:gd name="T18" fmla="*/ 0 w 96"/>
                <a:gd name="T19" fmla="*/ 0 h 1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6"/>
                <a:gd name="T31" fmla="*/ 0 h 100"/>
                <a:gd name="T32" fmla="*/ 96 w 96"/>
                <a:gd name="T33" fmla="*/ 100 h 10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6" h="100">
                  <a:moveTo>
                    <a:pt x="0" y="0"/>
                  </a:moveTo>
                  <a:lnTo>
                    <a:pt x="32" y="0"/>
                  </a:lnTo>
                  <a:lnTo>
                    <a:pt x="63" y="13"/>
                  </a:lnTo>
                  <a:lnTo>
                    <a:pt x="80" y="28"/>
                  </a:lnTo>
                  <a:lnTo>
                    <a:pt x="96" y="43"/>
                  </a:lnTo>
                  <a:lnTo>
                    <a:pt x="96" y="56"/>
                  </a:lnTo>
                  <a:lnTo>
                    <a:pt x="63" y="71"/>
                  </a:lnTo>
                  <a:lnTo>
                    <a:pt x="48" y="86"/>
                  </a:lnTo>
                  <a:lnTo>
                    <a:pt x="0" y="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52" name="Freeform 124"/>
            <p:cNvSpPr>
              <a:spLocks/>
            </p:cNvSpPr>
            <p:nvPr/>
          </p:nvSpPr>
          <p:spPr bwMode="auto">
            <a:xfrm>
              <a:off x="8836" y="15504"/>
              <a:ext cx="99" cy="54"/>
            </a:xfrm>
            <a:custGeom>
              <a:avLst/>
              <a:gdLst>
                <a:gd name="T0" fmla="*/ 14 w 208"/>
                <a:gd name="T1" fmla="*/ 21 h 100"/>
                <a:gd name="T2" fmla="*/ 11 w 208"/>
                <a:gd name="T3" fmla="*/ 16 h 100"/>
                <a:gd name="T4" fmla="*/ 7 w 208"/>
                <a:gd name="T5" fmla="*/ 16 h 100"/>
                <a:gd name="T6" fmla="*/ 4 w 208"/>
                <a:gd name="T7" fmla="*/ 12 h 100"/>
                <a:gd name="T8" fmla="*/ 0 w 208"/>
                <a:gd name="T9" fmla="*/ 12 h 100"/>
                <a:gd name="T10" fmla="*/ 7 w 208"/>
                <a:gd name="T11" fmla="*/ 12 h 100"/>
                <a:gd name="T12" fmla="*/ 14 w 208"/>
                <a:gd name="T13" fmla="*/ 8 h 100"/>
                <a:gd name="T14" fmla="*/ 18 w 208"/>
                <a:gd name="T15" fmla="*/ 0 h 100"/>
                <a:gd name="T16" fmla="*/ 33 w 208"/>
                <a:gd name="T17" fmla="*/ 4 h 100"/>
                <a:gd name="T18" fmla="*/ 47 w 208"/>
                <a:gd name="T19" fmla="*/ 12 h 100"/>
                <a:gd name="T20" fmla="*/ 43 w 208"/>
                <a:gd name="T21" fmla="*/ 21 h 100"/>
                <a:gd name="T22" fmla="*/ 36 w 208"/>
                <a:gd name="T23" fmla="*/ 21 h 100"/>
                <a:gd name="T24" fmla="*/ 18 w 208"/>
                <a:gd name="T25" fmla="*/ 29 h 100"/>
                <a:gd name="T26" fmla="*/ 14 w 208"/>
                <a:gd name="T27" fmla="*/ 21 h 1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08"/>
                <a:gd name="T43" fmla="*/ 0 h 100"/>
                <a:gd name="T44" fmla="*/ 208 w 208"/>
                <a:gd name="T45" fmla="*/ 100 h 10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08" h="100">
                  <a:moveTo>
                    <a:pt x="64" y="71"/>
                  </a:moveTo>
                  <a:lnTo>
                    <a:pt x="48" y="56"/>
                  </a:lnTo>
                  <a:lnTo>
                    <a:pt x="31" y="56"/>
                  </a:lnTo>
                  <a:lnTo>
                    <a:pt x="16" y="43"/>
                  </a:lnTo>
                  <a:lnTo>
                    <a:pt x="0" y="43"/>
                  </a:lnTo>
                  <a:lnTo>
                    <a:pt x="31" y="43"/>
                  </a:lnTo>
                  <a:lnTo>
                    <a:pt x="64" y="28"/>
                  </a:lnTo>
                  <a:lnTo>
                    <a:pt x="79" y="0"/>
                  </a:lnTo>
                  <a:lnTo>
                    <a:pt x="144" y="13"/>
                  </a:lnTo>
                  <a:lnTo>
                    <a:pt x="208" y="43"/>
                  </a:lnTo>
                  <a:lnTo>
                    <a:pt x="192" y="71"/>
                  </a:lnTo>
                  <a:lnTo>
                    <a:pt x="160" y="71"/>
                  </a:lnTo>
                  <a:lnTo>
                    <a:pt x="79" y="100"/>
                  </a:lnTo>
                  <a:lnTo>
                    <a:pt x="64" y="7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53" name="Freeform 125"/>
            <p:cNvSpPr>
              <a:spLocks/>
            </p:cNvSpPr>
            <p:nvPr/>
          </p:nvSpPr>
          <p:spPr bwMode="auto">
            <a:xfrm>
              <a:off x="9570" y="14408"/>
              <a:ext cx="1064" cy="1135"/>
            </a:xfrm>
            <a:custGeom>
              <a:avLst/>
              <a:gdLst>
                <a:gd name="T0" fmla="*/ 42 w 2259"/>
                <a:gd name="T1" fmla="*/ 622 h 2042"/>
                <a:gd name="T2" fmla="*/ 24 w 2259"/>
                <a:gd name="T3" fmla="*/ 573 h 2042"/>
                <a:gd name="T4" fmla="*/ 7 w 2259"/>
                <a:gd name="T5" fmla="*/ 581 h 2042"/>
                <a:gd name="T6" fmla="*/ 103 w 2259"/>
                <a:gd name="T7" fmla="*/ 555 h 2042"/>
                <a:gd name="T8" fmla="*/ 231 w 2259"/>
                <a:gd name="T9" fmla="*/ 609 h 2042"/>
                <a:gd name="T10" fmla="*/ 217 w 2259"/>
                <a:gd name="T11" fmla="*/ 434 h 2042"/>
                <a:gd name="T12" fmla="*/ 220 w 2259"/>
                <a:gd name="T13" fmla="*/ 354 h 2042"/>
                <a:gd name="T14" fmla="*/ 213 w 2259"/>
                <a:gd name="T15" fmla="*/ 349 h 2042"/>
                <a:gd name="T16" fmla="*/ 256 w 2259"/>
                <a:gd name="T17" fmla="*/ 394 h 2042"/>
                <a:gd name="T18" fmla="*/ 224 w 2259"/>
                <a:gd name="T19" fmla="*/ 447 h 2042"/>
                <a:gd name="T20" fmla="*/ 195 w 2259"/>
                <a:gd name="T21" fmla="*/ 528 h 2042"/>
                <a:gd name="T22" fmla="*/ 213 w 2259"/>
                <a:gd name="T23" fmla="*/ 492 h 2042"/>
                <a:gd name="T24" fmla="*/ 231 w 2259"/>
                <a:gd name="T25" fmla="*/ 501 h 2042"/>
                <a:gd name="T26" fmla="*/ 213 w 2259"/>
                <a:gd name="T27" fmla="*/ 470 h 2042"/>
                <a:gd name="T28" fmla="*/ 263 w 2259"/>
                <a:gd name="T29" fmla="*/ 447 h 2042"/>
                <a:gd name="T30" fmla="*/ 302 w 2259"/>
                <a:gd name="T31" fmla="*/ 474 h 2042"/>
                <a:gd name="T32" fmla="*/ 306 w 2259"/>
                <a:gd name="T33" fmla="*/ 524 h 2042"/>
                <a:gd name="T34" fmla="*/ 267 w 2259"/>
                <a:gd name="T35" fmla="*/ 573 h 2042"/>
                <a:gd name="T36" fmla="*/ 245 w 2259"/>
                <a:gd name="T37" fmla="*/ 555 h 2042"/>
                <a:gd name="T38" fmla="*/ 217 w 2259"/>
                <a:gd name="T39" fmla="*/ 528 h 2042"/>
                <a:gd name="T40" fmla="*/ 309 w 2259"/>
                <a:gd name="T41" fmla="*/ 586 h 2042"/>
                <a:gd name="T42" fmla="*/ 327 w 2259"/>
                <a:gd name="T43" fmla="*/ 439 h 2042"/>
                <a:gd name="T44" fmla="*/ 406 w 2259"/>
                <a:gd name="T45" fmla="*/ 430 h 2042"/>
                <a:gd name="T46" fmla="*/ 473 w 2259"/>
                <a:gd name="T47" fmla="*/ 313 h 2042"/>
                <a:gd name="T48" fmla="*/ 409 w 2259"/>
                <a:gd name="T49" fmla="*/ 300 h 2042"/>
                <a:gd name="T50" fmla="*/ 462 w 2259"/>
                <a:gd name="T51" fmla="*/ 322 h 2042"/>
                <a:gd name="T52" fmla="*/ 440 w 2259"/>
                <a:gd name="T53" fmla="*/ 385 h 2042"/>
                <a:gd name="T54" fmla="*/ 406 w 2259"/>
                <a:gd name="T55" fmla="*/ 412 h 2042"/>
                <a:gd name="T56" fmla="*/ 352 w 2259"/>
                <a:gd name="T57" fmla="*/ 376 h 2042"/>
                <a:gd name="T58" fmla="*/ 348 w 2259"/>
                <a:gd name="T59" fmla="*/ 295 h 2042"/>
                <a:gd name="T60" fmla="*/ 402 w 2259"/>
                <a:gd name="T61" fmla="*/ 246 h 2042"/>
                <a:gd name="T62" fmla="*/ 402 w 2259"/>
                <a:gd name="T63" fmla="*/ 237 h 2042"/>
                <a:gd name="T64" fmla="*/ 334 w 2259"/>
                <a:gd name="T65" fmla="*/ 327 h 2042"/>
                <a:gd name="T66" fmla="*/ 277 w 2259"/>
                <a:gd name="T67" fmla="*/ 308 h 2042"/>
                <a:gd name="T68" fmla="*/ 295 w 2259"/>
                <a:gd name="T69" fmla="*/ 282 h 2042"/>
                <a:gd name="T70" fmla="*/ 327 w 2259"/>
                <a:gd name="T71" fmla="*/ 291 h 2042"/>
                <a:gd name="T72" fmla="*/ 476 w 2259"/>
                <a:gd name="T73" fmla="*/ 282 h 2042"/>
                <a:gd name="T74" fmla="*/ 437 w 2259"/>
                <a:gd name="T75" fmla="*/ 156 h 2042"/>
                <a:gd name="T76" fmla="*/ 473 w 2259"/>
                <a:gd name="T77" fmla="*/ 9 h 2042"/>
                <a:gd name="T78" fmla="*/ 469 w 2259"/>
                <a:gd name="T79" fmla="*/ 36 h 2042"/>
                <a:gd name="T80" fmla="*/ 476 w 2259"/>
                <a:gd name="T81" fmla="*/ 0 h 2042"/>
                <a:gd name="T82" fmla="*/ 476 w 2259"/>
                <a:gd name="T83" fmla="*/ 89 h 2042"/>
                <a:gd name="T84" fmla="*/ 480 w 2259"/>
                <a:gd name="T85" fmla="*/ 197 h 2042"/>
                <a:gd name="T86" fmla="*/ 487 w 2259"/>
                <a:gd name="T87" fmla="*/ 130 h 2042"/>
                <a:gd name="T88" fmla="*/ 444 w 2259"/>
                <a:gd name="T89" fmla="*/ 148 h 2042"/>
                <a:gd name="T90" fmla="*/ 480 w 2259"/>
                <a:gd name="T91" fmla="*/ 394 h 2042"/>
                <a:gd name="T92" fmla="*/ 497 w 2259"/>
                <a:gd name="T93" fmla="*/ 461 h 2042"/>
                <a:gd name="T94" fmla="*/ 440 w 2259"/>
                <a:gd name="T95" fmla="*/ 474 h 2042"/>
                <a:gd name="T96" fmla="*/ 476 w 2259"/>
                <a:gd name="T97" fmla="*/ 461 h 2042"/>
                <a:gd name="T98" fmla="*/ 327 w 2259"/>
                <a:gd name="T99" fmla="*/ 402 h 2042"/>
                <a:gd name="T100" fmla="*/ 374 w 2259"/>
                <a:gd name="T101" fmla="*/ 595 h 2042"/>
                <a:gd name="T102" fmla="*/ 377 w 2259"/>
                <a:gd name="T103" fmla="*/ 550 h 2042"/>
                <a:gd name="T104" fmla="*/ 384 w 2259"/>
                <a:gd name="T105" fmla="*/ 622 h 2042"/>
                <a:gd name="T106" fmla="*/ 338 w 2259"/>
                <a:gd name="T107" fmla="*/ 564 h 2042"/>
                <a:gd name="T108" fmla="*/ 249 w 2259"/>
                <a:gd name="T109" fmla="*/ 626 h 2042"/>
                <a:gd name="T110" fmla="*/ 85 w 2259"/>
                <a:gd name="T111" fmla="*/ 591 h 2042"/>
                <a:gd name="T112" fmla="*/ 117 w 2259"/>
                <a:gd name="T113" fmla="*/ 578 h 2042"/>
                <a:gd name="T114" fmla="*/ 92 w 2259"/>
                <a:gd name="T115" fmla="*/ 626 h 204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259"/>
                <a:gd name="T175" fmla="*/ 0 h 2042"/>
                <a:gd name="T176" fmla="*/ 2259 w 2259"/>
                <a:gd name="T177" fmla="*/ 2042 h 204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259" h="2042">
                  <a:moveTo>
                    <a:pt x="384" y="1999"/>
                  </a:moveTo>
                  <a:lnTo>
                    <a:pt x="368" y="1971"/>
                  </a:lnTo>
                  <a:lnTo>
                    <a:pt x="368" y="1927"/>
                  </a:lnTo>
                  <a:lnTo>
                    <a:pt x="384" y="1854"/>
                  </a:lnTo>
                  <a:lnTo>
                    <a:pt x="368" y="1839"/>
                  </a:lnTo>
                  <a:lnTo>
                    <a:pt x="368" y="1854"/>
                  </a:lnTo>
                  <a:lnTo>
                    <a:pt x="320" y="1927"/>
                  </a:lnTo>
                  <a:lnTo>
                    <a:pt x="288" y="1971"/>
                  </a:lnTo>
                  <a:lnTo>
                    <a:pt x="240" y="1999"/>
                  </a:lnTo>
                  <a:lnTo>
                    <a:pt x="192" y="2014"/>
                  </a:lnTo>
                  <a:lnTo>
                    <a:pt x="128" y="2014"/>
                  </a:lnTo>
                  <a:lnTo>
                    <a:pt x="80" y="1999"/>
                  </a:lnTo>
                  <a:lnTo>
                    <a:pt x="32" y="1984"/>
                  </a:lnTo>
                  <a:lnTo>
                    <a:pt x="15" y="1956"/>
                  </a:lnTo>
                  <a:lnTo>
                    <a:pt x="0" y="1941"/>
                  </a:lnTo>
                  <a:lnTo>
                    <a:pt x="0" y="1882"/>
                  </a:lnTo>
                  <a:lnTo>
                    <a:pt x="15" y="1869"/>
                  </a:lnTo>
                  <a:lnTo>
                    <a:pt x="32" y="1854"/>
                  </a:lnTo>
                  <a:lnTo>
                    <a:pt x="80" y="1854"/>
                  </a:lnTo>
                  <a:lnTo>
                    <a:pt x="111" y="1854"/>
                  </a:lnTo>
                  <a:lnTo>
                    <a:pt x="128" y="1869"/>
                  </a:lnTo>
                  <a:lnTo>
                    <a:pt x="128" y="1897"/>
                  </a:lnTo>
                  <a:lnTo>
                    <a:pt x="128" y="1912"/>
                  </a:lnTo>
                  <a:lnTo>
                    <a:pt x="96" y="1927"/>
                  </a:lnTo>
                  <a:lnTo>
                    <a:pt x="80" y="1927"/>
                  </a:lnTo>
                  <a:lnTo>
                    <a:pt x="63" y="1927"/>
                  </a:lnTo>
                  <a:lnTo>
                    <a:pt x="63" y="1912"/>
                  </a:lnTo>
                  <a:lnTo>
                    <a:pt x="63" y="1897"/>
                  </a:lnTo>
                  <a:lnTo>
                    <a:pt x="63" y="1882"/>
                  </a:lnTo>
                  <a:lnTo>
                    <a:pt x="32" y="1882"/>
                  </a:lnTo>
                  <a:lnTo>
                    <a:pt x="15" y="1912"/>
                  </a:lnTo>
                  <a:lnTo>
                    <a:pt x="32" y="1927"/>
                  </a:lnTo>
                  <a:lnTo>
                    <a:pt x="48" y="1956"/>
                  </a:lnTo>
                  <a:lnTo>
                    <a:pt x="63" y="1971"/>
                  </a:lnTo>
                  <a:lnTo>
                    <a:pt x="128" y="1956"/>
                  </a:lnTo>
                  <a:lnTo>
                    <a:pt x="176" y="1941"/>
                  </a:lnTo>
                  <a:lnTo>
                    <a:pt x="272" y="1882"/>
                  </a:lnTo>
                  <a:lnTo>
                    <a:pt x="368" y="1825"/>
                  </a:lnTo>
                  <a:lnTo>
                    <a:pt x="416" y="1795"/>
                  </a:lnTo>
                  <a:lnTo>
                    <a:pt x="464" y="1795"/>
                  </a:lnTo>
                  <a:lnTo>
                    <a:pt x="545" y="1795"/>
                  </a:lnTo>
                  <a:lnTo>
                    <a:pt x="608" y="1795"/>
                  </a:lnTo>
                  <a:lnTo>
                    <a:pt x="673" y="1825"/>
                  </a:lnTo>
                  <a:lnTo>
                    <a:pt x="737" y="1854"/>
                  </a:lnTo>
                  <a:lnTo>
                    <a:pt x="977" y="1984"/>
                  </a:lnTo>
                  <a:lnTo>
                    <a:pt x="1009" y="1999"/>
                  </a:lnTo>
                  <a:lnTo>
                    <a:pt x="1025" y="1999"/>
                  </a:lnTo>
                  <a:lnTo>
                    <a:pt x="1057" y="1999"/>
                  </a:lnTo>
                  <a:lnTo>
                    <a:pt x="1057" y="1984"/>
                  </a:lnTo>
                  <a:lnTo>
                    <a:pt x="1042" y="1971"/>
                  </a:lnTo>
                  <a:lnTo>
                    <a:pt x="992" y="1956"/>
                  </a:lnTo>
                  <a:lnTo>
                    <a:pt x="961" y="1941"/>
                  </a:lnTo>
                  <a:lnTo>
                    <a:pt x="896" y="1882"/>
                  </a:lnTo>
                  <a:lnTo>
                    <a:pt x="848" y="1839"/>
                  </a:lnTo>
                  <a:lnTo>
                    <a:pt x="817" y="1767"/>
                  </a:lnTo>
                  <a:lnTo>
                    <a:pt x="817" y="1709"/>
                  </a:lnTo>
                  <a:lnTo>
                    <a:pt x="817" y="1652"/>
                  </a:lnTo>
                  <a:lnTo>
                    <a:pt x="848" y="1578"/>
                  </a:lnTo>
                  <a:lnTo>
                    <a:pt x="881" y="1522"/>
                  </a:lnTo>
                  <a:lnTo>
                    <a:pt x="977" y="1405"/>
                  </a:lnTo>
                  <a:lnTo>
                    <a:pt x="1073" y="1289"/>
                  </a:lnTo>
                  <a:lnTo>
                    <a:pt x="1105" y="1216"/>
                  </a:lnTo>
                  <a:lnTo>
                    <a:pt x="1105" y="1188"/>
                  </a:lnTo>
                  <a:lnTo>
                    <a:pt x="1105" y="1144"/>
                  </a:lnTo>
                  <a:lnTo>
                    <a:pt x="1073" y="1129"/>
                  </a:lnTo>
                  <a:lnTo>
                    <a:pt x="1042" y="1101"/>
                  </a:lnTo>
                  <a:lnTo>
                    <a:pt x="1025" y="1101"/>
                  </a:lnTo>
                  <a:lnTo>
                    <a:pt x="992" y="1116"/>
                  </a:lnTo>
                  <a:lnTo>
                    <a:pt x="992" y="1129"/>
                  </a:lnTo>
                  <a:lnTo>
                    <a:pt x="992" y="1144"/>
                  </a:lnTo>
                  <a:lnTo>
                    <a:pt x="1025" y="1144"/>
                  </a:lnTo>
                  <a:lnTo>
                    <a:pt x="1042" y="1144"/>
                  </a:lnTo>
                  <a:lnTo>
                    <a:pt x="1042" y="1159"/>
                  </a:lnTo>
                  <a:lnTo>
                    <a:pt x="1042" y="1173"/>
                  </a:lnTo>
                  <a:lnTo>
                    <a:pt x="1042" y="1188"/>
                  </a:lnTo>
                  <a:lnTo>
                    <a:pt x="1025" y="1203"/>
                  </a:lnTo>
                  <a:lnTo>
                    <a:pt x="1009" y="1203"/>
                  </a:lnTo>
                  <a:lnTo>
                    <a:pt x="992" y="1203"/>
                  </a:lnTo>
                  <a:lnTo>
                    <a:pt x="961" y="1173"/>
                  </a:lnTo>
                  <a:lnTo>
                    <a:pt x="961" y="1129"/>
                  </a:lnTo>
                  <a:lnTo>
                    <a:pt x="977" y="1116"/>
                  </a:lnTo>
                  <a:lnTo>
                    <a:pt x="992" y="1101"/>
                  </a:lnTo>
                  <a:lnTo>
                    <a:pt x="1025" y="1086"/>
                  </a:lnTo>
                  <a:lnTo>
                    <a:pt x="1057" y="1072"/>
                  </a:lnTo>
                  <a:lnTo>
                    <a:pt x="1073" y="1086"/>
                  </a:lnTo>
                  <a:lnTo>
                    <a:pt x="1138" y="1129"/>
                  </a:lnTo>
                  <a:lnTo>
                    <a:pt x="1169" y="1173"/>
                  </a:lnTo>
                  <a:lnTo>
                    <a:pt x="1169" y="1216"/>
                  </a:lnTo>
                  <a:lnTo>
                    <a:pt x="1169" y="1246"/>
                  </a:lnTo>
                  <a:lnTo>
                    <a:pt x="1153" y="1274"/>
                  </a:lnTo>
                  <a:lnTo>
                    <a:pt x="1121" y="1289"/>
                  </a:lnTo>
                  <a:lnTo>
                    <a:pt x="1138" y="1303"/>
                  </a:lnTo>
                  <a:lnTo>
                    <a:pt x="1153" y="1303"/>
                  </a:lnTo>
                  <a:lnTo>
                    <a:pt x="1169" y="1303"/>
                  </a:lnTo>
                  <a:lnTo>
                    <a:pt x="1169" y="1318"/>
                  </a:lnTo>
                  <a:lnTo>
                    <a:pt x="1153" y="1361"/>
                  </a:lnTo>
                  <a:lnTo>
                    <a:pt x="1121" y="1376"/>
                  </a:lnTo>
                  <a:lnTo>
                    <a:pt x="1042" y="1405"/>
                  </a:lnTo>
                  <a:lnTo>
                    <a:pt x="1025" y="1435"/>
                  </a:lnTo>
                  <a:lnTo>
                    <a:pt x="1009" y="1448"/>
                  </a:lnTo>
                  <a:lnTo>
                    <a:pt x="1009" y="1463"/>
                  </a:lnTo>
                  <a:lnTo>
                    <a:pt x="944" y="1491"/>
                  </a:lnTo>
                  <a:lnTo>
                    <a:pt x="929" y="1506"/>
                  </a:lnTo>
                  <a:lnTo>
                    <a:pt x="913" y="1535"/>
                  </a:lnTo>
                  <a:lnTo>
                    <a:pt x="913" y="1565"/>
                  </a:lnTo>
                  <a:lnTo>
                    <a:pt x="865" y="1593"/>
                  </a:lnTo>
                  <a:lnTo>
                    <a:pt x="848" y="1637"/>
                  </a:lnTo>
                  <a:lnTo>
                    <a:pt x="848" y="1665"/>
                  </a:lnTo>
                  <a:lnTo>
                    <a:pt x="865" y="1695"/>
                  </a:lnTo>
                  <a:lnTo>
                    <a:pt x="881" y="1709"/>
                  </a:lnTo>
                  <a:lnTo>
                    <a:pt x="896" y="1695"/>
                  </a:lnTo>
                  <a:lnTo>
                    <a:pt x="896" y="1680"/>
                  </a:lnTo>
                  <a:lnTo>
                    <a:pt x="896" y="1665"/>
                  </a:lnTo>
                  <a:lnTo>
                    <a:pt x="881" y="1652"/>
                  </a:lnTo>
                  <a:lnTo>
                    <a:pt x="896" y="1637"/>
                  </a:lnTo>
                  <a:lnTo>
                    <a:pt x="896" y="1622"/>
                  </a:lnTo>
                  <a:lnTo>
                    <a:pt x="913" y="1608"/>
                  </a:lnTo>
                  <a:lnTo>
                    <a:pt x="929" y="1608"/>
                  </a:lnTo>
                  <a:lnTo>
                    <a:pt x="944" y="1608"/>
                  </a:lnTo>
                  <a:lnTo>
                    <a:pt x="961" y="1593"/>
                  </a:lnTo>
                  <a:lnTo>
                    <a:pt x="961" y="1578"/>
                  </a:lnTo>
                  <a:lnTo>
                    <a:pt x="961" y="1593"/>
                  </a:lnTo>
                  <a:lnTo>
                    <a:pt x="977" y="1593"/>
                  </a:lnTo>
                  <a:lnTo>
                    <a:pt x="1009" y="1550"/>
                  </a:lnTo>
                  <a:lnTo>
                    <a:pt x="1025" y="1565"/>
                  </a:lnTo>
                  <a:lnTo>
                    <a:pt x="1025" y="1578"/>
                  </a:lnTo>
                  <a:lnTo>
                    <a:pt x="1009" y="1608"/>
                  </a:lnTo>
                  <a:lnTo>
                    <a:pt x="1009" y="1622"/>
                  </a:lnTo>
                  <a:lnTo>
                    <a:pt x="1025" y="1637"/>
                  </a:lnTo>
                  <a:lnTo>
                    <a:pt x="1042" y="1622"/>
                  </a:lnTo>
                  <a:lnTo>
                    <a:pt x="1057" y="1593"/>
                  </a:lnTo>
                  <a:lnTo>
                    <a:pt x="1057" y="1565"/>
                  </a:lnTo>
                  <a:lnTo>
                    <a:pt x="1042" y="1522"/>
                  </a:lnTo>
                  <a:lnTo>
                    <a:pt x="1025" y="1522"/>
                  </a:lnTo>
                  <a:lnTo>
                    <a:pt x="992" y="1522"/>
                  </a:lnTo>
                  <a:lnTo>
                    <a:pt x="961" y="1535"/>
                  </a:lnTo>
                  <a:lnTo>
                    <a:pt x="961" y="1578"/>
                  </a:lnTo>
                  <a:lnTo>
                    <a:pt x="944" y="1565"/>
                  </a:lnTo>
                  <a:lnTo>
                    <a:pt x="944" y="1550"/>
                  </a:lnTo>
                  <a:lnTo>
                    <a:pt x="961" y="1522"/>
                  </a:lnTo>
                  <a:lnTo>
                    <a:pt x="977" y="1506"/>
                  </a:lnTo>
                  <a:lnTo>
                    <a:pt x="1009" y="1506"/>
                  </a:lnTo>
                  <a:lnTo>
                    <a:pt x="1025" y="1491"/>
                  </a:lnTo>
                  <a:lnTo>
                    <a:pt x="1042" y="1463"/>
                  </a:lnTo>
                  <a:lnTo>
                    <a:pt x="1057" y="1448"/>
                  </a:lnTo>
                  <a:lnTo>
                    <a:pt x="1073" y="1448"/>
                  </a:lnTo>
                  <a:lnTo>
                    <a:pt x="1105" y="1420"/>
                  </a:lnTo>
                  <a:lnTo>
                    <a:pt x="1121" y="1420"/>
                  </a:lnTo>
                  <a:lnTo>
                    <a:pt x="1153" y="1435"/>
                  </a:lnTo>
                  <a:lnTo>
                    <a:pt x="1186" y="1448"/>
                  </a:lnTo>
                  <a:lnTo>
                    <a:pt x="1201" y="1448"/>
                  </a:lnTo>
                  <a:lnTo>
                    <a:pt x="1234" y="1420"/>
                  </a:lnTo>
                  <a:lnTo>
                    <a:pt x="1266" y="1405"/>
                  </a:lnTo>
                  <a:lnTo>
                    <a:pt x="1297" y="1405"/>
                  </a:lnTo>
                  <a:lnTo>
                    <a:pt x="1345" y="1405"/>
                  </a:lnTo>
                  <a:lnTo>
                    <a:pt x="1362" y="1435"/>
                  </a:lnTo>
                  <a:lnTo>
                    <a:pt x="1378" y="1448"/>
                  </a:lnTo>
                  <a:lnTo>
                    <a:pt x="1378" y="1506"/>
                  </a:lnTo>
                  <a:lnTo>
                    <a:pt x="1362" y="1522"/>
                  </a:lnTo>
                  <a:lnTo>
                    <a:pt x="1362" y="1535"/>
                  </a:lnTo>
                  <a:lnTo>
                    <a:pt x="1378" y="1535"/>
                  </a:lnTo>
                  <a:lnTo>
                    <a:pt x="1393" y="1535"/>
                  </a:lnTo>
                  <a:lnTo>
                    <a:pt x="1426" y="1535"/>
                  </a:lnTo>
                  <a:lnTo>
                    <a:pt x="1458" y="1578"/>
                  </a:lnTo>
                  <a:lnTo>
                    <a:pt x="1474" y="1608"/>
                  </a:lnTo>
                  <a:lnTo>
                    <a:pt x="1474" y="1637"/>
                  </a:lnTo>
                  <a:lnTo>
                    <a:pt x="1458" y="1665"/>
                  </a:lnTo>
                  <a:lnTo>
                    <a:pt x="1426" y="1680"/>
                  </a:lnTo>
                  <a:lnTo>
                    <a:pt x="1410" y="1695"/>
                  </a:lnTo>
                  <a:lnTo>
                    <a:pt x="1378" y="1695"/>
                  </a:lnTo>
                  <a:lnTo>
                    <a:pt x="1393" y="1739"/>
                  </a:lnTo>
                  <a:lnTo>
                    <a:pt x="1410" y="1767"/>
                  </a:lnTo>
                  <a:lnTo>
                    <a:pt x="1393" y="1795"/>
                  </a:lnTo>
                  <a:lnTo>
                    <a:pt x="1378" y="1810"/>
                  </a:lnTo>
                  <a:lnTo>
                    <a:pt x="1362" y="1825"/>
                  </a:lnTo>
                  <a:lnTo>
                    <a:pt x="1330" y="1854"/>
                  </a:lnTo>
                  <a:lnTo>
                    <a:pt x="1297" y="1854"/>
                  </a:lnTo>
                  <a:lnTo>
                    <a:pt x="1266" y="1839"/>
                  </a:lnTo>
                  <a:lnTo>
                    <a:pt x="1234" y="1825"/>
                  </a:lnTo>
                  <a:lnTo>
                    <a:pt x="1201" y="1854"/>
                  </a:lnTo>
                  <a:lnTo>
                    <a:pt x="1186" y="1869"/>
                  </a:lnTo>
                  <a:lnTo>
                    <a:pt x="1169" y="1882"/>
                  </a:lnTo>
                  <a:lnTo>
                    <a:pt x="1121" y="1882"/>
                  </a:lnTo>
                  <a:lnTo>
                    <a:pt x="1105" y="1869"/>
                  </a:lnTo>
                  <a:lnTo>
                    <a:pt x="1073" y="1854"/>
                  </a:lnTo>
                  <a:lnTo>
                    <a:pt x="1042" y="1839"/>
                  </a:lnTo>
                  <a:lnTo>
                    <a:pt x="1042" y="1810"/>
                  </a:lnTo>
                  <a:lnTo>
                    <a:pt x="1057" y="1795"/>
                  </a:lnTo>
                  <a:lnTo>
                    <a:pt x="1090" y="1795"/>
                  </a:lnTo>
                  <a:lnTo>
                    <a:pt x="1105" y="1795"/>
                  </a:lnTo>
                  <a:lnTo>
                    <a:pt x="1138" y="1767"/>
                  </a:lnTo>
                  <a:lnTo>
                    <a:pt x="1153" y="1752"/>
                  </a:lnTo>
                  <a:lnTo>
                    <a:pt x="1153" y="1709"/>
                  </a:lnTo>
                  <a:lnTo>
                    <a:pt x="1138" y="1680"/>
                  </a:lnTo>
                  <a:lnTo>
                    <a:pt x="1121" y="1665"/>
                  </a:lnTo>
                  <a:lnTo>
                    <a:pt x="1105" y="1652"/>
                  </a:lnTo>
                  <a:lnTo>
                    <a:pt x="1057" y="1652"/>
                  </a:lnTo>
                  <a:lnTo>
                    <a:pt x="1025" y="1665"/>
                  </a:lnTo>
                  <a:lnTo>
                    <a:pt x="992" y="1680"/>
                  </a:lnTo>
                  <a:lnTo>
                    <a:pt x="977" y="1709"/>
                  </a:lnTo>
                  <a:lnTo>
                    <a:pt x="961" y="1739"/>
                  </a:lnTo>
                  <a:lnTo>
                    <a:pt x="961" y="1782"/>
                  </a:lnTo>
                  <a:lnTo>
                    <a:pt x="977" y="1825"/>
                  </a:lnTo>
                  <a:lnTo>
                    <a:pt x="992" y="1869"/>
                  </a:lnTo>
                  <a:lnTo>
                    <a:pt x="1042" y="1912"/>
                  </a:lnTo>
                  <a:lnTo>
                    <a:pt x="1105" y="1941"/>
                  </a:lnTo>
                  <a:lnTo>
                    <a:pt x="1153" y="1956"/>
                  </a:lnTo>
                  <a:lnTo>
                    <a:pt x="1218" y="1956"/>
                  </a:lnTo>
                  <a:lnTo>
                    <a:pt x="1282" y="1941"/>
                  </a:lnTo>
                  <a:lnTo>
                    <a:pt x="1393" y="1897"/>
                  </a:lnTo>
                  <a:lnTo>
                    <a:pt x="1441" y="1854"/>
                  </a:lnTo>
                  <a:lnTo>
                    <a:pt x="1474" y="1825"/>
                  </a:lnTo>
                  <a:lnTo>
                    <a:pt x="1506" y="1782"/>
                  </a:lnTo>
                  <a:lnTo>
                    <a:pt x="1537" y="1739"/>
                  </a:lnTo>
                  <a:lnTo>
                    <a:pt x="1537" y="1680"/>
                  </a:lnTo>
                  <a:lnTo>
                    <a:pt x="1554" y="1637"/>
                  </a:lnTo>
                  <a:lnTo>
                    <a:pt x="1537" y="1578"/>
                  </a:lnTo>
                  <a:lnTo>
                    <a:pt x="1537" y="1522"/>
                  </a:lnTo>
                  <a:lnTo>
                    <a:pt x="1506" y="1478"/>
                  </a:lnTo>
                  <a:lnTo>
                    <a:pt x="1474" y="1420"/>
                  </a:lnTo>
                  <a:lnTo>
                    <a:pt x="1410" y="1333"/>
                  </a:lnTo>
                  <a:lnTo>
                    <a:pt x="1426" y="1303"/>
                  </a:lnTo>
                  <a:lnTo>
                    <a:pt x="1441" y="1289"/>
                  </a:lnTo>
                  <a:lnTo>
                    <a:pt x="1489" y="1259"/>
                  </a:lnTo>
                  <a:lnTo>
                    <a:pt x="1587" y="1318"/>
                  </a:lnTo>
                  <a:lnTo>
                    <a:pt x="1635" y="1346"/>
                  </a:lnTo>
                  <a:lnTo>
                    <a:pt x="1666" y="1376"/>
                  </a:lnTo>
                  <a:lnTo>
                    <a:pt x="1714" y="1376"/>
                  </a:lnTo>
                  <a:lnTo>
                    <a:pt x="1779" y="1390"/>
                  </a:lnTo>
                  <a:lnTo>
                    <a:pt x="1827" y="1390"/>
                  </a:lnTo>
                  <a:lnTo>
                    <a:pt x="1875" y="1376"/>
                  </a:lnTo>
                  <a:lnTo>
                    <a:pt x="1923" y="1376"/>
                  </a:lnTo>
                  <a:lnTo>
                    <a:pt x="1971" y="1361"/>
                  </a:lnTo>
                  <a:lnTo>
                    <a:pt x="2051" y="1303"/>
                  </a:lnTo>
                  <a:lnTo>
                    <a:pt x="2115" y="1231"/>
                  </a:lnTo>
                  <a:lnTo>
                    <a:pt x="2132" y="1188"/>
                  </a:lnTo>
                  <a:lnTo>
                    <a:pt x="2147" y="1144"/>
                  </a:lnTo>
                  <a:lnTo>
                    <a:pt x="2147" y="1101"/>
                  </a:lnTo>
                  <a:lnTo>
                    <a:pt x="2147" y="1057"/>
                  </a:lnTo>
                  <a:lnTo>
                    <a:pt x="2132" y="1014"/>
                  </a:lnTo>
                  <a:lnTo>
                    <a:pt x="2115" y="971"/>
                  </a:lnTo>
                  <a:lnTo>
                    <a:pt x="2067" y="927"/>
                  </a:lnTo>
                  <a:lnTo>
                    <a:pt x="2034" y="897"/>
                  </a:lnTo>
                  <a:lnTo>
                    <a:pt x="2003" y="884"/>
                  </a:lnTo>
                  <a:lnTo>
                    <a:pt x="1971" y="884"/>
                  </a:lnTo>
                  <a:lnTo>
                    <a:pt x="1938" y="884"/>
                  </a:lnTo>
                  <a:lnTo>
                    <a:pt x="1907" y="897"/>
                  </a:lnTo>
                  <a:lnTo>
                    <a:pt x="1875" y="912"/>
                  </a:lnTo>
                  <a:lnTo>
                    <a:pt x="1859" y="956"/>
                  </a:lnTo>
                  <a:lnTo>
                    <a:pt x="1842" y="971"/>
                  </a:lnTo>
                  <a:lnTo>
                    <a:pt x="1842" y="986"/>
                  </a:lnTo>
                  <a:lnTo>
                    <a:pt x="1859" y="1029"/>
                  </a:lnTo>
                  <a:lnTo>
                    <a:pt x="1890" y="1042"/>
                  </a:lnTo>
                  <a:lnTo>
                    <a:pt x="1923" y="1042"/>
                  </a:lnTo>
                  <a:lnTo>
                    <a:pt x="1971" y="1029"/>
                  </a:lnTo>
                  <a:lnTo>
                    <a:pt x="1986" y="1014"/>
                  </a:lnTo>
                  <a:lnTo>
                    <a:pt x="2003" y="971"/>
                  </a:lnTo>
                  <a:lnTo>
                    <a:pt x="2034" y="986"/>
                  </a:lnTo>
                  <a:lnTo>
                    <a:pt x="2067" y="1014"/>
                  </a:lnTo>
                  <a:lnTo>
                    <a:pt x="2082" y="1042"/>
                  </a:lnTo>
                  <a:lnTo>
                    <a:pt x="2067" y="1072"/>
                  </a:lnTo>
                  <a:lnTo>
                    <a:pt x="2034" y="1101"/>
                  </a:lnTo>
                  <a:lnTo>
                    <a:pt x="2034" y="1116"/>
                  </a:lnTo>
                  <a:lnTo>
                    <a:pt x="2034" y="1129"/>
                  </a:lnTo>
                  <a:lnTo>
                    <a:pt x="2051" y="1144"/>
                  </a:lnTo>
                  <a:lnTo>
                    <a:pt x="2067" y="1159"/>
                  </a:lnTo>
                  <a:lnTo>
                    <a:pt x="2067" y="1188"/>
                  </a:lnTo>
                  <a:lnTo>
                    <a:pt x="2051" y="1216"/>
                  </a:lnTo>
                  <a:lnTo>
                    <a:pt x="2019" y="1246"/>
                  </a:lnTo>
                  <a:lnTo>
                    <a:pt x="1986" y="1246"/>
                  </a:lnTo>
                  <a:lnTo>
                    <a:pt x="1971" y="1246"/>
                  </a:lnTo>
                  <a:lnTo>
                    <a:pt x="1938" y="1246"/>
                  </a:lnTo>
                  <a:lnTo>
                    <a:pt x="1923" y="1231"/>
                  </a:lnTo>
                  <a:lnTo>
                    <a:pt x="1907" y="1216"/>
                  </a:lnTo>
                  <a:lnTo>
                    <a:pt x="1890" y="1216"/>
                  </a:lnTo>
                  <a:lnTo>
                    <a:pt x="1875" y="1231"/>
                  </a:lnTo>
                  <a:lnTo>
                    <a:pt x="1890" y="1259"/>
                  </a:lnTo>
                  <a:lnTo>
                    <a:pt x="1875" y="1274"/>
                  </a:lnTo>
                  <a:lnTo>
                    <a:pt x="1842" y="1318"/>
                  </a:lnTo>
                  <a:lnTo>
                    <a:pt x="1827" y="1333"/>
                  </a:lnTo>
                  <a:lnTo>
                    <a:pt x="1794" y="1346"/>
                  </a:lnTo>
                  <a:lnTo>
                    <a:pt x="1779" y="1333"/>
                  </a:lnTo>
                  <a:lnTo>
                    <a:pt x="1746" y="1333"/>
                  </a:lnTo>
                  <a:lnTo>
                    <a:pt x="1731" y="1303"/>
                  </a:lnTo>
                  <a:lnTo>
                    <a:pt x="1714" y="1289"/>
                  </a:lnTo>
                  <a:lnTo>
                    <a:pt x="1698" y="1246"/>
                  </a:lnTo>
                  <a:lnTo>
                    <a:pt x="1683" y="1231"/>
                  </a:lnTo>
                  <a:lnTo>
                    <a:pt x="1666" y="1231"/>
                  </a:lnTo>
                  <a:lnTo>
                    <a:pt x="1635" y="1231"/>
                  </a:lnTo>
                  <a:lnTo>
                    <a:pt x="1587" y="1216"/>
                  </a:lnTo>
                  <a:lnTo>
                    <a:pt x="1554" y="1173"/>
                  </a:lnTo>
                  <a:lnTo>
                    <a:pt x="1554" y="1159"/>
                  </a:lnTo>
                  <a:lnTo>
                    <a:pt x="1554" y="1144"/>
                  </a:lnTo>
                  <a:lnTo>
                    <a:pt x="1570" y="1101"/>
                  </a:lnTo>
                  <a:lnTo>
                    <a:pt x="1602" y="1072"/>
                  </a:lnTo>
                  <a:lnTo>
                    <a:pt x="1602" y="1057"/>
                  </a:lnTo>
                  <a:lnTo>
                    <a:pt x="1587" y="1029"/>
                  </a:lnTo>
                  <a:lnTo>
                    <a:pt x="1570" y="1014"/>
                  </a:lnTo>
                  <a:lnTo>
                    <a:pt x="1570" y="986"/>
                  </a:lnTo>
                  <a:lnTo>
                    <a:pt x="1570" y="956"/>
                  </a:lnTo>
                  <a:lnTo>
                    <a:pt x="1602" y="927"/>
                  </a:lnTo>
                  <a:lnTo>
                    <a:pt x="1618" y="912"/>
                  </a:lnTo>
                  <a:lnTo>
                    <a:pt x="1635" y="912"/>
                  </a:lnTo>
                  <a:lnTo>
                    <a:pt x="1666" y="912"/>
                  </a:lnTo>
                  <a:lnTo>
                    <a:pt x="1666" y="897"/>
                  </a:lnTo>
                  <a:lnTo>
                    <a:pt x="1683" y="854"/>
                  </a:lnTo>
                  <a:lnTo>
                    <a:pt x="1714" y="825"/>
                  </a:lnTo>
                  <a:lnTo>
                    <a:pt x="1746" y="825"/>
                  </a:lnTo>
                  <a:lnTo>
                    <a:pt x="1779" y="825"/>
                  </a:lnTo>
                  <a:lnTo>
                    <a:pt x="1810" y="797"/>
                  </a:lnTo>
                  <a:lnTo>
                    <a:pt x="1842" y="797"/>
                  </a:lnTo>
                  <a:lnTo>
                    <a:pt x="1859" y="797"/>
                  </a:lnTo>
                  <a:lnTo>
                    <a:pt x="1890" y="810"/>
                  </a:lnTo>
                  <a:lnTo>
                    <a:pt x="1890" y="825"/>
                  </a:lnTo>
                  <a:lnTo>
                    <a:pt x="1907" y="825"/>
                  </a:lnTo>
                  <a:lnTo>
                    <a:pt x="1907" y="797"/>
                  </a:lnTo>
                  <a:lnTo>
                    <a:pt x="1890" y="782"/>
                  </a:lnTo>
                  <a:lnTo>
                    <a:pt x="1875" y="767"/>
                  </a:lnTo>
                  <a:lnTo>
                    <a:pt x="1842" y="753"/>
                  </a:lnTo>
                  <a:lnTo>
                    <a:pt x="1810" y="767"/>
                  </a:lnTo>
                  <a:lnTo>
                    <a:pt x="1762" y="797"/>
                  </a:lnTo>
                  <a:lnTo>
                    <a:pt x="1731" y="797"/>
                  </a:lnTo>
                  <a:lnTo>
                    <a:pt x="1698" y="797"/>
                  </a:lnTo>
                  <a:lnTo>
                    <a:pt x="1666" y="825"/>
                  </a:lnTo>
                  <a:lnTo>
                    <a:pt x="1635" y="869"/>
                  </a:lnTo>
                  <a:lnTo>
                    <a:pt x="1587" y="897"/>
                  </a:lnTo>
                  <a:lnTo>
                    <a:pt x="1554" y="927"/>
                  </a:lnTo>
                  <a:lnTo>
                    <a:pt x="1537" y="942"/>
                  </a:lnTo>
                  <a:lnTo>
                    <a:pt x="1522" y="1014"/>
                  </a:lnTo>
                  <a:lnTo>
                    <a:pt x="1506" y="1057"/>
                  </a:lnTo>
                  <a:lnTo>
                    <a:pt x="1489" y="1057"/>
                  </a:lnTo>
                  <a:lnTo>
                    <a:pt x="1458" y="1072"/>
                  </a:lnTo>
                  <a:lnTo>
                    <a:pt x="1458" y="1057"/>
                  </a:lnTo>
                  <a:lnTo>
                    <a:pt x="1458" y="1042"/>
                  </a:lnTo>
                  <a:lnTo>
                    <a:pt x="1458" y="1029"/>
                  </a:lnTo>
                  <a:lnTo>
                    <a:pt x="1426" y="1014"/>
                  </a:lnTo>
                  <a:lnTo>
                    <a:pt x="1378" y="1029"/>
                  </a:lnTo>
                  <a:lnTo>
                    <a:pt x="1330" y="1042"/>
                  </a:lnTo>
                  <a:lnTo>
                    <a:pt x="1297" y="1029"/>
                  </a:lnTo>
                  <a:lnTo>
                    <a:pt x="1249" y="999"/>
                  </a:lnTo>
                  <a:lnTo>
                    <a:pt x="1234" y="971"/>
                  </a:lnTo>
                  <a:lnTo>
                    <a:pt x="1218" y="942"/>
                  </a:lnTo>
                  <a:lnTo>
                    <a:pt x="1234" y="897"/>
                  </a:lnTo>
                  <a:lnTo>
                    <a:pt x="1249" y="869"/>
                  </a:lnTo>
                  <a:lnTo>
                    <a:pt x="1266" y="854"/>
                  </a:lnTo>
                  <a:lnTo>
                    <a:pt x="1297" y="854"/>
                  </a:lnTo>
                  <a:lnTo>
                    <a:pt x="1314" y="854"/>
                  </a:lnTo>
                  <a:lnTo>
                    <a:pt x="1330" y="869"/>
                  </a:lnTo>
                  <a:lnTo>
                    <a:pt x="1330" y="897"/>
                  </a:lnTo>
                  <a:lnTo>
                    <a:pt x="1330" y="912"/>
                  </a:lnTo>
                  <a:lnTo>
                    <a:pt x="1314" y="927"/>
                  </a:lnTo>
                  <a:lnTo>
                    <a:pt x="1297" y="927"/>
                  </a:lnTo>
                  <a:lnTo>
                    <a:pt x="1282" y="912"/>
                  </a:lnTo>
                  <a:lnTo>
                    <a:pt x="1249" y="912"/>
                  </a:lnTo>
                  <a:lnTo>
                    <a:pt x="1249" y="927"/>
                  </a:lnTo>
                  <a:lnTo>
                    <a:pt x="1266" y="942"/>
                  </a:lnTo>
                  <a:lnTo>
                    <a:pt x="1297" y="971"/>
                  </a:lnTo>
                  <a:lnTo>
                    <a:pt x="1330" y="986"/>
                  </a:lnTo>
                  <a:lnTo>
                    <a:pt x="1410" y="971"/>
                  </a:lnTo>
                  <a:lnTo>
                    <a:pt x="1474" y="942"/>
                  </a:lnTo>
                  <a:lnTo>
                    <a:pt x="1587" y="854"/>
                  </a:lnTo>
                  <a:lnTo>
                    <a:pt x="1698" y="767"/>
                  </a:lnTo>
                  <a:lnTo>
                    <a:pt x="1762" y="738"/>
                  </a:lnTo>
                  <a:lnTo>
                    <a:pt x="1842" y="723"/>
                  </a:lnTo>
                  <a:lnTo>
                    <a:pt x="1923" y="738"/>
                  </a:lnTo>
                  <a:lnTo>
                    <a:pt x="2003" y="753"/>
                  </a:lnTo>
                  <a:lnTo>
                    <a:pt x="2067" y="797"/>
                  </a:lnTo>
                  <a:lnTo>
                    <a:pt x="2099" y="810"/>
                  </a:lnTo>
                  <a:lnTo>
                    <a:pt x="2132" y="854"/>
                  </a:lnTo>
                  <a:lnTo>
                    <a:pt x="2147" y="912"/>
                  </a:lnTo>
                  <a:lnTo>
                    <a:pt x="2163" y="971"/>
                  </a:lnTo>
                  <a:lnTo>
                    <a:pt x="2180" y="971"/>
                  </a:lnTo>
                  <a:lnTo>
                    <a:pt x="2195" y="971"/>
                  </a:lnTo>
                  <a:lnTo>
                    <a:pt x="2195" y="942"/>
                  </a:lnTo>
                  <a:lnTo>
                    <a:pt x="2195" y="912"/>
                  </a:lnTo>
                  <a:lnTo>
                    <a:pt x="2163" y="854"/>
                  </a:lnTo>
                  <a:lnTo>
                    <a:pt x="2132" y="782"/>
                  </a:lnTo>
                  <a:lnTo>
                    <a:pt x="2082" y="710"/>
                  </a:lnTo>
                  <a:lnTo>
                    <a:pt x="1986" y="580"/>
                  </a:lnTo>
                  <a:lnTo>
                    <a:pt x="1971" y="506"/>
                  </a:lnTo>
                  <a:lnTo>
                    <a:pt x="1971" y="450"/>
                  </a:lnTo>
                  <a:lnTo>
                    <a:pt x="1986" y="376"/>
                  </a:lnTo>
                  <a:lnTo>
                    <a:pt x="2019" y="318"/>
                  </a:lnTo>
                  <a:lnTo>
                    <a:pt x="2019" y="304"/>
                  </a:lnTo>
                  <a:lnTo>
                    <a:pt x="2132" y="187"/>
                  </a:lnTo>
                  <a:lnTo>
                    <a:pt x="2147" y="159"/>
                  </a:lnTo>
                  <a:lnTo>
                    <a:pt x="2163" y="116"/>
                  </a:lnTo>
                  <a:lnTo>
                    <a:pt x="2163" y="87"/>
                  </a:lnTo>
                  <a:lnTo>
                    <a:pt x="2163" y="44"/>
                  </a:lnTo>
                  <a:lnTo>
                    <a:pt x="2132" y="29"/>
                  </a:lnTo>
                  <a:lnTo>
                    <a:pt x="2115" y="29"/>
                  </a:lnTo>
                  <a:lnTo>
                    <a:pt x="2067" y="29"/>
                  </a:lnTo>
                  <a:lnTo>
                    <a:pt x="2051" y="44"/>
                  </a:lnTo>
                  <a:lnTo>
                    <a:pt x="2051" y="57"/>
                  </a:lnTo>
                  <a:lnTo>
                    <a:pt x="2051" y="72"/>
                  </a:lnTo>
                  <a:lnTo>
                    <a:pt x="2067" y="72"/>
                  </a:lnTo>
                  <a:lnTo>
                    <a:pt x="2099" y="72"/>
                  </a:lnTo>
                  <a:lnTo>
                    <a:pt x="2115" y="72"/>
                  </a:lnTo>
                  <a:lnTo>
                    <a:pt x="2115" y="87"/>
                  </a:lnTo>
                  <a:lnTo>
                    <a:pt x="2115" y="116"/>
                  </a:lnTo>
                  <a:lnTo>
                    <a:pt x="2099" y="131"/>
                  </a:lnTo>
                  <a:lnTo>
                    <a:pt x="2067" y="131"/>
                  </a:lnTo>
                  <a:lnTo>
                    <a:pt x="2034" y="101"/>
                  </a:lnTo>
                  <a:lnTo>
                    <a:pt x="2019" y="72"/>
                  </a:lnTo>
                  <a:lnTo>
                    <a:pt x="2019" y="44"/>
                  </a:lnTo>
                  <a:lnTo>
                    <a:pt x="2034" y="29"/>
                  </a:lnTo>
                  <a:lnTo>
                    <a:pt x="2067" y="14"/>
                  </a:lnTo>
                  <a:lnTo>
                    <a:pt x="2082" y="0"/>
                  </a:lnTo>
                  <a:lnTo>
                    <a:pt x="2115" y="0"/>
                  </a:lnTo>
                  <a:lnTo>
                    <a:pt x="2147" y="0"/>
                  </a:lnTo>
                  <a:lnTo>
                    <a:pt x="2211" y="29"/>
                  </a:lnTo>
                  <a:lnTo>
                    <a:pt x="2228" y="72"/>
                  </a:lnTo>
                  <a:lnTo>
                    <a:pt x="2243" y="116"/>
                  </a:lnTo>
                  <a:lnTo>
                    <a:pt x="2211" y="174"/>
                  </a:lnTo>
                  <a:lnTo>
                    <a:pt x="2180" y="218"/>
                  </a:lnTo>
                  <a:lnTo>
                    <a:pt x="2132" y="246"/>
                  </a:lnTo>
                  <a:lnTo>
                    <a:pt x="2082" y="274"/>
                  </a:lnTo>
                  <a:lnTo>
                    <a:pt x="2082" y="289"/>
                  </a:lnTo>
                  <a:lnTo>
                    <a:pt x="2099" y="304"/>
                  </a:lnTo>
                  <a:lnTo>
                    <a:pt x="2147" y="289"/>
                  </a:lnTo>
                  <a:lnTo>
                    <a:pt x="2163" y="289"/>
                  </a:lnTo>
                  <a:lnTo>
                    <a:pt x="2195" y="304"/>
                  </a:lnTo>
                  <a:lnTo>
                    <a:pt x="2228" y="318"/>
                  </a:lnTo>
                  <a:lnTo>
                    <a:pt x="2243" y="348"/>
                  </a:lnTo>
                  <a:lnTo>
                    <a:pt x="2259" y="391"/>
                  </a:lnTo>
                  <a:lnTo>
                    <a:pt x="2243" y="420"/>
                  </a:lnTo>
                  <a:lnTo>
                    <a:pt x="2228" y="478"/>
                  </a:lnTo>
                  <a:lnTo>
                    <a:pt x="2195" y="550"/>
                  </a:lnTo>
                  <a:lnTo>
                    <a:pt x="2163" y="608"/>
                  </a:lnTo>
                  <a:lnTo>
                    <a:pt x="2163" y="637"/>
                  </a:lnTo>
                  <a:lnTo>
                    <a:pt x="2163" y="667"/>
                  </a:lnTo>
                  <a:lnTo>
                    <a:pt x="2115" y="623"/>
                  </a:lnTo>
                  <a:lnTo>
                    <a:pt x="2099" y="565"/>
                  </a:lnTo>
                  <a:lnTo>
                    <a:pt x="2082" y="506"/>
                  </a:lnTo>
                  <a:lnTo>
                    <a:pt x="2067" y="450"/>
                  </a:lnTo>
                  <a:lnTo>
                    <a:pt x="2115" y="463"/>
                  </a:lnTo>
                  <a:lnTo>
                    <a:pt x="2147" y="463"/>
                  </a:lnTo>
                  <a:lnTo>
                    <a:pt x="2163" y="450"/>
                  </a:lnTo>
                  <a:lnTo>
                    <a:pt x="2180" y="435"/>
                  </a:lnTo>
                  <a:lnTo>
                    <a:pt x="2195" y="420"/>
                  </a:lnTo>
                  <a:lnTo>
                    <a:pt x="2195" y="391"/>
                  </a:lnTo>
                  <a:lnTo>
                    <a:pt x="2180" y="361"/>
                  </a:lnTo>
                  <a:lnTo>
                    <a:pt x="2163" y="348"/>
                  </a:lnTo>
                  <a:lnTo>
                    <a:pt x="2115" y="318"/>
                  </a:lnTo>
                  <a:lnTo>
                    <a:pt x="2099" y="318"/>
                  </a:lnTo>
                  <a:lnTo>
                    <a:pt x="2067" y="333"/>
                  </a:lnTo>
                  <a:lnTo>
                    <a:pt x="2034" y="361"/>
                  </a:lnTo>
                  <a:lnTo>
                    <a:pt x="2019" y="391"/>
                  </a:lnTo>
                  <a:lnTo>
                    <a:pt x="2003" y="435"/>
                  </a:lnTo>
                  <a:lnTo>
                    <a:pt x="2003" y="478"/>
                  </a:lnTo>
                  <a:lnTo>
                    <a:pt x="2019" y="506"/>
                  </a:lnTo>
                  <a:lnTo>
                    <a:pt x="2051" y="593"/>
                  </a:lnTo>
                  <a:lnTo>
                    <a:pt x="2082" y="667"/>
                  </a:lnTo>
                  <a:lnTo>
                    <a:pt x="2163" y="753"/>
                  </a:lnTo>
                  <a:lnTo>
                    <a:pt x="2211" y="854"/>
                  </a:lnTo>
                  <a:lnTo>
                    <a:pt x="2243" y="971"/>
                  </a:lnTo>
                  <a:lnTo>
                    <a:pt x="2243" y="1086"/>
                  </a:lnTo>
                  <a:lnTo>
                    <a:pt x="2228" y="1159"/>
                  </a:lnTo>
                  <a:lnTo>
                    <a:pt x="2211" y="1216"/>
                  </a:lnTo>
                  <a:lnTo>
                    <a:pt x="2163" y="1274"/>
                  </a:lnTo>
                  <a:lnTo>
                    <a:pt x="2115" y="1333"/>
                  </a:lnTo>
                  <a:lnTo>
                    <a:pt x="2034" y="1376"/>
                  </a:lnTo>
                  <a:lnTo>
                    <a:pt x="2034" y="1390"/>
                  </a:lnTo>
                  <a:lnTo>
                    <a:pt x="2067" y="1390"/>
                  </a:lnTo>
                  <a:lnTo>
                    <a:pt x="2099" y="1390"/>
                  </a:lnTo>
                  <a:lnTo>
                    <a:pt x="2115" y="1390"/>
                  </a:lnTo>
                  <a:lnTo>
                    <a:pt x="2163" y="1405"/>
                  </a:lnTo>
                  <a:lnTo>
                    <a:pt x="2195" y="1420"/>
                  </a:lnTo>
                  <a:lnTo>
                    <a:pt x="2228" y="1463"/>
                  </a:lnTo>
                  <a:lnTo>
                    <a:pt x="2243" y="1491"/>
                  </a:lnTo>
                  <a:lnTo>
                    <a:pt x="2243" y="1550"/>
                  </a:lnTo>
                  <a:lnTo>
                    <a:pt x="2243" y="1578"/>
                  </a:lnTo>
                  <a:lnTo>
                    <a:pt x="2228" y="1593"/>
                  </a:lnTo>
                  <a:lnTo>
                    <a:pt x="2195" y="1622"/>
                  </a:lnTo>
                  <a:lnTo>
                    <a:pt x="2180" y="1637"/>
                  </a:lnTo>
                  <a:lnTo>
                    <a:pt x="2099" y="1665"/>
                  </a:lnTo>
                  <a:lnTo>
                    <a:pt x="2051" y="1652"/>
                  </a:lnTo>
                  <a:lnTo>
                    <a:pt x="2003" y="1622"/>
                  </a:lnTo>
                  <a:lnTo>
                    <a:pt x="1986" y="1578"/>
                  </a:lnTo>
                  <a:lnTo>
                    <a:pt x="1986" y="1535"/>
                  </a:lnTo>
                  <a:lnTo>
                    <a:pt x="2019" y="1506"/>
                  </a:lnTo>
                  <a:lnTo>
                    <a:pt x="2019" y="1550"/>
                  </a:lnTo>
                  <a:lnTo>
                    <a:pt x="2034" y="1565"/>
                  </a:lnTo>
                  <a:lnTo>
                    <a:pt x="2051" y="1578"/>
                  </a:lnTo>
                  <a:lnTo>
                    <a:pt x="2067" y="1593"/>
                  </a:lnTo>
                  <a:lnTo>
                    <a:pt x="2082" y="1593"/>
                  </a:lnTo>
                  <a:lnTo>
                    <a:pt x="2115" y="1578"/>
                  </a:lnTo>
                  <a:lnTo>
                    <a:pt x="2147" y="1565"/>
                  </a:lnTo>
                  <a:lnTo>
                    <a:pt x="2163" y="1522"/>
                  </a:lnTo>
                  <a:lnTo>
                    <a:pt x="2147" y="1491"/>
                  </a:lnTo>
                  <a:lnTo>
                    <a:pt x="2115" y="1463"/>
                  </a:lnTo>
                  <a:lnTo>
                    <a:pt x="2067" y="1448"/>
                  </a:lnTo>
                  <a:lnTo>
                    <a:pt x="2019" y="1435"/>
                  </a:lnTo>
                  <a:lnTo>
                    <a:pt x="1907" y="1435"/>
                  </a:lnTo>
                  <a:lnTo>
                    <a:pt x="1810" y="1435"/>
                  </a:lnTo>
                  <a:lnTo>
                    <a:pt x="1762" y="1435"/>
                  </a:lnTo>
                  <a:lnTo>
                    <a:pt x="1714" y="1420"/>
                  </a:lnTo>
                  <a:lnTo>
                    <a:pt x="1602" y="1361"/>
                  </a:lnTo>
                  <a:lnTo>
                    <a:pt x="1506" y="1303"/>
                  </a:lnTo>
                  <a:lnTo>
                    <a:pt x="1474" y="1303"/>
                  </a:lnTo>
                  <a:lnTo>
                    <a:pt x="1458" y="1333"/>
                  </a:lnTo>
                  <a:lnTo>
                    <a:pt x="1522" y="1405"/>
                  </a:lnTo>
                  <a:lnTo>
                    <a:pt x="1554" y="1491"/>
                  </a:lnTo>
                  <a:lnTo>
                    <a:pt x="1587" y="1578"/>
                  </a:lnTo>
                  <a:lnTo>
                    <a:pt x="1602" y="1665"/>
                  </a:lnTo>
                  <a:lnTo>
                    <a:pt x="1602" y="1810"/>
                  </a:lnTo>
                  <a:lnTo>
                    <a:pt x="1602" y="1854"/>
                  </a:lnTo>
                  <a:lnTo>
                    <a:pt x="1618" y="1882"/>
                  </a:lnTo>
                  <a:lnTo>
                    <a:pt x="1650" y="1912"/>
                  </a:lnTo>
                  <a:lnTo>
                    <a:pt x="1683" y="1927"/>
                  </a:lnTo>
                  <a:lnTo>
                    <a:pt x="1731" y="1927"/>
                  </a:lnTo>
                  <a:lnTo>
                    <a:pt x="1762" y="1912"/>
                  </a:lnTo>
                  <a:lnTo>
                    <a:pt x="1779" y="1882"/>
                  </a:lnTo>
                  <a:lnTo>
                    <a:pt x="1779" y="1854"/>
                  </a:lnTo>
                  <a:lnTo>
                    <a:pt x="1779" y="1839"/>
                  </a:lnTo>
                  <a:lnTo>
                    <a:pt x="1762" y="1810"/>
                  </a:lnTo>
                  <a:lnTo>
                    <a:pt x="1714" y="1810"/>
                  </a:lnTo>
                  <a:lnTo>
                    <a:pt x="1666" y="1825"/>
                  </a:lnTo>
                  <a:lnTo>
                    <a:pt x="1683" y="1795"/>
                  </a:lnTo>
                  <a:lnTo>
                    <a:pt x="1698" y="1782"/>
                  </a:lnTo>
                  <a:lnTo>
                    <a:pt x="1731" y="1767"/>
                  </a:lnTo>
                  <a:lnTo>
                    <a:pt x="1746" y="1767"/>
                  </a:lnTo>
                  <a:lnTo>
                    <a:pt x="1794" y="1782"/>
                  </a:lnTo>
                  <a:lnTo>
                    <a:pt x="1827" y="1810"/>
                  </a:lnTo>
                  <a:lnTo>
                    <a:pt x="1842" y="1854"/>
                  </a:lnTo>
                  <a:lnTo>
                    <a:pt x="1842" y="1897"/>
                  </a:lnTo>
                  <a:lnTo>
                    <a:pt x="1842" y="1941"/>
                  </a:lnTo>
                  <a:lnTo>
                    <a:pt x="1810" y="1971"/>
                  </a:lnTo>
                  <a:lnTo>
                    <a:pt x="1762" y="1999"/>
                  </a:lnTo>
                  <a:lnTo>
                    <a:pt x="1731" y="2014"/>
                  </a:lnTo>
                  <a:lnTo>
                    <a:pt x="1683" y="2014"/>
                  </a:lnTo>
                  <a:lnTo>
                    <a:pt x="1635" y="2014"/>
                  </a:lnTo>
                  <a:lnTo>
                    <a:pt x="1602" y="1999"/>
                  </a:lnTo>
                  <a:lnTo>
                    <a:pt x="1554" y="1956"/>
                  </a:lnTo>
                  <a:lnTo>
                    <a:pt x="1537" y="1927"/>
                  </a:lnTo>
                  <a:lnTo>
                    <a:pt x="1537" y="1897"/>
                  </a:lnTo>
                  <a:lnTo>
                    <a:pt x="1537" y="1869"/>
                  </a:lnTo>
                  <a:lnTo>
                    <a:pt x="1554" y="1810"/>
                  </a:lnTo>
                  <a:lnTo>
                    <a:pt x="1537" y="1795"/>
                  </a:lnTo>
                  <a:lnTo>
                    <a:pt x="1522" y="1825"/>
                  </a:lnTo>
                  <a:lnTo>
                    <a:pt x="1506" y="1839"/>
                  </a:lnTo>
                  <a:lnTo>
                    <a:pt x="1506" y="1869"/>
                  </a:lnTo>
                  <a:lnTo>
                    <a:pt x="1474" y="1897"/>
                  </a:lnTo>
                  <a:lnTo>
                    <a:pt x="1441" y="1941"/>
                  </a:lnTo>
                  <a:lnTo>
                    <a:pt x="1393" y="1971"/>
                  </a:lnTo>
                  <a:lnTo>
                    <a:pt x="1345" y="1999"/>
                  </a:lnTo>
                  <a:lnTo>
                    <a:pt x="1297" y="2014"/>
                  </a:lnTo>
                  <a:lnTo>
                    <a:pt x="1234" y="2027"/>
                  </a:lnTo>
                  <a:lnTo>
                    <a:pt x="1186" y="2027"/>
                  </a:lnTo>
                  <a:lnTo>
                    <a:pt x="1121" y="2027"/>
                  </a:lnTo>
                  <a:lnTo>
                    <a:pt x="1073" y="2027"/>
                  </a:lnTo>
                  <a:lnTo>
                    <a:pt x="913" y="1971"/>
                  </a:lnTo>
                  <a:lnTo>
                    <a:pt x="769" y="1912"/>
                  </a:lnTo>
                  <a:lnTo>
                    <a:pt x="608" y="1839"/>
                  </a:lnTo>
                  <a:lnTo>
                    <a:pt x="528" y="1825"/>
                  </a:lnTo>
                  <a:lnTo>
                    <a:pt x="497" y="1825"/>
                  </a:lnTo>
                  <a:lnTo>
                    <a:pt x="447" y="1825"/>
                  </a:lnTo>
                  <a:lnTo>
                    <a:pt x="416" y="1854"/>
                  </a:lnTo>
                  <a:lnTo>
                    <a:pt x="399" y="1882"/>
                  </a:lnTo>
                  <a:lnTo>
                    <a:pt x="384" y="1912"/>
                  </a:lnTo>
                  <a:lnTo>
                    <a:pt x="399" y="1941"/>
                  </a:lnTo>
                  <a:lnTo>
                    <a:pt x="416" y="1956"/>
                  </a:lnTo>
                  <a:lnTo>
                    <a:pt x="432" y="1971"/>
                  </a:lnTo>
                  <a:lnTo>
                    <a:pt x="447" y="1971"/>
                  </a:lnTo>
                  <a:lnTo>
                    <a:pt x="480" y="1971"/>
                  </a:lnTo>
                  <a:lnTo>
                    <a:pt x="512" y="1956"/>
                  </a:lnTo>
                  <a:lnTo>
                    <a:pt x="528" y="1941"/>
                  </a:lnTo>
                  <a:lnTo>
                    <a:pt x="545" y="1927"/>
                  </a:lnTo>
                  <a:lnTo>
                    <a:pt x="528" y="1882"/>
                  </a:lnTo>
                  <a:lnTo>
                    <a:pt x="528" y="1869"/>
                  </a:lnTo>
                  <a:lnTo>
                    <a:pt x="593" y="1882"/>
                  </a:lnTo>
                  <a:lnTo>
                    <a:pt x="641" y="1897"/>
                  </a:lnTo>
                  <a:lnTo>
                    <a:pt x="752" y="1956"/>
                  </a:lnTo>
                  <a:lnTo>
                    <a:pt x="721" y="1956"/>
                  </a:lnTo>
                  <a:lnTo>
                    <a:pt x="689" y="1956"/>
                  </a:lnTo>
                  <a:lnTo>
                    <a:pt x="625" y="1984"/>
                  </a:lnTo>
                  <a:lnTo>
                    <a:pt x="545" y="2014"/>
                  </a:lnTo>
                  <a:lnTo>
                    <a:pt x="480" y="2042"/>
                  </a:lnTo>
                  <a:lnTo>
                    <a:pt x="447" y="2042"/>
                  </a:lnTo>
                  <a:lnTo>
                    <a:pt x="416" y="2027"/>
                  </a:lnTo>
                  <a:lnTo>
                    <a:pt x="384" y="199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54" name="Freeform 126"/>
            <p:cNvSpPr>
              <a:spLocks/>
            </p:cNvSpPr>
            <p:nvPr/>
          </p:nvSpPr>
          <p:spPr bwMode="auto">
            <a:xfrm>
              <a:off x="8986" y="15093"/>
              <a:ext cx="1036" cy="435"/>
            </a:xfrm>
            <a:custGeom>
              <a:avLst/>
              <a:gdLst>
                <a:gd name="T0" fmla="*/ 4 w 2197"/>
                <a:gd name="T1" fmla="*/ 237 h 783"/>
                <a:gd name="T2" fmla="*/ 0 w 2197"/>
                <a:gd name="T3" fmla="*/ 228 h 783"/>
                <a:gd name="T4" fmla="*/ 54 w 2197"/>
                <a:gd name="T5" fmla="*/ 228 h 783"/>
                <a:gd name="T6" fmla="*/ 228 w 2197"/>
                <a:gd name="T7" fmla="*/ 232 h 783"/>
                <a:gd name="T8" fmla="*/ 253 w 2197"/>
                <a:gd name="T9" fmla="*/ 228 h 783"/>
                <a:gd name="T10" fmla="*/ 257 w 2197"/>
                <a:gd name="T11" fmla="*/ 228 h 783"/>
                <a:gd name="T12" fmla="*/ 257 w 2197"/>
                <a:gd name="T13" fmla="*/ 170 h 783"/>
                <a:gd name="T14" fmla="*/ 257 w 2197"/>
                <a:gd name="T15" fmla="*/ 166 h 783"/>
                <a:gd name="T16" fmla="*/ 310 w 2197"/>
                <a:gd name="T17" fmla="*/ 166 h 783"/>
                <a:gd name="T18" fmla="*/ 335 w 2197"/>
                <a:gd name="T19" fmla="*/ 161 h 783"/>
                <a:gd name="T20" fmla="*/ 356 w 2197"/>
                <a:gd name="T21" fmla="*/ 157 h 783"/>
                <a:gd name="T22" fmla="*/ 381 w 2197"/>
                <a:gd name="T23" fmla="*/ 148 h 783"/>
                <a:gd name="T24" fmla="*/ 403 w 2197"/>
                <a:gd name="T25" fmla="*/ 134 h 783"/>
                <a:gd name="T26" fmla="*/ 424 w 2197"/>
                <a:gd name="T27" fmla="*/ 116 h 783"/>
                <a:gd name="T28" fmla="*/ 442 w 2197"/>
                <a:gd name="T29" fmla="*/ 98 h 783"/>
                <a:gd name="T30" fmla="*/ 456 w 2197"/>
                <a:gd name="T31" fmla="*/ 76 h 783"/>
                <a:gd name="T32" fmla="*/ 471 w 2197"/>
                <a:gd name="T33" fmla="*/ 49 h 783"/>
                <a:gd name="T34" fmla="*/ 485 w 2197"/>
                <a:gd name="T35" fmla="*/ 0 h 783"/>
                <a:gd name="T36" fmla="*/ 489 w 2197"/>
                <a:gd name="T37" fmla="*/ 4 h 783"/>
                <a:gd name="T38" fmla="*/ 489 w 2197"/>
                <a:gd name="T39" fmla="*/ 13 h 783"/>
                <a:gd name="T40" fmla="*/ 485 w 2197"/>
                <a:gd name="T41" fmla="*/ 27 h 783"/>
                <a:gd name="T42" fmla="*/ 481 w 2197"/>
                <a:gd name="T43" fmla="*/ 49 h 783"/>
                <a:gd name="T44" fmla="*/ 471 w 2197"/>
                <a:gd name="T45" fmla="*/ 67 h 783"/>
                <a:gd name="T46" fmla="*/ 456 w 2197"/>
                <a:gd name="T47" fmla="*/ 90 h 783"/>
                <a:gd name="T48" fmla="*/ 446 w 2197"/>
                <a:gd name="T49" fmla="*/ 107 h 783"/>
                <a:gd name="T50" fmla="*/ 431 w 2197"/>
                <a:gd name="T51" fmla="*/ 126 h 783"/>
                <a:gd name="T52" fmla="*/ 414 w 2197"/>
                <a:gd name="T53" fmla="*/ 138 h 783"/>
                <a:gd name="T54" fmla="*/ 396 w 2197"/>
                <a:gd name="T55" fmla="*/ 152 h 783"/>
                <a:gd name="T56" fmla="*/ 378 w 2197"/>
                <a:gd name="T57" fmla="*/ 157 h 783"/>
                <a:gd name="T58" fmla="*/ 346 w 2197"/>
                <a:gd name="T59" fmla="*/ 170 h 783"/>
                <a:gd name="T60" fmla="*/ 332 w 2197"/>
                <a:gd name="T61" fmla="*/ 174 h 783"/>
                <a:gd name="T62" fmla="*/ 314 w 2197"/>
                <a:gd name="T63" fmla="*/ 174 h 783"/>
                <a:gd name="T64" fmla="*/ 267 w 2197"/>
                <a:gd name="T65" fmla="*/ 179 h 783"/>
                <a:gd name="T66" fmla="*/ 264 w 2197"/>
                <a:gd name="T67" fmla="*/ 183 h 783"/>
                <a:gd name="T68" fmla="*/ 264 w 2197"/>
                <a:gd name="T69" fmla="*/ 242 h 783"/>
                <a:gd name="T70" fmla="*/ 4 w 2197"/>
                <a:gd name="T71" fmla="*/ 237 h 78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197"/>
                <a:gd name="T109" fmla="*/ 0 h 783"/>
                <a:gd name="T110" fmla="*/ 2197 w 2197"/>
                <a:gd name="T111" fmla="*/ 783 h 78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197" h="783">
                  <a:moveTo>
                    <a:pt x="17" y="768"/>
                  </a:moveTo>
                  <a:lnTo>
                    <a:pt x="0" y="740"/>
                  </a:lnTo>
                  <a:lnTo>
                    <a:pt x="242" y="740"/>
                  </a:lnTo>
                  <a:lnTo>
                    <a:pt x="1027" y="753"/>
                  </a:lnTo>
                  <a:lnTo>
                    <a:pt x="1138" y="740"/>
                  </a:lnTo>
                  <a:lnTo>
                    <a:pt x="1155" y="740"/>
                  </a:lnTo>
                  <a:lnTo>
                    <a:pt x="1155" y="551"/>
                  </a:lnTo>
                  <a:lnTo>
                    <a:pt x="1155" y="536"/>
                  </a:lnTo>
                  <a:lnTo>
                    <a:pt x="1395" y="536"/>
                  </a:lnTo>
                  <a:lnTo>
                    <a:pt x="1508" y="521"/>
                  </a:lnTo>
                  <a:lnTo>
                    <a:pt x="1604" y="508"/>
                  </a:lnTo>
                  <a:lnTo>
                    <a:pt x="1716" y="478"/>
                  </a:lnTo>
                  <a:lnTo>
                    <a:pt x="1812" y="434"/>
                  </a:lnTo>
                  <a:lnTo>
                    <a:pt x="1909" y="377"/>
                  </a:lnTo>
                  <a:lnTo>
                    <a:pt x="1988" y="319"/>
                  </a:lnTo>
                  <a:lnTo>
                    <a:pt x="2053" y="247"/>
                  </a:lnTo>
                  <a:lnTo>
                    <a:pt x="2117" y="159"/>
                  </a:lnTo>
                  <a:lnTo>
                    <a:pt x="2180" y="0"/>
                  </a:lnTo>
                  <a:lnTo>
                    <a:pt x="2197" y="15"/>
                  </a:lnTo>
                  <a:lnTo>
                    <a:pt x="2197" y="43"/>
                  </a:lnTo>
                  <a:lnTo>
                    <a:pt x="2180" y="87"/>
                  </a:lnTo>
                  <a:lnTo>
                    <a:pt x="2165" y="159"/>
                  </a:lnTo>
                  <a:lnTo>
                    <a:pt x="2117" y="217"/>
                  </a:lnTo>
                  <a:lnTo>
                    <a:pt x="2053" y="291"/>
                  </a:lnTo>
                  <a:lnTo>
                    <a:pt x="2005" y="347"/>
                  </a:lnTo>
                  <a:lnTo>
                    <a:pt x="1940" y="406"/>
                  </a:lnTo>
                  <a:lnTo>
                    <a:pt x="1861" y="449"/>
                  </a:lnTo>
                  <a:lnTo>
                    <a:pt x="1781" y="493"/>
                  </a:lnTo>
                  <a:lnTo>
                    <a:pt x="1700" y="508"/>
                  </a:lnTo>
                  <a:lnTo>
                    <a:pt x="1556" y="551"/>
                  </a:lnTo>
                  <a:lnTo>
                    <a:pt x="1491" y="564"/>
                  </a:lnTo>
                  <a:lnTo>
                    <a:pt x="1412" y="564"/>
                  </a:lnTo>
                  <a:lnTo>
                    <a:pt x="1203" y="579"/>
                  </a:lnTo>
                  <a:lnTo>
                    <a:pt x="1188" y="594"/>
                  </a:lnTo>
                  <a:lnTo>
                    <a:pt x="1188" y="783"/>
                  </a:lnTo>
                  <a:lnTo>
                    <a:pt x="17" y="76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55" name="Freeform 127"/>
            <p:cNvSpPr>
              <a:spLocks/>
            </p:cNvSpPr>
            <p:nvPr/>
          </p:nvSpPr>
          <p:spPr bwMode="auto">
            <a:xfrm>
              <a:off x="10672" y="15512"/>
              <a:ext cx="23" cy="8"/>
            </a:xfrm>
            <a:custGeom>
              <a:avLst/>
              <a:gdLst>
                <a:gd name="T0" fmla="*/ 0 w 48"/>
                <a:gd name="T1" fmla="*/ 0 h 15"/>
                <a:gd name="T2" fmla="*/ 4 w 48"/>
                <a:gd name="T3" fmla="*/ 0 h 15"/>
                <a:gd name="T4" fmla="*/ 11 w 48"/>
                <a:gd name="T5" fmla="*/ 0 h 15"/>
                <a:gd name="T6" fmla="*/ 8 w 48"/>
                <a:gd name="T7" fmla="*/ 4 h 15"/>
                <a:gd name="T8" fmla="*/ 0 w 48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15"/>
                <a:gd name="T17" fmla="*/ 48 w 48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15">
                  <a:moveTo>
                    <a:pt x="0" y="0"/>
                  </a:moveTo>
                  <a:lnTo>
                    <a:pt x="16" y="0"/>
                  </a:lnTo>
                  <a:lnTo>
                    <a:pt x="48" y="0"/>
                  </a:lnTo>
                  <a:lnTo>
                    <a:pt x="33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56" name="Freeform 128"/>
            <p:cNvSpPr>
              <a:spLocks/>
            </p:cNvSpPr>
            <p:nvPr/>
          </p:nvSpPr>
          <p:spPr bwMode="auto">
            <a:xfrm>
              <a:off x="8941" y="14947"/>
              <a:ext cx="1066" cy="548"/>
            </a:xfrm>
            <a:custGeom>
              <a:avLst/>
              <a:gdLst>
                <a:gd name="T0" fmla="*/ 0 w 2261"/>
                <a:gd name="T1" fmla="*/ 296 h 985"/>
                <a:gd name="T2" fmla="*/ 4 w 2261"/>
                <a:gd name="T3" fmla="*/ 287 h 985"/>
                <a:gd name="T4" fmla="*/ 25 w 2261"/>
                <a:gd name="T5" fmla="*/ 282 h 985"/>
                <a:gd name="T6" fmla="*/ 253 w 2261"/>
                <a:gd name="T7" fmla="*/ 287 h 985"/>
                <a:gd name="T8" fmla="*/ 253 w 2261"/>
                <a:gd name="T9" fmla="*/ 282 h 985"/>
                <a:gd name="T10" fmla="*/ 257 w 2261"/>
                <a:gd name="T11" fmla="*/ 219 h 985"/>
                <a:gd name="T12" fmla="*/ 310 w 2261"/>
                <a:gd name="T13" fmla="*/ 219 h 985"/>
                <a:gd name="T14" fmla="*/ 339 w 2261"/>
                <a:gd name="T15" fmla="*/ 215 h 985"/>
                <a:gd name="T16" fmla="*/ 364 w 2261"/>
                <a:gd name="T17" fmla="*/ 211 h 985"/>
                <a:gd name="T18" fmla="*/ 388 w 2261"/>
                <a:gd name="T19" fmla="*/ 201 h 985"/>
                <a:gd name="T20" fmla="*/ 410 w 2261"/>
                <a:gd name="T21" fmla="*/ 188 h 985"/>
                <a:gd name="T22" fmla="*/ 431 w 2261"/>
                <a:gd name="T23" fmla="*/ 171 h 985"/>
                <a:gd name="T24" fmla="*/ 442 w 2261"/>
                <a:gd name="T25" fmla="*/ 161 h 985"/>
                <a:gd name="T26" fmla="*/ 453 w 2261"/>
                <a:gd name="T27" fmla="*/ 147 h 985"/>
                <a:gd name="T28" fmla="*/ 460 w 2261"/>
                <a:gd name="T29" fmla="*/ 130 h 985"/>
                <a:gd name="T30" fmla="*/ 471 w 2261"/>
                <a:gd name="T31" fmla="*/ 112 h 985"/>
                <a:gd name="T32" fmla="*/ 478 w 2261"/>
                <a:gd name="T33" fmla="*/ 94 h 985"/>
                <a:gd name="T34" fmla="*/ 481 w 2261"/>
                <a:gd name="T35" fmla="*/ 76 h 985"/>
                <a:gd name="T36" fmla="*/ 488 w 2261"/>
                <a:gd name="T37" fmla="*/ 40 h 985"/>
                <a:gd name="T38" fmla="*/ 492 w 2261"/>
                <a:gd name="T39" fmla="*/ 0 h 985"/>
                <a:gd name="T40" fmla="*/ 499 w 2261"/>
                <a:gd name="T41" fmla="*/ 0 h 985"/>
                <a:gd name="T42" fmla="*/ 503 w 2261"/>
                <a:gd name="T43" fmla="*/ 4 h 985"/>
                <a:gd name="T44" fmla="*/ 503 w 2261"/>
                <a:gd name="T45" fmla="*/ 22 h 985"/>
                <a:gd name="T46" fmla="*/ 503 w 2261"/>
                <a:gd name="T47" fmla="*/ 40 h 985"/>
                <a:gd name="T48" fmla="*/ 503 w 2261"/>
                <a:gd name="T49" fmla="*/ 62 h 985"/>
                <a:gd name="T50" fmla="*/ 495 w 2261"/>
                <a:gd name="T51" fmla="*/ 81 h 985"/>
                <a:gd name="T52" fmla="*/ 485 w 2261"/>
                <a:gd name="T53" fmla="*/ 121 h 985"/>
                <a:gd name="T54" fmla="*/ 471 w 2261"/>
                <a:gd name="T55" fmla="*/ 152 h 985"/>
                <a:gd name="T56" fmla="*/ 456 w 2261"/>
                <a:gd name="T57" fmla="*/ 175 h 985"/>
                <a:gd name="T58" fmla="*/ 438 w 2261"/>
                <a:gd name="T59" fmla="*/ 192 h 985"/>
                <a:gd name="T60" fmla="*/ 421 w 2261"/>
                <a:gd name="T61" fmla="*/ 206 h 985"/>
                <a:gd name="T62" fmla="*/ 403 w 2261"/>
                <a:gd name="T63" fmla="*/ 219 h 985"/>
                <a:gd name="T64" fmla="*/ 381 w 2261"/>
                <a:gd name="T65" fmla="*/ 229 h 985"/>
                <a:gd name="T66" fmla="*/ 364 w 2261"/>
                <a:gd name="T67" fmla="*/ 233 h 985"/>
                <a:gd name="T68" fmla="*/ 342 w 2261"/>
                <a:gd name="T69" fmla="*/ 238 h 985"/>
                <a:gd name="T70" fmla="*/ 321 w 2261"/>
                <a:gd name="T71" fmla="*/ 238 h 985"/>
                <a:gd name="T72" fmla="*/ 296 w 2261"/>
                <a:gd name="T73" fmla="*/ 238 h 985"/>
                <a:gd name="T74" fmla="*/ 274 w 2261"/>
                <a:gd name="T75" fmla="*/ 238 h 985"/>
                <a:gd name="T76" fmla="*/ 271 w 2261"/>
                <a:gd name="T77" fmla="*/ 238 h 985"/>
                <a:gd name="T78" fmla="*/ 271 w 2261"/>
                <a:gd name="T79" fmla="*/ 305 h 985"/>
                <a:gd name="T80" fmla="*/ 267 w 2261"/>
                <a:gd name="T81" fmla="*/ 305 h 985"/>
                <a:gd name="T82" fmla="*/ 4 w 2261"/>
                <a:gd name="T83" fmla="*/ 300 h 985"/>
                <a:gd name="T84" fmla="*/ 0 w 2261"/>
                <a:gd name="T85" fmla="*/ 296 h 98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261"/>
                <a:gd name="T130" fmla="*/ 0 h 985"/>
                <a:gd name="T131" fmla="*/ 2261 w 2261"/>
                <a:gd name="T132" fmla="*/ 985 h 98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261" h="985">
                  <a:moveTo>
                    <a:pt x="0" y="956"/>
                  </a:moveTo>
                  <a:lnTo>
                    <a:pt x="17" y="926"/>
                  </a:lnTo>
                  <a:lnTo>
                    <a:pt x="113" y="911"/>
                  </a:lnTo>
                  <a:lnTo>
                    <a:pt x="1138" y="926"/>
                  </a:lnTo>
                  <a:lnTo>
                    <a:pt x="1138" y="911"/>
                  </a:lnTo>
                  <a:lnTo>
                    <a:pt x="1155" y="709"/>
                  </a:lnTo>
                  <a:lnTo>
                    <a:pt x="1395" y="709"/>
                  </a:lnTo>
                  <a:lnTo>
                    <a:pt x="1524" y="694"/>
                  </a:lnTo>
                  <a:lnTo>
                    <a:pt x="1635" y="681"/>
                  </a:lnTo>
                  <a:lnTo>
                    <a:pt x="1748" y="651"/>
                  </a:lnTo>
                  <a:lnTo>
                    <a:pt x="1844" y="607"/>
                  </a:lnTo>
                  <a:lnTo>
                    <a:pt x="1940" y="551"/>
                  </a:lnTo>
                  <a:lnTo>
                    <a:pt x="1988" y="520"/>
                  </a:lnTo>
                  <a:lnTo>
                    <a:pt x="2036" y="477"/>
                  </a:lnTo>
                  <a:lnTo>
                    <a:pt x="2069" y="419"/>
                  </a:lnTo>
                  <a:lnTo>
                    <a:pt x="2117" y="362"/>
                  </a:lnTo>
                  <a:lnTo>
                    <a:pt x="2149" y="303"/>
                  </a:lnTo>
                  <a:lnTo>
                    <a:pt x="2165" y="245"/>
                  </a:lnTo>
                  <a:lnTo>
                    <a:pt x="2197" y="130"/>
                  </a:lnTo>
                  <a:lnTo>
                    <a:pt x="2213" y="0"/>
                  </a:lnTo>
                  <a:lnTo>
                    <a:pt x="2245" y="0"/>
                  </a:lnTo>
                  <a:lnTo>
                    <a:pt x="2261" y="15"/>
                  </a:lnTo>
                  <a:lnTo>
                    <a:pt x="2261" y="71"/>
                  </a:lnTo>
                  <a:lnTo>
                    <a:pt x="2261" y="130"/>
                  </a:lnTo>
                  <a:lnTo>
                    <a:pt x="2261" y="202"/>
                  </a:lnTo>
                  <a:lnTo>
                    <a:pt x="2228" y="260"/>
                  </a:lnTo>
                  <a:lnTo>
                    <a:pt x="2180" y="390"/>
                  </a:lnTo>
                  <a:lnTo>
                    <a:pt x="2117" y="492"/>
                  </a:lnTo>
                  <a:lnTo>
                    <a:pt x="2053" y="564"/>
                  </a:lnTo>
                  <a:lnTo>
                    <a:pt x="1973" y="622"/>
                  </a:lnTo>
                  <a:lnTo>
                    <a:pt x="1892" y="666"/>
                  </a:lnTo>
                  <a:lnTo>
                    <a:pt x="1812" y="709"/>
                  </a:lnTo>
                  <a:lnTo>
                    <a:pt x="1716" y="738"/>
                  </a:lnTo>
                  <a:lnTo>
                    <a:pt x="1635" y="753"/>
                  </a:lnTo>
                  <a:lnTo>
                    <a:pt x="1539" y="768"/>
                  </a:lnTo>
                  <a:lnTo>
                    <a:pt x="1443" y="768"/>
                  </a:lnTo>
                  <a:lnTo>
                    <a:pt x="1332" y="768"/>
                  </a:lnTo>
                  <a:lnTo>
                    <a:pt x="1234" y="768"/>
                  </a:lnTo>
                  <a:lnTo>
                    <a:pt x="1219" y="768"/>
                  </a:lnTo>
                  <a:lnTo>
                    <a:pt x="1219" y="985"/>
                  </a:lnTo>
                  <a:lnTo>
                    <a:pt x="1203" y="985"/>
                  </a:lnTo>
                  <a:lnTo>
                    <a:pt x="17" y="970"/>
                  </a:lnTo>
                  <a:lnTo>
                    <a:pt x="0" y="95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57" name="Freeform 129"/>
            <p:cNvSpPr>
              <a:spLocks/>
            </p:cNvSpPr>
            <p:nvPr/>
          </p:nvSpPr>
          <p:spPr bwMode="auto">
            <a:xfrm>
              <a:off x="10725" y="15317"/>
              <a:ext cx="31" cy="155"/>
            </a:xfrm>
            <a:custGeom>
              <a:avLst/>
              <a:gdLst>
                <a:gd name="T0" fmla="*/ 11 w 64"/>
                <a:gd name="T1" fmla="*/ 69 h 275"/>
                <a:gd name="T2" fmla="*/ 11 w 64"/>
                <a:gd name="T3" fmla="*/ 50 h 275"/>
                <a:gd name="T4" fmla="*/ 7 w 64"/>
                <a:gd name="T5" fmla="*/ 32 h 275"/>
                <a:gd name="T6" fmla="*/ 4 w 64"/>
                <a:gd name="T7" fmla="*/ 19 h 275"/>
                <a:gd name="T8" fmla="*/ 0 w 64"/>
                <a:gd name="T9" fmla="*/ 5 h 275"/>
                <a:gd name="T10" fmla="*/ 0 w 64"/>
                <a:gd name="T11" fmla="*/ 0 h 275"/>
                <a:gd name="T12" fmla="*/ 7 w 64"/>
                <a:gd name="T13" fmla="*/ 19 h 275"/>
                <a:gd name="T14" fmla="*/ 15 w 64"/>
                <a:gd name="T15" fmla="*/ 37 h 275"/>
                <a:gd name="T16" fmla="*/ 15 w 64"/>
                <a:gd name="T17" fmla="*/ 60 h 275"/>
                <a:gd name="T18" fmla="*/ 11 w 64"/>
                <a:gd name="T19" fmla="*/ 83 h 275"/>
                <a:gd name="T20" fmla="*/ 7 w 64"/>
                <a:gd name="T21" fmla="*/ 87 h 275"/>
                <a:gd name="T22" fmla="*/ 7 w 64"/>
                <a:gd name="T23" fmla="*/ 83 h 275"/>
                <a:gd name="T24" fmla="*/ 7 w 64"/>
                <a:gd name="T25" fmla="*/ 78 h 275"/>
                <a:gd name="T26" fmla="*/ 11 w 64"/>
                <a:gd name="T27" fmla="*/ 69 h 27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4"/>
                <a:gd name="T43" fmla="*/ 0 h 275"/>
                <a:gd name="T44" fmla="*/ 64 w 64"/>
                <a:gd name="T45" fmla="*/ 275 h 27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4" h="275">
                  <a:moveTo>
                    <a:pt x="48" y="217"/>
                  </a:moveTo>
                  <a:lnTo>
                    <a:pt x="48" y="158"/>
                  </a:lnTo>
                  <a:lnTo>
                    <a:pt x="31" y="102"/>
                  </a:lnTo>
                  <a:lnTo>
                    <a:pt x="16" y="58"/>
                  </a:lnTo>
                  <a:lnTo>
                    <a:pt x="0" y="15"/>
                  </a:lnTo>
                  <a:lnTo>
                    <a:pt x="0" y="0"/>
                  </a:lnTo>
                  <a:lnTo>
                    <a:pt x="31" y="58"/>
                  </a:lnTo>
                  <a:lnTo>
                    <a:pt x="64" y="115"/>
                  </a:lnTo>
                  <a:lnTo>
                    <a:pt x="64" y="188"/>
                  </a:lnTo>
                  <a:lnTo>
                    <a:pt x="48" y="260"/>
                  </a:lnTo>
                  <a:lnTo>
                    <a:pt x="31" y="275"/>
                  </a:lnTo>
                  <a:lnTo>
                    <a:pt x="31" y="260"/>
                  </a:lnTo>
                  <a:lnTo>
                    <a:pt x="31" y="245"/>
                  </a:lnTo>
                  <a:lnTo>
                    <a:pt x="48" y="2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58" name="Freeform 130"/>
            <p:cNvSpPr>
              <a:spLocks/>
            </p:cNvSpPr>
            <p:nvPr/>
          </p:nvSpPr>
          <p:spPr bwMode="auto">
            <a:xfrm>
              <a:off x="10310" y="15181"/>
              <a:ext cx="271" cy="291"/>
            </a:xfrm>
            <a:custGeom>
              <a:avLst/>
              <a:gdLst>
                <a:gd name="T0" fmla="*/ 85 w 577"/>
                <a:gd name="T1" fmla="*/ 144 h 522"/>
                <a:gd name="T2" fmla="*/ 88 w 577"/>
                <a:gd name="T3" fmla="*/ 144 h 522"/>
                <a:gd name="T4" fmla="*/ 92 w 577"/>
                <a:gd name="T5" fmla="*/ 144 h 522"/>
                <a:gd name="T6" fmla="*/ 95 w 577"/>
                <a:gd name="T7" fmla="*/ 139 h 522"/>
                <a:gd name="T8" fmla="*/ 95 w 577"/>
                <a:gd name="T9" fmla="*/ 135 h 522"/>
                <a:gd name="T10" fmla="*/ 81 w 577"/>
                <a:gd name="T11" fmla="*/ 126 h 522"/>
                <a:gd name="T12" fmla="*/ 74 w 577"/>
                <a:gd name="T13" fmla="*/ 113 h 522"/>
                <a:gd name="T14" fmla="*/ 74 w 577"/>
                <a:gd name="T15" fmla="*/ 109 h 522"/>
                <a:gd name="T16" fmla="*/ 74 w 577"/>
                <a:gd name="T17" fmla="*/ 104 h 522"/>
                <a:gd name="T18" fmla="*/ 81 w 577"/>
                <a:gd name="T19" fmla="*/ 99 h 522"/>
                <a:gd name="T20" fmla="*/ 88 w 577"/>
                <a:gd name="T21" fmla="*/ 104 h 522"/>
                <a:gd name="T22" fmla="*/ 95 w 577"/>
                <a:gd name="T23" fmla="*/ 109 h 522"/>
                <a:gd name="T24" fmla="*/ 102 w 577"/>
                <a:gd name="T25" fmla="*/ 122 h 522"/>
                <a:gd name="T26" fmla="*/ 109 w 577"/>
                <a:gd name="T27" fmla="*/ 122 h 522"/>
                <a:gd name="T28" fmla="*/ 109 w 577"/>
                <a:gd name="T29" fmla="*/ 117 h 522"/>
                <a:gd name="T30" fmla="*/ 99 w 577"/>
                <a:gd name="T31" fmla="*/ 95 h 522"/>
                <a:gd name="T32" fmla="*/ 92 w 577"/>
                <a:gd name="T33" fmla="*/ 90 h 522"/>
                <a:gd name="T34" fmla="*/ 85 w 577"/>
                <a:gd name="T35" fmla="*/ 81 h 522"/>
                <a:gd name="T36" fmla="*/ 74 w 577"/>
                <a:gd name="T37" fmla="*/ 81 h 522"/>
                <a:gd name="T38" fmla="*/ 67 w 577"/>
                <a:gd name="T39" fmla="*/ 85 h 522"/>
                <a:gd name="T40" fmla="*/ 64 w 577"/>
                <a:gd name="T41" fmla="*/ 90 h 522"/>
                <a:gd name="T42" fmla="*/ 64 w 577"/>
                <a:gd name="T43" fmla="*/ 95 h 522"/>
                <a:gd name="T44" fmla="*/ 60 w 577"/>
                <a:gd name="T45" fmla="*/ 109 h 522"/>
                <a:gd name="T46" fmla="*/ 70 w 577"/>
                <a:gd name="T47" fmla="*/ 126 h 522"/>
                <a:gd name="T48" fmla="*/ 85 w 577"/>
                <a:gd name="T49" fmla="*/ 139 h 522"/>
                <a:gd name="T50" fmla="*/ 74 w 577"/>
                <a:gd name="T51" fmla="*/ 135 h 522"/>
                <a:gd name="T52" fmla="*/ 67 w 577"/>
                <a:gd name="T53" fmla="*/ 126 h 522"/>
                <a:gd name="T54" fmla="*/ 60 w 577"/>
                <a:gd name="T55" fmla="*/ 117 h 522"/>
                <a:gd name="T56" fmla="*/ 57 w 577"/>
                <a:gd name="T57" fmla="*/ 104 h 522"/>
                <a:gd name="T58" fmla="*/ 57 w 577"/>
                <a:gd name="T59" fmla="*/ 99 h 522"/>
                <a:gd name="T60" fmla="*/ 57 w 577"/>
                <a:gd name="T61" fmla="*/ 95 h 522"/>
                <a:gd name="T62" fmla="*/ 57 w 577"/>
                <a:gd name="T63" fmla="*/ 85 h 522"/>
                <a:gd name="T64" fmla="*/ 53 w 577"/>
                <a:gd name="T65" fmla="*/ 81 h 522"/>
                <a:gd name="T66" fmla="*/ 42 w 577"/>
                <a:gd name="T67" fmla="*/ 90 h 522"/>
                <a:gd name="T68" fmla="*/ 39 w 577"/>
                <a:gd name="T69" fmla="*/ 90 h 522"/>
                <a:gd name="T70" fmla="*/ 32 w 577"/>
                <a:gd name="T71" fmla="*/ 90 h 522"/>
                <a:gd name="T72" fmla="*/ 25 w 577"/>
                <a:gd name="T73" fmla="*/ 85 h 522"/>
                <a:gd name="T74" fmla="*/ 21 w 577"/>
                <a:gd name="T75" fmla="*/ 81 h 522"/>
                <a:gd name="T76" fmla="*/ 15 w 577"/>
                <a:gd name="T77" fmla="*/ 59 h 522"/>
                <a:gd name="T78" fmla="*/ 15 w 577"/>
                <a:gd name="T79" fmla="*/ 45 h 522"/>
                <a:gd name="T80" fmla="*/ 7 w 577"/>
                <a:gd name="T81" fmla="*/ 23 h 522"/>
                <a:gd name="T82" fmla="*/ 0 w 577"/>
                <a:gd name="T83" fmla="*/ 0 h 522"/>
                <a:gd name="T84" fmla="*/ 25 w 577"/>
                <a:gd name="T85" fmla="*/ 18 h 522"/>
                <a:gd name="T86" fmla="*/ 57 w 577"/>
                <a:gd name="T87" fmla="*/ 31 h 522"/>
                <a:gd name="T88" fmla="*/ 64 w 577"/>
                <a:gd name="T89" fmla="*/ 41 h 522"/>
                <a:gd name="T90" fmla="*/ 64 w 577"/>
                <a:gd name="T91" fmla="*/ 45 h 522"/>
                <a:gd name="T92" fmla="*/ 67 w 577"/>
                <a:gd name="T93" fmla="*/ 55 h 522"/>
                <a:gd name="T94" fmla="*/ 67 w 577"/>
                <a:gd name="T95" fmla="*/ 59 h 522"/>
                <a:gd name="T96" fmla="*/ 64 w 577"/>
                <a:gd name="T97" fmla="*/ 63 h 522"/>
                <a:gd name="T98" fmla="*/ 64 w 577"/>
                <a:gd name="T99" fmla="*/ 72 h 522"/>
                <a:gd name="T100" fmla="*/ 67 w 577"/>
                <a:gd name="T101" fmla="*/ 77 h 522"/>
                <a:gd name="T102" fmla="*/ 70 w 577"/>
                <a:gd name="T103" fmla="*/ 72 h 522"/>
                <a:gd name="T104" fmla="*/ 78 w 577"/>
                <a:gd name="T105" fmla="*/ 72 h 522"/>
                <a:gd name="T106" fmla="*/ 88 w 577"/>
                <a:gd name="T107" fmla="*/ 81 h 522"/>
                <a:gd name="T108" fmla="*/ 102 w 577"/>
                <a:gd name="T109" fmla="*/ 99 h 522"/>
                <a:gd name="T110" fmla="*/ 113 w 577"/>
                <a:gd name="T111" fmla="*/ 113 h 522"/>
                <a:gd name="T112" fmla="*/ 116 w 577"/>
                <a:gd name="T113" fmla="*/ 126 h 522"/>
                <a:gd name="T114" fmla="*/ 127 w 577"/>
                <a:gd name="T115" fmla="*/ 162 h 522"/>
                <a:gd name="T116" fmla="*/ 102 w 577"/>
                <a:gd name="T117" fmla="*/ 153 h 522"/>
                <a:gd name="T118" fmla="*/ 92 w 577"/>
                <a:gd name="T119" fmla="*/ 149 h 522"/>
                <a:gd name="T120" fmla="*/ 85 w 577"/>
                <a:gd name="T121" fmla="*/ 144 h 52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577"/>
                <a:gd name="T184" fmla="*/ 0 h 522"/>
                <a:gd name="T185" fmla="*/ 577 w 577"/>
                <a:gd name="T186" fmla="*/ 522 h 52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577" h="522">
                  <a:moveTo>
                    <a:pt x="385" y="464"/>
                  </a:moveTo>
                  <a:lnTo>
                    <a:pt x="401" y="464"/>
                  </a:lnTo>
                  <a:lnTo>
                    <a:pt x="416" y="464"/>
                  </a:lnTo>
                  <a:lnTo>
                    <a:pt x="433" y="449"/>
                  </a:lnTo>
                  <a:lnTo>
                    <a:pt x="433" y="435"/>
                  </a:lnTo>
                  <a:lnTo>
                    <a:pt x="368" y="405"/>
                  </a:lnTo>
                  <a:lnTo>
                    <a:pt x="337" y="362"/>
                  </a:lnTo>
                  <a:lnTo>
                    <a:pt x="337" y="349"/>
                  </a:lnTo>
                  <a:lnTo>
                    <a:pt x="337" y="334"/>
                  </a:lnTo>
                  <a:lnTo>
                    <a:pt x="368" y="319"/>
                  </a:lnTo>
                  <a:lnTo>
                    <a:pt x="401" y="334"/>
                  </a:lnTo>
                  <a:lnTo>
                    <a:pt x="433" y="349"/>
                  </a:lnTo>
                  <a:lnTo>
                    <a:pt x="464" y="392"/>
                  </a:lnTo>
                  <a:lnTo>
                    <a:pt x="497" y="392"/>
                  </a:lnTo>
                  <a:lnTo>
                    <a:pt x="497" y="377"/>
                  </a:lnTo>
                  <a:lnTo>
                    <a:pt x="449" y="305"/>
                  </a:lnTo>
                  <a:lnTo>
                    <a:pt x="416" y="290"/>
                  </a:lnTo>
                  <a:lnTo>
                    <a:pt x="385" y="262"/>
                  </a:lnTo>
                  <a:lnTo>
                    <a:pt x="337" y="262"/>
                  </a:lnTo>
                  <a:lnTo>
                    <a:pt x="305" y="275"/>
                  </a:lnTo>
                  <a:lnTo>
                    <a:pt x="289" y="290"/>
                  </a:lnTo>
                  <a:lnTo>
                    <a:pt x="289" y="305"/>
                  </a:lnTo>
                  <a:lnTo>
                    <a:pt x="272" y="349"/>
                  </a:lnTo>
                  <a:lnTo>
                    <a:pt x="320" y="405"/>
                  </a:lnTo>
                  <a:lnTo>
                    <a:pt x="385" y="449"/>
                  </a:lnTo>
                  <a:lnTo>
                    <a:pt x="337" y="435"/>
                  </a:lnTo>
                  <a:lnTo>
                    <a:pt x="305" y="405"/>
                  </a:lnTo>
                  <a:lnTo>
                    <a:pt x="272" y="377"/>
                  </a:lnTo>
                  <a:lnTo>
                    <a:pt x="257" y="334"/>
                  </a:lnTo>
                  <a:lnTo>
                    <a:pt x="257" y="319"/>
                  </a:lnTo>
                  <a:lnTo>
                    <a:pt x="257" y="305"/>
                  </a:lnTo>
                  <a:lnTo>
                    <a:pt x="257" y="275"/>
                  </a:lnTo>
                  <a:lnTo>
                    <a:pt x="240" y="262"/>
                  </a:lnTo>
                  <a:lnTo>
                    <a:pt x="192" y="290"/>
                  </a:lnTo>
                  <a:lnTo>
                    <a:pt x="176" y="290"/>
                  </a:lnTo>
                  <a:lnTo>
                    <a:pt x="144" y="290"/>
                  </a:lnTo>
                  <a:lnTo>
                    <a:pt x="113" y="275"/>
                  </a:lnTo>
                  <a:lnTo>
                    <a:pt x="96" y="262"/>
                  </a:lnTo>
                  <a:lnTo>
                    <a:pt x="65" y="188"/>
                  </a:lnTo>
                  <a:lnTo>
                    <a:pt x="65" y="145"/>
                  </a:lnTo>
                  <a:lnTo>
                    <a:pt x="32" y="73"/>
                  </a:lnTo>
                  <a:lnTo>
                    <a:pt x="0" y="0"/>
                  </a:lnTo>
                  <a:lnTo>
                    <a:pt x="113" y="58"/>
                  </a:lnTo>
                  <a:lnTo>
                    <a:pt x="257" y="101"/>
                  </a:lnTo>
                  <a:lnTo>
                    <a:pt x="289" y="132"/>
                  </a:lnTo>
                  <a:lnTo>
                    <a:pt x="289" y="145"/>
                  </a:lnTo>
                  <a:lnTo>
                    <a:pt x="305" y="175"/>
                  </a:lnTo>
                  <a:lnTo>
                    <a:pt x="305" y="188"/>
                  </a:lnTo>
                  <a:lnTo>
                    <a:pt x="289" y="203"/>
                  </a:lnTo>
                  <a:lnTo>
                    <a:pt x="289" y="232"/>
                  </a:lnTo>
                  <a:lnTo>
                    <a:pt x="305" y="247"/>
                  </a:lnTo>
                  <a:lnTo>
                    <a:pt x="320" y="232"/>
                  </a:lnTo>
                  <a:lnTo>
                    <a:pt x="353" y="232"/>
                  </a:lnTo>
                  <a:lnTo>
                    <a:pt x="401" y="262"/>
                  </a:lnTo>
                  <a:lnTo>
                    <a:pt x="464" y="319"/>
                  </a:lnTo>
                  <a:lnTo>
                    <a:pt x="512" y="362"/>
                  </a:lnTo>
                  <a:lnTo>
                    <a:pt x="529" y="405"/>
                  </a:lnTo>
                  <a:lnTo>
                    <a:pt x="577" y="522"/>
                  </a:lnTo>
                  <a:lnTo>
                    <a:pt x="464" y="492"/>
                  </a:lnTo>
                  <a:lnTo>
                    <a:pt x="416" y="479"/>
                  </a:lnTo>
                  <a:lnTo>
                    <a:pt x="385" y="46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59" name="Freeform 131"/>
            <p:cNvSpPr>
              <a:spLocks/>
            </p:cNvSpPr>
            <p:nvPr/>
          </p:nvSpPr>
          <p:spPr bwMode="auto">
            <a:xfrm>
              <a:off x="8904" y="15439"/>
              <a:ext cx="31" cy="24"/>
            </a:xfrm>
            <a:custGeom>
              <a:avLst/>
              <a:gdLst>
                <a:gd name="T0" fmla="*/ 0 w 64"/>
                <a:gd name="T1" fmla="*/ 9 h 43"/>
                <a:gd name="T2" fmla="*/ 4 w 64"/>
                <a:gd name="T3" fmla="*/ 0 h 43"/>
                <a:gd name="T4" fmla="*/ 7 w 64"/>
                <a:gd name="T5" fmla="*/ 0 h 43"/>
                <a:gd name="T6" fmla="*/ 11 w 64"/>
                <a:gd name="T7" fmla="*/ 0 h 43"/>
                <a:gd name="T8" fmla="*/ 15 w 64"/>
                <a:gd name="T9" fmla="*/ 4 h 43"/>
                <a:gd name="T10" fmla="*/ 11 w 64"/>
                <a:gd name="T11" fmla="*/ 9 h 43"/>
                <a:gd name="T12" fmla="*/ 7 w 64"/>
                <a:gd name="T13" fmla="*/ 13 h 43"/>
                <a:gd name="T14" fmla="*/ 4 w 64"/>
                <a:gd name="T15" fmla="*/ 13 h 43"/>
                <a:gd name="T16" fmla="*/ 0 w 64"/>
                <a:gd name="T17" fmla="*/ 9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4"/>
                <a:gd name="T28" fmla="*/ 0 h 43"/>
                <a:gd name="T29" fmla="*/ 64 w 64"/>
                <a:gd name="T30" fmla="*/ 43 h 4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" h="43">
                  <a:moveTo>
                    <a:pt x="0" y="28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48" y="0"/>
                  </a:lnTo>
                  <a:lnTo>
                    <a:pt x="64" y="15"/>
                  </a:lnTo>
                  <a:lnTo>
                    <a:pt x="48" y="28"/>
                  </a:lnTo>
                  <a:lnTo>
                    <a:pt x="31" y="43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60" name="Freeform 132"/>
            <p:cNvSpPr>
              <a:spLocks/>
            </p:cNvSpPr>
            <p:nvPr/>
          </p:nvSpPr>
          <p:spPr bwMode="auto">
            <a:xfrm>
              <a:off x="9341" y="15333"/>
              <a:ext cx="61" cy="106"/>
            </a:xfrm>
            <a:custGeom>
              <a:avLst/>
              <a:gdLst>
                <a:gd name="T0" fmla="*/ 0 w 129"/>
                <a:gd name="T1" fmla="*/ 45 h 189"/>
                <a:gd name="T2" fmla="*/ 11 w 129"/>
                <a:gd name="T3" fmla="*/ 37 h 189"/>
                <a:gd name="T4" fmla="*/ 15 w 129"/>
                <a:gd name="T5" fmla="*/ 32 h 189"/>
                <a:gd name="T6" fmla="*/ 21 w 129"/>
                <a:gd name="T7" fmla="*/ 32 h 189"/>
                <a:gd name="T8" fmla="*/ 21 w 129"/>
                <a:gd name="T9" fmla="*/ 27 h 189"/>
                <a:gd name="T10" fmla="*/ 18 w 129"/>
                <a:gd name="T11" fmla="*/ 24 h 189"/>
                <a:gd name="T12" fmla="*/ 8 w 129"/>
                <a:gd name="T13" fmla="*/ 19 h 189"/>
                <a:gd name="T14" fmla="*/ 4 w 129"/>
                <a:gd name="T15" fmla="*/ 10 h 189"/>
                <a:gd name="T16" fmla="*/ 0 w 129"/>
                <a:gd name="T17" fmla="*/ 0 h 189"/>
                <a:gd name="T18" fmla="*/ 25 w 129"/>
                <a:gd name="T19" fmla="*/ 14 h 189"/>
                <a:gd name="T20" fmla="*/ 29 w 129"/>
                <a:gd name="T21" fmla="*/ 19 h 189"/>
                <a:gd name="T22" fmla="*/ 29 w 129"/>
                <a:gd name="T23" fmla="*/ 24 h 189"/>
                <a:gd name="T24" fmla="*/ 29 w 129"/>
                <a:gd name="T25" fmla="*/ 32 h 189"/>
                <a:gd name="T26" fmla="*/ 21 w 129"/>
                <a:gd name="T27" fmla="*/ 41 h 189"/>
                <a:gd name="T28" fmla="*/ 15 w 129"/>
                <a:gd name="T29" fmla="*/ 45 h 189"/>
                <a:gd name="T30" fmla="*/ 8 w 129"/>
                <a:gd name="T31" fmla="*/ 50 h 189"/>
                <a:gd name="T32" fmla="*/ 0 w 129"/>
                <a:gd name="T33" fmla="*/ 59 h 189"/>
                <a:gd name="T34" fmla="*/ 0 w 129"/>
                <a:gd name="T35" fmla="*/ 55 h 189"/>
                <a:gd name="T36" fmla="*/ 0 w 129"/>
                <a:gd name="T37" fmla="*/ 45 h 18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9"/>
                <a:gd name="T58" fmla="*/ 0 h 189"/>
                <a:gd name="T59" fmla="*/ 129 w 129"/>
                <a:gd name="T60" fmla="*/ 189 h 18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9" h="189">
                  <a:moveTo>
                    <a:pt x="0" y="145"/>
                  </a:moveTo>
                  <a:lnTo>
                    <a:pt x="48" y="11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96" y="87"/>
                  </a:lnTo>
                  <a:lnTo>
                    <a:pt x="81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113" y="44"/>
                  </a:lnTo>
                  <a:lnTo>
                    <a:pt x="129" y="59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96" y="130"/>
                  </a:lnTo>
                  <a:lnTo>
                    <a:pt x="65" y="145"/>
                  </a:lnTo>
                  <a:lnTo>
                    <a:pt x="33" y="160"/>
                  </a:lnTo>
                  <a:lnTo>
                    <a:pt x="0" y="189"/>
                  </a:lnTo>
                  <a:lnTo>
                    <a:pt x="0" y="174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61" name="Freeform 133"/>
            <p:cNvSpPr>
              <a:spLocks/>
            </p:cNvSpPr>
            <p:nvPr/>
          </p:nvSpPr>
          <p:spPr bwMode="auto">
            <a:xfrm>
              <a:off x="10688" y="15414"/>
              <a:ext cx="29" cy="25"/>
            </a:xfrm>
            <a:custGeom>
              <a:avLst/>
              <a:gdLst>
                <a:gd name="T0" fmla="*/ 0 w 63"/>
                <a:gd name="T1" fmla="*/ 0 h 44"/>
                <a:gd name="T2" fmla="*/ 3 w 63"/>
                <a:gd name="T3" fmla="*/ 0 h 44"/>
                <a:gd name="T4" fmla="*/ 6 w 63"/>
                <a:gd name="T5" fmla="*/ 0 h 44"/>
                <a:gd name="T6" fmla="*/ 13 w 63"/>
                <a:gd name="T7" fmla="*/ 9 h 44"/>
                <a:gd name="T8" fmla="*/ 13 w 63"/>
                <a:gd name="T9" fmla="*/ 14 h 44"/>
                <a:gd name="T10" fmla="*/ 0 w 63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44"/>
                <a:gd name="T20" fmla="*/ 63 w 63"/>
                <a:gd name="T21" fmla="*/ 44 h 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44">
                  <a:moveTo>
                    <a:pt x="0" y="0"/>
                  </a:moveTo>
                  <a:lnTo>
                    <a:pt x="15" y="0"/>
                  </a:lnTo>
                  <a:lnTo>
                    <a:pt x="31" y="0"/>
                  </a:lnTo>
                  <a:lnTo>
                    <a:pt x="63" y="29"/>
                  </a:lnTo>
                  <a:lnTo>
                    <a:pt x="63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62" name="Freeform 134"/>
            <p:cNvSpPr>
              <a:spLocks/>
            </p:cNvSpPr>
            <p:nvPr/>
          </p:nvSpPr>
          <p:spPr bwMode="auto">
            <a:xfrm>
              <a:off x="9887" y="15366"/>
              <a:ext cx="67" cy="73"/>
            </a:xfrm>
            <a:custGeom>
              <a:avLst/>
              <a:gdLst>
                <a:gd name="T0" fmla="*/ 3 w 144"/>
                <a:gd name="T1" fmla="*/ 0 h 130"/>
                <a:gd name="T2" fmla="*/ 7 w 144"/>
                <a:gd name="T3" fmla="*/ 0 h 130"/>
                <a:gd name="T4" fmla="*/ 14 w 144"/>
                <a:gd name="T5" fmla="*/ 0 h 130"/>
                <a:gd name="T6" fmla="*/ 21 w 144"/>
                <a:gd name="T7" fmla="*/ 4 h 130"/>
                <a:gd name="T8" fmla="*/ 27 w 144"/>
                <a:gd name="T9" fmla="*/ 22 h 130"/>
                <a:gd name="T10" fmla="*/ 31 w 144"/>
                <a:gd name="T11" fmla="*/ 41 h 130"/>
                <a:gd name="T12" fmla="*/ 21 w 144"/>
                <a:gd name="T13" fmla="*/ 32 h 130"/>
                <a:gd name="T14" fmla="*/ 10 w 144"/>
                <a:gd name="T15" fmla="*/ 22 h 130"/>
                <a:gd name="T16" fmla="*/ 3 w 144"/>
                <a:gd name="T17" fmla="*/ 22 h 130"/>
                <a:gd name="T18" fmla="*/ 3 w 144"/>
                <a:gd name="T19" fmla="*/ 13 h 130"/>
                <a:gd name="T20" fmla="*/ 0 w 144"/>
                <a:gd name="T21" fmla="*/ 9 h 130"/>
                <a:gd name="T22" fmla="*/ 3 w 144"/>
                <a:gd name="T23" fmla="*/ 0 h 1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44"/>
                <a:gd name="T37" fmla="*/ 0 h 130"/>
                <a:gd name="T38" fmla="*/ 144 w 144"/>
                <a:gd name="T39" fmla="*/ 130 h 13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44" h="130">
                  <a:moveTo>
                    <a:pt x="16" y="0"/>
                  </a:moveTo>
                  <a:lnTo>
                    <a:pt x="31" y="0"/>
                  </a:lnTo>
                  <a:lnTo>
                    <a:pt x="64" y="0"/>
                  </a:lnTo>
                  <a:lnTo>
                    <a:pt x="96" y="15"/>
                  </a:lnTo>
                  <a:lnTo>
                    <a:pt x="127" y="71"/>
                  </a:lnTo>
                  <a:lnTo>
                    <a:pt x="144" y="130"/>
                  </a:lnTo>
                  <a:lnTo>
                    <a:pt x="96" y="101"/>
                  </a:lnTo>
                  <a:lnTo>
                    <a:pt x="48" y="71"/>
                  </a:lnTo>
                  <a:lnTo>
                    <a:pt x="16" y="71"/>
                  </a:lnTo>
                  <a:lnTo>
                    <a:pt x="16" y="43"/>
                  </a:lnTo>
                  <a:lnTo>
                    <a:pt x="0" y="28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63" name="Freeform 135"/>
            <p:cNvSpPr>
              <a:spLocks/>
            </p:cNvSpPr>
            <p:nvPr/>
          </p:nvSpPr>
          <p:spPr bwMode="auto">
            <a:xfrm>
              <a:off x="10097" y="15333"/>
              <a:ext cx="54" cy="97"/>
            </a:xfrm>
            <a:custGeom>
              <a:avLst/>
              <a:gdLst>
                <a:gd name="T0" fmla="*/ 0 w 113"/>
                <a:gd name="T1" fmla="*/ 50 h 174"/>
                <a:gd name="T2" fmla="*/ 0 w 113"/>
                <a:gd name="T3" fmla="*/ 45 h 174"/>
                <a:gd name="T4" fmla="*/ 4 w 113"/>
                <a:gd name="T5" fmla="*/ 40 h 174"/>
                <a:gd name="T6" fmla="*/ 7 w 113"/>
                <a:gd name="T7" fmla="*/ 36 h 174"/>
                <a:gd name="T8" fmla="*/ 11 w 113"/>
                <a:gd name="T9" fmla="*/ 32 h 174"/>
                <a:gd name="T10" fmla="*/ 15 w 113"/>
                <a:gd name="T11" fmla="*/ 18 h 174"/>
                <a:gd name="T12" fmla="*/ 15 w 113"/>
                <a:gd name="T13" fmla="*/ 14 h 174"/>
                <a:gd name="T14" fmla="*/ 11 w 113"/>
                <a:gd name="T15" fmla="*/ 4 h 174"/>
                <a:gd name="T16" fmla="*/ 7 w 113"/>
                <a:gd name="T17" fmla="*/ 0 h 174"/>
                <a:gd name="T18" fmla="*/ 15 w 113"/>
                <a:gd name="T19" fmla="*/ 0 h 174"/>
                <a:gd name="T20" fmla="*/ 18 w 113"/>
                <a:gd name="T21" fmla="*/ 0 h 174"/>
                <a:gd name="T22" fmla="*/ 22 w 113"/>
                <a:gd name="T23" fmla="*/ 14 h 174"/>
                <a:gd name="T24" fmla="*/ 26 w 113"/>
                <a:gd name="T25" fmla="*/ 27 h 174"/>
                <a:gd name="T26" fmla="*/ 22 w 113"/>
                <a:gd name="T27" fmla="*/ 40 h 174"/>
                <a:gd name="T28" fmla="*/ 18 w 113"/>
                <a:gd name="T29" fmla="*/ 50 h 174"/>
                <a:gd name="T30" fmla="*/ 11 w 113"/>
                <a:gd name="T31" fmla="*/ 54 h 174"/>
                <a:gd name="T32" fmla="*/ 7 w 113"/>
                <a:gd name="T33" fmla="*/ 54 h 174"/>
                <a:gd name="T34" fmla="*/ 0 w 113"/>
                <a:gd name="T35" fmla="*/ 54 h 174"/>
                <a:gd name="T36" fmla="*/ 0 w 113"/>
                <a:gd name="T37" fmla="*/ 50 h 17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3"/>
                <a:gd name="T58" fmla="*/ 0 h 174"/>
                <a:gd name="T59" fmla="*/ 113 w 113"/>
                <a:gd name="T60" fmla="*/ 174 h 17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64" name="Freeform 136"/>
            <p:cNvSpPr>
              <a:spLocks/>
            </p:cNvSpPr>
            <p:nvPr/>
          </p:nvSpPr>
          <p:spPr bwMode="auto">
            <a:xfrm>
              <a:off x="10097" y="15333"/>
              <a:ext cx="54" cy="97"/>
            </a:xfrm>
            <a:custGeom>
              <a:avLst/>
              <a:gdLst>
                <a:gd name="T0" fmla="*/ 0 w 113"/>
                <a:gd name="T1" fmla="*/ 50 h 174"/>
                <a:gd name="T2" fmla="*/ 0 w 113"/>
                <a:gd name="T3" fmla="*/ 45 h 174"/>
                <a:gd name="T4" fmla="*/ 4 w 113"/>
                <a:gd name="T5" fmla="*/ 40 h 174"/>
                <a:gd name="T6" fmla="*/ 7 w 113"/>
                <a:gd name="T7" fmla="*/ 36 h 174"/>
                <a:gd name="T8" fmla="*/ 11 w 113"/>
                <a:gd name="T9" fmla="*/ 32 h 174"/>
                <a:gd name="T10" fmla="*/ 15 w 113"/>
                <a:gd name="T11" fmla="*/ 18 h 174"/>
                <a:gd name="T12" fmla="*/ 15 w 113"/>
                <a:gd name="T13" fmla="*/ 14 h 174"/>
                <a:gd name="T14" fmla="*/ 11 w 113"/>
                <a:gd name="T15" fmla="*/ 4 h 174"/>
                <a:gd name="T16" fmla="*/ 11 w 113"/>
                <a:gd name="T17" fmla="*/ 4 h 174"/>
                <a:gd name="T18" fmla="*/ 7 w 113"/>
                <a:gd name="T19" fmla="*/ 0 h 174"/>
                <a:gd name="T20" fmla="*/ 15 w 113"/>
                <a:gd name="T21" fmla="*/ 0 h 174"/>
                <a:gd name="T22" fmla="*/ 18 w 113"/>
                <a:gd name="T23" fmla="*/ 0 h 174"/>
                <a:gd name="T24" fmla="*/ 22 w 113"/>
                <a:gd name="T25" fmla="*/ 14 h 174"/>
                <a:gd name="T26" fmla="*/ 26 w 113"/>
                <a:gd name="T27" fmla="*/ 27 h 174"/>
                <a:gd name="T28" fmla="*/ 22 w 113"/>
                <a:gd name="T29" fmla="*/ 40 h 174"/>
                <a:gd name="T30" fmla="*/ 18 w 113"/>
                <a:gd name="T31" fmla="*/ 50 h 174"/>
                <a:gd name="T32" fmla="*/ 11 w 113"/>
                <a:gd name="T33" fmla="*/ 54 h 174"/>
                <a:gd name="T34" fmla="*/ 7 w 113"/>
                <a:gd name="T35" fmla="*/ 54 h 174"/>
                <a:gd name="T36" fmla="*/ 0 w 113"/>
                <a:gd name="T37" fmla="*/ 54 h 174"/>
                <a:gd name="T38" fmla="*/ 0 w 113"/>
                <a:gd name="T39" fmla="*/ 50 h 17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3"/>
                <a:gd name="T61" fmla="*/ 0 h 174"/>
                <a:gd name="T62" fmla="*/ 113 w 113"/>
                <a:gd name="T63" fmla="*/ 174 h 17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65" name="Freeform 137"/>
            <p:cNvSpPr>
              <a:spLocks/>
            </p:cNvSpPr>
            <p:nvPr/>
          </p:nvSpPr>
          <p:spPr bwMode="auto">
            <a:xfrm>
              <a:off x="10158" y="15333"/>
              <a:ext cx="52" cy="90"/>
            </a:xfrm>
            <a:custGeom>
              <a:avLst/>
              <a:gdLst>
                <a:gd name="T0" fmla="*/ 0 w 113"/>
                <a:gd name="T1" fmla="*/ 37 h 160"/>
                <a:gd name="T2" fmla="*/ 0 w 113"/>
                <a:gd name="T3" fmla="*/ 28 h 160"/>
                <a:gd name="T4" fmla="*/ 4 w 113"/>
                <a:gd name="T5" fmla="*/ 28 h 160"/>
                <a:gd name="T6" fmla="*/ 7 w 113"/>
                <a:gd name="T7" fmla="*/ 28 h 160"/>
                <a:gd name="T8" fmla="*/ 10 w 113"/>
                <a:gd name="T9" fmla="*/ 32 h 160"/>
                <a:gd name="T10" fmla="*/ 10 w 113"/>
                <a:gd name="T11" fmla="*/ 37 h 160"/>
                <a:gd name="T12" fmla="*/ 14 w 113"/>
                <a:gd name="T13" fmla="*/ 37 h 160"/>
                <a:gd name="T14" fmla="*/ 17 w 113"/>
                <a:gd name="T15" fmla="*/ 32 h 160"/>
                <a:gd name="T16" fmla="*/ 14 w 113"/>
                <a:gd name="T17" fmla="*/ 24 h 160"/>
                <a:gd name="T18" fmla="*/ 7 w 113"/>
                <a:gd name="T19" fmla="*/ 19 h 160"/>
                <a:gd name="T20" fmla="*/ 4 w 113"/>
                <a:gd name="T21" fmla="*/ 10 h 160"/>
                <a:gd name="T22" fmla="*/ 0 w 113"/>
                <a:gd name="T23" fmla="*/ 0 h 160"/>
                <a:gd name="T24" fmla="*/ 7 w 113"/>
                <a:gd name="T25" fmla="*/ 0 h 160"/>
                <a:gd name="T26" fmla="*/ 10 w 113"/>
                <a:gd name="T27" fmla="*/ 5 h 160"/>
                <a:gd name="T28" fmla="*/ 20 w 113"/>
                <a:gd name="T29" fmla="*/ 19 h 160"/>
                <a:gd name="T30" fmla="*/ 24 w 113"/>
                <a:gd name="T31" fmla="*/ 32 h 160"/>
                <a:gd name="T32" fmla="*/ 24 w 113"/>
                <a:gd name="T33" fmla="*/ 41 h 160"/>
                <a:gd name="T34" fmla="*/ 20 w 113"/>
                <a:gd name="T35" fmla="*/ 46 h 160"/>
                <a:gd name="T36" fmla="*/ 14 w 113"/>
                <a:gd name="T37" fmla="*/ 51 h 160"/>
                <a:gd name="T38" fmla="*/ 10 w 113"/>
                <a:gd name="T39" fmla="*/ 51 h 160"/>
                <a:gd name="T40" fmla="*/ 4 w 113"/>
                <a:gd name="T41" fmla="*/ 46 h 160"/>
                <a:gd name="T42" fmla="*/ 0 w 113"/>
                <a:gd name="T43" fmla="*/ 37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60"/>
                <a:gd name="T68" fmla="*/ 113 w 113"/>
                <a:gd name="T69" fmla="*/ 160 h 16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66" name="Freeform 138"/>
            <p:cNvSpPr>
              <a:spLocks/>
            </p:cNvSpPr>
            <p:nvPr/>
          </p:nvSpPr>
          <p:spPr bwMode="auto">
            <a:xfrm>
              <a:off x="10158" y="15333"/>
              <a:ext cx="52" cy="90"/>
            </a:xfrm>
            <a:custGeom>
              <a:avLst/>
              <a:gdLst>
                <a:gd name="T0" fmla="*/ 0 w 113"/>
                <a:gd name="T1" fmla="*/ 37 h 160"/>
                <a:gd name="T2" fmla="*/ 0 w 113"/>
                <a:gd name="T3" fmla="*/ 28 h 160"/>
                <a:gd name="T4" fmla="*/ 4 w 113"/>
                <a:gd name="T5" fmla="*/ 28 h 160"/>
                <a:gd name="T6" fmla="*/ 7 w 113"/>
                <a:gd name="T7" fmla="*/ 28 h 160"/>
                <a:gd name="T8" fmla="*/ 10 w 113"/>
                <a:gd name="T9" fmla="*/ 32 h 160"/>
                <a:gd name="T10" fmla="*/ 10 w 113"/>
                <a:gd name="T11" fmla="*/ 37 h 160"/>
                <a:gd name="T12" fmla="*/ 14 w 113"/>
                <a:gd name="T13" fmla="*/ 37 h 160"/>
                <a:gd name="T14" fmla="*/ 17 w 113"/>
                <a:gd name="T15" fmla="*/ 32 h 160"/>
                <a:gd name="T16" fmla="*/ 14 w 113"/>
                <a:gd name="T17" fmla="*/ 24 h 160"/>
                <a:gd name="T18" fmla="*/ 7 w 113"/>
                <a:gd name="T19" fmla="*/ 19 h 160"/>
                <a:gd name="T20" fmla="*/ 4 w 113"/>
                <a:gd name="T21" fmla="*/ 10 h 160"/>
                <a:gd name="T22" fmla="*/ 0 w 113"/>
                <a:gd name="T23" fmla="*/ 0 h 160"/>
                <a:gd name="T24" fmla="*/ 7 w 113"/>
                <a:gd name="T25" fmla="*/ 0 h 160"/>
                <a:gd name="T26" fmla="*/ 10 w 113"/>
                <a:gd name="T27" fmla="*/ 5 h 160"/>
                <a:gd name="T28" fmla="*/ 20 w 113"/>
                <a:gd name="T29" fmla="*/ 19 h 160"/>
                <a:gd name="T30" fmla="*/ 24 w 113"/>
                <a:gd name="T31" fmla="*/ 32 h 160"/>
                <a:gd name="T32" fmla="*/ 24 w 113"/>
                <a:gd name="T33" fmla="*/ 41 h 160"/>
                <a:gd name="T34" fmla="*/ 20 w 113"/>
                <a:gd name="T35" fmla="*/ 46 h 160"/>
                <a:gd name="T36" fmla="*/ 14 w 113"/>
                <a:gd name="T37" fmla="*/ 51 h 160"/>
                <a:gd name="T38" fmla="*/ 10 w 113"/>
                <a:gd name="T39" fmla="*/ 51 h 160"/>
                <a:gd name="T40" fmla="*/ 4 w 113"/>
                <a:gd name="T41" fmla="*/ 46 h 160"/>
                <a:gd name="T42" fmla="*/ 0 w 113"/>
                <a:gd name="T43" fmla="*/ 37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60"/>
                <a:gd name="T68" fmla="*/ 113 w 113"/>
                <a:gd name="T69" fmla="*/ 160 h 16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67" name="Freeform 139"/>
            <p:cNvSpPr>
              <a:spLocks/>
            </p:cNvSpPr>
            <p:nvPr/>
          </p:nvSpPr>
          <p:spPr bwMode="auto">
            <a:xfrm>
              <a:off x="9289" y="15398"/>
              <a:ext cx="29" cy="25"/>
            </a:xfrm>
            <a:custGeom>
              <a:avLst/>
              <a:gdLst>
                <a:gd name="T0" fmla="*/ 0 w 65"/>
                <a:gd name="T1" fmla="*/ 5 h 43"/>
                <a:gd name="T2" fmla="*/ 0 w 65"/>
                <a:gd name="T3" fmla="*/ 0 h 43"/>
                <a:gd name="T4" fmla="*/ 4 w 65"/>
                <a:gd name="T5" fmla="*/ 0 h 43"/>
                <a:gd name="T6" fmla="*/ 10 w 65"/>
                <a:gd name="T7" fmla="*/ 5 h 43"/>
                <a:gd name="T8" fmla="*/ 13 w 65"/>
                <a:gd name="T9" fmla="*/ 9 h 43"/>
                <a:gd name="T10" fmla="*/ 13 w 65"/>
                <a:gd name="T11" fmla="*/ 15 h 43"/>
                <a:gd name="T12" fmla="*/ 7 w 65"/>
                <a:gd name="T13" fmla="*/ 9 h 43"/>
                <a:gd name="T14" fmla="*/ 0 w 65"/>
                <a:gd name="T15" fmla="*/ 5 h 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5"/>
                <a:gd name="T25" fmla="*/ 0 h 43"/>
                <a:gd name="T26" fmla="*/ 65 w 65"/>
                <a:gd name="T27" fmla="*/ 43 h 4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5" h="43">
                  <a:moveTo>
                    <a:pt x="0" y="13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50" y="13"/>
                  </a:lnTo>
                  <a:lnTo>
                    <a:pt x="65" y="28"/>
                  </a:lnTo>
                  <a:lnTo>
                    <a:pt x="65" y="43"/>
                  </a:lnTo>
                  <a:lnTo>
                    <a:pt x="34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68" name="Freeform 140"/>
            <p:cNvSpPr>
              <a:spLocks/>
            </p:cNvSpPr>
            <p:nvPr/>
          </p:nvSpPr>
          <p:spPr bwMode="auto">
            <a:xfrm>
              <a:off x="10574" y="15342"/>
              <a:ext cx="151" cy="65"/>
            </a:xfrm>
            <a:custGeom>
              <a:avLst/>
              <a:gdLst>
                <a:gd name="T0" fmla="*/ 43 w 320"/>
                <a:gd name="T1" fmla="*/ 28 h 115"/>
                <a:gd name="T2" fmla="*/ 46 w 320"/>
                <a:gd name="T3" fmla="*/ 37 h 115"/>
                <a:gd name="T4" fmla="*/ 25 w 320"/>
                <a:gd name="T5" fmla="*/ 23 h 115"/>
                <a:gd name="T6" fmla="*/ 11 w 320"/>
                <a:gd name="T7" fmla="*/ 23 h 115"/>
                <a:gd name="T8" fmla="*/ 0 w 320"/>
                <a:gd name="T9" fmla="*/ 23 h 115"/>
                <a:gd name="T10" fmla="*/ 0 w 320"/>
                <a:gd name="T11" fmla="*/ 19 h 115"/>
                <a:gd name="T12" fmla="*/ 0 w 320"/>
                <a:gd name="T13" fmla="*/ 14 h 115"/>
                <a:gd name="T14" fmla="*/ 3 w 320"/>
                <a:gd name="T15" fmla="*/ 5 h 115"/>
                <a:gd name="T16" fmla="*/ 11 w 320"/>
                <a:gd name="T17" fmla="*/ 0 h 115"/>
                <a:gd name="T18" fmla="*/ 25 w 320"/>
                <a:gd name="T19" fmla="*/ 0 h 115"/>
                <a:gd name="T20" fmla="*/ 39 w 320"/>
                <a:gd name="T21" fmla="*/ 0 h 115"/>
                <a:gd name="T22" fmla="*/ 53 w 320"/>
                <a:gd name="T23" fmla="*/ 0 h 115"/>
                <a:gd name="T24" fmla="*/ 57 w 320"/>
                <a:gd name="T25" fmla="*/ 0 h 115"/>
                <a:gd name="T26" fmla="*/ 60 w 320"/>
                <a:gd name="T27" fmla="*/ 0 h 115"/>
                <a:gd name="T28" fmla="*/ 60 w 320"/>
                <a:gd name="T29" fmla="*/ 5 h 115"/>
                <a:gd name="T30" fmla="*/ 46 w 320"/>
                <a:gd name="T31" fmla="*/ 5 h 115"/>
                <a:gd name="T32" fmla="*/ 43 w 320"/>
                <a:gd name="T33" fmla="*/ 5 h 115"/>
                <a:gd name="T34" fmla="*/ 35 w 320"/>
                <a:gd name="T35" fmla="*/ 9 h 115"/>
                <a:gd name="T36" fmla="*/ 35 w 320"/>
                <a:gd name="T37" fmla="*/ 19 h 115"/>
                <a:gd name="T38" fmla="*/ 39 w 320"/>
                <a:gd name="T39" fmla="*/ 23 h 115"/>
                <a:gd name="T40" fmla="*/ 53 w 320"/>
                <a:gd name="T41" fmla="*/ 28 h 115"/>
                <a:gd name="T42" fmla="*/ 71 w 320"/>
                <a:gd name="T43" fmla="*/ 37 h 115"/>
                <a:gd name="T44" fmla="*/ 67 w 320"/>
                <a:gd name="T45" fmla="*/ 37 h 115"/>
                <a:gd name="T46" fmla="*/ 57 w 320"/>
                <a:gd name="T47" fmla="*/ 33 h 115"/>
                <a:gd name="T48" fmla="*/ 50 w 320"/>
                <a:gd name="T49" fmla="*/ 28 h 115"/>
                <a:gd name="T50" fmla="*/ 43 w 320"/>
                <a:gd name="T51" fmla="*/ 28 h 11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20"/>
                <a:gd name="T79" fmla="*/ 0 h 115"/>
                <a:gd name="T80" fmla="*/ 320 w 320"/>
                <a:gd name="T81" fmla="*/ 115 h 115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20" h="115">
                  <a:moveTo>
                    <a:pt x="192" y="87"/>
                  </a:moveTo>
                  <a:lnTo>
                    <a:pt x="207" y="115"/>
                  </a:lnTo>
                  <a:lnTo>
                    <a:pt x="111" y="72"/>
                  </a:lnTo>
                  <a:lnTo>
                    <a:pt x="48" y="72"/>
                  </a:lnTo>
                  <a:lnTo>
                    <a:pt x="0" y="72"/>
                  </a:lnTo>
                  <a:lnTo>
                    <a:pt x="0" y="59"/>
                  </a:lnTo>
                  <a:lnTo>
                    <a:pt x="0" y="44"/>
                  </a:lnTo>
                  <a:lnTo>
                    <a:pt x="15" y="15"/>
                  </a:lnTo>
                  <a:lnTo>
                    <a:pt x="48" y="0"/>
                  </a:lnTo>
                  <a:lnTo>
                    <a:pt x="111" y="0"/>
                  </a:lnTo>
                  <a:lnTo>
                    <a:pt x="175" y="0"/>
                  </a:lnTo>
                  <a:lnTo>
                    <a:pt x="240" y="0"/>
                  </a:lnTo>
                  <a:lnTo>
                    <a:pt x="255" y="0"/>
                  </a:lnTo>
                  <a:lnTo>
                    <a:pt x="271" y="0"/>
                  </a:lnTo>
                  <a:lnTo>
                    <a:pt x="271" y="15"/>
                  </a:lnTo>
                  <a:lnTo>
                    <a:pt x="207" y="15"/>
                  </a:lnTo>
                  <a:lnTo>
                    <a:pt x="192" y="15"/>
                  </a:lnTo>
                  <a:lnTo>
                    <a:pt x="159" y="29"/>
                  </a:lnTo>
                  <a:lnTo>
                    <a:pt x="159" y="59"/>
                  </a:lnTo>
                  <a:lnTo>
                    <a:pt x="175" y="72"/>
                  </a:lnTo>
                  <a:lnTo>
                    <a:pt x="240" y="87"/>
                  </a:lnTo>
                  <a:lnTo>
                    <a:pt x="320" y="115"/>
                  </a:lnTo>
                  <a:lnTo>
                    <a:pt x="303" y="115"/>
                  </a:lnTo>
                  <a:lnTo>
                    <a:pt x="255" y="102"/>
                  </a:lnTo>
                  <a:lnTo>
                    <a:pt x="223" y="87"/>
                  </a:lnTo>
                  <a:lnTo>
                    <a:pt x="192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69" name="Freeform 141"/>
            <p:cNvSpPr>
              <a:spLocks/>
            </p:cNvSpPr>
            <p:nvPr/>
          </p:nvSpPr>
          <p:spPr bwMode="auto">
            <a:xfrm>
              <a:off x="9425" y="15374"/>
              <a:ext cx="22" cy="24"/>
            </a:xfrm>
            <a:custGeom>
              <a:avLst/>
              <a:gdLst>
                <a:gd name="T0" fmla="*/ 0 w 48"/>
                <a:gd name="T1" fmla="*/ 4 h 43"/>
                <a:gd name="T2" fmla="*/ 0 w 48"/>
                <a:gd name="T3" fmla="*/ 0 h 43"/>
                <a:gd name="T4" fmla="*/ 3 w 48"/>
                <a:gd name="T5" fmla="*/ 0 h 43"/>
                <a:gd name="T6" fmla="*/ 7 w 48"/>
                <a:gd name="T7" fmla="*/ 0 h 43"/>
                <a:gd name="T8" fmla="*/ 10 w 48"/>
                <a:gd name="T9" fmla="*/ 4 h 43"/>
                <a:gd name="T10" fmla="*/ 10 w 48"/>
                <a:gd name="T11" fmla="*/ 9 h 43"/>
                <a:gd name="T12" fmla="*/ 7 w 48"/>
                <a:gd name="T13" fmla="*/ 13 h 43"/>
                <a:gd name="T14" fmla="*/ 0 w 48"/>
                <a:gd name="T15" fmla="*/ 13 h 43"/>
                <a:gd name="T16" fmla="*/ 0 w 48"/>
                <a:gd name="T17" fmla="*/ 4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8"/>
                <a:gd name="T28" fmla="*/ 0 h 43"/>
                <a:gd name="T29" fmla="*/ 48 w 48"/>
                <a:gd name="T30" fmla="*/ 43 h 4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8" h="43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32" y="0"/>
                  </a:lnTo>
                  <a:lnTo>
                    <a:pt x="48" y="13"/>
                  </a:lnTo>
                  <a:lnTo>
                    <a:pt x="48" y="28"/>
                  </a:lnTo>
                  <a:lnTo>
                    <a:pt x="32" y="43"/>
                  </a:lnTo>
                  <a:lnTo>
                    <a:pt x="0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70" name="Freeform 142"/>
            <p:cNvSpPr>
              <a:spLocks/>
            </p:cNvSpPr>
            <p:nvPr/>
          </p:nvSpPr>
          <p:spPr bwMode="auto">
            <a:xfrm>
              <a:off x="9251" y="15366"/>
              <a:ext cx="31" cy="32"/>
            </a:xfrm>
            <a:custGeom>
              <a:avLst/>
              <a:gdLst>
                <a:gd name="T0" fmla="*/ 0 w 65"/>
                <a:gd name="T1" fmla="*/ 8 h 58"/>
                <a:gd name="T2" fmla="*/ 4 w 65"/>
                <a:gd name="T3" fmla="*/ 4 h 58"/>
                <a:gd name="T4" fmla="*/ 11 w 65"/>
                <a:gd name="T5" fmla="*/ 0 h 58"/>
                <a:gd name="T6" fmla="*/ 11 w 65"/>
                <a:gd name="T7" fmla="*/ 4 h 58"/>
                <a:gd name="T8" fmla="*/ 15 w 65"/>
                <a:gd name="T9" fmla="*/ 4 h 58"/>
                <a:gd name="T10" fmla="*/ 11 w 65"/>
                <a:gd name="T11" fmla="*/ 18 h 58"/>
                <a:gd name="T12" fmla="*/ 4 w 65"/>
                <a:gd name="T13" fmla="*/ 13 h 58"/>
                <a:gd name="T14" fmla="*/ 0 w 65"/>
                <a:gd name="T15" fmla="*/ 8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5"/>
                <a:gd name="T25" fmla="*/ 0 h 58"/>
                <a:gd name="T26" fmla="*/ 65 w 65"/>
                <a:gd name="T27" fmla="*/ 58 h 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5" h="58">
                  <a:moveTo>
                    <a:pt x="0" y="28"/>
                  </a:moveTo>
                  <a:lnTo>
                    <a:pt x="16" y="15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65" y="15"/>
                  </a:lnTo>
                  <a:lnTo>
                    <a:pt x="48" y="58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71" name="Freeform 143"/>
            <p:cNvSpPr>
              <a:spLocks/>
            </p:cNvSpPr>
            <p:nvPr/>
          </p:nvSpPr>
          <p:spPr bwMode="auto">
            <a:xfrm>
              <a:off x="9312" y="15366"/>
              <a:ext cx="38" cy="32"/>
            </a:xfrm>
            <a:custGeom>
              <a:avLst/>
              <a:gdLst>
                <a:gd name="T0" fmla="*/ 0 w 80"/>
                <a:gd name="T1" fmla="*/ 8 h 58"/>
                <a:gd name="T2" fmla="*/ 7 w 80"/>
                <a:gd name="T3" fmla="*/ 0 h 58"/>
                <a:gd name="T4" fmla="*/ 11 w 80"/>
                <a:gd name="T5" fmla="*/ 0 h 58"/>
                <a:gd name="T6" fmla="*/ 14 w 80"/>
                <a:gd name="T7" fmla="*/ 0 h 58"/>
                <a:gd name="T8" fmla="*/ 18 w 80"/>
                <a:gd name="T9" fmla="*/ 4 h 58"/>
                <a:gd name="T10" fmla="*/ 18 w 80"/>
                <a:gd name="T11" fmla="*/ 13 h 58"/>
                <a:gd name="T12" fmla="*/ 14 w 80"/>
                <a:gd name="T13" fmla="*/ 13 h 58"/>
                <a:gd name="T14" fmla="*/ 11 w 80"/>
                <a:gd name="T15" fmla="*/ 18 h 58"/>
                <a:gd name="T16" fmla="*/ 7 w 80"/>
                <a:gd name="T17" fmla="*/ 13 h 58"/>
                <a:gd name="T18" fmla="*/ 0 w 80"/>
                <a:gd name="T19" fmla="*/ 8 h 5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0"/>
                <a:gd name="T31" fmla="*/ 0 h 58"/>
                <a:gd name="T32" fmla="*/ 80 w 80"/>
                <a:gd name="T33" fmla="*/ 58 h 5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0" h="58">
                  <a:moveTo>
                    <a:pt x="0" y="28"/>
                  </a:moveTo>
                  <a:lnTo>
                    <a:pt x="32" y="0"/>
                  </a:lnTo>
                  <a:lnTo>
                    <a:pt x="48" y="0"/>
                  </a:lnTo>
                  <a:lnTo>
                    <a:pt x="63" y="0"/>
                  </a:lnTo>
                  <a:lnTo>
                    <a:pt x="80" y="15"/>
                  </a:lnTo>
                  <a:lnTo>
                    <a:pt x="80" y="43"/>
                  </a:lnTo>
                  <a:lnTo>
                    <a:pt x="63" y="43"/>
                  </a:lnTo>
                  <a:lnTo>
                    <a:pt x="48" y="58"/>
                  </a:lnTo>
                  <a:lnTo>
                    <a:pt x="32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72" name="Freeform 144"/>
            <p:cNvSpPr>
              <a:spLocks/>
            </p:cNvSpPr>
            <p:nvPr/>
          </p:nvSpPr>
          <p:spPr bwMode="auto">
            <a:xfrm>
              <a:off x="9214" y="15382"/>
              <a:ext cx="15" cy="8"/>
            </a:xfrm>
            <a:custGeom>
              <a:avLst/>
              <a:gdLst>
                <a:gd name="T0" fmla="*/ 0 w 32"/>
                <a:gd name="T1" fmla="*/ 4 h 15"/>
                <a:gd name="T2" fmla="*/ 0 w 32"/>
                <a:gd name="T3" fmla="*/ 0 h 15"/>
                <a:gd name="T4" fmla="*/ 7 w 32"/>
                <a:gd name="T5" fmla="*/ 0 h 15"/>
                <a:gd name="T6" fmla="*/ 7 w 32"/>
                <a:gd name="T7" fmla="*/ 4 h 15"/>
                <a:gd name="T8" fmla="*/ 3 w 32"/>
                <a:gd name="T9" fmla="*/ 4 h 15"/>
                <a:gd name="T10" fmla="*/ 0 w 32"/>
                <a:gd name="T11" fmla="*/ 4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"/>
                <a:gd name="T19" fmla="*/ 0 h 15"/>
                <a:gd name="T20" fmla="*/ 32 w 32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" h="15">
                  <a:moveTo>
                    <a:pt x="0" y="15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15"/>
                  </a:lnTo>
                  <a:lnTo>
                    <a:pt x="15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73" name="Freeform 145"/>
            <p:cNvSpPr>
              <a:spLocks/>
            </p:cNvSpPr>
            <p:nvPr/>
          </p:nvSpPr>
          <p:spPr bwMode="auto">
            <a:xfrm>
              <a:off x="10688" y="15366"/>
              <a:ext cx="29" cy="8"/>
            </a:xfrm>
            <a:custGeom>
              <a:avLst/>
              <a:gdLst>
                <a:gd name="T0" fmla="*/ 0 w 63"/>
                <a:gd name="T1" fmla="*/ 4 h 15"/>
                <a:gd name="T2" fmla="*/ 6 w 63"/>
                <a:gd name="T3" fmla="*/ 0 h 15"/>
                <a:gd name="T4" fmla="*/ 10 w 63"/>
                <a:gd name="T5" fmla="*/ 0 h 15"/>
                <a:gd name="T6" fmla="*/ 13 w 63"/>
                <a:gd name="T7" fmla="*/ 4 h 15"/>
                <a:gd name="T8" fmla="*/ 6 w 63"/>
                <a:gd name="T9" fmla="*/ 4 h 15"/>
                <a:gd name="T10" fmla="*/ 0 w 63"/>
                <a:gd name="T11" fmla="*/ 4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15"/>
                <a:gd name="T20" fmla="*/ 63 w 63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15">
                  <a:moveTo>
                    <a:pt x="0" y="15"/>
                  </a:moveTo>
                  <a:lnTo>
                    <a:pt x="31" y="0"/>
                  </a:lnTo>
                  <a:lnTo>
                    <a:pt x="48" y="0"/>
                  </a:lnTo>
                  <a:lnTo>
                    <a:pt x="63" y="15"/>
                  </a:lnTo>
                  <a:lnTo>
                    <a:pt x="31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74" name="Freeform 146"/>
            <p:cNvSpPr>
              <a:spLocks/>
            </p:cNvSpPr>
            <p:nvPr/>
          </p:nvSpPr>
          <p:spPr bwMode="auto">
            <a:xfrm>
              <a:off x="9289" y="15351"/>
              <a:ext cx="29" cy="15"/>
            </a:xfrm>
            <a:custGeom>
              <a:avLst/>
              <a:gdLst>
                <a:gd name="T0" fmla="*/ 0 w 65"/>
                <a:gd name="T1" fmla="*/ 4 h 29"/>
                <a:gd name="T2" fmla="*/ 7 w 65"/>
                <a:gd name="T3" fmla="*/ 0 h 29"/>
                <a:gd name="T4" fmla="*/ 10 w 65"/>
                <a:gd name="T5" fmla="*/ 0 h 29"/>
                <a:gd name="T6" fmla="*/ 13 w 65"/>
                <a:gd name="T7" fmla="*/ 0 h 29"/>
                <a:gd name="T8" fmla="*/ 10 w 65"/>
                <a:gd name="T9" fmla="*/ 8 h 29"/>
                <a:gd name="T10" fmla="*/ 4 w 65"/>
                <a:gd name="T11" fmla="*/ 8 h 29"/>
                <a:gd name="T12" fmla="*/ 0 w 65"/>
                <a:gd name="T13" fmla="*/ 4 h 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29"/>
                <a:gd name="T23" fmla="*/ 65 w 65"/>
                <a:gd name="T24" fmla="*/ 29 h 2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29">
                  <a:moveTo>
                    <a:pt x="0" y="14"/>
                  </a:moveTo>
                  <a:lnTo>
                    <a:pt x="34" y="0"/>
                  </a:lnTo>
                  <a:lnTo>
                    <a:pt x="50" y="0"/>
                  </a:lnTo>
                  <a:lnTo>
                    <a:pt x="65" y="0"/>
                  </a:lnTo>
                  <a:lnTo>
                    <a:pt x="50" y="29"/>
                  </a:lnTo>
                  <a:lnTo>
                    <a:pt x="17" y="29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75" name="Freeform 147"/>
            <p:cNvSpPr>
              <a:spLocks/>
            </p:cNvSpPr>
            <p:nvPr/>
          </p:nvSpPr>
          <p:spPr bwMode="auto">
            <a:xfrm>
              <a:off x="10143" y="15278"/>
              <a:ext cx="106" cy="55"/>
            </a:xfrm>
            <a:custGeom>
              <a:avLst/>
              <a:gdLst>
                <a:gd name="T0" fmla="*/ 0 w 223"/>
                <a:gd name="T1" fmla="*/ 17 h 100"/>
                <a:gd name="T2" fmla="*/ 0 w 223"/>
                <a:gd name="T3" fmla="*/ 13 h 100"/>
                <a:gd name="T4" fmla="*/ 7 w 223"/>
                <a:gd name="T5" fmla="*/ 13 h 100"/>
                <a:gd name="T6" fmla="*/ 11 w 223"/>
                <a:gd name="T7" fmla="*/ 13 h 100"/>
                <a:gd name="T8" fmla="*/ 22 w 223"/>
                <a:gd name="T9" fmla="*/ 22 h 100"/>
                <a:gd name="T10" fmla="*/ 32 w 223"/>
                <a:gd name="T11" fmla="*/ 22 h 100"/>
                <a:gd name="T12" fmla="*/ 36 w 223"/>
                <a:gd name="T13" fmla="*/ 22 h 100"/>
                <a:gd name="T14" fmla="*/ 39 w 223"/>
                <a:gd name="T15" fmla="*/ 17 h 100"/>
                <a:gd name="T16" fmla="*/ 36 w 223"/>
                <a:gd name="T17" fmla="*/ 13 h 100"/>
                <a:gd name="T18" fmla="*/ 32 w 223"/>
                <a:gd name="T19" fmla="*/ 8 h 100"/>
                <a:gd name="T20" fmla="*/ 29 w 223"/>
                <a:gd name="T21" fmla="*/ 8 h 100"/>
                <a:gd name="T22" fmla="*/ 25 w 223"/>
                <a:gd name="T23" fmla="*/ 8 h 100"/>
                <a:gd name="T24" fmla="*/ 25 w 223"/>
                <a:gd name="T25" fmla="*/ 4 h 100"/>
                <a:gd name="T26" fmla="*/ 25 w 223"/>
                <a:gd name="T27" fmla="*/ 0 h 100"/>
                <a:gd name="T28" fmla="*/ 32 w 223"/>
                <a:gd name="T29" fmla="*/ 0 h 100"/>
                <a:gd name="T30" fmla="*/ 39 w 223"/>
                <a:gd name="T31" fmla="*/ 0 h 100"/>
                <a:gd name="T32" fmla="*/ 47 w 223"/>
                <a:gd name="T33" fmla="*/ 8 h 100"/>
                <a:gd name="T34" fmla="*/ 50 w 223"/>
                <a:gd name="T35" fmla="*/ 17 h 100"/>
                <a:gd name="T36" fmla="*/ 47 w 223"/>
                <a:gd name="T37" fmla="*/ 26 h 100"/>
                <a:gd name="T38" fmla="*/ 43 w 223"/>
                <a:gd name="T39" fmla="*/ 30 h 100"/>
                <a:gd name="T40" fmla="*/ 32 w 223"/>
                <a:gd name="T41" fmla="*/ 30 h 100"/>
                <a:gd name="T42" fmla="*/ 18 w 223"/>
                <a:gd name="T43" fmla="*/ 26 h 100"/>
                <a:gd name="T44" fmla="*/ 0 w 223"/>
                <a:gd name="T45" fmla="*/ 17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23"/>
                <a:gd name="T70" fmla="*/ 0 h 100"/>
                <a:gd name="T71" fmla="*/ 223 w 223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76" name="Freeform 148"/>
            <p:cNvSpPr>
              <a:spLocks/>
            </p:cNvSpPr>
            <p:nvPr/>
          </p:nvSpPr>
          <p:spPr bwMode="auto">
            <a:xfrm>
              <a:off x="10143" y="15278"/>
              <a:ext cx="106" cy="55"/>
            </a:xfrm>
            <a:custGeom>
              <a:avLst/>
              <a:gdLst>
                <a:gd name="T0" fmla="*/ 0 w 223"/>
                <a:gd name="T1" fmla="*/ 17 h 100"/>
                <a:gd name="T2" fmla="*/ 0 w 223"/>
                <a:gd name="T3" fmla="*/ 13 h 100"/>
                <a:gd name="T4" fmla="*/ 0 w 223"/>
                <a:gd name="T5" fmla="*/ 13 h 100"/>
                <a:gd name="T6" fmla="*/ 7 w 223"/>
                <a:gd name="T7" fmla="*/ 13 h 100"/>
                <a:gd name="T8" fmla="*/ 11 w 223"/>
                <a:gd name="T9" fmla="*/ 13 h 100"/>
                <a:gd name="T10" fmla="*/ 22 w 223"/>
                <a:gd name="T11" fmla="*/ 22 h 100"/>
                <a:gd name="T12" fmla="*/ 32 w 223"/>
                <a:gd name="T13" fmla="*/ 22 h 100"/>
                <a:gd name="T14" fmla="*/ 36 w 223"/>
                <a:gd name="T15" fmla="*/ 22 h 100"/>
                <a:gd name="T16" fmla="*/ 39 w 223"/>
                <a:gd name="T17" fmla="*/ 17 h 100"/>
                <a:gd name="T18" fmla="*/ 36 w 223"/>
                <a:gd name="T19" fmla="*/ 13 h 100"/>
                <a:gd name="T20" fmla="*/ 32 w 223"/>
                <a:gd name="T21" fmla="*/ 8 h 100"/>
                <a:gd name="T22" fmla="*/ 29 w 223"/>
                <a:gd name="T23" fmla="*/ 8 h 100"/>
                <a:gd name="T24" fmla="*/ 25 w 223"/>
                <a:gd name="T25" fmla="*/ 8 h 100"/>
                <a:gd name="T26" fmla="*/ 25 w 223"/>
                <a:gd name="T27" fmla="*/ 4 h 100"/>
                <a:gd name="T28" fmla="*/ 25 w 223"/>
                <a:gd name="T29" fmla="*/ 0 h 100"/>
                <a:gd name="T30" fmla="*/ 32 w 223"/>
                <a:gd name="T31" fmla="*/ 0 h 100"/>
                <a:gd name="T32" fmla="*/ 39 w 223"/>
                <a:gd name="T33" fmla="*/ 0 h 100"/>
                <a:gd name="T34" fmla="*/ 47 w 223"/>
                <a:gd name="T35" fmla="*/ 8 h 100"/>
                <a:gd name="T36" fmla="*/ 50 w 223"/>
                <a:gd name="T37" fmla="*/ 17 h 100"/>
                <a:gd name="T38" fmla="*/ 47 w 223"/>
                <a:gd name="T39" fmla="*/ 26 h 100"/>
                <a:gd name="T40" fmla="*/ 43 w 223"/>
                <a:gd name="T41" fmla="*/ 30 h 100"/>
                <a:gd name="T42" fmla="*/ 32 w 223"/>
                <a:gd name="T43" fmla="*/ 30 h 100"/>
                <a:gd name="T44" fmla="*/ 18 w 223"/>
                <a:gd name="T45" fmla="*/ 26 h 100"/>
                <a:gd name="T46" fmla="*/ 0 w 223"/>
                <a:gd name="T47" fmla="*/ 17 h 10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23"/>
                <a:gd name="T73" fmla="*/ 0 h 100"/>
                <a:gd name="T74" fmla="*/ 223 w 223"/>
                <a:gd name="T75" fmla="*/ 100 h 10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77" name="Freeform 149"/>
            <p:cNvSpPr>
              <a:spLocks/>
            </p:cNvSpPr>
            <p:nvPr/>
          </p:nvSpPr>
          <p:spPr bwMode="auto">
            <a:xfrm>
              <a:off x="10356" y="15246"/>
              <a:ext cx="81" cy="80"/>
            </a:xfrm>
            <a:custGeom>
              <a:avLst/>
              <a:gdLst>
                <a:gd name="T0" fmla="*/ 4 w 176"/>
                <a:gd name="T1" fmla="*/ 31 h 146"/>
                <a:gd name="T2" fmla="*/ 0 w 176"/>
                <a:gd name="T3" fmla="*/ 21 h 146"/>
                <a:gd name="T4" fmla="*/ 4 w 176"/>
                <a:gd name="T5" fmla="*/ 9 h 146"/>
                <a:gd name="T6" fmla="*/ 10 w 176"/>
                <a:gd name="T7" fmla="*/ 5 h 146"/>
                <a:gd name="T8" fmla="*/ 20 w 176"/>
                <a:gd name="T9" fmla="*/ 0 h 146"/>
                <a:gd name="T10" fmla="*/ 27 w 176"/>
                <a:gd name="T11" fmla="*/ 0 h 146"/>
                <a:gd name="T12" fmla="*/ 34 w 176"/>
                <a:gd name="T13" fmla="*/ 5 h 146"/>
                <a:gd name="T14" fmla="*/ 37 w 176"/>
                <a:gd name="T15" fmla="*/ 18 h 146"/>
                <a:gd name="T16" fmla="*/ 34 w 176"/>
                <a:gd name="T17" fmla="*/ 21 h 146"/>
                <a:gd name="T18" fmla="*/ 30 w 176"/>
                <a:gd name="T19" fmla="*/ 26 h 146"/>
                <a:gd name="T20" fmla="*/ 27 w 176"/>
                <a:gd name="T21" fmla="*/ 26 h 146"/>
                <a:gd name="T22" fmla="*/ 27 w 176"/>
                <a:gd name="T23" fmla="*/ 18 h 146"/>
                <a:gd name="T24" fmla="*/ 27 w 176"/>
                <a:gd name="T25" fmla="*/ 13 h 146"/>
                <a:gd name="T26" fmla="*/ 24 w 176"/>
                <a:gd name="T27" fmla="*/ 9 h 146"/>
                <a:gd name="T28" fmla="*/ 20 w 176"/>
                <a:gd name="T29" fmla="*/ 9 h 146"/>
                <a:gd name="T30" fmla="*/ 17 w 176"/>
                <a:gd name="T31" fmla="*/ 13 h 146"/>
                <a:gd name="T32" fmla="*/ 14 w 176"/>
                <a:gd name="T33" fmla="*/ 18 h 146"/>
                <a:gd name="T34" fmla="*/ 10 w 176"/>
                <a:gd name="T35" fmla="*/ 26 h 146"/>
                <a:gd name="T36" fmla="*/ 14 w 176"/>
                <a:gd name="T37" fmla="*/ 31 h 146"/>
                <a:gd name="T38" fmla="*/ 20 w 176"/>
                <a:gd name="T39" fmla="*/ 31 h 146"/>
                <a:gd name="T40" fmla="*/ 24 w 176"/>
                <a:gd name="T41" fmla="*/ 31 h 146"/>
                <a:gd name="T42" fmla="*/ 24 w 176"/>
                <a:gd name="T43" fmla="*/ 39 h 146"/>
                <a:gd name="T44" fmla="*/ 20 w 176"/>
                <a:gd name="T45" fmla="*/ 39 h 146"/>
                <a:gd name="T46" fmla="*/ 17 w 176"/>
                <a:gd name="T47" fmla="*/ 44 h 146"/>
                <a:gd name="T48" fmla="*/ 10 w 176"/>
                <a:gd name="T49" fmla="*/ 44 h 146"/>
                <a:gd name="T50" fmla="*/ 7 w 176"/>
                <a:gd name="T51" fmla="*/ 39 h 146"/>
                <a:gd name="T52" fmla="*/ 4 w 176"/>
                <a:gd name="T53" fmla="*/ 31 h 14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76"/>
                <a:gd name="T82" fmla="*/ 0 h 146"/>
                <a:gd name="T83" fmla="*/ 176 w 176"/>
                <a:gd name="T84" fmla="*/ 146 h 14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78" name="Freeform 150"/>
            <p:cNvSpPr>
              <a:spLocks/>
            </p:cNvSpPr>
            <p:nvPr/>
          </p:nvSpPr>
          <p:spPr bwMode="auto">
            <a:xfrm>
              <a:off x="10356" y="15246"/>
              <a:ext cx="81" cy="80"/>
            </a:xfrm>
            <a:custGeom>
              <a:avLst/>
              <a:gdLst>
                <a:gd name="T0" fmla="*/ 4 w 176"/>
                <a:gd name="T1" fmla="*/ 31 h 146"/>
                <a:gd name="T2" fmla="*/ 0 w 176"/>
                <a:gd name="T3" fmla="*/ 21 h 146"/>
                <a:gd name="T4" fmla="*/ 4 w 176"/>
                <a:gd name="T5" fmla="*/ 9 h 146"/>
                <a:gd name="T6" fmla="*/ 10 w 176"/>
                <a:gd name="T7" fmla="*/ 5 h 146"/>
                <a:gd name="T8" fmla="*/ 20 w 176"/>
                <a:gd name="T9" fmla="*/ 0 h 146"/>
                <a:gd name="T10" fmla="*/ 27 w 176"/>
                <a:gd name="T11" fmla="*/ 0 h 146"/>
                <a:gd name="T12" fmla="*/ 34 w 176"/>
                <a:gd name="T13" fmla="*/ 5 h 146"/>
                <a:gd name="T14" fmla="*/ 37 w 176"/>
                <a:gd name="T15" fmla="*/ 18 h 146"/>
                <a:gd name="T16" fmla="*/ 34 w 176"/>
                <a:gd name="T17" fmla="*/ 21 h 146"/>
                <a:gd name="T18" fmla="*/ 30 w 176"/>
                <a:gd name="T19" fmla="*/ 26 h 146"/>
                <a:gd name="T20" fmla="*/ 27 w 176"/>
                <a:gd name="T21" fmla="*/ 26 h 146"/>
                <a:gd name="T22" fmla="*/ 27 w 176"/>
                <a:gd name="T23" fmla="*/ 18 h 146"/>
                <a:gd name="T24" fmla="*/ 27 w 176"/>
                <a:gd name="T25" fmla="*/ 13 h 146"/>
                <a:gd name="T26" fmla="*/ 24 w 176"/>
                <a:gd name="T27" fmla="*/ 9 h 146"/>
                <a:gd name="T28" fmla="*/ 20 w 176"/>
                <a:gd name="T29" fmla="*/ 9 h 146"/>
                <a:gd name="T30" fmla="*/ 17 w 176"/>
                <a:gd name="T31" fmla="*/ 13 h 146"/>
                <a:gd name="T32" fmla="*/ 14 w 176"/>
                <a:gd name="T33" fmla="*/ 18 h 146"/>
                <a:gd name="T34" fmla="*/ 10 w 176"/>
                <a:gd name="T35" fmla="*/ 26 h 146"/>
                <a:gd name="T36" fmla="*/ 14 w 176"/>
                <a:gd name="T37" fmla="*/ 31 h 146"/>
                <a:gd name="T38" fmla="*/ 14 w 176"/>
                <a:gd name="T39" fmla="*/ 31 h 146"/>
                <a:gd name="T40" fmla="*/ 20 w 176"/>
                <a:gd name="T41" fmla="*/ 31 h 146"/>
                <a:gd name="T42" fmla="*/ 20 w 176"/>
                <a:gd name="T43" fmla="*/ 31 h 146"/>
                <a:gd name="T44" fmla="*/ 24 w 176"/>
                <a:gd name="T45" fmla="*/ 31 h 146"/>
                <a:gd name="T46" fmla="*/ 24 w 176"/>
                <a:gd name="T47" fmla="*/ 39 h 146"/>
                <a:gd name="T48" fmla="*/ 20 w 176"/>
                <a:gd name="T49" fmla="*/ 39 h 146"/>
                <a:gd name="T50" fmla="*/ 17 w 176"/>
                <a:gd name="T51" fmla="*/ 44 h 146"/>
                <a:gd name="T52" fmla="*/ 10 w 176"/>
                <a:gd name="T53" fmla="*/ 44 h 146"/>
                <a:gd name="T54" fmla="*/ 7 w 176"/>
                <a:gd name="T55" fmla="*/ 39 h 146"/>
                <a:gd name="T56" fmla="*/ 4 w 176"/>
                <a:gd name="T57" fmla="*/ 31 h 14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76"/>
                <a:gd name="T88" fmla="*/ 0 h 146"/>
                <a:gd name="T89" fmla="*/ 176 w 176"/>
                <a:gd name="T90" fmla="*/ 146 h 14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79" name="Freeform 151"/>
            <p:cNvSpPr>
              <a:spLocks/>
            </p:cNvSpPr>
            <p:nvPr/>
          </p:nvSpPr>
          <p:spPr bwMode="auto">
            <a:xfrm>
              <a:off x="10650" y="13820"/>
              <a:ext cx="22" cy="1497"/>
            </a:xfrm>
            <a:custGeom>
              <a:avLst/>
              <a:gdLst>
                <a:gd name="T0" fmla="*/ 0 w 48"/>
                <a:gd name="T1" fmla="*/ 827 h 2695"/>
                <a:gd name="T2" fmla="*/ 3 w 48"/>
                <a:gd name="T3" fmla="*/ 45 h 2695"/>
                <a:gd name="T4" fmla="*/ 3 w 48"/>
                <a:gd name="T5" fmla="*/ 23 h 2695"/>
                <a:gd name="T6" fmla="*/ 3 w 48"/>
                <a:gd name="T7" fmla="*/ 9 h 2695"/>
                <a:gd name="T8" fmla="*/ 7 w 48"/>
                <a:gd name="T9" fmla="*/ 0 h 2695"/>
                <a:gd name="T10" fmla="*/ 10 w 48"/>
                <a:gd name="T11" fmla="*/ 49 h 2695"/>
                <a:gd name="T12" fmla="*/ 7 w 48"/>
                <a:gd name="T13" fmla="*/ 832 h 2695"/>
                <a:gd name="T14" fmla="*/ 3 w 48"/>
                <a:gd name="T15" fmla="*/ 832 h 2695"/>
                <a:gd name="T16" fmla="*/ 0 w 48"/>
                <a:gd name="T17" fmla="*/ 832 h 2695"/>
                <a:gd name="T18" fmla="*/ 0 w 48"/>
                <a:gd name="T19" fmla="*/ 827 h 269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8"/>
                <a:gd name="T31" fmla="*/ 0 h 2695"/>
                <a:gd name="T32" fmla="*/ 48 w 48"/>
                <a:gd name="T33" fmla="*/ 2695 h 269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8" h="2695">
                  <a:moveTo>
                    <a:pt x="0" y="2680"/>
                  </a:moveTo>
                  <a:lnTo>
                    <a:pt x="16" y="145"/>
                  </a:lnTo>
                  <a:lnTo>
                    <a:pt x="16" y="73"/>
                  </a:lnTo>
                  <a:lnTo>
                    <a:pt x="16" y="30"/>
                  </a:lnTo>
                  <a:lnTo>
                    <a:pt x="33" y="0"/>
                  </a:lnTo>
                  <a:lnTo>
                    <a:pt x="48" y="160"/>
                  </a:lnTo>
                  <a:lnTo>
                    <a:pt x="33" y="2695"/>
                  </a:lnTo>
                  <a:lnTo>
                    <a:pt x="16" y="2695"/>
                  </a:lnTo>
                  <a:lnTo>
                    <a:pt x="0" y="2695"/>
                  </a:lnTo>
                  <a:lnTo>
                    <a:pt x="0" y="268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80" name="Freeform 152"/>
            <p:cNvSpPr>
              <a:spLocks/>
            </p:cNvSpPr>
            <p:nvPr/>
          </p:nvSpPr>
          <p:spPr bwMode="auto">
            <a:xfrm>
              <a:off x="10688" y="13780"/>
              <a:ext cx="23" cy="1537"/>
            </a:xfrm>
            <a:custGeom>
              <a:avLst/>
              <a:gdLst>
                <a:gd name="T0" fmla="*/ 0 w 48"/>
                <a:gd name="T1" fmla="*/ 0 h 2767"/>
                <a:gd name="T2" fmla="*/ 11 w 48"/>
                <a:gd name="T3" fmla="*/ 4 h 2767"/>
                <a:gd name="T4" fmla="*/ 11 w 48"/>
                <a:gd name="T5" fmla="*/ 9 h 2767"/>
                <a:gd name="T6" fmla="*/ 11 w 48"/>
                <a:gd name="T7" fmla="*/ 13 h 2767"/>
                <a:gd name="T8" fmla="*/ 11 w 48"/>
                <a:gd name="T9" fmla="*/ 27 h 2767"/>
                <a:gd name="T10" fmla="*/ 11 w 48"/>
                <a:gd name="T11" fmla="*/ 40 h 2767"/>
                <a:gd name="T12" fmla="*/ 11 w 48"/>
                <a:gd name="T13" fmla="*/ 58 h 2767"/>
                <a:gd name="T14" fmla="*/ 11 w 48"/>
                <a:gd name="T15" fmla="*/ 81 h 2767"/>
                <a:gd name="T16" fmla="*/ 11 w 48"/>
                <a:gd name="T17" fmla="*/ 107 h 2767"/>
                <a:gd name="T18" fmla="*/ 11 w 48"/>
                <a:gd name="T19" fmla="*/ 134 h 2767"/>
                <a:gd name="T20" fmla="*/ 11 w 48"/>
                <a:gd name="T21" fmla="*/ 166 h 2767"/>
                <a:gd name="T22" fmla="*/ 11 w 48"/>
                <a:gd name="T23" fmla="*/ 201 h 2767"/>
                <a:gd name="T24" fmla="*/ 11 w 48"/>
                <a:gd name="T25" fmla="*/ 272 h 2767"/>
                <a:gd name="T26" fmla="*/ 11 w 48"/>
                <a:gd name="T27" fmla="*/ 349 h 2767"/>
                <a:gd name="T28" fmla="*/ 11 w 48"/>
                <a:gd name="T29" fmla="*/ 424 h 2767"/>
                <a:gd name="T30" fmla="*/ 11 w 48"/>
                <a:gd name="T31" fmla="*/ 501 h 2767"/>
                <a:gd name="T32" fmla="*/ 11 w 48"/>
                <a:gd name="T33" fmla="*/ 577 h 2767"/>
                <a:gd name="T34" fmla="*/ 11 w 48"/>
                <a:gd name="T35" fmla="*/ 648 h 2767"/>
                <a:gd name="T36" fmla="*/ 7 w 48"/>
                <a:gd name="T37" fmla="*/ 679 h 2767"/>
                <a:gd name="T38" fmla="*/ 7 w 48"/>
                <a:gd name="T39" fmla="*/ 710 h 2767"/>
                <a:gd name="T40" fmla="*/ 7 w 48"/>
                <a:gd name="T41" fmla="*/ 742 h 2767"/>
                <a:gd name="T42" fmla="*/ 7 w 48"/>
                <a:gd name="T43" fmla="*/ 769 h 2767"/>
                <a:gd name="T44" fmla="*/ 7 w 48"/>
                <a:gd name="T45" fmla="*/ 787 h 2767"/>
                <a:gd name="T46" fmla="*/ 7 w 48"/>
                <a:gd name="T47" fmla="*/ 809 h 2767"/>
                <a:gd name="T48" fmla="*/ 7 w 48"/>
                <a:gd name="T49" fmla="*/ 822 h 2767"/>
                <a:gd name="T50" fmla="*/ 7 w 48"/>
                <a:gd name="T51" fmla="*/ 835 h 2767"/>
                <a:gd name="T52" fmla="*/ 7 w 48"/>
                <a:gd name="T53" fmla="*/ 840 h 2767"/>
                <a:gd name="T54" fmla="*/ 7 w 48"/>
                <a:gd name="T55" fmla="*/ 845 h 2767"/>
                <a:gd name="T56" fmla="*/ 0 w 48"/>
                <a:gd name="T57" fmla="*/ 854 h 2767"/>
                <a:gd name="T58" fmla="*/ 0 w 48"/>
                <a:gd name="T59" fmla="*/ 849 h 2767"/>
                <a:gd name="T60" fmla="*/ 0 w 48"/>
                <a:gd name="T61" fmla="*/ 840 h 2767"/>
                <a:gd name="T62" fmla="*/ 0 w 48"/>
                <a:gd name="T63" fmla="*/ 832 h 2767"/>
                <a:gd name="T64" fmla="*/ 0 w 48"/>
                <a:gd name="T65" fmla="*/ 813 h 2767"/>
                <a:gd name="T66" fmla="*/ 0 w 48"/>
                <a:gd name="T67" fmla="*/ 795 h 2767"/>
                <a:gd name="T68" fmla="*/ 0 w 48"/>
                <a:gd name="T69" fmla="*/ 773 h 2767"/>
                <a:gd name="T70" fmla="*/ 0 w 48"/>
                <a:gd name="T71" fmla="*/ 747 h 2767"/>
                <a:gd name="T72" fmla="*/ 0 w 48"/>
                <a:gd name="T73" fmla="*/ 720 h 2767"/>
                <a:gd name="T74" fmla="*/ 0 w 48"/>
                <a:gd name="T75" fmla="*/ 688 h 2767"/>
                <a:gd name="T76" fmla="*/ 0 w 48"/>
                <a:gd name="T77" fmla="*/ 653 h 2767"/>
                <a:gd name="T78" fmla="*/ 0 w 48"/>
                <a:gd name="T79" fmla="*/ 581 h 2767"/>
                <a:gd name="T80" fmla="*/ 0 w 48"/>
                <a:gd name="T81" fmla="*/ 505 h 2767"/>
                <a:gd name="T82" fmla="*/ 0 w 48"/>
                <a:gd name="T83" fmla="*/ 424 h 2767"/>
                <a:gd name="T84" fmla="*/ 0 w 48"/>
                <a:gd name="T85" fmla="*/ 344 h 2767"/>
                <a:gd name="T86" fmla="*/ 0 w 48"/>
                <a:gd name="T87" fmla="*/ 268 h 2767"/>
                <a:gd name="T88" fmla="*/ 0 w 48"/>
                <a:gd name="T89" fmla="*/ 197 h 2767"/>
                <a:gd name="T90" fmla="*/ 0 w 48"/>
                <a:gd name="T91" fmla="*/ 166 h 2767"/>
                <a:gd name="T92" fmla="*/ 0 w 48"/>
                <a:gd name="T93" fmla="*/ 129 h 2767"/>
                <a:gd name="T94" fmla="*/ 0 w 48"/>
                <a:gd name="T95" fmla="*/ 102 h 2767"/>
                <a:gd name="T96" fmla="*/ 0 w 48"/>
                <a:gd name="T97" fmla="*/ 76 h 2767"/>
                <a:gd name="T98" fmla="*/ 0 w 48"/>
                <a:gd name="T99" fmla="*/ 54 h 2767"/>
                <a:gd name="T100" fmla="*/ 0 w 48"/>
                <a:gd name="T101" fmla="*/ 36 h 2767"/>
                <a:gd name="T102" fmla="*/ 0 w 48"/>
                <a:gd name="T103" fmla="*/ 18 h 2767"/>
                <a:gd name="T104" fmla="*/ 0 w 48"/>
                <a:gd name="T105" fmla="*/ 9 h 2767"/>
                <a:gd name="T106" fmla="*/ 0 w 48"/>
                <a:gd name="T107" fmla="*/ 0 h 276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48"/>
                <a:gd name="T163" fmla="*/ 0 h 2767"/>
                <a:gd name="T164" fmla="*/ 48 w 48"/>
                <a:gd name="T165" fmla="*/ 2767 h 276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48" h="2767">
                  <a:moveTo>
                    <a:pt x="0" y="0"/>
                  </a:move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87"/>
                  </a:lnTo>
                  <a:lnTo>
                    <a:pt x="48" y="130"/>
                  </a:lnTo>
                  <a:lnTo>
                    <a:pt x="48" y="189"/>
                  </a:lnTo>
                  <a:lnTo>
                    <a:pt x="48" y="261"/>
                  </a:lnTo>
                  <a:lnTo>
                    <a:pt x="48" y="347"/>
                  </a:lnTo>
                  <a:lnTo>
                    <a:pt x="48" y="434"/>
                  </a:lnTo>
                  <a:lnTo>
                    <a:pt x="48" y="536"/>
                  </a:lnTo>
                  <a:lnTo>
                    <a:pt x="48" y="651"/>
                  </a:lnTo>
                  <a:lnTo>
                    <a:pt x="48" y="883"/>
                  </a:lnTo>
                  <a:lnTo>
                    <a:pt x="48" y="1130"/>
                  </a:lnTo>
                  <a:lnTo>
                    <a:pt x="48" y="1376"/>
                  </a:lnTo>
                  <a:lnTo>
                    <a:pt x="48" y="1623"/>
                  </a:lnTo>
                  <a:lnTo>
                    <a:pt x="48" y="1868"/>
                  </a:lnTo>
                  <a:lnTo>
                    <a:pt x="48" y="2101"/>
                  </a:lnTo>
                  <a:lnTo>
                    <a:pt x="31" y="2202"/>
                  </a:lnTo>
                  <a:lnTo>
                    <a:pt x="31" y="2303"/>
                  </a:lnTo>
                  <a:lnTo>
                    <a:pt x="31" y="2404"/>
                  </a:lnTo>
                  <a:lnTo>
                    <a:pt x="31" y="2491"/>
                  </a:lnTo>
                  <a:lnTo>
                    <a:pt x="31" y="2550"/>
                  </a:lnTo>
                  <a:lnTo>
                    <a:pt x="31" y="2621"/>
                  </a:lnTo>
                  <a:lnTo>
                    <a:pt x="31" y="2665"/>
                  </a:lnTo>
                  <a:lnTo>
                    <a:pt x="31" y="2708"/>
                  </a:lnTo>
                  <a:lnTo>
                    <a:pt x="31" y="2723"/>
                  </a:lnTo>
                  <a:lnTo>
                    <a:pt x="31" y="2738"/>
                  </a:lnTo>
                  <a:lnTo>
                    <a:pt x="0" y="2767"/>
                  </a:lnTo>
                  <a:lnTo>
                    <a:pt x="0" y="2752"/>
                  </a:lnTo>
                  <a:lnTo>
                    <a:pt x="0" y="2723"/>
                  </a:lnTo>
                  <a:lnTo>
                    <a:pt x="0" y="2695"/>
                  </a:lnTo>
                  <a:lnTo>
                    <a:pt x="0" y="2636"/>
                  </a:lnTo>
                  <a:lnTo>
                    <a:pt x="0" y="2578"/>
                  </a:lnTo>
                  <a:lnTo>
                    <a:pt x="0" y="2506"/>
                  </a:lnTo>
                  <a:lnTo>
                    <a:pt x="0" y="2419"/>
                  </a:lnTo>
                  <a:lnTo>
                    <a:pt x="0" y="2333"/>
                  </a:lnTo>
                  <a:lnTo>
                    <a:pt x="0" y="2231"/>
                  </a:lnTo>
                  <a:lnTo>
                    <a:pt x="0" y="2116"/>
                  </a:lnTo>
                  <a:lnTo>
                    <a:pt x="0" y="1883"/>
                  </a:lnTo>
                  <a:lnTo>
                    <a:pt x="0" y="1636"/>
                  </a:lnTo>
                  <a:lnTo>
                    <a:pt x="0" y="1376"/>
                  </a:lnTo>
                  <a:lnTo>
                    <a:pt x="0" y="1115"/>
                  </a:lnTo>
                  <a:lnTo>
                    <a:pt x="0" y="868"/>
                  </a:lnTo>
                  <a:lnTo>
                    <a:pt x="0" y="638"/>
                  </a:lnTo>
                  <a:lnTo>
                    <a:pt x="0" y="536"/>
                  </a:lnTo>
                  <a:lnTo>
                    <a:pt x="0" y="419"/>
                  </a:lnTo>
                  <a:lnTo>
                    <a:pt x="0" y="332"/>
                  </a:lnTo>
                  <a:lnTo>
                    <a:pt x="0" y="246"/>
                  </a:lnTo>
                  <a:lnTo>
                    <a:pt x="0" y="174"/>
                  </a:lnTo>
                  <a:lnTo>
                    <a:pt x="0" y="115"/>
                  </a:lnTo>
                  <a:lnTo>
                    <a:pt x="0" y="57"/>
                  </a:lnTo>
                  <a:lnTo>
                    <a:pt x="0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81" name="Freeform 153"/>
            <p:cNvSpPr>
              <a:spLocks/>
            </p:cNvSpPr>
            <p:nvPr/>
          </p:nvSpPr>
          <p:spPr bwMode="auto">
            <a:xfrm>
              <a:off x="10067" y="15205"/>
              <a:ext cx="137" cy="89"/>
            </a:xfrm>
            <a:custGeom>
              <a:avLst/>
              <a:gdLst>
                <a:gd name="T0" fmla="*/ 11 w 288"/>
                <a:gd name="T1" fmla="*/ 46 h 158"/>
                <a:gd name="T2" fmla="*/ 14 w 288"/>
                <a:gd name="T3" fmla="*/ 32 h 158"/>
                <a:gd name="T4" fmla="*/ 14 w 288"/>
                <a:gd name="T5" fmla="*/ 28 h 158"/>
                <a:gd name="T6" fmla="*/ 14 w 288"/>
                <a:gd name="T7" fmla="*/ 18 h 158"/>
                <a:gd name="T8" fmla="*/ 11 w 288"/>
                <a:gd name="T9" fmla="*/ 18 h 158"/>
                <a:gd name="T10" fmla="*/ 8 w 288"/>
                <a:gd name="T11" fmla="*/ 18 h 158"/>
                <a:gd name="T12" fmla="*/ 4 w 288"/>
                <a:gd name="T13" fmla="*/ 23 h 158"/>
                <a:gd name="T14" fmla="*/ 0 w 288"/>
                <a:gd name="T15" fmla="*/ 18 h 158"/>
                <a:gd name="T16" fmla="*/ 4 w 288"/>
                <a:gd name="T17" fmla="*/ 9 h 158"/>
                <a:gd name="T18" fmla="*/ 8 w 288"/>
                <a:gd name="T19" fmla="*/ 4 h 158"/>
                <a:gd name="T20" fmla="*/ 11 w 288"/>
                <a:gd name="T21" fmla="*/ 4 h 158"/>
                <a:gd name="T22" fmla="*/ 14 w 288"/>
                <a:gd name="T23" fmla="*/ 4 h 158"/>
                <a:gd name="T24" fmla="*/ 19 w 288"/>
                <a:gd name="T25" fmla="*/ 9 h 158"/>
                <a:gd name="T26" fmla="*/ 22 w 288"/>
                <a:gd name="T27" fmla="*/ 14 h 158"/>
                <a:gd name="T28" fmla="*/ 22 w 288"/>
                <a:gd name="T29" fmla="*/ 23 h 158"/>
                <a:gd name="T30" fmla="*/ 22 w 288"/>
                <a:gd name="T31" fmla="*/ 37 h 158"/>
                <a:gd name="T32" fmla="*/ 37 w 288"/>
                <a:gd name="T33" fmla="*/ 32 h 158"/>
                <a:gd name="T34" fmla="*/ 51 w 288"/>
                <a:gd name="T35" fmla="*/ 32 h 158"/>
                <a:gd name="T36" fmla="*/ 54 w 288"/>
                <a:gd name="T37" fmla="*/ 23 h 158"/>
                <a:gd name="T38" fmla="*/ 54 w 288"/>
                <a:gd name="T39" fmla="*/ 18 h 158"/>
                <a:gd name="T40" fmla="*/ 54 w 288"/>
                <a:gd name="T41" fmla="*/ 14 h 158"/>
                <a:gd name="T42" fmla="*/ 51 w 288"/>
                <a:gd name="T43" fmla="*/ 9 h 158"/>
                <a:gd name="T44" fmla="*/ 47 w 288"/>
                <a:gd name="T45" fmla="*/ 14 h 158"/>
                <a:gd name="T46" fmla="*/ 43 w 288"/>
                <a:gd name="T47" fmla="*/ 18 h 158"/>
                <a:gd name="T48" fmla="*/ 40 w 288"/>
                <a:gd name="T49" fmla="*/ 18 h 158"/>
                <a:gd name="T50" fmla="*/ 37 w 288"/>
                <a:gd name="T51" fmla="*/ 18 h 158"/>
                <a:gd name="T52" fmla="*/ 37 w 288"/>
                <a:gd name="T53" fmla="*/ 14 h 158"/>
                <a:gd name="T54" fmla="*/ 40 w 288"/>
                <a:gd name="T55" fmla="*/ 9 h 158"/>
                <a:gd name="T56" fmla="*/ 43 w 288"/>
                <a:gd name="T57" fmla="*/ 4 h 158"/>
                <a:gd name="T58" fmla="*/ 51 w 288"/>
                <a:gd name="T59" fmla="*/ 0 h 158"/>
                <a:gd name="T60" fmla="*/ 54 w 288"/>
                <a:gd name="T61" fmla="*/ 0 h 158"/>
                <a:gd name="T62" fmla="*/ 62 w 288"/>
                <a:gd name="T63" fmla="*/ 4 h 158"/>
                <a:gd name="T64" fmla="*/ 65 w 288"/>
                <a:gd name="T65" fmla="*/ 9 h 158"/>
                <a:gd name="T66" fmla="*/ 65 w 288"/>
                <a:gd name="T67" fmla="*/ 23 h 158"/>
                <a:gd name="T68" fmla="*/ 62 w 288"/>
                <a:gd name="T69" fmla="*/ 32 h 158"/>
                <a:gd name="T70" fmla="*/ 51 w 288"/>
                <a:gd name="T71" fmla="*/ 41 h 158"/>
                <a:gd name="T72" fmla="*/ 43 w 288"/>
                <a:gd name="T73" fmla="*/ 46 h 158"/>
                <a:gd name="T74" fmla="*/ 33 w 288"/>
                <a:gd name="T75" fmla="*/ 46 h 158"/>
                <a:gd name="T76" fmla="*/ 22 w 288"/>
                <a:gd name="T77" fmla="*/ 46 h 158"/>
                <a:gd name="T78" fmla="*/ 22 w 288"/>
                <a:gd name="T79" fmla="*/ 41 h 158"/>
                <a:gd name="T80" fmla="*/ 14 w 288"/>
                <a:gd name="T81" fmla="*/ 46 h 158"/>
                <a:gd name="T82" fmla="*/ 14 w 288"/>
                <a:gd name="T83" fmla="*/ 50 h 158"/>
                <a:gd name="T84" fmla="*/ 11 w 288"/>
                <a:gd name="T85" fmla="*/ 46 h 15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88"/>
                <a:gd name="T130" fmla="*/ 0 h 158"/>
                <a:gd name="T131" fmla="*/ 288 w 288"/>
                <a:gd name="T132" fmla="*/ 158 h 15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82" name="Freeform 154"/>
            <p:cNvSpPr>
              <a:spLocks/>
            </p:cNvSpPr>
            <p:nvPr/>
          </p:nvSpPr>
          <p:spPr bwMode="auto">
            <a:xfrm>
              <a:off x="10067" y="15205"/>
              <a:ext cx="137" cy="89"/>
            </a:xfrm>
            <a:custGeom>
              <a:avLst/>
              <a:gdLst>
                <a:gd name="T0" fmla="*/ 11 w 288"/>
                <a:gd name="T1" fmla="*/ 46 h 158"/>
                <a:gd name="T2" fmla="*/ 14 w 288"/>
                <a:gd name="T3" fmla="*/ 32 h 158"/>
                <a:gd name="T4" fmla="*/ 14 w 288"/>
                <a:gd name="T5" fmla="*/ 28 h 158"/>
                <a:gd name="T6" fmla="*/ 14 w 288"/>
                <a:gd name="T7" fmla="*/ 18 h 158"/>
                <a:gd name="T8" fmla="*/ 14 w 288"/>
                <a:gd name="T9" fmla="*/ 18 h 158"/>
                <a:gd name="T10" fmla="*/ 11 w 288"/>
                <a:gd name="T11" fmla="*/ 18 h 158"/>
                <a:gd name="T12" fmla="*/ 8 w 288"/>
                <a:gd name="T13" fmla="*/ 18 h 158"/>
                <a:gd name="T14" fmla="*/ 4 w 288"/>
                <a:gd name="T15" fmla="*/ 23 h 158"/>
                <a:gd name="T16" fmla="*/ 4 w 288"/>
                <a:gd name="T17" fmla="*/ 23 h 158"/>
                <a:gd name="T18" fmla="*/ 0 w 288"/>
                <a:gd name="T19" fmla="*/ 18 h 158"/>
                <a:gd name="T20" fmla="*/ 4 w 288"/>
                <a:gd name="T21" fmla="*/ 9 h 158"/>
                <a:gd name="T22" fmla="*/ 8 w 288"/>
                <a:gd name="T23" fmla="*/ 4 h 158"/>
                <a:gd name="T24" fmla="*/ 11 w 288"/>
                <a:gd name="T25" fmla="*/ 4 h 158"/>
                <a:gd name="T26" fmla="*/ 14 w 288"/>
                <a:gd name="T27" fmla="*/ 4 h 158"/>
                <a:gd name="T28" fmla="*/ 19 w 288"/>
                <a:gd name="T29" fmla="*/ 9 h 158"/>
                <a:gd name="T30" fmla="*/ 22 w 288"/>
                <a:gd name="T31" fmla="*/ 14 h 158"/>
                <a:gd name="T32" fmla="*/ 22 w 288"/>
                <a:gd name="T33" fmla="*/ 23 h 158"/>
                <a:gd name="T34" fmla="*/ 22 w 288"/>
                <a:gd name="T35" fmla="*/ 37 h 158"/>
                <a:gd name="T36" fmla="*/ 37 w 288"/>
                <a:gd name="T37" fmla="*/ 32 h 158"/>
                <a:gd name="T38" fmla="*/ 51 w 288"/>
                <a:gd name="T39" fmla="*/ 32 h 158"/>
                <a:gd name="T40" fmla="*/ 54 w 288"/>
                <a:gd name="T41" fmla="*/ 23 h 158"/>
                <a:gd name="T42" fmla="*/ 54 w 288"/>
                <a:gd name="T43" fmla="*/ 18 h 158"/>
                <a:gd name="T44" fmla="*/ 54 w 288"/>
                <a:gd name="T45" fmla="*/ 14 h 158"/>
                <a:gd name="T46" fmla="*/ 51 w 288"/>
                <a:gd name="T47" fmla="*/ 9 h 158"/>
                <a:gd name="T48" fmla="*/ 47 w 288"/>
                <a:gd name="T49" fmla="*/ 14 h 158"/>
                <a:gd name="T50" fmla="*/ 43 w 288"/>
                <a:gd name="T51" fmla="*/ 18 h 158"/>
                <a:gd name="T52" fmla="*/ 40 w 288"/>
                <a:gd name="T53" fmla="*/ 18 h 158"/>
                <a:gd name="T54" fmla="*/ 37 w 288"/>
                <a:gd name="T55" fmla="*/ 18 h 158"/>
                <a:gd name="T56" fmla="*/ 37 w 288"/>
                <a:gd name="T57" fmla="*/ 14 h 158"/>
                <a:gd name="T58" fmla="*/ 40 w 288"/>
                <a:gd name="T59" fmla="*/ 9 h 158"/>
                <a:gd name="T60" fmla="*/ 43 w 288"/>
                <a:gd name="T61" fmla="*/ 4 h 158"/>
                <a:gd name="T62" fmla="*/ 51 w 288"/>
                <a:gd name="T63" fmla="*/ 0 h 158"/>
                <a:gd name="T64" fmla="*/ 54 w 288"/>
                <a:gd name="T65" fmla="*/ 0 h 158"/>
                <a:gd name="T66" fmla="*/ 62 w 288"/>
                <a:gd name="T67" fmla="*/ 4 h 158"/>
                <a:gd name="T68" fmla="*/ 65 w 288"/>
                <a:gd name="T69" fmla="*/ 9 h 158"/>
                <a:gd name="T70" fmla="*/ 65 w 288"/>
                <a:gd name="T71" fmla="*/ 23 h 158"/>
                <a:gd name="T72" fmla="*/ 62 w 288"/>
                <a:gd name="T73" fmla="*/ 32 h 158"/>
                <a:gd name="T74" fmla="*/ 51 w 288"/>
                <a:gd name="T75" fmla="*/ 41 h 158"/>
                <a:gd name="T76" fmla="*/ 43 w 288"/>
                <a:gd name="T77" fmla="*/ 46 h 158"/>
                <a:gd name="T78" fmla="*/ 33 w 288"/>
                <a:gd name="T79" fmla="*/ 46 h 158"/>
                <a:gd name="T80" fmla="*/ 22 w 288"/>
                <a:gd name="T81" fmla="*/ 46 h 158"/>
                <a:gd name="T82" fmla="*/ 22 w 288"/>
                <a:gd name="T83" fmla="*/ 41 h 158"/>
                <a:gd name="T84" fmla="*/ 14 w 288"/>
                <a:gd name="T85" fmla="*/ 46 h 158"/>
                <a:gd name="T86" fmla="*/ 14 w 288"/>
                <a:gd name="T87" fmla="*/ 50 h 158"/>
                <a:gd name="T88" fmla="*/ 11 w 288"/>
                <a:gd name="T89" fmla="*/ 46 h 15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88"/>
                <a:gd name="T136" fmla="*/ 0 h 158"/>
                <a:gd name="T137" fmla="*/ 288 w 288"/>
                <a:gd name="T138" fmla="*/ 158 h 15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83" name="Freeform 155"/>
            <p:cNvSpPr>
              <a:spLocks/>
            </p:cNvSpPr>
            <p:nvPr/>
          </p:nvSpPr>
          <p:spPr bwMode="auto">
            <a:xfrm>
              <a:off x="10324" y="15205"/>
              <a:ext cx="54" cy="56"/>
            </a:xfrm>
            <a:custGeom>
              <a:avLst/>
              <a:gdLst>
                <a:gd name="T0" fmla="*/ 11 w 112"/>
                <a:gd name="T1" fmla="*/ 31 h 100"/>
                <a:gd name="T2" fmla="*/ 4 w 112"/>
                <a:gd name="T3" fmla="*/ 9 h 100"/>
                <a:gd name="T4" fmla="*/ 0 w 112"/>
                <a:gd name="T5" fmla="*/ 4 h 100"/>
                <a:gd name="T6" fmla="*/ 0 w 112"/>
                <a:gd name="T7" fmla="*/ 0 h 100"/>
                <a:gd name="T8" fmla="*/ 15 w 112"/>
                <a:gd name="T9" fmla="*/ 4 h 100"/>
                <a:gd name="T10" fmla="*/ 26 w 112"/>
                <a:gd name="T11" fmla="*/ 13 h 100"/>
                <a:gd name="T12" fmla="*/ 26 w 112"/>
                <a:gd name="T13" fmla="*/ 17 h 100"/>
                <a:gd name="T14" fmla="*/ 22 w 112"/>
                <a:gd name="T15" fmla="*/ 17 h 100"/>
                <a:gd name="T16" fmla="*/ 19 w 112"/>
                <a:gd name="T17" fmla="*/ 27 h 100"/>
                <a:gd name="T18" fmla="*/ 15 w 112"/>
                <a:gd name="T19" fmla="*/ 31 h 100"/>
                <a:gd name="T20" fmla="*/ 11 w 112"/>
                <a:gd name="T21" fmla="*/ 31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2"/>
                <a:gd name="T34" fmla="*/ 0 h 100"/>
                <a:gd name="T35" fmla="*/ 112 w 112"/>
                <a:gd name="T36" fmla="*/ 100 h 1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84" name="Freeform 156"/>
            <p:cNvSpPr>
              <a:spLocks/>
            </p:cNvSpPr>
            <p:nvPr/>
          </p:nvSpPr>
          <p:spPr bwMode="auto">
            <a:xfrm>
              <a:off x="10324" y="15205"/>
              <a:ext cx="54" cy="56"/>
            </a:xfrm>
            <a:custGeom>
              <a:avLst/>
              <a:gdLst>
                <a:gd name="T0" fmla="*/ 11 w 112"/>
                <a:gd name="T1" fmla="*/ 31 h 100"/>
                <a:gd name="T2" fmla="*/ 4 w 112"/>
                <a:gd name="T3" fmla="*/ 9 h 100"/>
                <a:gd name="T4" fmla="*/ 0 w 112"/>
                <a:gd name="T5" fmla="*/ 4 h 100"/>
                <a:gd name="T6" fmla="*/ 0 w 112"/>
                <a:gd name="T7" fmla="*/ 0 h 100"/>
                <a:gd name="T8" fmla="*/ 0 w 112"/>
                <a:gd name="T9" fmla="*/ 0 h 100"/>
                <a:gd name="T10" fmla="*/ 15 w 112"/>
                <a:gd name="T11" fmla="*/ 4 h 100"/>
                <a:gd name="T12" fmla="*/ 26 w 112"/>
                <a:gd name="T13" fmla="*/ 13 h 100"/>
                <a:gd name="T14" fmla="*/ 26 w 112"/>
                <a:gd name="T15" fmla="*/ 17 h 100"/>
                <a:gd name="T16" fmla="*/ 22 w 112"/>
                <a:gd name="T17" fmla="*/ 17 h 100"/>
                <a:gd name="T18" fmla="*/ 19 w 112"/>
                <a:gd name="T19" fmla="*/ 27 h 100"/>
                <a:gd name="T20" fmla="*/ 15 w 112"/>
                <a:gd name="T21" fmla="*/ 31 h 100"/>
                <a:gd name="T22" fmla="*/ 11 w 112"/>
                <a:gd name="T23" fmla="*/ 31 h 100"/>
                <a:gd name="T24" fmla="*/ 11 w 112"/>
                <a:gd name="T25" fmla="*/ 31 h 1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12"/>
                <a:gd name="T40" fmla="*/ 0 h 100"/>
                <a:gd name="T41" fmla="*/ 112 w 112"/>
                <a:gd name="T42" fmla="*/ 100 h 10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85" name="Freeform 157"/>
            <p:cNvSpPr>
              <a:spLocks/>
            </p:cNvSpPr>
            <p:nvPr/>
          </p:nvSpPr>
          <p:spPr bwMode="auto">
            <a:xfrm>
              <a:off x="10158" y="15029"/>
              <a:ext cx="113" cy="127"/>
            </a:xfrm>
            <a:custGeom>
              <a:avLst/>
              <a:gdLst>
                <a:gd name="T0" fmla="*/ 0 w 240"/>
                <a:gd name="T1" fmla="*/ 62 h 230"/>
                <a:gd name="T2" fmla="*/ 0 w 240"/>
                <a:gd name="T3" fmla="*/ 57 h 230"/>
                <a:gd name="T4" fmla="*/ 4 w 240"/>
                <a:gd name="T5" fmla="*/ 53 h 230"/>
                <a:gd name="T6" fmla="*/ 11 w 240"/>
                <a:gd name="T7" fmla="*/ 40 h 230"/>
                <a:gd name="T8" fmla="*/ 29 w 240"/>
                <a:gd name="T9" fmla="*/ 17 h 230"/>
                <a:gd name="T10" fmla="*/ 46 w 240"/>
                <a:gd name="T11" fmla="*/ 0 h 230"/>
                <a:gd name="T12" fmla="*/ 50 w 240"/>
                <a:gd name="T13" fmla="*/ 4 h 230"/>
                <a:gd name="T14" fmla="*/ 53 w 240"/>
                <a:gd name="T15" fmla="*/ 8 h 230"/>
                <a:gd name="T16" fmla="*/ 46 w 240"/>
                <a:gd name="T17" fmla="*/ 22 h 230"/>
                <a:gd name="T18" fmla="*/ 36 w 240"/>
                <a:gd name="T19" fmla="*/ 40 h 230"/>
                <a:gd name="T20" fmla="*/ 11 w 240"/>
                <a:gd name="T21" fmla="*/ 66 h 230"/>
                <a:gd name="T22" fmla="*/ 8 w 240"/>
                <a:gd name="T23" fmla="*/ 70 h 230"/>
                <a:gd name="T24" fmla="*/ 4 w 240"/>
                <a:gd name="T25" fmla="*/ 70 h 230"/>
                <a:gd name="T26" fmla="*/ 0 w 240"/>
                <a:gd name="T27" fmla="*/ 62 h 23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40"/>
                <a:gd name="T43" fmla="*/ 0 h 230"/>
                <a:gd name="T44" fmla="*/ 240 w 240"/>
                <a:gd name="T45" fmla="*/ 230 h 23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40" h="230">
                  <a:moveTo>
                    <a:pt x="0" y="202"/>
                  </a:moveTo>
                  <a:lnTo>
                    <a:pt x="0" y="187"/>
                  </a:lnTo>
                  <a:lnTo>
                    <a:pt x="17" y="173"/>
                  </a:lnTo>
                  <a:lnTo>
                    <a:pt x="48" y="130"/>
                  </a:lnTo>
                  <a:lnTo>
                    <a:pt x="129" y="57"/>
                  </a:lnTo>
                  <a:lnTo>
                    <a:pt x="209" y="0"/>
                  </a:lnTo>
                  <a:lnTo>
                    <a:pt x="225" y="13"/>
                  </a:lnTo>
                  <a:lnTo>
                    <a:pt x="240" y="28"/>
                  </a:lnTo>
                  <a:lnTo>
                    <a:pt x="209" y="72"/>
                  </a:lnTo>
                  <a:lnTo>
                    <a:pt x="161" y="130"/>
                  </a:lnTo>
                  <a:lnTo>
                    <a:pt x="48" y="217"/>
                  </a:lnTo>
                  <a:lnTo>
                    <a:pt x="33" y="230"/>
                  </a:lnTo>
                  <a:lnTo>
                    <a:pt x="17" y="230"/>
                  </a:lnTo>
                  <a:lnTo>
                    <a:pt x="0" y="2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86" name="Freeform 158"/>
            <p:cNvSpPr>
              <a:spLocks/>
            </p:cNvSpPr>
            <p:nvPr/>
          </p:nvSpPr>
          <p:spPr bwMode="auto">
            <a:xfrm>
              <a:off x="10392" y="15020"/>
              <a:ext cx="53" cy="105"/>
            </a:xfrm>
            <a:custGeom>
              <a:avLst/>
              <a:gdLst>
                <a:gd name="T0" fmla="*/ 0 w 113"/>
                <a:gd name="T1" fmla="*/ 49 h 188"/>
                <a:gd name="T2" fmla="*/ 0 w 113"/>
                <a:gd name="T3" fmla="*/ 41 h 188"/>
                <a:gd name="T4" fmla="*/ 0 w 113"/>
                <a:gd name="T5" fmla="*/ 27 h 188"/>
                <a:gd name="T6" fmla="*/ 4 w 113"/>
                <a:gd name="T7" fmla="*/ 27 h 188"/>
                <a:gd name="T8" fmla="*/ 4 w 113"/>
                <a:gd name="T9" fmla="*/ 41 h 188"/>
                <a:gd name="T10" fmla="*/ 7 w 113"/>
                <a:gd name="T11" fmla="*/ 45 h 188"/>
                <a:gd name="T12" fmla="*/ 11 w 113"/>
                <a:gd name="T13" fmla="*/ 45 h 188"/>
                <a:gd name="T14" fmla="*/ 14 w 113"/>
                <a:gd name="T15" fmla="*/ 45 h 188"/>
                <a:gd name="T16" fmla="*/ 18 w 113"/>
                <a:gd name="T17" fmla="*/ 41 h 188"/>
                <a:gd name="T18" fmla="*/ 14 w 113"/>
                <a:gd name="T19" fmla="*/ 32 h 188"/>
                <a:gd name="T20" fmla="*/ 11 w 113"/>
                <a:gd name="T21" fmla="*/ 22 h 188"/>
                <a:gd name="T22" fmla="*/ 4 w 113"/>
                <a:gd name="T23" fmla="*/ 4 h 188"/>
                <a:gd name="T24" fmla="*/ 4 w 113"/>
                <a:gd name="T25" fmla="*/ 0 h 188"/>
                <a:gd name="T26" fmla="*/ 7 w 113"/>
                <a:gd name="T27" fmla="*/ 0 h 188"/>
                <a:gd name="T28" fmla="*/ 14 w 113"/>
                <a:gd name="T29" fmla="*/ 13 h 188"/>
                <a:gd name="T30" fmla="*/ 21 w 113"/>
                <a:gd name="T31" fmla="*/ 27 h 188"/>
                <a:gd name="T32" fmla="*/ 25 w 113"/>
                <a:gd name="T33" fmla="*/ 41 h 188"/>
                <a:gd name="T34" fmla="*/ 21 w 113"/>
                <a:gd name="T35" fmla="*/ 54 h 188"/>
                <a:gd name="T36" fmla="*/ 18 w 113"/>
                <a:gd name="T37" fmla="*/ 59 h 188"/>
                <a:gd name="T38" fmla="*/ 11 w 113"/>
                <a:gd name="T39" fmla="*/ 59 h 188"/>
                <a:gd name="T40" fmla="*/ 4 w 113"/>
                <a:gd name="T41" fmla="*/ 54 h 188"/>
                <a:gd name="T42" fmla="*/ 0 w 113"/>
                <a:gd name="T43" fmla="*/ 49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88"/>
                <a:gd name="T68" fmla="*/ 113 w 113"/>
                <a:gd name="T69" fmla="*/ 188 h 18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87" name="Freeform 159"/>
            <p:cNvSpPr>
              <a:spLocks/>
            </p:cNvSpPr>
            <p:nvPr/>
          </p:nvSpPr>
          <p:spPr bwMode="auto">
            <a:xfrm>
              <a:off x="10392" y="15020"/>
              <a:ext cx="53" cy="105"/>
            </a:xfrm>
            <a:custGeom>
              <a:avLst/>
              <a:gdLst>
                <a:gd name="T0" fmla="*/ 0 w 113"/>
                <a:gd name="T1" fmla="*/ 49 h 188"/>
                <a:gd name="T2" fmla="*/ 0 w 113"/>
                <a:gd name="T3" fmla="*/ 41 h 188"/>
                <a:gd name="T4" fmla="*/ 0 w 113"/>
                <a:gd name="T5" fmla="*/ 27 h 188"/>
                <a:gd name="T6" fmla="*/ 4 w 113"/>
                <a:gd name="T7" fmla="*/ 27 h 188"/>
                <a:gd name="T8" fmla="*/ 4 w 113"/>
                <a:gd name="T9" fmla="*/ 41 h 188"/>
                <a:gd name="T10" fmla="*/ 7 w 113"/>
                <a:gd name="T11" fmla="*/ 45 h 188"/>
                <a:gd name="T12" fmla="*/ 11 w 113"/>
                <a:gd name="T13" fmla="*/ 45 h 188"/>
                <a:gd name="T14" fmla="*/ 14 w 113"/>
                <a:gd name="T15" fmla="*/ 45 h 188"/>
                <a:gd name="T16" fmla="*/ 18 w 113"/>
                <a:gd name="T17" fmla="*/ 41 h 188"/>
                <a:gd name="T18" fmla="*/ 14 w 113"/>
                <a:gd name="T19" fmla="*/ 32 h 188"/>
                <a:gd name="T20" fmla="*/ 11 w 113"/>
                <a:gd name="T21" fmla="*/ 22 h 188"/>
                <a:gd name="T22" fmla="*/ 4 w 113"/>
                <a:gd name="T23" fmla="*/ 4 h 188"/>
                <a:gd name="T24" fmla="*/ 4 w 113"/>
                <a:gd name="T25" fmla="*/ 0 h 188"/>
                <a:gd name="T26" fmla="*/ 7 w 113"/>
                <a:gd name="T27" fmla="*/ 0 h 188"/>
                <a:gd name="T28" fmla="*/ 14 w 113"/>
                <a:gd name="T29" fmla="*/ 13 h 188"/>
                <a:gd name="T30" fmla="*/ 21 w 113"/>
                <a:gd name="T31" fmla="*/ 27 h 188"/>
                <a:gd name="T32" fmla="*/ 25 w 113"/>
                <a:gd name="T33" fmla="*/ 41 h 188"/>
                <a:gd name="T34" fmla="*/ 21 w 113"/>
                <a:gd name="T35" fmla="*/ 54 h 188"/>
                <a:gd name="T36" fmla="*/ 18 w 113"/>
                <a:gd name="T37" fmla="*/ 59 h 188"/>
                <a:gd name="T38" fmla="*/ 11 w 113"/>
                <a:gd name="T39" fmla="*/ 59 h 188"/>
                <a:gd name="T40" fmla="*/ 4 w 113"/>
                <a:gd name="T41" fmla="*/ 54 h 188"/>
                <a:gd name="T42" fmla="*/ 0 w 113"/>
                <a:gd name="T43" fmla="*/ 49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88"/>
                <a:gd name="T68" fmla="*/ 113 w 113"/>
                <a:gd name="T69" fmla="*/ 188 h 18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88" name="Freeform 160"/>
            <p:cNvSpPr>
              <a:spLocks/>
            </p:cNvSpPr>
            <p:nvPr/>
          </p:nvSpPr>
          <p:spPr bwMode="auto">
            <a:xfrm>
              <a:off x="10165" y="15037"/>
              <a:ext cx="54" cy="47"/>
            </a:xfrm>
            <a:custGeom>
              <a:avLst/>
              <a:gdLst>
                <a:gd name="T0" fmla="*/ 0 w 112"/>
                <a:gd name="T1" fmla="*/ 25 h 87"/>
                <a:gd name="T2" fmla="*/ 22 w 112"/>
                <a:gd name="T3" fmla="*/ 0 h 87"/>
                <a:gd name="T4" fmla="*/ 26 w 112"/>
                <a:gd name="T5" fmla="*/ 0 h 87"/>
                <a:gd name="T6" fmla="*/ 15 w 112"/>
                <a:gd name="T7" fmla="*/ 17 h 87"/>
                <a:gd name="T8" fmla="*/ 7 w 112"/>
                <a:gd name="T9" fmla="*/ 22 h 87"/>
                <a:gd name="T10" fmla="*/ 0 w 112"/>
                <a:gd name="T11" fmla="*/ 25 h 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2"/>
                <a:gd name="T19" fmla="*/ 0 h 87"/>
                <a:gd name="T20" fmla="*/ 112 w 112"/>
                <a:gd name="T21" fmla="*/ 87 h 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2" h="87">
                  <a:moveTo>
                    <a:pt x="0" y="87"/>
                  </a:moveTo>
                  <a:lnTo>
                    <a:pt x="96" y="0"/>
                  </a:lnTo>
                  <a:lnTo>
                    <a:pt x="112" y="0"/>
                  </a:lnTo>
                  <a:lnTo>
                    <a:pt x="64" y="59"/>
                  </a:lnTo>
                  <a:lnTo>
                    <a:pt x="31" y="74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89" name="Freeform 161"/>
            <p:cNvSpPr>
              <a:spLocks/>
            </p:cNvSpPr>
            <p:nvPr/>
          </p:nvSpPr>
          <p:spPr bwMode="auto">
            <a:xfrm>
              <a:off x="10445" y="15029"/>
              <a:ext cx="83" cy="55"/>
            </a:xfrm>
            <a:custGeom>
              <a:avLst/>
              <a:gdLst>
                <a:gd name="T0" fmla="*/ 0 w 175"/>
                <a:gd name="T1" fmla="*/ 4 h 100"/>
                <a:gd name="T2" fmla="*/ 0 w 175"/>
                <a:gd name="T3" fmla="*/ 0 h 100"/>
                <a:gd name="T4" fmla="*/ 4 w 175"/>
                <a:gd name="T5" fmla="*/ 0 h 100"/>
                <a:gd name="T6" fmla="*/ 14 w 175"/>
                <a:gd name="T7" fmla="*/ 13 h 100"/>
                <a:gd name="T8" fmla="*/ 22 w 175"/>
                <a:gd name="T9" fmla="*/ 17 h 100"/>
                <a:gd name="T10" fmla="*/ 25 w 175"/>
                <a:gd name="T11" fmla="*/ 17 h 100"/>
                <a:gd name="T12" fmla="*/ 28 w 175"/>
                <a:gd name="T13" fmla="*/ 17 h 100"/>
                <a:gd name="T14" fmla="*/ 32 w 175"/>
                <a:gd name="T15" fmla="*/ 13 h 100"/>
                <a:gd name="T16" fmla="*/ 28 w 175"/>
                <a:gd name="T17" fmla="*/ 8 h 100"/>
                <a:gd name="T18" fmla="*/ 25 w 175"/>
                <a:gd name="T19" fmla="*/ 8 h 100"/>
                <a:gd name="T20" fmla="*/ 25 w 175"/>
                <a:gd name="T21" fmla="*/ 4 h 100"/>
                <a:gd name="T22" fmla="*/ 28 w 175"/>
                <a:gd name="T23" fmla="*/ 0 h 100"/>
                <a:gd name="T24" fmla="*/ 32 w 175"/>
                <a:gd name="T25" fmla="*/ 0 h 100"/>
                <a:gd name="T26" fmla="*/ 39 w 175"/>
                <a:gd name="T27" fmla="*/ 8 h 100"/>
                <a:gd name="T28" fmla="*/ 39 w 175"/>
                <a:gd name="T29" fmla="*/ 17 h 100"/>
                <a:gd name="T30" fmla="*/ 39 w 175"/>
                <a:gd name="T31" fmla="*/ 22 h 100"/>
                <a:gd name="T32" fmla="*/ 36 w 175"/>
                <a:gd name="T33" fmla="*/ 30 h 100"/>
                <a:gd name="T34" fmla="*/ 32 w 175"/>
                <a:gd name="T35" fmla="*/ 30 h 100"/>
                <a:gd name="T36" fmla="*/ 22 w 175"/>
                <a:gd name="T37" fmla="*/ 30 h 100"/>
                <a:gd name="T38" fmla="*/ 11 w 175"/>
                <a:gd name="T39" fmla="*/ 22 h 100"/>
                <a:gd name="T40" fmla="*/ 7 w 175"/>
                <a:gd name="T41" fmla="*/ 13 h 100"/>
                <a:gd name="T42" fmla="*/ 0 w 175"/>
                <a:gd name="T43" fmla="*/ 4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5"/>
                <a:gd name="T67" fmla="*/ 0 h 100"/>
                <a:gd name="T68" fmla="*/ 175 w 175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90" name="Freeform 162"/>
            <p:cNvSpPr>
              <a:spLocks/>
            </p:cNvSpPr>
            <p:nvPr/>
          </p:nvSpPr>
          <p:spPr bwMode="auto">
            <a:xfrm>
              <a:off x="10445" y="15029"/>
              <a:ext cx="83" cy="55"/>
            </a:xfrm>
            <a:custGeom>
              <a:avLst/>
              <a:gdLst>
                <a:gd name="T0" fmla="*/ 0 w 175"/>
                <a:gd name="T1" fmla="*/ 4 h 100"/>
                <a:gd name="T2" fmla="*/ 0 w 175"/>
                <a:gd name="T3" fmla="*/ 0 h 100"/>
                <a:gd name="T4" fmla="*/ 4 w 175"/>
                <a:gd name="T5" fmla="*/ 0 h 100"/>
                <a:gd name="T6" fmla="*/ 14 w 175"/>
                <a:gd name="T7" fmla="*/ 13 h 100"/>
                <a:gd name="T8" fmla="*/ 22 w 175"/>
                <a:gd name="T9" fmla="*/ 17 h 100"/>
                <a:gd name="T10" fmla="*/ 25 w 175"/>
                <a:gd name="T11" fmla="*/ 17 h 100"/>
                <a:gd name="T12" fmla="*/ 28 w 175"/>
                <a:gd name="T13" fmla="*/ 17 h 100"/>
                <a:gd name="T14" fmla="*/ 32 w 175"/>
                <a:gd name="T15" fmla="*/ 13 h 100"/>
                <a:gd name="T16" fmla="*/ 28 w 175"/>
                <a:gd name="T17" fmla="*/ 8 h 100"/>
                <a:gd name="T18" fmla="*/ 25 w 175"/>
                <a:gd name="T19" fmla="*/ 8 h 100"/>
                <a:gd name="T20" fmla="*/ 25 w 175"/>
                <a:gd name="T21" fmla="*/ 4 h 100"/>
                <a:gd name="T22" fmla="*/ 28 w 175"/>
                <a:gd name="T23" fmla="*/ 0 h 100"/>
                <a:gd name="T24" fmla="*/ 32 w 175"/>
                <a:gd name="T25" fmla="*/ 0 h 100"/>
                <a:gd name="T26" fmla="*/ 39 w 175"/>
                <a:gd name="T27" fmla="*/ 8 h 100"/>
                <a:gd name="T28" fmla="*/ 39 w 175"/>
                <a:gd name="T29" fmla="*/ 17 h 100"/>
                <a:gd name="T30" fmla="*/ 39 w 175"/>
                <a:gd name="T31" fmla="*/ 22 h 100"/>
                <a:gd name="T32" fmla="*/ 36 w 175"/>
                <a:gd name="T33" fmla="*/ 30 h 100"/>
                <a:gd name="T34" fmla="*/ 32 w 175"/>
                <a:gd name="T35" fmla="*/ 30 h 100"/>
                <a:gd name="T36" fmla="*/ 22 w 175"/>
                <a:gd name="T37" fmla="*/ 30 h 100"/>
                <a:gd name="T38" fmla="*/ 11 w 175"/>
                <a:gd name="T39" fmla="*/ 22 h 100"/>
                <a:gd name="T40" fmla="*/ 7 w 175"/>
                <a:gd name="T41" fmla="*/ 13 h 100"/>
                <a:gd name="T42" fmla="*/ 0 w 175"/>
                <a:gd name="T43" fmla="*/ 4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5"/>
                <a:gd name="T67" fmla="*/ 0 h 100"/>
                <a:gd name="T68" fmla="*/ 175 w 175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91" name="Freeform 163"/>
            <p:cNvSpPr>
              <a:spLocks/>
            </p:cNvSpPr>
            <p:nvPr/>
          </p:nvSpPr>
          <p:spPr bwMode="auto">
            <a:xfrm>
              <a:off x="9863" y="15037"/>
              <a:ext cx="24" cy="47"/>
            </a:xfrm>
            <a:custGeom>
              <a:avLst/>
              <a:gdLst>
                <a:gd name="T0" fmla="*/ 0 w 48"/>
                <a:gd name="T1" fmla="*/ 0 h 87"/>
                <a:gd name="T2" fmla="*/ 8 w 48"/>
                <a:gd name="T3" fmla="*/ 4 h 87"/>
                <a:gd name="T4" fmla="*/ 12 w 48"/>
                <a:gd name="T5" fmla="*/ 9 h 87"/>
                <a:gd name="T6" fmla="*/ 12 w 48"/>
                <a:gd name="T7" fmla="*/ 25 h 87"/>
                <a:gd name="T8" fmla="*/ 0 w 48"/>
                <a:gd name="T9" fmla="*/ 13 h 87"/>
                <a:gd name="T10" fmla="*/ 0 w 48"/>
                <a:gd name="T11" fmla="*/ 9 h 87"/>
                <a:gd name="T12" fmla="*/ 0 w 48"/>
                <a:gd name="T13" fmla="*/ 4 h 87"/>
                <a:gd name="T14" fmla="*/ 0 w 48"/>
                <a:gd name="T15" fmla="*/ 0 h 8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87"/>
                <a:gd name="T26" fmla="*/ 48 w 48"/>
                <a:gd name="T27" fmla="*/ 87 h 8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87">
                  <a:moveTo>
                    <a:pt x="0" y="0"/>
                  </a:moveTo>
                  <a:lnTo>
                    <a:pt x="31" y="15"/>
                  </a:lnTo>
                  <a:lnTo>
                    <a:pt x="48" y="30"/>
                  </a:lnTo>
                  <a:lnTo>
                    <a:pt x="48" y="87"/>
                  </a:lnTo>
                  <a:lnTo>
                    <a:pt x="0" y="44"/>
                  </a:lnTo>
                  <a:lnTo>
                    <a:pt x="0" y="30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92" name="Freeform 164"/>
            <p:cNvSpPr>
              <a:spLocks/>
            </p:cNvSpPr>
            <p:nvPr/>
          </p:nvSpPr>
          <p:spPr bwMode="auto">
            <a:xfrm>
              <a:off x="10324" y="14988"/>
              <a:ext cx="61" cy="87"/>
            </a:xfrm>
            <a:custGeom>
              <a:avLst/>
              <a:gdLst>
                <a:gd name="T0" fmla="*/ 0 w 129"/>
                <a:gd name="T1" fmla="*/ 43 h 161"/>
                <a:gd name="T2" fmla="*/ 0 w 129"/>
                <a:gd name="T3" fmla="*/ 38 h 161"/>
                <a:gd name="T4" fmla="*/ 0 w 129"/>
                <a:gd name="T5" fmla="*/ 30 h 161"/>
                <a:gd name="T6" fmla="*/ 0 w 129"/>
                <a:gd name="T7" fmla="*/ 22 h 161"/>
                <a:gd name="T8" fmla="*/ 4 w 129"/>
                <a:gd name="T9" fmla="*/ 17 h 161"/>
                <a:gd name="T10" fmla="*/ 8 w 129"/>
                <a:gd name="T11" fmla="*/ 17 h 161"/>
                <a:gd name="T12" fmla="*/ 8 w 129"/>
                <a:gd name="T13" fmla="*/ 22 h 161"/>
                <a:gd name="T14" fmla="*/ 8 w 129"/>
                <a:gd name="T15" fmla="*/ 30 h 161"/>
                <a:gd name="T16" fmla="*/ 8 w 129"/>
                <a:gd name="T17" fmla="*/ 38 h 161"/>
                <a:gd name="T18" fmla="*/ 11 w 129"/>
                <a:gd name="T19" fmla="*/ 38 h 161"/>
                <a:gd name="T20" fmla="*/ 14 w 129"/>
                <a:gd name="T21" fmla="*/ 38 h 161"/>
                <a:gd name="T22" fmla="*/ 21 w 129"/>
                <a:gd name="T23" fmla="*/ 30 h 161"/>
                <a:gd name="T24" fmla="*/ 21 w 129"/>
                <a:gd name="T25" fmla="*/ 17 h 161"/>
                <a:gd name="T26" fmla="*/ 21 w 129"/>
                <a:gd name="T27" fmla="*/ 0 h 161"/>
                <a:gd name="T28" fmla="*/ 25 w 129"/>
                <a:gd name="T29" fmla="*/ 0 h 161"/>
                <a:gd name="T30" fmla="*/ 29 w 129"/>
                <a:gd name="T31" fmla="*/ 9 h 161"/>
                <a:gd name="T32" fmla="*/ 29 w 129"/>
                <a:gd name="T33" fmla="*/ 22 h 161"/>
                <a:gd name="T34" fmla="*/ 29 w 129"/>
                <a:gd name="T35" fmla="*/ 30 h 161"/>
                <a:gd name="T36" fmla="*/ 25 w 129"/>
                <a:gd name="T37" fmla="*/ 43 h 161"/>
                <a:gd name="T38" fmla="*/ 18 w 129"/>
                <a:gd name="T39" fmla="*/ 47 h 161"/>
                <a:gd name="T40" fmla="*/ 14 w 129"/>
                <a:gd name="T41" fmla="*/ 47 h 161"/>
                <a:gd name="T42" fmla="*/ 8 w 129"/>
                <a:gd name="T43" fmla="*/ 47 h 161"/>
                <a:gd name="T44" fmla="*/ 0 w 129"/>
                <a:gd name="T45" fmla="*/ 43 h 16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9"/>
                <a:gd name="T70" fmla="*/ 0 h 161"/>
                <a:gd name="T71" fmla="*/ 129 w 129"/>
                <a:gd name="T72" fmla="*/ 161 h 16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93" name="Freeform 165"/>
            <p:cNvSpPr>
              <a:spLocks/>
            </p:cNvSpPr>
            <p:nvPr/>
          </p:nvSpPr>
          <p:spPr bwMode="auto">
            <a:xfrm>
              <a:off x="10324" y="14988"/>
              <a:ext cx="61" cy="87"/>
            </a:xfrm>
            <a:custGeom>
              <a:avLst/>
              <a:gdLst>
                <a:gd name="T0" fmla="*/ 0 w 129"/>
                <a:gd name="T1" fmla="*/ 43 h 161"/>
                <a:gd name="T2" fmla="*/ 0 w 129"/>
                <a:gd name="T3" fmla="*/ 38 h 161"/>
                <a:gd name="T4" fmla="*/ 0 w 129"/>
                <a:gd name="T5" fmla="*/ 30 h 161"/>
                <a:gd name="T6" fmla="*/ 0 w 129"/>
                <a:gd name="T7" fmla="*/ 22 h 161"/>
                <a:gd name="T8" fmla="*/ 4 w 129"/>
                <a:gd name="T9" fmla="*/ 17 h 161"/>
                <a:gd name="T10" fmla="*/ 8 w 129"/>
                <a:gd name="T11" fmla="*/ 17 h 161"/>
                <a:gd name="T12" fmla="*/ 8 w 129"/>
                <a:gd name="T13" fmla="*/ 22 h 161"/>
                <a:gd name="T14" fmla="*/ 8 w 129"/>
                <a:gd name="T15" fmla="*/ 30 h 161"/>
                <a:gd name="T16" fmla="*/ 8 w 129"/>
                <a:gd name="T17" fmla="*/ 38 h 161"/>
                <a:gd name="T18" fmla="*/ 11 w 129"/>
                <a:gd name="T19" fmla="*/ 38 h 161"/>
                <a:gd name="T20" fmla="*/ 14 w 129"/>
                <a:gd name="T21" fmla="*/ 38 h 161"/>
                <a:gd name="T22" fmla="*/ 21 w 129"/>
                <a:gd name="T23" fmla="*/ 30 h 161"/>
                <a:gd name="T24" fmla="*/ 21 w 129"/>
                <a:gd name="T25" fmla="*/ 17 h 161"/>
                <a:gd name="T26" fmla="*/ 21 w 129"/>
                <a:gd name="T27" fmla="*/ 0 h 161"/>
                <a:gd name="T28" fmla="*/ 25 w 129"/>
                <a:gd name="T29" fmla="*/ 0 h 161"/>
                <a:gd name="T30" fmla="*/ 25 w 129"/>
                <a:gd name="T31" fmla="*/ 0 h 161"/>
                <a:gd name="T32" fmla="*/ 29 w 129"/>
                <a:gd name="T33" fmla="*/ 9 h 161"/>
                <a:gd name="T34" fmla="*/ 29 w 129"/>
                <a:gd name="T35" fmla="*/ 22 h 161"/>
                <a:gd name="T36" fmla="*/ 29 w 129"/>
                <a:gd name="T37" fmla="*/ 30 h 161"/>
                <a:gd name="T38" fmla="*/ 25 w 129"/>
                <a:gd name="T39" fmla="*/ 43 h 161"/>
                <a:gd name="T40" fmla="*/ 18 w 129"/>
                <a:gd name="T41" fmla="*/ 47 h 161"/>
                <a:gd name="T42" fmla="*/ 14 w 129"/>
                <a:gd name="T43" fmla="*/ 47 h 161"/>
                <a:gd name="T44" fmla="*/ 8 w 129"/>
                <a:gd name="T45" fmla="*/ 47 h 161"/>
                <a:gd name="T46" fmla="*/ 0 w 129"/>
                <a:gd name="T47" fmla="*/ 43 h 16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29"/>
                <a:gd name="T73" fmla="*/ 0 h 161"/>
                <a:gd name="T74" fmla="*/ 129 w 129"/>
                <a:gd name="T75" fmla="*/ 161 h 16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94" name="Freeform 166"/>
            <p:cNvSpPr>
              <a:spLocks/>
            </p:cNvSpPr>
            <p:nvPr/>
          </p:nvSpPr>
          <p:spPr bwMode="auto">
            <a:xfrm>
              <a:off x="9787" y="14641"/>
              <a:ext cx="410" cy="427"/>
            </a:xfrm>
            <a:custGeom>
              <a:avLst/>
              <a:gdLst>
                <a:gd name="T0" fmla="*/ 0 w 866"/>
                <a:gd name="T1" fmla="*/ 224 h 768"/>
                <a:gd name="T2" fmla="*/ 11 w 866"/>
                <a:gd name="T3" fmla="*/ 224 h 768"/>
                <a:gd name="T4" fmla="*/ 21 w 866"/>
                <a:gd name="T5" fmla="*/ 215 h 768"/>
                <a:gd name="T6" fmla="*/ 29 w 866"/>
                <a:gd name="T7" fmla="*/ 161 h 768"/>
                <a:gd name="T8" fmla="*/ 58 w 866"/>
                <a:gd name="T9" fmla="*/ 130 h 768"/>
                <a:gd name="T10" fmla="*/ 97 w 866"/>
                <a:gd name="T11" fmla="*/ 134 h 768"/>
                <a:gd name="T12" fmla="*/ 140 w 866"/>
                <a:gd name="T13" fmla="*/ 175 h 768"/>
                <a:gd name="T14" fmla="*/ 104 w 866"/>
                <a:gd name="T15" fmla="*/ 103 h 768"/>
                <a:gd name="T16" fmla="*/ 101 w 866"/>
                <a:gd name="T17" fmla="*/ 67 h 768"/>
                <a:gd name="T18" fmla="*/ 122 w 866"/>
                <a:gd name="T19" fmla="*/ 36 h 768"/>
                <a:gd name="T20" fmla="*/ 154 w 866"/>
                <a:gd name="T21" fmla="*/ 27 h 768"/>
                <a:gd name="T22" fmla="*/ 183 w 866"/>
                <a:gd name="T23" fmla="*/ 13 h 768"/>
                <a:gd name="T24" fmla="*/ 173 w 866"/>
                <a:gd name="T25" fmla="*/ 13 h 768"/>
                <a:gd name="T26" fmla="*/ 187 w 866"/>
                <a:gd name="T27" fmla="*/ 0 h 768"/>
                <a:gd name="T28" fmla="*/ 194 w 866"/>
                <a:gd name="T29" fmla="*/ 9 h 768"/>
                <a:gd name="T30" fmla="*/ 176 w 866"/>
                <a:gd name="T31" fmla="*/ 31 h 768"/>
                <a:gd name="T32" fmla="*/ 158 w 866"/>
                <a:gd name="T33" fmla="*/ 45 h 768"/>
                <a:gd name="T34" fmla="*/ 173 w 866"/>
                <a:gd name="T35" fmla="*/ 58 h 768"/>
                <a:gd name="T36" fmla="*/ 173 w 866"/>
                <a:gd name="T37" fmla="*/ 85 h 768"/>
                <a:gd name="T38" fmla="*/ 147 w 866"/>
                <a:gd name="T39" fmla="*/ 98 h 768"/>
                <a:gd name="T40" fmla="*/ 133 w 866"/>
                <a:gd name="T41" fmla="*/ 85 h 768"/>
                <a:gd name="T42" fmla="*/ 143 w 866"/>
                <a:gd name="T43" fmla="*/ 85 h 768"/>
                <a:gd name="T44" fmla="*/ 154 w 866"/>
                <a:gd name="T45" fmla="*/ 72 h 768"/>
                <a:gd name="T46" fmla="*/ 136 w 866"/>
                <a:gd name="T47" fmla="*/ 53 h 768"/>
                <a:gd name="T48" fmla="*/ 118 w 866"/>
                <a:gd name="T49" fmla="*/ 63 h 768"/>
                <a:gd name="T50" fmla="*/ 115 w 866"/>
                <a:gd name="T51" fmla="*/ 112 h 768"/>
                <a:gd name="T52" fmla="*/ 130 w 866"/>
                <a:gd name="T53" fmla="*/ 143 h 768"/>
                <a:gd name="T54" fmla="*/ 126 w 866"/>
                <a:gd name="T55" fmla="*/ 117 h 768"/>
                <a:gd name="T56" fmla="*/ 122 w 866"/>
                <a:gd name="T57" fmla="*/ 85 h 768"/>
                <a:gd name="T58" fmla="*/ 136 w 866"/>
                <a:gd name="T59" fmla="*/ 139 h 768"/>
                <a:gd name="T60" fmla="*/ 190 w 866"/>
                <a:gd name="T61" fmla="*/ 211 h 768"/>
                <a:gd name="T62" fmla="*/ 118 w 866"/>
                <a:gd name="T63" fmla="*/ 170 h 768"/>
                <a:gd name="T64" fmla="*/ 72 w 866"/>
                <a:gd name="T65" fmla="*/ 152 h 768"/>
                <a:gd name="T66" fmla="*/ 115 w 866"/>
                <a:gd name="T67" fmla="*/ 161 h 768"/>
                <a:gd name="T68" fmla="*/ 104 w 866"/>
                <a:gd name="T69" fmla="*/ 147 h 768"/>
                <a:gd name="T70" fmla="*/ 68 w 866"/>
                <a:gd name="T71" fmla="*/ 139 h 768"/>
                <a:gd name="T72" fmla="*/ 47 w 866"/>
                <a:gd name="T73" fmla="*/ 166 h 768"/>
                <a:gd name="T74" fmla="*/ 58 w 866"/>
                <a:gd name="T75" fmla="*/ 188 h 768"/>
                <a:gd name="T76" fmla="*/ 72 w 866"/>
                <a:gd name="T77" fmla="*/ 179 h 768"/>
                <a:gd name="T78" fmla="*/ 83 w 866"/>
                <a:gd name="T79" fmla="*/ 179 h 768"/>
                <a:gd name="T80" fmla="*/ 75 w 866"/>
                <a:gd name="T81" fmla="*/ 211 h 768"/>
                <a:gd name="T82" fmla="*/ 47 w 866"/>
                <a:gd name="T83" fmla="*/ 215 h 768"/>
                <a:gd name="T84" fmla="*/ 36 w 866"/>
                <a:gd name="T85" fmla="*/ 192 h 768"/>
                <a:gd name="T86" fmla="*/ 29 w 866"/>
                <a:gd name="T87" fmla="*/ 197 h 768"/>
                <a:gd name="T88" fmla="*/ 29 w 866"/>
                <a:gd name="T89" fmla="*/ 219 h 768"/>
                <a:gd name="T90" fmla="*/ 14 w 866"/>
                <a:gd name="T91" fmla="*/ 237 h 76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866"/>
                <a:gd name="T139" fmla="*/ 0 h 768"/>
                <a:gd name="T140" fmla="*/ 866 w 866"/>
                <a:gd name="T141" fmla="*/ 768 h 768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866" h="768">
                  <a:moveTo>
                    <a:pt x="0" y="753"/>
                  </a:moveTo>
                  <a:lnTo>
                    <a:pt x="0" y="739"/>
                  </a:lnTo>
                  <a:lnTo>
                    <a:pt x="0" y="724"/>
                  </a:lnTo>
                  <a:lnTo>
                    <a:pt x="33" y="709"/>
                  </a:lnTo>
                  <a:lnTo>
                    <a:pt x="48" y="709"/>
                  </a:lnTo>
                  <a:lnTo>
                    <a:pt x="48" y="724"/>
                  </a:lnTo>
                  <a:lnTo>
                    <a:pt x="64" y="739"/>
                  </a:lnTo>
                  <a:lnTo>
                    <a:pt x="81" y="724"/>
                  </a:lnTo>
                  <a:lnTo>
                    <a:pt x="96" y="696"/>
                  </a:lnTo>
                  <a:lnTo>
                    <a:pt x="96" y="637"/>
                  </a:lnTo>
                  <a:lnTo>
                    <a:pt x="96" y="579"/>
                  </a:lnTo>
                  <a:lnTo>
                    <a:pt x="129" y="522"/>
                  </a:lnTo>
                  <a:lnTo>
                    <a:pt x="161" y="477"/>
                  </a:lnTo>
                  <a:lnTo>
                    <a:pt x="209" y="434"/>
                  </a:lnTo>
                  <a:lnTo>
                    <a:pt x="257" y="420"/>
                  </a:lnTo>
                  <a:lnTo>
                    <a:pt x="321" y="405"/>
                  </a:lnTo>
                  <a:lnTo>
                    <a:pt x="369" y="405"/>
                  </a:lnTo>
                  <a:lnTo>
                    <a:pt x="432" y="434"/>
                  </a:lnTo>
                  <a:lnTo>
                    <a:pt x="528" y="477"/>
                  </a:lnTo>
                  <a:lnTo>
                    <a:pt x="609" y="566"/>
                  </a:lnTo>
                  <a:lnTo>
                    <a:pt x="626" y="566"/>
                  </a:lnTo>
                  <a:lnTo>
                    <a:pt x="626" y="551"/>
                  </a:lnTo>
                  <a:lnTo>
                    <a:pt x="513" y="405"/>
                  </a:lnTo>
                  <a:lnTo>
                    <a:pt x="465" y="333"/>
                  </a:lnTo>
                  <a:lnTo>
                    <a:pt x="449" y="290"/>
                  </a:lnTo>
                  <a:lnTo>
                    <a:pt x="449" y="247"/>
                  </a:lnTo>
                  <a:lnTo>
                    <a:pt x="449" y="217"/>
                  </a:lnTo>
                  <a:lnTo>
                    <a:pt x="465" y="173"/>
                  </a:lnTo>
                  <a:lnTo>
                    <a:pt x="497" y="145"/>
                  </a:lnTo>
                  <a:lnTo>
                    <a:pt x="545" y="116"/>
                  </a:lnTo>
                  <a:lnTo>
                    <a:pt x="578" y="101"/>
                  </a:lnTo>
                  <a:lnTo>
                    <a:pt x="609" y="101"/>
                  </a:lnTo>
                  <a:lnTo>
                    <a:pt x="689" y="86"/>
                  </a:lnTo>
                  <a:lnTo>
                    <a:pt x="770" y="86"/>
                  </a:lnTo>
                  <a:lnTo>
                    <a:pt x="802" y="73"/>
                  </a:lnTo>
                  <a:lnTo>
                    <a:pt x="818" y="43"/>
                  </a:lnTo>
                  <a:lnTo>
                    <a:pt x="818" y="30"/>
                  </a:lnTo>
                  <a:lnTo>
                    <a:pt x="785" y="43"/>
                  </a:lnTo>
                  <a:lnTo>
                    <a:pt x="770" y="43"/>
                  </a:lnTo>
                  <a:lnTo>
                    <a:pt x="785" y="15"/>
                  </a:lnTo>
                  <a:lnTo>
                    <a:pt x="802" y="0"/>
                  </a:lnTo>
                  <a:lnTo>
                    <a:pt x="833" y="0"/>
                  </a:lnTo>
                  <a:lnTo>
                    <a:pt x="850" y="0"/>
                  </a:lnTo>
                  <a:lnTo>
                    <a:pt x="850" y="15"/>
                  </a:lnTo>
                  <a:lnTo>
                    <a:pt x="866" y="30"/>
                  </a:lnTo>
                  <a:lnTo>
                    <a:pt x="850" y="58"/>
                  </a:lnTo>
                  <a:lnTo>
                    <a:pt x="818" y="86"/>
                  </a:lnTo>
                  <a:lnTo>
                    <a:pt x="785" y="101"/>
                  </a:lnTo>
                  <a:lnTo>
                    <a:pt x="770" y="116"/>
                  </a:lnTo>
                  <a:lnTo>
                    <a:pt x="689" y="130"/>
                  </a:lnTo>
                  <a:lnTo>
                    <a:pt x="705" y="145"/>
                  </a:lnTo>
                  <a:lnTo>
                    <a:pt x="722" y="145"/>
                  </a:lnTo>
                  <a:lnTo>
                    <a:pt x="754" y="160"/>
                  </a:lnTo>
                  <a:lnTo>
                    <a:pt x="770" y="188"/>
                  </a:lnTo>
                  <a:lnTo>
                    <a:pt x="770" y="217"/>
                  </a:lnTo>
                  <a:lnTo>
                    <a:pt x="785" y="247"/>
                  </a:lnTo>
                  <a:lnTo>
                    <a:pt x="770" y="275"/>
                  </a:lnTo>
                  <a:lnTo>
                    <a:pt x="737" y="303"/>
                  </a:lnTo>
                  <a:lnTo>
                    <a:pt x="705" y="318"/>
                  </a:lnTo>
                  <a:lnTo>
                    <a:pt x="657" y="318"/>
                  </a:lnTo>
                  <a:lnTo>
                    <a:pt x="609" y="303"/>
                  </a:lnTo>
                  <a:lnTo>
                    <a:pt x="593" y="290"/>
                  </a:lnTo>
                  <a:lnTo>
                    <a:pt x="593" y="275"/>
                  </a:lnTo>
                  <a:lnTo>
                    <a:pt x="593" y="260"/>
                  </a:lnTo>
                  <a:lnTo>
                    <a:pt x="626" y="275"/>
                  </a:lnTo>
                  <a:lnTo>
                    <a:pt x="641" y="275"/>
                  </a:lnTo>
                  <a:lnTo>
                    <a:pt x="657" y="275"/>
                  </a:lnTo>
                  <a:lnTo>
                    <a:pt x="689" y="247"/>
                  </a:lnTo>
                  <a:lnTo>
                    <a:pt x="689" y="232"/>
                  </a:lnTo>
                  <a:lnTo>
                    <a:pt x="689" y="217"/>
                  </a:lnTo>
                  <a:lnTo>
                    <a:pt x="641" y="173"/>
                  </a:lnTo>
                  <a:lnTo>
                    <a:pt x="609" y="173"/>
                  </a:lnTo>
                  <a:lnTo>
                    <a:pt x="578" y="173"/>
                  </a:lnTo>
                  <a:lnTo>
                    <a:pt x="561" y="188"/>
                  </a:lnTo>
                  <a:lnTo>
                    <a:pt x="528" y="203"/>
                  </a:lnTo>
                  <a:lnTo>
                    <a:pt x="497" y="260"/>
                  </a:lnTo>
                  <a:lnTo>
                    <a:pt x="497" y="318"/>
                  </a:lnTo>
                  <a:lnTo>
                    <a:pt x="513" y="362"/>
                  </a:lnTo>
                  <a:lnTo>
                    <a:pt x="528" y="405"/>
                  </a:lnTo>
                  <a:lnTo>
                    <a:pt x="578" y="449"/>
                  </a:lnTo>
                  <a:lnTo>
                    <a:pt x="578" y="464"/>
                  </a:lnTo>
                  <a:lnTo>
                    <a:pt x="593" y="449"/>
                  </a:lnTo>
                  <a:lnTo>
                    <a:pt x="578" y="420"/>
                  </a:lnTo>
                  <a:lnTo>
                    <a:pt x="561" y="377"/>
                  </a:lnTo>
                  <a:lnTo>
                    <a:pt x="545" y="333"/>
                  </a:lnTo>
                  <a:lnTo>
                    <a:pt x="528" y="290"/>
                  </a:lnTo>
                  <a:lnTo>
                    <a:pt x="545" y="275"/>
                  </a:lnTo>
                  <a:lnTo>
                    <a:pt x="561" y="362"/>
                  </a:lnTo>
                  <a:lnTo>
                    <a:pt x="578" y="405"/>
                  </a:lnTo>
                  <a:lnTo>
                    <a:pt x="609" y="449"/>
                  </a:lnTo>
                  <a:lnTo>
                    <a:pt x="657" y="522"/>
                  </a:lnTo>
                  <a:lnTo>
                    <a:pt x="722" y="579"/>
                  </a:lnTo>
                  <a:lnTo>
                    <a:pt x="850" y="681"/>
                  </a:lnTo>
                  <a:lnTo>
                    <a:pt x="785" y="753"/>
                  </a:lnTo>
                  <a:lnTo>
                    <a:pt x="609" y="609"/>
                  </a:lnTo>
                  <a:lnTo>
                    <a:pt x="528" y="551"/>
                  </a:lnTo>
                  <a:lnTo>
                    <a:pt x="465" y="522"/>
                  </a:lnTo>
                  <a:lnTo>
                    <a:pt x="417" y="507"/>
                  </a:lnTo>
                  <a:lnTo>
                    <a:pt x="321" y="492"/>
                  </a:lnTo>
                  <a:lnTo>
                    <a:pt x="369" y="477"/>
                  </a:lnTo>
                  <a:lnTo>
                    <a:pt x="417" y="492"/>
                  </a:lnTo>
                  <a:lnTo>
                    <a:pt x="513" y="522"/>
                  </a:lnTo>
                  <a:lnTo>
                    <a:pt x="528" y="522"/>
                  </a:lnTo>
                  <a:lnTo>
                    <a:pt x="497" y="492"/>
                  </a:lnTo>
                  <a:lnTo>
                    <a:pt x="465" y="477"/>
                  </a:lnTo>
                  <a:lnTo>
                    <a:pt x="417" y="449"/>
                  </a:lnTo>
                  <a:lnTo>
                    <a:pt x="369" y="449"/>
                  </a:lnTo>
                  <a:lnTo>
                    <a:pt x="305" y="449"/>
                  </a:lnTo>
                  <a:lnTo>
                    <a:pt x="257" y="464"/>
                  </a:lnTo>
                  <a:lnTo>
                    <a:pt x="225" y="507"/>
                  </a:lnTo>
                  <a:lnTo>
                    <a:pt x="209" y="536"/>
                  </a:lnTo>
                  <a:lnTo>
                    <a:pt x="209" y="566"/>
                  </a:lnTo>
                  <a:lnTo>
                    <a:pt x="225" y="594"/>
                  </a:lnTo>
                  <a:lnTo>
                    <a:pt x="257" y="609"/>
                  </a:lnTo>
                  <a:lnTo>
                    <a:pt x="288" y="609"/>
                  </a:lnTo>
                  <a:lnTo>
                    <a:pt x="305" y="594"/>
                  </a:lnTo>
                  <a:lnTo>
                    <a:pt x="321" y="579"/>
                  </a:lnTo>
                  <a:lnTo>
                    <a:pt x="336" y="536"/>
                  </a:lnTo>
                  <a:lnTo>
                    <a:pt x="353" y="551"/>
                  </a:lnTo>
                  <a:lnTo>
                    <a:pt x="369" y="579"/>
                  </a:lnTo>
                  <a:lnTo>
                    <a:pt x="369" y="622"/>
                  </a:lnTo>
                  <a:lnTo>
                    <a:pt x="353" y="652"/>
                  </a:lnTo>
                  <a:lnTo>
                    <a:pt x="336" y="681"/>
                  </a:lnTo>
                  <a:lnTo>
                    <a:pt x="305" y="696"/>
                  </a:lnTo>
                  <a:lnTo>
                    <a:pt x="240" y="709"/>
                  </a:lnTo>
                  <a:lnTo>
                    <a:pt x="209" y="696"/>
                  </a:lnTo>
                  <a:lnTo>
                    <a:pt x="161" y="666"/>
                  </a:lnTo>
                  <a:lnTo>
                    <a:pt x="161" y="652"/>
                  </a:lnTo>
                  <a:lnTo>
                    <a:pt x="161" y="622"/>
                  </a:lnTo>
                  <a:lnTo>
                    <a:pt x="144" y="609"/>
                  </a:lnTo>
                  <a:lnTo>
                    <a:pt x="129" y="609"/>
                  </a:lnTo>
                  <a:lnTo>
                    <a:pt x="129" y="637"/>
                  </a:lnTo>
                  <a:lnTo>
                    <a:pt x="129" y="652"/>
                  </a:lnTo>
                  <a:lnTo>
                    <a:pt x="129" y="681"/>
                  </a:lnTo>
                  <a:lnTo>
                    <a:pt x="129" y="709"/>
                  </a:lnTo>
                  <a:lnTo>
                    <a:pt x="112" y="753"/>
                  </a:lnTo>
                  <a:lnTo>
                    <a:pt x="96" y="768"/>
                  </a:lnTo>
                  <a:lnTo>
                    <a:pt x="64" y="768"/>
                  </a:lnTo>
                  <a:lnTo>
                    <a:pt x="33" y="768"/>
                  </a:lnTo>
                  <a:lnTo>
                    <a:pt x="0" y="75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95" name="Freeform 167"/>
            <p:cNvSpPr>
              <a:spLocks/>
            </p:cNvSpPr>
            <p:nvPr/>
          </p:nvSpPr>
          <p:spPr bwMode="auto">
            <a:xfrm>
              <a:off x="10356" y="15037"/>
              <a:ext cx="6" cy="0"/>
            </a:xfrm>
            <a:custGeom>
              <a:avLst/>
              <a:gdLst>
                <a:gd name="T0" fmla="*/ 0 w 17"/>
                <a:gd name="T1" fmla="*/ 2 w 17"/>
                <a:gd name="T2" fmla="*/ 0 w 17"/>
                <a:gd name="T3" fmla="*/ 0 60000 65536"/>
                <a:gd name="T4" fmla="*/ 0 60000 65536"/>
                <a:gd name="T5" fmla="*/ 0 60000 65536"/>
                <a:gd name="T6" fmla="*/ 0 w 17"/>
                <a:gd name="T7" fmla="*/ 17 w 17"/>
              </a:gdLst>
              <a:ahLst/>
              <a:cxnLst>
                <a:cxn ang="T3">
                  <a:pos x="T0" y="0"/>
                </a:cxn>
                <a:cxn ang="T4">
                  <a:pos x="T1" y="0"/>
                </a:cxn>
                <a:cxn ang="T5">
                  <a:pos x="T2" y="0"/>
                </a:cxn>
              </a:cxnLst>
              <a:rect l="T6" t="0" r="T7" b="0"/>
              <a:pathLst>
                <a:path w="17">
                  <a:moveTo>
                    <a:pt x="0" y="0"/>
                  </a:moveTo>
                  <a:lnTo>
                    <a:pt x="1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96" name="Freeform 168"/>
            <p:cNvSpPr>
              <a:spLocks/>
            </p:cNvSpPr>
            <p:nvPr/>
          </p:nvSpPr>
          <p:spPr bwMode="auto">
            <a:xfrm>
              <a:off x="10356" y="15037"/>
              <a:ext cx="6" cy="0"/>
            </a:xfrm>
            <a:custGeom>
              <a:avLst/>
              <a:gdLst>
                <a:gd name="T0" fmla="*/ 0 w 17"/>
                <a:gd name="T1" fmla="*/ 0 w 17"/>
                <a:gd name="T2" fmla="*/ 2 w 17"/>
                <a:gd name="T3" fmla="*/ 2 w 17"/>
                <a:gd name="T4" fmla="*/ 2 w 17"/>
                <a:gd name="T5" fmla="*/ 0 w 17"/>
                <a:gd name="T6" fmla="*/ 0 60000 65536"/>
                <a:gd name="T7" fmla="*/ 0 60000 655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17 w 17"/>
              </a:gdLst>
              <a:ahLst/>
              <a:cxnLst>
                <a:cxn ang="T6">
                  <a:pos x="T0" y="0"/>
                </a:cxn>
                <a:cxn ang="T7">
                  <a:pos x="T1" y="0"/>
                </a:cxn>
                <a:cxn ang="T8">
                  <a:pos x="T2" y="0"/>
                </a:cxn>
                <a:cxn ang="T9">
                  <a:pos x="T3" y="0"/>
                </a:cxn>
                <a:cxn ang="T10">
                  <a:pos x="T4" y="0"/>
                </a:cxn>
                <a:cxn ang="T11">
                  <a:pos x="T5" y="0"/>
                </a:cxn>
              </a:cxnLst>
              <a:rect l="T12" t="0" r="T13" b="0"/>
              <a:pathLst>
                <a:path w="17">
                  <a:moveTo>
                    <a:pt x="0" y="0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97" name="Freeform 169"/>
            <p:cNvSpPr>
              <a:spLocks/>
            </p:cNvSpPr>
            <p:nvPr/>
          </p:nvSpPr>
          <p:spPr bwMode="auto">
            <a:xfrm>
              <a:off x="10460" y="14963"/>
              <a:ext cx="76" cy="57"/>
            </a:xfrm>
            <a:custGeom>
              <a:avLst/>
              <a:gdLst>
                <a:gd name="T0" fmla="*/ 0 w 161"/>
                <a:gd name="T1" fmla="*/ 27 h 102"/>
                <a:gd name="T2" fmla="*/ 11 w 161"/>
                <a:gd name="T3" fmla="*/ 23 h 102"/>
                <a:gd name="T4" fmla="*/ 29 w 161"/>
                <a:gd name="T5" fmla="*/ 0 h 102"/>
                <a:gd name="T6" fmla="*/ 32 w 161"/>
                <a:gd name="T7" fmla="*/ 4 h 102"/>
                <a:gd name="T8" fmla="*/ 36 w 161"/>
                <a:gd name="T9" fmla="*/ 10 h 102"/>
                <a:gd name="T10" fmla="*/ 32 w 161"/>
                <a:gd name="T11" fmla="*/ 23 h 102"/>
                <a:gd name="T12" fmla="*/ 29 w 161"/>
                <a:gd name="T13" fmla="*/ 32 h 102"/>
                <a:gd name="T14" fmla="*/ 21 w 161"/>
                <a:gd name="T15" fmla="*/ 32 h 102"/>
                <a:gd name="T16" fmla="*/ 15 w 161"/>
                <a:gd name="T17" fmla="*/ 32 h 102"/>
                <a:gd name="T18" fmla="*/ 0 w 161"/>
                <a:gd name="T19" fmla="*/ 32 h 102"/>
                <a:gd name="T20" fmla="*/ 0 w 161"/>
                <a:gd name="T21" fmla="*/ 27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1"/>
                <a:gd name="T34" fmla="*/ 0 h 102"/>
                <a:gd name="T35" fmla="*/ 161 w 161"/>
                <a:gd name="T36" fmla="*/ 102 h 10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98" name="Freeform 170"/>
            <p:cNvSpPr>
              <a:spLocks/>
            </p:cNvSpPr>
            <p:nvPr/>
          </p:nvSpPr>
          <p:spPr bwMode="auto">
            <a:xfrm>
              <a:off x="10460" y="14963"/>
              <a:ext cx="76" cy="57"/>
            </a:xfrm>
            <a:custGeom>
              <a:avLst/>
              <a:gdLst>
                <a:gd name="T0" fmla="*/ 0 w 161"/>
                <a:gd name="T1" fmla="*/ 27 h 102"/>
                <a:gd name="T2" fmla="*/ 11 w 161"/>
                <a:gd name="T3" fmla="*/ 23 h 102"/>
                <a:gd name="T4" fmla="*/ 29 w 161"/>
                <a:gd name="T5" fmla="*/ 0 h 102"/>
                <a:gd name="T6" fmla="*/ 32 w 161"/>
                <a:gd name="T7" fmla="*/ 4 h 102"/>
                <a:gd name="T8" fmla="*/ 36 w 161"/>
                <a:gd name="T9" fmla="*/ 10 h 102"/>
                <a:gd name="T10" fmla="*/ 32 w 161"/>
                <a:gd name="T11" fmla="*/ 23 h 102"/>
                <a:gd name="T12" fmla="*/ 29 w 161"/>
                <a:gd name="T13" fmla="*/ 32 h 102"/>
                <a:gd name="T14" fmla="*/ 21 w 161"/>
                <a:gd name="T15" fmla="*/ 32 h 102"/>
                <a:gd name="T16" fmla="*/ 15 w 161"/>
                <a:gd name="T17" fmla="*/ 32 h 102"/>
                <a:gd name="T18" fmla="*/ 0 w 161"/>
                <a:gd name="T19" fmla="*/ 32 h 102"/>
                <a:gd name="T20" fmla="*/ 0 w 161"/>
                <a:gd name="T21" fmla="*/ 27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1"/>
                <a:gd name="T34" fmla="*/ 0 h 102"/>
                <a:gd name="T35" fmla="*/ 161 w 161"/>
                <a:gd name="T36" fmla="*/ 102 h 10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199" name="Freeform 171"/>
            <p:cNvSpPr>
              <a:spLocks/>
            </p:cNvSpPr>
            <p:nvPr/>
          </p:nvSpPr>
          <p:spPr bwMode="auto">
            <a:xfrm>
              <a:off x="10030" y="14963"/>
              <a:ext cx="7" cy="41"/>
            </a:xfrm>
            <a:custGeom>
              <a:avLst/>
              <a:gdLst>
                <a:gd name="T0" fmla="*/ 0 w 15"/>
                <a:gd name="T1" fmla="*/ 0 h 73"/>
                <a:gd name="T2" fmla="*/ 3 w 15"/>
                <a:gd name="T3" fmla="*/ 4 h 73"/>
                <a:gd name="T4" fmla="*/ 3 w 15"/>
                <a:gd name="T5" fmla="*/ 10 h 73"/>
                <a:gd name="T6" fmla="*/ 3 w 15"/>
                <a:gd name="T7" fmla="*/ 19 h 73"/>
                <a:gd name="T8" fmla="*/ 0 w 15"/>
                <a:gd name="T9" fmla="*/ 23 h 73"/>
                <a:gd name="T10" fmla="*/ 0 w 15"/>
                <a:gd name="T11" fmla="*/ 0 h 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73"/>
                <a:gd name="T20" fmla="*/ 15 w 15"/>
                <a:gd name="T21" fmla="*/ 73 h 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73">
                  <a:moveTo>
                    <a:pt x="0" y="0"/>
                  </a:moveTo>
                  <a:lnTo>
                    <a:pt x="15" y="15"/>
                  </a:lnTo>
                  <a:lnTo>
                    <a:pt x="15" y="30"/>
                  </a:lnTo>
                  <a:lnTo>
                    <a:pt x="15" y="58"/>
                  </a:lnTo>
                  <a:lnTo>
                    <a:pt x="0" y="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00" name="Freeform 172"/>
            <p:cNvSpPr>
              <a:spLocks/>
            </p:cNvSpPr>
            <p:nvPr/>
          </p:nvSpPr>
          <p:spPr bwMode="auto">
            <a:xfrm>
              <a:off x="10317" y="14932"/>
              <a:ext cx="83" cy="47"/>
            </a:xfrm>
            <a:custGeom>
              <a:avLst/>
              <a:gdLst>
                <a:gd name="T0" fmla="*/ 0 w 175"/>
                <a:gd name="T1" fmla="*/ 21 h 87"/>
                <a:gd name="T2" fmla="*/ 0 w 175"/>
                <a:gd name="T3" fmla="*/ 13 h 87"/>
                <a:gd name="T4" fmla="*/ 3 w 175"/>
                <a:gd name="T5" fmla="*/ 9 h 87"/>
                <a:gd name="T6" fmla="*/ 11 w 175"/>
                <a:gd name="T7" fmla="*/ 0 h 87"/>
                <a:gd name="T8" fmla="*/ 18 w 175"/>
                <a:gd name="T9" fmla="*/ 0 h 87"/>
                <a:gd name="T10" fmla="*/ 22 w 175"/>
                <a:gd name="T11" fmla="*/ 4 h 87"/>
                <a:gd name="T12" fmla="*/ 18 w 175"/>
                <a:gd name="T13" fmla="*/ 4 h 87"/>
                <a:gd name="T14" fmla="*/ 11 w 175"/>
                <a:gd name="T15" fmla="*/ 9 h 87"/>
                <a:gd name="T16" fmla="*/ 11 w 175"/>
                <a:gd name="T17" fmla="*/ 13 h 87"/>
                <a:gd name="T18" fmla="*/ 11 w 175"/>
                <a:gd name="T19" fmla="*/ 17 h 87"/>
                <a:gd name="T20" fmla="*/ 18 w 175"/>
                <a:gd name="T21" fmla="*/ 17 h 87"/>
                <a:gd name="T22" fmla="*/ 25 w 175"/>
                <a:gd name="T23" fmla="*/ 13 h 87"/>
                <a:gd name="T24" fmla="*/ 36 w 175"/>
                <a:gd name="T25" fmla="*/ 0 h 87"/>
                <a:gd name="T26" fmla="*/ 39 w 175"/>
                <a:gd name="T27" fmla="*/ 0 h 87"/>
                <a:gd name="T28" fmla="*/ 39 w 175"/>
                <a:gd name="T29" fmla="*/ 4 h 87"/>
                <a:gd name="T30" fmla="*/ 36 w 175"/>
                <a:gd name="T31" fmla="*/ 13 h 87"/>
                <a:gd name="T32" fmla="*/ 32 w 175"/>
                <a:gd name="T33" fmla="*/ 21 h 87"/>
                <a:gd name="T34" fmla="*/ 25 w 175"/>
                <a:gd name="T35" fmla="*/ 25 h 87"/>
                <a:gd name="T36" fmla="*/ 18 w 175"/>
                <a:gd name="T37" fmla="*/ 25 h 87"/>
                <a:gd name="T38" fmla="*/ 7 w 175"/>
                <a:gd name="T39" fmla="*/ 25 h 87"/>
                <a:gd name="T40" fmla="*/ 0 w 175"/>
                <a:gd name="T41" fmla="*/ 21 h 8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75"/>
                <a:gd name="T64" fmla="*/ 0 h 87"/>
                <a:gd name="T65" fmla="*/ 175 w 175"/>
                <a:gd name="T66" fmla="*/ 87 h 8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01" name="Freeform 173"/>
            <p:cNvSpPr>
              <a:spLocks/>
            </p:cNvSpPr>
            <p:nvPr/>
          </p:nvSpPr>
          <p:spPr bwMode="auto">
            <a:xfrm>
              <a:off x="10317" y="14932"/>
              <a:ext cx="83" cy="47"/>
            </a:xfrm>
            <a:custGeom>
              <a:avLst/>
              <a:gdLst>
                <a:gd name="T0" fmla="*/ 0 w 175"/>
                <a:gd name="T1" fmla="*/ 21 h 87"/>
                <a:gd name="T2" fmla="*/ 0 w 175"/>
                <a:gd name="T3" fmla="*/ 13 h 87"/>
                <a:gd name="T4" fmla="*/ 3 w 175"/>
                <a:gd name="T5" fmla="*/ 9 h 87"/>
                <a:gd name="T6" fmla="*/ 11 w 175"/>
                <a:gd name="T7" fmla="*/ 0 h 87"/>
                <a:gd name="T8" fmla="*/ 11 w 175"/>
                <a:gd name="T9" fmla="*/ 0 h 87"/>
                <a:gd name="T10" fmla="*/ 18 w 175"/>
                <a:gd name="T11" fmla="*/ 0 h 87"/>
                <a:gd name="T12" fmla="*/ 22 w 175"/>
                <a:gd name="T13" fmla="*/ 4 h 87"/>
                <a:gd name="T14" fmla="*/ 18 w 175"/>
                <a:gd name="T15" fmla="*/ 4 h 87"/>
                <a:gd name="T16" fmla="*/ 11 w 175"/>
                <a:gd name="T17" fmla="*/ 9 h 87"/>
                <a:gd name="T18" fmla="*/ 11 w 175"/>
                <a:gd name="T19" fmla="*/ 13 h 87"/>
                <a:gd name="T20" fmla="*/ 11 w 175"/>
                <a:gd name="T21" fmla="*/ 17 h 87"/>
                <a:gd name="T22" fmla="*/ 18 w 175"/>
                <a:gd name="T23" fmla="*/ 17 h 87"/>
                <a:gd name="T24" fmla="*/ 25 w 175"/>
                <a:gd name="T25" fmla="*/ 13 h 87"/>
                <a:gd name="T26" fmla="*/ 36 w 175"/>
                <a:gd name="T27" fmla="*/ 0 h 87"/>
                <a:gd name="T28" fmla="*/ 39 w 175"/>
                <a:gd name="T29" fmla="*/ 0 h 87"/>
                <a:gd name="T30" fmla="*/ 39 w 175"/>
                <a:gd name="T31" fmla="*/ 4 h 87"/>
                <a:gd name="T32" fmla="*/ 39 w 175"/>
                <a:gd name="T33" fmla="*/ 4 h 87"/>
                <a:gd name="T34" fmla="*/ 36 w 175"/>
                <a:gd name="T35" fmla="*/ 13 h 87"/>
                <a:gd name="T36" fmla="*/ 32 w 175"/>
                <a:gd name="T37" fmla="*/ 21 h 87"/>
                <a:gd name="T38" fmla="*/ 25 w 175"/>
                <a:gd name="T39" fmla="*/ 25 h 87"/>
                <a:gd name="T40" fmla="*/ 18 w 175"/>
                <a:gd name="T41" fmla="*/ 25 h 87"/>
                <a:gd name="T42" fmla="*/ 7 w 175"/>
                <a:gd name="T43" fmla="*/ 25 h 87"/>
                <a:gd name="T44" fmla="*/ 0 w 175"/>
                <a:gd name="T45" fmla="*/ 21 h 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75"/>
                <a:gd name="T70" fmla="*/ 0 h 87"/>
                <a:gd name="T71" fmla="*/ 175 w 175"/>
                <a:gd name="T72" fmla="*/ 87 h 87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02" name="Freeform 174"/>
            <p:cNvSpPr>
              <a:spLocks/>
            </p:cNvSpPr>
            <p:nvPr/>
          </p:nvSpPr>
          <p:spPr bwMode="auto">
            <a:xfrm>
              <a:off x="10581" y="14957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03" name="Freeform 175"/>
            <p:cNvSpPr>
              <a:spLocks/>
            </p:cNvSpPr>
            <p:nvPr/>
          </p:nvSpPr>
          <p:spPr bwMode="auto">
            <a:xfrm>
              <a:off x="10369" y="14875"/>
              <a:ext cx="53" cy="49"/>
            </a:xfrm>
            <a:custGeom>
              <a:avLst/>
              <a:gdLst>
                <a:gd name="T0" fmla="*/ 0 w 112"/>
                <a:gd name="T1" fmla="*/ 14 h 87"/>
                <a:gd name="T2" fmla="*/ 0 w 112"/>
                <a:gd name="T3" fmla="*/ 9 h 87"/>
                <a:gd name="T4" fmla="*/ 4 w 112"/>
                <a:gd name="T5" fmla="*/ 0 h 87"/>
                <a:gd name="T6" fmla="*/ 8 w 112"/>
                <a:gd name="T7" fmla="*/ 0 h 87"/>
                <a:gd name="T8" fmla="*/ 8 w 112"/>
                <a:gd name="T9" fmla="*/ 5 h 87"/>
                <a:gd name="T10" fmla="*/ 8 w 112"/>
                <a:gd name="T11" fmla="*/ 9 h 87"/>
                <a:gd name="T12" fmla="*/ 8 w 112"/>
                <a:gd name="T13" fmla="*/ 14 h 87"/>
                <a:gd name="T14" fmla="*/ 8 w 112"/>
                <a:gd name="T15" fmla="*/ 18 h 87"/>
                <a:gd name="T16" fmla="*/ 11 w 112"/>
                <a:gd name="T17" fmla="*/ 18 h 87"/>
                <a:gd name="T18" fmla="*/ 14 w 112"/>
                <a:gd name="T19" fmla="*/ 14 h 87"/>
                <a:gd name="T20" fmla="*/ 18 w 112"/>
                <a:gd name="T21" fmla="*/ 9 h 87"/>
                <a:gd name="T22" fmla="*/ 21 w 112"/>
                <a:gd name="T23" fmla="*/ 9 h 87"/>
                <a:gd name="T24" fmla="*/ 25 w 112"/>
                <a:gd name="T25" fmla="*/ 14 h 87"/>
                <a:gd name="T26" fmla="*/ 21 w 112"/>
                <a:gd name="T27" fmla="*/ 18 h 87"/>
                <a:gd name="T28" fmla="*/ 18 w 112"/>
                <a:gd name="T29" fmla="*/ 23 h 87"/>
                <a:gd name="T30" fmla="*/ 8 w 112"/>
                <a:gd name="T31" fmla="*/ 28 h 87"/>
                <a:gd name="T32" fmla="*/ 4 w 112"/>
                <a:gd name="T33" fmla="*/ 28 h 87"/>
                <a:gd name="T34" fmla="*/ 4 w 112"/>
                <a:gd name="T35" fmla="*/ 23 h 87"/>
                <a:gd name="T36" fmla="*/ 0 w 112"/>
                <a:gd name="T37" fmla="*/ 14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2"/>
                <a:gd name="T58" fmla="*/ 0 h 87"/>
                <a:gd name="T59" fmla="*/ 112 w 112"/>
                <a:gd name="T60" fmla="*/ 87 h 8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04" name="Freeform 176"/>
            <p:cNvSpPr>
              <a:spLocks/>
            </p:cNvSpPr>
            <p:nvPr/>
          </p:nvSpPr>
          <p:spPr bwMode="auto">
            <a:xfrm>
              <a:off x="10369" y="14875"/>
              <a:ext cx="53" cy="49"/>
            </a:xfrm>
            <a:custGeom>
              <a:avLst/>
              <a:gdLst>
                <a:gd name="T0" fmla="*/ 0 w 112"/>
                <a:gd name="T1" fmla="*/ 14 h 87"/>
                <a:gd name="T2" fmla="*/ 0 w 112"/>
                <a:gd name="T3" fmla="*/ 9 h 87"/>
                <a:gd name="T4" fmla="*/ 4 w 112"/>
                <a:gd name="T5" fmla="*/ 0 h 87"/>
                <a:gd name="T6" fmla="*/ 8 w 112"/>
                <a:gd name="T7" fmla="*/ 0 h 87"/>
                <a:gd name="T8" fmla="*/ 8 w 112"/>
                <a:gd name="T9" fmla="*/ 5 h 87"/>
                <a:gd name="T10" fmla="*/ 8 w 112"/>
                <a:gd name="T11" fmla="*/ 9 h 87"/>
                <a:gd name="T12" fmla="*/ 8 w 112"/>
                <a:gd name="T13" fmla="*/ 14 h 87"/>
                <a:gd name="T14" fmla="*/ 8 w 112"/>
                <a:gd name="T15" fmla="*/ 18 h 87"/>
                <a:gd name="T16" fmla="*/ 11 w 112"/>
                <a:gd name="T17" fmla="*/ 18 h 87"/>
                <a:gd name="T18" fmla="*/ 14 w 112"/>
                <a:gd name="T19" fmla="*/ 14 h 87"/>
                <a:gd name="T20" fmla="*/ 18 w 112"/>
                <a:gd name="T21" fmla="*/ 9 h 87"/>
                <a:gd name="T22" fmla="*/ 21 w 112"/>
                <a:gd name="T23" fmla="*/ 9 h 87"/>
                <a:gd name="T24" fmla="*/ 25 w 112"/>
                <a:gd name="T25" fmla="*/ 14 h 87"/>
                <a:gd name="T26" fmla="*/ 21 w 112"/>
                <a:gd name="T27" fmla="*/ 18 h 87"/>
                <a:gd name="T28" fmla="*/ 18 w 112"/>
                <a:gd name="T29" fmla="*/ 23 h 87"/>
                <a:gd name="T30" fmla="*/ 8 w 112"/>
                <a:gd name="T31" fmla="*/ 28 h 87"/>
                <a:gd name="T32" fmla="*/ 4 w 112"/>
                <a:gd name="T33" fmla="*/ 28 h 87"/>
                <a:gd name="T34" fmla="*/ 4 w 112"/>
                <a:gd name="T35" fmla="*/ 23 h 87"/>
                <a:gd name="T36" fmla="*/ 0 w 112"/>
                <a:gd name="T37" fmla="*/ 14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2"/>
                <a:gd name="T58" fmla="*/ 0 h 87"/>
                <a:gd name="T59" fmla="*/ 112 w 112"/>
                <a:gd name="T60" fmla="*/ 87 h 8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05" name="Freeform 177"/>
            <p:cNvSpPr>
              <a:spLocks/>
            </p:cNvSpPr>
            <p:nvPr/>
          </p:nvSpPr>
          <p:spPr bwMode="auto">
            <a:xfrm>
              <a:off x="10106" y="14899"/>
              <a:ext cx="22" cy="16"/>
            </a:xfrm>
            <a:custGeom>
              <a:avLst/>
              <a:gdLst>
                <a:gd name="T0" fmla="*/ 0 w 48"/>
                <a:gd name="T1" fmla="*/ 4 h 28"/>
                <a:gd name="T2" fmla="*/ 0 w 48"/>
                <a:gd name="T3" fmla="*/ 0 h 28"/>
                <a:gd name="T4" fmla="*/ 3 w 48"/>
                <a:gd name="T5" fmla="*/ 0 h 28"/>
                <a:gd name="T6" fmla="*/ 10 w 48"/>
                <a:gd name="T7" fmla="*/ 0 h 28"/>
                <a:gd name="T8" fmla="*/ 10 w 48"/>
                <a:gd name="T9" fmla="*/ 4 h 28"/>
                <a:gd name="T10" fmla="*/ 6 w 48"/>
                <a:gd name="T11" fmla="*/ 9 h 28"/>
                <a:gd name="T12" fmla="*/ 3 w 48"/>
                <a:gd name="T13" fmla="*/ 9 h 28"/>
                <a:gd name="T14" fmla="*/ 0 w 48"/>
                <a:gd name="T15" fmla="*/ 4 h 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28"/>
                <a:gd name="T26" fmla="*/ 48 w 48"/>
                <a:gd name="T27" fmla="*/ 28 h 2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28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48" y="0"/>
                  </a:lnTo>
                  <a:lnTo>
                    <a:pt x="48" y="13"/>
                  </a:lnTo>
                  <a:lnTo>
                    <a:pt x="31" y="28"/>
                  </a:lnTo>
                  <a:lnTo>
                    <a:pt x="15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06" name="Freeform 178"/>
            <p:cNvSpPr>
              <a:spLocks/>
            </p:cNvSpPr>
            <p:nvPr/>
          </p:nvSpPr>
          <p:spPr bwMode="auto">
            <a:xfrm>
              <a:off x="10210" y="13836"/>
              <a:ext cx="409" cy="1055"/>
            </a:xfrm>
            <a:custGeom>
              <a:avLst/>
              <a:gdLst>
                <a:gd name="T0" fmla="*/ 0 w 866"/>
                <a:gd name="T1" fmla="*/ 582 h 1897"/>
                <a:gd name="T2" fmla="*/ 14 w 866"/>
                <a:gd name="T3" fmla="*/ 573 h 1897"/>
                <a:gd name="T4" fmla="*/ 32 w 866"/>
                <a:gd name="T5" fmla="*/ 564 h 1897"/>
                <a:gd name="T6" fmla="*/ 50 w 866"/>
                <a:gd name="T7" fmla="*/ 551 h 1897"/>
                <a:gd name="T8" fmla="*/ 64 w 866"/>
                <a:gd name="T9" fmla="*/ 538 h 1897"/>
                <a:gd name="T10" fmla="*/ 78 w 866"/>
                <a:gd name="T11" fmla="*/ 524 h 1897"/>
                <a:gd name="T12" fmla="*/ 93 w 866"/>
                <a:gd name="T13" fmla="*/ 506 h 1897"/>
                <a:gd name="T14" fmla="*/ 104 w 866"/>
                <a:gd name="T15" fmla="*/ 484 h 1897"/>
                <a:gd name="T16" fmla="*/ 111 w 866"/>
                <a:gd name="T17" fmla="*/ 466 h 1897"/>
                <a:gd name="T18" fmla="*/ 118 w 866"/>
                <a:gd name="T19" fmla="*/ 443 h 1897"/>
                <a:gd name="T20" fmla="*/ 125 w 866"/>
                <a:gd name="T21" fmla="*/ 407 h 1897"/>
                <a:gd name="T22" fmla="*/ 128 w 866"/>
                <a:gd name="T23" fmla="*/ 367 h 1897"/>
                <a:gd name="T24" fmla="*/ 128 w 866"/>
                <a:gd name="T25" fmla="*/ 291 h 1897"/>
                <a:gd name="T26" fmla="*/ 186 w 866"/>
                <a:gd name="T27" fmla="*/ 291 h 1897"/>
                <a:gd name="T28" fmla="*/ 189 w 866"/>
                <a:gd name="T29" fmla="*/ 282 h 1897"/>
                <a:gd name="T30" fmla="*/ 189 w 866"/>
                <a:gd name="T31" fmla="*/ 27 h 1897"/>
                <a:gd name="T32" fmla="*/ 189 w 866"/>
                <a:gd name="T33" fmla="*/ 0 h 1897"/>
                <a:gd name="T34" fmla="*/ 193 w 866"/>
                <a:gd name="T35" fmla="*/ 0 h 1897"/>
                <a:gd name="T36" fmla="*/ 193 w 866"/>
                <a:gd name="T37" fmla="*/ 54 h 1897"/>
                <a:gd name="T38" fmla="*/ 193 w 866"/>
                <a:gd name="T39" fmla="*/ 295 h 1897"/>
                <a:gd name="T40" fmla="*/ 164 w 866"/>
                <a:gd name="T41" fmla="*/ 300 h 1897"/>
                <a:gd name="T42" fmla="*/ 139 w 866"/>
                <a:gd name="T43" fmla="*/ 300 h 1897"/>
                <a:gd name="T44" fmla="*/ 139 w 866"/>
                <a:gd name="T45" fmla="*/ 305 h 1897"/>
                <a:gd name="T46" fmla="*/ 139 w 866"/>
                <a:gd name="T47" fmla="*/ 354 h 1897"/>
                <a:gd name="T48" fmla="*/ 136 w 866"/>
                <a:gd name="T49" fmla="*/ 403 h 1897"/>
                <a:gd name="T50" fmla="*/ 128 w 866"/>
                <a:gd name="T51" fmla="*/ 429 h 1897"/>
                <a:gd name="T52" fmla="*/ 121 w 866"/>
                <a:gd name="T53" fmla="*/ 453 h 1897"/>
                <a:gd name="T54" fmla="*/ 114 w 866"/>
                <a:gd name="T55" fmla="*/ 474 h 1897"/>
                <a:gd name="T56" fmla="*/ 107 w 866"/>
                <a:gd name="T57" fmla="*/ 497 h 1897"/>
                <a:gd name="T58" fmla="*/ 85 w 866"/>
                <a:gd name="T59" fmla="*/ 528 h 1897"/>
                <a:gd name="T60" fmla="*/ 61 w 866"/>
                <a:gd name="T61" fmla="*/ 555 h 1897"/>
                <a:gd name="T62" fmla="*/ 46 w 866"/>
                <a:gd name="T63" fmla="*/ 564 h 1897"/>
                <a:gd name="T64" fmla="*/ 32 w 866"/>
                <a:gd name="T65" fmla="*/ 573 h 1897"/>
                <a:gd name="T66" fmla="*/ 17 w 866"/>
                <a:gd name="T67" fmla="*/ 582 h 1897"/>
                <a:gd name="T68" fmla="*/ 4 w 866"/>
                <a:gd name="T69" fmla="*/ 587 h 1897"/>
                <a:gd name="T70" fmla="*/ 0 w 866"/>
                <a:gd name="T71" fmla="*/ 582 h 189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66"/>
                <a:gd name="T109" fmla="*/ 0 h 1897"/>
                <a:gd name="T110" fmla="*/ 866 w 866"/>
                <a:gd name="T111" fmla="*/ 1897 h 189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66" h="1897">
                  <a:moveTo>
                    <a:pt x="0" y="1882"/>
                  </a:moveTo>
                  <a:lnTo>
                    <a:pt x="64" y="1853"/>
                  </a:lnTo>
                  <a:lnTo>
                    <a:pt x="144" y="1825"/>
                  </a:lnTo>
                  <a:lnTo>
                    <a:pt x="225" y="1781"/>
                  </a:lnTo>
                  <a:lnTo>
                    <a:pt x="288" y="1738"/>
                  </a:lnTo>
                  <a:lnTo>
                    <a:pt x="352" y="1695"/>
                  </a:lnTo>
                  <a:lnTo>
                    <a:pt x="417" y="1636"/>
                  </a:lnTo>
                  <a:lnTo>
                    <a:pt x="465" y="1564"/>
                  </a:lnTo>
                  <a:lnTo>
                    <a:pt x="497" y="1506"/>
                  </a:lnTo>
                  <a:lnTo>
                    <a:pt x="528" y="1433"/>
                  </a:lnTo>
                  <a:lnTo>
                    <a:pt x="561" y="1317"/>
                  </a:lnTo>
                  <a:lnTo>
                    <a:pt x="576" y="1187"/>
                  </a:lnTo>
                  <a:lnTo>
                    <a:pt x="576" y="940"/>
                  </a:lnTo>
                  <a:lnTo>
                    <a:pt x="833" y="940"/>
                  </a:lnTo>
                  <a:lnTo>
                    <a:pt x="849" y="912"/>
                  </a:lnTo>
                  <a:lnTo>
                    <a:pt x="849" y="87"/>
                  </a:lnTo>
                  <a:lnTo>
                    <a:pt x="849" y="0"/>
                  </a:lnTo>
                  <a:lnTo>
                    <a:pt x="866" y="0"/>
                  </a:lnTo>
                  <a:lnTo>
                    <a:pt x="866" y="174"/>
                  </a:lnTo>
                  <a:lnTo>
                    <a:pt x="866" y="955"/>
                  </a:lnTo>
                  <a:lnTo>
                    <a:pt x="737" y="970"/>
                  </a:lnTo>
                  <a:lnTo>
                    <a:pt x="624" y="970"/>
                  </a:lnTo>
                  <a:lnTo>
                    <a:pt x="624" y="985"/>
                  </a:lnTo>
                  <a:lnTo>
                    <a:pt x="624" y="1144"/>
                  </a:lnTo>
                  <a:lnTo>
                    <a:pt x="609" y="1302"/>
                  </a:lnTo>
                  <a:lnTo>
                    <a:pt x="576" y="1389"/>
                  </a:lnTo>
                  <a:lnTo>
                    <a:pt x="545" y="1463"/>
                  </a:lnTo>
                  <a:lnTo>
                    <a:pt x="513" y="1534"/>
                  </a:lnTo>
                  <a:lnTo>
                    <a:pt x="480" y="1608"/>
                  </a:lnTo>
                  <a:lnTo>
                    <a:pt x="384" y="1708"/>
                  </a:lnTo>
                  <a:lnTo>
                    <a:pt x="273" y="1795"/>
                  </a:lnTo>
                  <a:lnTo>
                    <a:pt x="208" y="1825"/>
                  </a:lnTo>
                  <a:lnTo>
                    <a:pt x="144" y="1853"/>
                  </a:lnTo>
                  <a:lnTo>
                    <a:pt x="79" y="1882"/>
                  </a:lnTo>
                  <a:lnTo>
                    <a:pt x="16" y="1897"/>
                  </a:lnTo>
                  <a:lnTo>
                    <a:pt x="0" y="188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07" name="Freeform 179"/>
            <p:cNvSpPr>
              <a:spLocks/>
            </p:cNvSpPr>
            <p:nvPr/>
          </p:nvSpPr>
          <p:spPr bwMode="auto">
            <a:xfrm>
              <a:off x="10083" y="13780"/>
              <a:ext cx="507" cy="1102"/>
            </a:xfrm>
            <a:custGeom>
              <a:avLst/>
              <a:gdLst>
                <a:gd name="T0" fmla="*/ 0 w 1073"/>
                <a:gd name="T1" fmla="*/ 594 h 1984"/>
                <a:gd name="T2" fmla="*/ 0 w 1073"/>
                <a:gd name="T3" fmla="*/ 590 h 1984"/>
                <a:gd name="T4" fmla="*/ 21 w 1073"/>
                <a:gd name="T5" fmla="*/ 590 h 1984"/>
                <a:gd name="T6" fmla="*/ 43 w 1073"/>
                <a:gd name="T7" fmla="*/ 581 h 1984"/>
                <a:gd name="T8" fmla="*/ 64 w 1073"/>
                <a:gd name="T9" fmla="*/ 572 h 1984"/>
                <a:gd name="T10" fmla="*/ 86 w 1073"/>
                <a:gd name="T11" fmla="*/ 563 h 1984"/>
                <a:gd name="T12" fmla="*/ 103 w 1073"/>
                <a:gd name="T13" fmla="*/ 545 h 1984"/>
                <a:gd name="T14" fmla="*/ 122 w 1073"/>
                <a:gd name="T15" fmla="*/ 532 h 1984"/>
                <a:gd name="T16" fmla="*/ 136 w 1073"/>
                <a:gd name="T17" fmla="*/ 509 h 1984"/>
                <a:gd name="T18" fmla="*/ 146 w 1073"/>
                <a:gd name="T19" fmla="*/ 483 h 1984"/>
                <a:gd name="T20" fmla="*/ 154 w 1073"/>
                <a:gd name="T21" fmla="*/ 460 h 1984"/>
                <a:gd name="T22" fmla="*/ 161 w 1073"/>
                <a:gd name="T23" fmla="*/ 438 h 1984"/>
                <a:gd name="T24" fmla="*/ 164 w 1073"/>
                <a:gd name="T25" fmla="*/ 389 h 1984"/>
                <a:gd name="T26" fmla="*/ 164 w 1073"/>
                <a:gd name="T27" fmla="*/ 294 h 1984"/>
                <a:gd name="T28" fmla="*/ 225 w 1073"/>
                <a:gd name="T29" fmla="*/ 290 h 1984"/>
                <a:gd name="T30" fmla="*/ 225 w 1073"/>
                <a:gd name="T31" fmla="*/ 143 h 1984"/>
                <a:gd name="T32" fmla="*/ 229 w 1073"/>
                <a:gd name="T33" fmla="*/ 4 h 1984"/>
                <a:gd name="T34" fmla="*/ 229 w 1073"/>
                <a:gd name="T35" fmla="*/ 0 h 1984"/>
                <a:gd name="T36" fmla="*/ 232 w 1073"/>
                <a:gd name="T37" fmla="*/ 0 h 1984"/>
                <a:gd name="T38" fmla="*/ 236 w 1073"/>
                <a:gd name="T39" fmla="*/ 0 h 1984"/>
                <a:gd name="T40" fmla="*/ 240 w 1073"/>
                <a:gd name="T41" fmla="*/ 9 h 1984"/>
                <a:gd name="T42" fmla="*/ 240 w 1073"/>
                <a:gd name="T43" fmla="*/ 13 h 1984"/>
                <a:gd name="T44" fmla="*/ 240 w 1073"/>
                <a:gd name="T45" fmla="*/ 36 h 1984"/>
                <a:gd name="T46" fmla="*/ 240 w 1073"/>
                <a:gd name="T47" fmla="*/ 308 h 1984"/>
                <a:gd name="T48" fmla="*/ 240 w 1073"/>
                <a:gd name="T49" fmla="*/ 313 h 1984"/>
                <a:gd name="T50" fmla="*/ 182 w 1073"/>
                <a:gd name="T51" fmla="*/ 313 h 1984"/>
                <a:gd name="T52" fmla="*/ 182 w 1073"/>
                <a:gd name="T53" fmla="*/ 318 h 1984"/>
                <a:gd name="T54" fmla="*/ 182 w 1073"/>
                <a:gd name="T55" fmla="*/ 353 h 1984"/>
                <a:gd name="T56" fmla="*/ 182 w 1073"/>
                <a:gd name="T57" fmla="*/ 389 h 1984"/>
                <a:gd name="T58" fmla="*/ 179 w 1073"/>
                <a:gd name="T59" fmla="*/ 424 h 1984"/>
                <a:gd name="T60" fmla="*/ 172 w 1073"/>
                <a:gd name="T61" fmla="*/ 460 h 1984"/>
                <a:gd name="T62" fmla="*/ 161 w 1073"/>
                <a:gd name="T63" fmla="*/ 492 h 1984"/>
                <a:gd name="T64" fmla="*/ 150 w 1073"/>
                <a:gd name="T65" fmla="*/ 523 h 1984"/>
                <a:gd name="T66" fmla="*/ 129 w 1073"/>
                <a:gd name="T67" fmla="*/ 550 h 1984"/>
                <a:gd name="T68" fmla="*/ 118 w 1073"/>
                <a:gd name="T69" fmla="*/ 563 h 1984"/>
                <a:gd name="T70" fmla="*/ 107 w 1073"/>
                <a:gd name="T71" fmla="*/ 572 h 1984"/>
                <a:gd name="T72" fmla="*/ 93 w 1073"/>
                <a:gd name="T73" fmla="*/ 581 h 1984"/>
                <a:gd name="T74" fmla="*/ 82 w 1073"/>
                <a:gd name="T75" fmla="*/ 590 h 1984"/>
                <a:gd name="T76" fmla="*/ 53 w 1073"/>
                <a:gd name="T77" fmla="*/ 603 h 1984"/>
                <a:gd name="T78" fmla="*/ 3 w 1073"/>
                <a:gd name="T79" fmla="*/ 612 h 1984"/>
                <a:gd name="T80" fmla="*/ 0 w 1073"/>
                <a:gd name="T81" fmla="*/ 594 h 198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073"/>
                <a:gd name="T124" fmla="*/ 0 h 1984"/>
                <a:gd name="T125" fmla="*/ 1073 w 1073"/>
                <a:gd name="T126" fmla="*/ 1984 h 198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073" h="1984">
                  <a:moveTo>
                    <a:pt x="0" y="1927"/>
                  </a:moveTo>
                  <a:lnTo>
                    <a:pt x="0" y="1912"/>
                  </a:lnTo>
                  <a:lnTo>
                    <a:pt x="96" y="1912"/>
                  </a:lnTo>
                  <a:lnTo>
                    <a:pt x="192" y="1883"/>
                  </a:lnTo>
                  <a:lnTo>
                    <a:pt x="288" y="1853"/>
                  </a:lnTo>
                  <a:lnTo>
                    <a:pt x="384" y="1825"/>
                  </a:lnTo>
                  <a:lnTo>
                    <a:pt x="464" y="1767"/>
                  </a:lnTo>
                  <a:lnTo>
                    <a:pt x="545" y="1723"/>
                  </a:lnTo>
                  <a:lnTo>
                    <a:pt x="608" y="1651"/>
                  </a:lnTo>
                  <a:lnTo>
                    <a:pt x="656" y="1565"/>
                  </a:lnTo>
                  <a:lnTo>
                    <a:pt x="689" y="1491"/>
                  </a:lnTo>
                  <a:lnTo>
                    <a:pt x="720" y="1419"/>
                  </a:lnTo>
                  <a:lnTo>
                    <a:pt x="737" y="1261"/>
                  </a:lnTo>
                  <a:lnTo>
                    <a:pt x="737" y="955"/>
                  </a:lnTo>
                  <a:lnTo>
                    <a:pt x="1009" y="942"/>
                  </a:lnTo>
                  <a:lnTo>
                    <a:pt x="1009" y="463"/>
                  </a:lnTo>
                  <a:lnTo>
                    <a:pt x="1025" y="14"/>
                  </a:lnTo>
                  <a:lnTo>
                    <a:pt x="1025" y="0"/>
                  </a:lnTo>
                  <a:lnTo>
                    <a:pt x="1042" y="0"/>
                  </a:lnTo>
                  <a:lnTo>
                    <a:pt x="1057" y="0"/>
                  </a:lnTo>
                  <a:lnTo>
                    <a:pt x="1073" y="29"/>
                  </a:lnTo>
                  <a:lnTo>
                    <a:pt x="1073" y="44"/>
                  </a:lnTo>
                  <a:lnTo>
                    <a:pt x="1073" y="115"/>
                  </a:lnTo>
                  <a:lnTo>
                    <a:pt x="1073" y="999"/>
                  </a:lnTo>
                  <a:lnTo>
                    <a:pt x="1073" y="1014"/>
                  </a:lnTo>
                  <a:lnTo>
                    <a:pt x="817" y="1014"/>
                  </a:lnTo>
                  <a:lnTo>
                    <a:pt x="817" y="1029"/>
                  </a:lnTo>
                  <a:lnTo>
                    <a:pt x="817" y="1144"/>
                  </a:lnTo>
                  <a:lnTo>
                    <a:pt x="817" y="1261"/>
                  </a:lnTo>
                  <a:lnTo>
                    <a:pt x="800" y="1376"/>
                  </a:lnTo>
                  <a:lnTo>
                    <a:pt x="769" y="1491"/>
                  </a:lnTo>
                  <a:lnTo>
                    <a:pt x="720" y="1593"/>
                  </a:lnTo>
                  <a:lnTo>
                    <a:pt x="672" y="1695"/>
                  </a:lnTo>
                  <a:lnTo>
                    <a:pt x="576" y="1782"/>
                  </a:lnTo>
                  <a:lnTo>
                    <a:pt x="528" y="1825"/>
                  </a:lnTo>
                  <a:lnTo>
                    <a:pt x="480" y="1853"/>
                  </a:lnTo>
                  <a:lnTo>
                    <a:pt x="416" y="1883"/>
                  </a:lnTo>
                  <a:lnTo>
                    <a:pt x="368" y="1912"/>
                  </a:lnTo>
                  <a:lnTo>
                    <a:pt x="240" y="1955"/>
                  </a:lnTo>
                  <a:lnTo>
                    <a:pt x="15" y="1984"/>
                  </a:lnTo>
                  <a:lnTo>
                    <a:pt x="0" y="19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08" name="Freeform 180"/>
            <p:cNvSpPr>
              <a:spLocks/>
            </p:cNvSpPr>
            <p:nvPr/>
          </p:nvSpPr>
          <p:spPr bwMode="auto">
            <a:xfrm>
              <a:off x="9976" y="14834"/>
              <a:ext cx="31" cy="33"/>
            </a:xfrm>
            <a:custGeom>
              <a:avLst/>
              <a:gdLst>
                <a:gd name="T0" fmla="*/ 0 w 64"/>
                <a:gd name="T1" fmla="*/ 10 h 58"/>
                <a:gd name="T2" fmla="*/ 0 w 64"/>
                <a:gd name="T3" fmla="*/ 5 h 58"/>
                <a:gd name="T4" fmla="*/ 0 w 64"/>
                <a:gd name="T5" fmla="*/ 0 h 58"/>
                <a:gd name="T6" fmla="*/ 4 w 64"/>
                <a:gd name="T7" fmla="*/ 0 h 58"/>
                <a:gd name="T8" fmla="*/ 7 w 64"/>
                <a:gd name="T9" fmla="*/ 0 h 58"/>
                <a:gd name="T10" fmla="*/ 15 w 64"/>
                <a:gd name="T11" fmla="*/ 19 h 58"/>
                <a:gd name="T12" fmla="*/ 7 w 64"/>
                <a:gd name="T13" fmla="*/ 19 h 58"/>
                <a:gd name="T14" fmla="*/ 0 w 64"/>
                <a:gd name="T15" fmla="*/ 10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4"/>
                <a:gd name="T25" fmla="*/ 0 h 58"/>
                <a:gd name="T26" fmla="*/ 64 w 64"/>
                <a:gd name="T27" fmla="*/ 58 h 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4" h="58">
                  <a:moveTo>
                    <a:pt x="0" y="30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6" y="0"/>
                  </a:lnTo>
                  <a:lnTo>
                    <a:pt x="31" y="0"/>
                  </a:lnTo>
                  <a:lnTo>
                    <a:pt x="64" y="58"/>
                  </a:lnTo>
                  <a:lnTo>
                    <a:pt x="31" y="58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09" name="Freeform 181"/>
            <p:cNvSpPr>
              <a:spLocks/>
            </p:cNvSpPr>
            <p:nvPr/>
          </p:nvSpPr>
          <p:spPr bwMode="auto">
            <a:xfrm>
              <a:off x="9841" y="14682"/>
              <a:ext cx="151" cy="168"/>
            </a:xfrm>
            <a:custGeom>
              <a:avLst/>
              <a:gdLst>
                <a:gd name="T0" fmla="*/ 0 w 320"/>
                <a:gd name="T1" fmla="*/ 80 h 304"/>
                <a:gd name="T2" fmla="*/ 11 w 320"/>
                <a:gd name="T3" fmla="*/ 70 h 304"/>
                <a:gd name="T4" fmla="*/ 18 w 320"/>
                <a:gd name="T5" fmla="*/ 70 h 304"/>
                <a:gd name="T6" fmla="*/ 25 w 320"/>
                <a:gd name="T7" fmla="*/ 75 h 304"/>
                <a:gd name="T8" fmla="*/ 32 w 320"/>
                <a:gd name="T9" fmla="*/ 75 h 304"/>
                <a:gd name="T10" fmla="*/ 36 w 320"/>
                <a:gd name="T11" fmla="*/ 75 h 304"/>
                <a:gd name="T12" fmla="*/ 39 w 320"/>
                <a:gd name="T13" fmla="*/ 75 h 304"/>
                <a:gd name="T14" fmla="*/ 43 w 320"/>
                <a:gd name="T15" fmla="*/ 70 h 304"/>
                <a:gd name="T16" fmla="*/ 25 w 320"/>
                <a:gd name="T17" fmla="*/ 62 h 304"/>
                <a:gd name="T18" fmla="*/ 22 w 320"/>
                <a:gd name="T19" fmla="*/ 53 h 304"/>
                <a:gd name="T20" fmla="*/ 18 w 320"/>
                <a:gd name="T21" fmla="*/ 44 h 304"/>
                <a:gd name="T22" fmla="*/ 11 w 320"/>
                <a:gd name="T23" fmla="*/ 18 h 304"/>
                <a:gd name="T24" fmla="*/ 22 w 320"/>
                <a:gd name="T25" fmla="*/ 18 h 304"/>
                <a:gd name="T26" fmla="*/ 28 w 320"/>
                <a:gd name="T27" fmla="*/ 22 h 304"/>
                <a:gd name="T28" fmla="*/ 36 w 320"/>
                <a:gd name="T29" fmla="*/ 27 h 304"/>
                <a:gd name="T30" fmla="*/ 43 w 320"/>
                <a:gd name="T31" fmla="*/ 35 h 304"/>
                <a:gd name="T32" fmla="*/ 47 w 320"/>
                <a:gd name="T33" fmla="*/ 40 h 304"/>
                <a:gd name="T34" fmla="*/ 50 w 320"/>
                <a:gd name="T35" fmla="*/ 49 h 304"/>
                <a:gd name="T36" fmla="*/ 50 w 320"/>
                <a:gd name="T37" fmla="*/ 53 h 304"/>
                <a:gd name="T38" fmla="*/ 54 w 320"/>
                <a:gd name="T39" fmla="*/ 57 h 304"/>
                <a:gd name="T40" fmla="*/ 57 w 320"/>
                <a:gd name="T41" fmla="*/ 57 h 304"/>
                <a:gd name="T42" fmla="*/ 54 w 320"/>
                <a:gd name="T43" fmla="*/ 40 h 304"/>
                <a:gd name="T44" fmla="*/ 54 w 320"/>
                <a:gd name="T45" fmla="*/ 27 h 304"/>
                <a:gd name="T46" fmla="*/ 57 w 320"/>
                <a:gd name="T47" fmla="*/ 8 h 304"/>
                <a:gd name="T48" fmla="*/ 64 w 320"/>
                <a:gd name="T49" fmla="*/ 0 h 304"/>
                <a:gd name="T50" fmla="*/ 68 w 320"/>
                <a:gd name="T51" fmla="*/ 4 h 304"/>
                <a:gd name="T52" fmla="*/ 71 w 320"/>
                <a:gd name="T53" fmla="*/ 13 h 304"/>
                <a:gd name="T54" fmla="*/ 71 w 320"/>
                <a:gd name="T55" fmla="*/ 27 h 304"/>
                <a:gd name="T56" fmla="*/ 68 w 320"/>
                <a:gd name="T57" fmla="*/ 57 h 304"/>
                <a:gd name="T58" fmla="*/ 68 w 320"/>
                <a:gd name="T59" fmla="*/ 66 h 304"/>
                <a:gd name="T60" fmla="*/ 64 w 320"/>
                <a:gd name="T61" fmla="*/ 75 h 304"/>
                <a:gd name="T62" fmla="*/ 60 w 320"/>
                <a:gd name="T63" fmla="*/ 75 h 304"/>
                <a:gd name="T64" fmla="*/ 57 w 320"/>
                <a:gd name="T65" fmla="*/ 75 h 304"/>
                <a:gd name="T66" fmla="*/ 54 w 320"/>
                <a:gd name="T67" fmla="*/ 75 h 304"/>
                <a:gd name="T68" fmla="*/ 54 w 320"/>
                <a:gd name="T69" fmla="*/ 83 h 304"/>
                <a:gd name="T70" fmla="*/ 54 w 320"/>
                <a:gd name="T71" fmla="*/ 88 h 304"/>
                <a:gd name="T72" fmla="*/ 32 w 320"/>
                <a:gd name="T73" fmla="*/ 93 h 304"/>
                <a:gd name="T74" fmla="*/ 25 w 320"/>
                <a:gd name="T75" fmla="*/ 93 h 304"/>
                <a:gd name="T76" fmla="*/ 15 w 320"/>
                <a:gd name="T77" fmla="*/ 93 h 304"/>
                <a:gd name="T78" fmla="*/ 0 w 320"/>
                <a:gd name="T79" fmla="*/ 80 h 30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320"/>
                <a:gd name="T121" fmla="*/ 0 h 304"/>
                <a:gd name="T122" fmla="*/ 320 w 320"/>
                <a:gd name="T123" fmla="*/ 304 h 304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320" h="304">
                  <a:moveTo>
                    <a:pt x="0" y="260"/>
                  </a:moveTo>
                  <a:lnTo>
                    <a:pt x="49" y="230"/>
                  </a:lnTo>
                  <a:lnTo>
                    <a:pt x="80" y="230"/>
                  </a:lnTo>
                  <a:lnTo>
                    <a:pt x="113" y="245"/>
                  </a:lnTo>
                  <a:lnTo>
                    <a:pt x="145" y="245"/>
                  </a:lnTo>
                  <a:lnTo>
                    <a:pt x="161" y="245"/>
                  </a:lnTo>
                  <a:lnTo>
                    <a:pt x="176" y="245"/>
                  </a:lnTo>
                  <a:lnTo>
                    <a:pt x="193" y="230"/>
                  </a:lnTo>
                  <a:lnTo>
                    <a:pt x="113" y="202"/>
                  </a:lnTo>
                  <a:lnTo>
                    <a:pt x="97" y="174"/>
                  </a:lnTo>
                  <a:lnTo>
                    <a:pt x="80" y="144"/>
                  </a:lnTo>
                  <a:lnTo>
                    <a:pt x="49" y="57"/>
                  </a:lnTo>
                  <a:lnTo>
                    <a:pt x="97" y="57"/>
                  </a:lnTo>
                  <a:lnTo>
                    <a:pt x="128" y="72"/>
                  </a:lnTo>
                  <a:lnTo>
                    <a:pt x="161" y="87"/>
                  </a:lnTo>
                  <a:lnTo>
                    <a:pt x="193" y="115"/>
                  </a:lnTo>
                  <a:lnTo>
                    <a:pt x="209" y="130"/>
                  </a:lnTo>
                  <a:lnTo>
                    <a:pt x="224" y="159"/>
                  </a:lnTo>
                  <a:lnTo>
                    <a:pt x="224" y="174"/>
                  </a:lnTo>
                  <a:lnTo>
                    <a:pt x="241" y="187"/>
                  </a:lnTo>
                  <a:lnTo>
                    <a:pt x="257" y="187"/>
                  </a:lnTo>
                  <a:lnTo>
                    <a:pt x="241" y="130"/>
                  </a:lnTo>
                  <a:lnTo>
                    <a:pt x="241" y="87"/>
                  </a:lnTo>
                  <a:lnTo>
                    <a:pt x="257" y="28"/>
                  </a:lnTo>
                  <a:lnTo>
                    <a:pt x="289" y="0"/>
                  </a:lnTo>
                  <a:lnTo>
                    <a:pt x="305" y="13"/>
                  </a:lnTo>
                  <a:lnTo>
                    <a:pt x="320" y="43"/>
                  </a:lnTo>
                  <a:lnTo>
                    <a:pt x="320" y="87"/>
                  </a:lnTo>
                  <a:lnTo>
                    <a:pt x="305" y="187"/>
                  </a:lnTo>
                  <a:lnTo>
                    <a:pt x="305" y="217"/>
                  </a:lnTo>
                  <a:lnTo>
                    <a:pt x="289" y="245"/>
                  </a:lnTo>
                  <a:lnTo>
                    <a:pt x="272" y="245"/>
                  </a:lnTo>
                  <a:lnTo>
                    <a:pt x="257" y="245"/>
                  </a:lnTo>
                  <a:lnTo>
                    <a:pt x="241" y="245"/>
                  </a:lnTo>
                  <a:lnTo>
                    <a:pt x="241" y="274"/>
                  </a:lnTo>
                  <a:lnTo>
                    <a:pt x="241" y="289"/>
                  </a:lnTo>
                  <a:lnTo>
                    <a:pt x="145" y="304"/>
                  </a:lnTo>
                  <a:lnTo>
                    <a:pt x="113" y="304"/>
                  </a:lnTo>
                  <a:lnTo>
                    <a:pt x="65" y="304"/>
                  </a:lnTo>
                  <a:lnTo>
                    <a:pt x="0" y="2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10" name="Freeform 182"/>
            <p:cNvSpPr>
              <a:spLocks/>
            </p:cNvSpPr>
            <p:nvPr/>
          </p:nvSpPr>
          <p:spPr bwMode="auto">
            <a:xfrm>
              <a:off x="10467" y="14746"/>
              <a:ext cx="69" cy="71"/>
            </a:xfrm>
            <a:custGeom>
              <a:avLst/>
              <a:gdLst>
                <a:gd name="T0" fmla="*/ 7 w 144"/>
                <a:gd name="T1" fmla="*/ 26 h 130"/>
                <a:gd name="T2" fmla="*/ 0 w 144"/>
                <a:gd name="T3" fmla="*/ 13 h 130"/>
                <a:gd name="T4" fmla="*/ 0 w 144"/>
                <a:gd name="T5" fmla="*/ 4 h 130"/>
                <a:gd name="T6" fmla="*/ 7 w 144"/>
                <a:gd name="T7" fmla="*/ 0 h 130"/>
                <a:gd name="T8" fmla="*/ 11 w 144"/>
                <a:gd name="T9" fmla="*/ 4 h 130"/>
                <a:gd name="T10" fmla="*/ 22 w 144"/>
                <a:gd name="T11" fmla="*/ 13 h 130"/>
                <a:gd name="T12" fmla="*/ 33 w 144"/>
                <a:gd name="T13" fmla="*/ 39 h 130"/>
                <a:gd name="T14" fmla="*/ 22 w 144"/>
                <a:gd name="T15" fmla="*/ 31 h 130"/>
                <a:gd name="T16" fmla="*/ 7 w 144"/>
                <a:gd name="T17" fmla="*/ 26 h 1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4"/>
                <a:gd name="T28" fmla="*/ 0 h 130"/>
                <a:gd name="T29" fmla="*/ 144 w 144"/>
                <a:gd name="T30" fmla="*/ 130 h 1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4" h="130">
                  <a:moveTo>
                    <a:pt x="31" y="87"/>
                  </a:moveTo>
                  <a:lnTo>
                    <a:pt x="0" y="44"/>
                  </a:lnTo>
                  <a:lnTo>
                    <a:pt x="0" y="15"/>
                  </a:lnTo>
                  <a:lnTo>
                    <a:pt x="31" y="0"/>
                  </a:lnTo>
                  <a:lnTo>
                    <a:pt x="48" y="15"/>
                  </a:lnTo>
                  <a:lnTo>
                    <a:pt x="96" y="44"/>
                  </a:lnTo>
                  <a:lnTo>
                    <a:pt x="144" y="130"/>
                  </a:lnTo>
                  <a:lnTo>
                    <a:pt x="96" y="102"/>
                  </a:lnTo>
                  <a:lnTo>
                    <a:pt x="31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11" name="Freeform 183"/>
            <p:cNvSpPr>
              <a:spLocks/>
            </p:cNvSpPr>
            <p:nvPr/>
          </p:nvSpPr>
          <p:spPr bwMode="auto">
            <a:xfrm>
              <a:off x="10165" y="14721"/>
              <a:ext cx="32" cy="34"/>
            </a:xfrm>
            <a:custGeom>
              <a:avLst/>
              <a:gdLst>
                <a:gd name="T0" fmla="*/ 0 w 64"/>
                <a:gd name="T1" fmla="*/ 5 h 58"/>
                <a:gd name="T2" fmla="*/ 4 w 64"/>
                <a:gd name="T3" fmla="*/ 0 h 58"/>
                <a:gd name="T4" fmla="*/ 8 w 64"/>
                <a:gd name="T5" fmla="*/ 0 h 58"/>
                <a:gd name="T6" fmla="*/ 16 w 64"/>
                <a:gd name="T7" fmla="*/ 15 h 58"/>
                <a:gd name="T8" fmla="*/ 12 w 64"/>
                <a:gd name="T9" fmla="*/ 20 h 58"/>
                <a:gd name="T10" fmla="*/ 4 w 64"/>
                <a:gd name="T11" fmla="*/ 20 h 58"/>
                <a:gd name="T12" fmla="*/ 0 w 64"/>
                <a:gd name="T13" fmla="*/ 5 h 5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58"/>
                <a:gd name="T23" fmla="*/ 64 w 64"/>
                <a:gd name="T24" fmla="*/ 58 h 5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58">
                  <a:moveTo>
                    <a:pt x="0" y="15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64" y="43"/>
                  </a:lnTo>
                  <a:lnTo>
                    <a:pt x="48" y="58"/>
                  </a:lnTo>
                  <a:lnTo>
                    <a:pt x="16" y="5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12" name="Freeform 184"/>
            <p:cNvSpPr>
              <a:spLocks/>
            </p:cNvSpPr>
            <p:nvPr/>
          </p:nvSpPr>
          <p:spPr bwMode="auto">
            <a:xfrm>
              <a:off x="10460" y="14247"/>
              <a:ext cx="31" cy="25"/>
            </a:xfrm>
            <a:custGeom>
              <a:avLst/>
              <a:gdLst>
                <a:gd name="T0" fmla="*/ 0 w 65"/>
                <a:gd name="T1" fmla="*/ 15 h 43"/>
                <a:gd name="T2" fmla="*/ 4 w 65"/>
                <a:gd name="T3" fmla="*/ 5 h 43"/>
                <a:gd name="T4" fmla="*/ 8 w 65"/>
                <a:gd name="T5" fmla="*/ 0 h 43"/>
                <a:gd name="T6" fmla="*/ 11 w 65"/>
                <a:gd name="T7" fmla="*/ 5 h 43"/>
                <a:gd name="T8" fmla="*/ 15 w 65"/>
                <a:gd name="T9" fmla="*/ 9 h 43"/>
                <a:gd name="T10" fmla="*/ 11 w 65"/>
                <a:gd name="T11" fmla="*/ 15 h 43"/>
                <a:gd name="T12" fmla="*/ 8 w 65"/>
                <a:gd name="T13" fmla="*/ 15 h 43"/>
                <a:gd name="T14" fmla="*/ 4 w 65"/>
                <a:gd name="T15" fmla="*/ 15 h 43"/>
                <a:gd name="T16" fmla="*/ 0 w 65"/>
                <a:gd name="T17" fmla="*/ 15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5"/>
                <a:gd name="T28" fmla="*/ 0 h 43"/>
                <a:gd name="T29" fmla="*/ 65 w 65"/>
                <a:gd name="T30" fmla="*/ 43 h 4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5" h="43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65" y="28"/>
                  </a:lnTo>
                  <a:lnTo>
                    <a:pt x="48" y="43"/>
                  </a:lnTo>
                  <a:lnTo>
                    <a:pt x="33" y="43"/>
                  </a:lnTo>
                  <a:lnTo>
                    <a:pt x="17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13" name="Freeform 185"/>
            <p:cNvSpPr>
              <a:spLocks/>
            </p:cNvSpPr>
            <p:nvPr/>
          </p:nvSpPr>
          <p:spPr bwMode="auto">
            <a:xfrm>
              <a:off x="10431" y="14165"/>
              <a:ext cx="97" cy="58"/>
            </a:xfrm>
            <a:custGeom>
              <a:avLst/>
              <a:gdLst>
                <a:gd name="T0" fmla="*/ 0 w 207"/>
                <a:gd name="T1" fmla="*/ 0 h 102"/>
                <a:gd name="T2" fmla="*/ 7 w 207"/>
                <a:gd name="T3" fmla="*/ 5 h 102"/>
                <a:gd name="T4" fmla="*/ 14 w 207"/>
                <a:gd name="T5" fmla="*/ 10 h 102"/>
                <a:gd name="T6" fmla="*/ 24 w 207"/>
                <a:gd name="T7" fmla="*/ 19 h 102"/>
                <a:gd name="T8" fmla="*/ 31 w 207"/>
                <a:gd name="T9" fmla="*/ 10 h 102"/>
                <a:gd name="T10" fmla="*/ 35 w 207"/>
                <a:gd name="T11" fmla="*/ 5 h 102"/>
                <a:gd name="T12" fmla="*/ 38 w 207"/>
                <a:gd name="T13" fmla="*/ 0 h 102"/>
                <a:gd name="T14" fmla="*/ 45 w 207"/>
                <a:gd name="T15" fmla="*/ 0 h 102"/>
                <a:gd name="T16" fmla="*/ 38 w 207"/>
                <a:gd name="T17" fmla="*/ 10 h 102"/>
                <a:gd name="T18" fmla="*/ 35 w 207"/>
                <a:gd name="T19" fmla="*/ 24 h 102"/>
                <a:gd name="T20" fmla="*/ 28 w 207"/>
                <a:gd name="T21" fmla="*/ 33 h 102"/>
                <a:gd name="T22" fmla="*/ 24 w 207"/>
                <a:gd name="T23" fmla="*/ 33 h 102"/>
                <a:gd name="T24" fmla="*/ 17 w 207"/>
                <a:gd name="T25" fmla="*/ 33 h 102"/>
                <a:gd name="T26" fmla="*/ 7 w 207"/>
                <a:gd name="T27" fmla="*/ 19 h 102"/>
                <a:gd name="T28" fmla="*/ 0 w 207"/>
                <a:gd name="T29" fmla="*/ 0 h 10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07"/>
                <a:gd name="T46" fmla="*/ 0 h 102"/>
                <a:gd name="T47" fmla="*/ 207 w 207"/>
                <a:gd name="T48" fmla="*/ 102 h 10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07" h="102">
                  <a:moveTo>
                    <a:pt x="0" y="0"/>
                  </a:moveTo>
                  <a:lnTo>
                    <a:pt x="32" y="15"/>
                  </a:lnTo>
                  <a:lnTo>
                    <a:pt x="63" y="30"/>
                  </a:lnTo>
                  <a:lnTo>
                    <a:pt x="111" y="58"/>
                  </a:lnTo>
                  <a:lnTo>
                    <a:pt x="144" y="30"/>
                  </a:lnTo>
                  <a:lnTo>
                    <a:pt x="159" y="15"/>
                  </a:lnTo>
                  <a:lnTo>
                    <a:pt x="176" y="0"/>
                  </a:lnTo>
                  <a:lnTo>
                    <a:pt x="207" y="0"/>
                  </a:lnTo>
                  <a:lnTo>
                    <a:pt x="176" y="30"/>
                  </a:lnTo>
                  <a:lnTo>
                    <a:pt x="159" y="73"/>
                  </a:lnTo>
                  <a:lnTo>
                    <a:pt x="128" y="102"/>
                  </a:lnTo>
                  <a:lnTo>
                    <a:pt x="111" y="102"/>
                  </a:lnTo>
                  <a:lnTo>
                    <a:pt x="80" y="102"/>
                  </a:lnTo>
                  <a:lnTo>
                    <a:pt x="32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14" name="Freeform 186"/>
            <p:cNvSpPr>
              <a:spLocks/>
            </p:cNvSpPr>
            <p:nvPr/>
          </p:nvSpPr>
          <p:spPr bwMode="auto">
            <a:xfrm>
              <a:off x="10460" y="14134"/>
              <a:ext cx="38" cy="41"/>
            </a:xfrm>
            <a:custGeom>
              <a:avLst/>
              <a:gdLst>
                <a:gd name="T0" fmla="*/ 0 w 81"/>
                <a:gd name="T1" fmla="*/ 14 h 72"/>
                <a:gd name="T2" fmla="*/ 4 w 81"/>
                <a:gd name="T3" fmla="*/ 4 h 72"/>
                <a:gd name="T4" fmla="*/ 7 w 81"/>
                <a:gd name="T5" fmla="*/ 0 h 72"/>
                <a:gd name="T6" fmla="*/ 11 w 81"/>
                <a:gd name="T7" fmla="*/ 4 h 72"/>
                <a:gd name="T8" fmla="*/ 18 w 81"/>
                <a:gd name="T9" fmla="*/ 9 h 72"/>
                <a:gd name="T10" fmla="*/ 14 w 81"/>
                <a:gd name="T11" fmla="*/ 14 h 72"/>
                <a:gd name="T12" fmla="*/ 14 w 81"/>
                <a:gd name="T13" fmla="*/ 18 h 72"/>
                <a:gd name="T14" fmla="*/ 7 w 81"/>
                <a:gd name="T15" fmla="*/ 23 h 72"/>
                <a:gd name="T16" fmla="*/ 4 w 81"/>
                <a:gd name="T17" fmla="*/ 18 h 72"/>
                <a:gd name="T18" fmla="*/ 0 w 81"/>
                <a:gd name="T19" fmla="*/ 14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1"/>
                <a:gd name="T31" fmla="*/ 0 h 72"/>
                <a:gd name="T32" fmla="*/ 81 w 81"/>
                <a:gd name="T33" fmla="*/ 72 h 7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1" h="72">
                  <a:moveTo>
                    <a:pt x="0" y="43"/>
                  </a:moveTo>
                  <a:lnTo>
                    <a:pt x="17" y="13"/>
                  </a:lnTo>
                  <a:lnTo>
                    <a:pt x="33" y="0"/>
                  </a:lnTo>
                  <a:lnTo>
                    <a:pt x="48" y="13"/>
                  </a:lnTo>
                  <a:lnTo>
                    <a:pt x="81" y="28"/>
                  </a:lnTo>
                  <a:lnTo>
                    <a:pt x="65" y="43"/>
                  </a:lnTo>
                  <a:lnTo>
                    <a:pt x="65" y="57"/>
                  </a:lnTo>
                  <a:lnTo>
                    <a:pt x="33" y="72"/>
                  </a:lnTo>
                  <a:lnTo>
                    <a:pt x="17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15" name="Freeform 187"/>
            <p:cNvSpPr>
              <a:spLocks/>
            </p:cNvSpPr>
            <p:nvPr/>
          </p:nvSpPr>
          <p:spPr bwMode="auto">
            <a:xfrm>
              <a:off x="10437" y="14118"/>
              <a:ext cx="23" cy="32"/>
            </a:xfrm>
            <a:custGeom>
              <a:avLst/>
              <a:gdLst>
                <a:gd name="T0" fmla="*/ 0 w 48"/>
                <a:gd name="T1" fmla="*/ 13 h 58"/>
                <a:gd name="T2" fmla="*/ 4 w 48"/>
                <a:gd name="T3" fmla="*/ 4 h 58"/>
                <a:gd name="T4" fmla="*/ 8 w 48"/>
                <a:gd name="T5" fmla="*/ 0 h 58"/>
                <a:gd name="T6" fmla="*/ 11 w 48"/>
                <a:gd name="T7" fmla="*/ 0 h 58"/>
                <a:gd name="T8" fmla="*/ 11 w 48"/>
                <a:gd name="T9" fmla="*/ 4 h 58"/>
                <a:gd name="T10" fmla="*/ 11 w 48"/>
                <a:gd name="T11" fmla="*/ 9 h 58"/>
                <a:gd name="T12" fmla="*/ 4 w 48"/>
                <a:gd name="T13" fmla="*/ 18 h 58"/>
                <a:gd name="T14" fmla="*/ 0 w 48"/>
                <a:gd name="T15" fmla="*/ 13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58"/>
                <a:gd name="T26" fmla="*/ 48 w 48"/>
                <a:gd name="T27" fmla="*/ 58 h 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58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48" y="30"/>
                  </a:lnTo>
                  <a:lnTo>
                    <a:pt x="17" y="58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16" name="Freeform 188"/>
            <p:cNvSpPr>
              <a:spLocks/>
            </p:cNvSpPr>
            <p:nvPr/>
          </p:nvSpPr>
          <p:spPr bwMode="auto">
            <a:xfrm>
              <a:off x="10491" y="14109"/>
              <a:ext cx="22" cy="34"/>
            </a:xfrm>
            <a:custGeom>
              <a:avLst/>
              <a:gdLst>
                <a:gd name="T0" fmla="*/ 3 w 48"/>
                <a:gd name="T1" fmla="*/ 0 h 56"/>
                <a:gd name="T2" fmla="*/ 6 w 48"/>
                <a:gd name="T3" fmla="*/ 10 h 56"/>
                <a:gd name="T4" fmla="*/ 10 w 48"/>
                <a:gd name="T5" fmla="*/ 21 h 56"/>
                <a:gd name="T6" fmla="*/ 6 w 48"/>
                <a:gd name="T7" fmla="*/ 21 h 56"/>
                <a:gd name="T8" fmla="*/ 3 w 48"/>
                <a:gd name="T9" fmla="*/ 10 h 56"/>
                <a:gd name="T10" fmla="*/ 0 w 48"/>
                <a:gd name="T11" fmla="*/ 5 h 56"/>
                <a:gd name="T12" fmla="*/ 3 w 48"/>
                <a:gd name="T13" fmla="*/ 0 h 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56"/>
                <a:gd name="T23" fmla="*/ 48 w 48"/>
                <a:gd name="T24" fmla="*/ 56 h 5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56">
                  <a:moveTo>
                    <a:pt x="16" y="0"/>
                  </a:moveTo>
                  <a:lnTo>
                    <a:pt x="31" y="28"/>
                  </a:lnTo>
                  <a:lnTo>
                    <a:pt x="48" y="56"/>
                  </a:lnTo>
                  <a:lnTo>
                    <a:pt x="31" y="56"/>
                  </a:lnTo>
                  <a:lnTo>
                    <a:pt x="16" y="28"/>
                  </a:lnTo>
                  <a:lnTo>
                    <a:pt x="0" y="13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17" name="Freeform 189"/>
            <p:cNvSpPr>
              <a:spLocks/>
            </p:cNvSpPr>
            <p:nvPr/>
          </p:nvSpPr>
          <p:spPr bwMode="auto">
            <a:xfrm>
              <a:off x="10467" y="14078"/>
              <a:ext cx="15" cy="24"/>
            </a:xfrm>
            <a:custGeom>
              <a:avLst/>
              <a:gdLst>
                <a:gd name="T0" fmla="*/ 0 w 31"/>
                <a:gd name="T1" fmla="*/ 8 h 44"/>
                <a:gd name="T2" fmla="*/ 0 w 31"/>
                <a:gd name="T3" fmla="*/ 4 h 44"/>
                <a:gd name="T4" fmla="*/ 4 w 31"/>
                <a:gd name="T5" fmla="*/ 0 h 44"/>
                <a:gd name="T6" fmla="*/ 7 w 31"/>
                <a:gd name="T7" fmla="*/ 4 h 44"/>
                <a:gd name="T8" fmla="*/ 7 w 31"/>
                <a:gd name="T9" fmla="*/ 8 h 44"/>
                <a:gd name="T10" fmla="*/ 4 w 31"/>
                <a:gd name="T11" fmla="*/ 13 h 44"/>
                <a:gd name="T12" fmla="*/ 0 w 31"/>
                <a:gd name="T13" fmla="*/ 13 h 44"/>
                <a:gd name="T14" fmla="*/ 0 w 31"/>
                <a:gd name="T15" fmla="*/ 8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1"/>
                <a:gd name="T25" fmla="*/ 0 h 44"/>
                <a:gd name="T26" fmla="*/ 31 w 31"/>
                <a:gd name="T27" fmla="*/ 44 h 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1" h="44">
                  <a:moveTo>
                    <a:pt x="0" y="28"/>
                  </a:moveTo>
                  <a:lnTo>
                    <a:pt x="0" y="13"/>
                  </a:lnTo>
                  <a:lnTo>
                    <a:pt x="16" y="0"/>
                  </a:lnTo>
                  <a:lnTo>
                    <a:pt x="31" y="13"/>
                  </a:lnTo>
                  <a:lnTo>
                    <a:pt x="31" y="28"/>
                  </a:lnTo>
                  <a:lnTo>
                    <a:pt x="16" y="44"/>
                  </a:lnTo>
                  <a:lnTo>
                    <a:pt x="0" y="44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18" name="Freeform 190"/>
            <p:cNvSpPr>
              <a:spLocks/>
            </p:cNvSpPr>
            <p:nvPr/>
          </p:nvSpPr>
          <p:spPr bwMode="auto">
            <a:xfrm>
              <a:off x="10460" y="14036"/>
              <a:ext cx="22" cy="17"/>
            </a:xfrm>
            <a:custGeom>
              <a:avLst/>
              <a:gdLst>
                <a:gd name="T0" fmla="*/ 0 w 48"/>
                <a:gd name="T1" fmla="*/ 5 h 30"/>
                <a:gd name="T2" fmla="*/ 4 w 48"/>
                <a:gd name="T3" fmla="*/ 0 h 30"/>
                <a:gd name="T4" fmla="*/ 7 w 48"/>
                <a:gd name="T5" fmla="*/ 0 h 30"/>
                <a:gd name="T6" fmla="*/ 10 w 48"/>
                <a:gd name="T7" fmla="*/ 5 h 30"/>
                <a:gd name="T8" fmla="*/ 7 w 48"/>
                <a:gd name="T9" fmla="*/ 10 h 30"/>
                <a:gd name="T10" fmla="*/ 4 w 48"/>
                <a:gd name="T11" fmla="*/ 10 h 30"/>
                <a:gd name="T12" fmla="*/ 0 w 48"/>
                <a:gd name="T13" fmla="*/ 5 h 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30"/>
                <a:gd name="T23" fmla="*/ 48 w 48"/>
                <a:gd name="T24" fmla="*/ 30 h 3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30">
                  <a:moveTo>
                    <a:pt x="0" y="15"/>
                  </a:moveTo>
                  <a:lnTo>
                    <a:pt x="17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33" y="30"/>
                  </a:lnTo>
                  <a:lnTo>
                    <a:pt x="17" y="3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19" name="Freeform 191"/>
            <p:cNvSpPr>
              <a:spLocks/>
            </p:cNvSpPr>
            <p:nvPr/>
          </p:nvSpPr>
          <p:spPr bwMode="auto">
            <a:xfrm>
              <a:off x="10581" y="13724"/>
              <a:ext cx="107" cy="103"/>
            </a:xfrm>
            <a:custGeom>
              <a:avLst/>
              <a:gdLst>
                <a:gd name="T0" fmla="*/ 0 w 225"/>
                <a:gd name="T1" fmla="*/ 13 h 189"/>
                <a:gd name="T2" fmla="*/ 0 w 225"/>
                <a:gd name="T3" fmla="*/ 0 h 189"/>
                <a:gd name="T4" fmla="*/ 4 w 225"/>
                <a:gd name="T5" fmla="*/ 0 h 189"/>
                <a:gd name="T6" fmla="*/ 4 w 225"/>
                <a:gd name="T7" fmla="*/ 4 h 189"/>
                <a:gd name="T8" fmla="*/ 11 w 225"/>
                <a:gd name="T9" fmla="*/ 21 h 189"/>
                <a:gd name="T10" fmla="*/ 14 w 225"/>
                <a:gd name="T11" fmla="*/ 31 h 189"/>
                <a:gd name="T12" fmla="*/ 22 w 225"/>
                <a:gd name="T13" fmla="*/ 39 h 189"/>
                <a:gd name="T14" fmla="*/ 25 w 225"/>
                <a:gd name="T15" fmla="*/ 39 h 189"/>
                <a:gd name="T16" fmla="*/ 32 w 225"/>
                <a:gd name="T17" fmla="*/ 39 h 189"/>
                <a:gd name="T18" fmla="*/ 47 w 225"/>
                <a:gd name="T19" fmla="*/ 0 h 189"/>
                <a:gd name="T20" fmla="*/ 51 w 225"/>
                <a:gd name="T21" fmla="*/ 4 h 189"/>
                <a:gd name="T22" fmla="*/ 47 w 225"/>
                <a:gd name="T23" fmla="*/ 9 h 189"/>
                <a:gd name="T24" fmla="*/ 47 w 225"/>
                <a:gd name="T25" fmla="*/ 13 h 189"/>
                <a:gd name="T26" fmla="*/ 40 w 225"/>
                <a:gd name="T27" fmla="*/ 34 h 189"/>
                <a:gd name="T28" fmla="*/ 29 w 225"/>
                <a:gd name="T29" fmla="*/ 56 h 189"/>
                <a:gd name="T30" fmla="*/ 19 w 225"/>
                <a:gd name="T31" fmla="*/ 47 h 189"/>
                <a:gd name="T32" fmla="*/ 11 w 225"/>
                <a:gd name="T33" fmla="*/ 39 h 189"/>
                <a:gd name="T34" fmla="*/ 0 w 225"/>
                <a:gd name="T35" fmla="*/ 13 h 18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25"/>
                <a:gd name="T55" fmla="*/ 0 h 189"/>
                <a:gd name="T56" fmla="*/ 225 w 225"/>
                <a:gd name="T57" fmla="*/ 189 h 189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25" h="189">
                  <a:moveTo>
                    <a:pt x="0" y="44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5"/>
                  </a:lnTo>
                  <a:lnTo>
                    <a:pt x="48" y="72"/>
                  </a:lnTo>
                  <a:lnTo>
                    <a:pt x="64" y="102"/>
                  </a:lnTo>
                  <a:lnTo>
                    <a:pt x="96" y="131"/>
                  </a:lnTo>
                  <a:lnTo>
                    <a:pt x="112" y="131"/>
                  </a:lnTo>
                  <a:lnTo>
                    <a:pt x="144" y="131"/>
                  </a:lnTo>
                  <a:lnTo>
                    <a:pt x="208" y="0"/>
                  </a:lnTo>
                  <a:lnTo>
                    <a:pt x="225" y="15"/>
                  </a:lnTo>
                  <a:lnTo>
                    <a:pt x="208" y="29"/>
                  </a:lnTo>
                  <a:lnTo>
                    <a:pt x="208" y="44"/>
                  </a:lnTo>
                  <a:lnTo>
                    <a:pt x="177" y="116"/>
                  </a:lnTo>
                  <a:lnTo>
                    <a:pt x="129" y="189"/>
                  </a:lnTo>
                  <a:lnTo>
                    <a:pt x="81" y="159"/>
                  </a:lnTo>
                  <a:lnTo>
                    <a:pt x="48" y="131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20" name="Freeform 192"/>
            <p:cNvSpPr>
              <a:spLocks/>
            </p:cNvSpPr>
            <p:nvPr/>
          </p:nvSpPr>
          <p:spPr bwMode="auto">
            <a:xfrm>
              <a:off x="10605" y="13660"/>
              <a:ext cx="61" cy="112"/>
            </a:xfrm>
            <a:custGeom>
              <a:avLst/>
              <a:gdLst>
                <a:gd name="T0" fmla="*/ 4 w 129"/>
                <a:gd name="T1" fmla="*/ 44 h 202"/>
                <a:gd name="T2" fmla="*/ 0 w 129"/>
                <a:gd name="T3" fmla="*/ 30 h 202"/>
                <a:gd name="T4" fmla="*/ 0 w 129"/>
                <a:gd name="T5" fmla="*/ 22 h 202"/>
                <a:gd name="T6" fmla="*/ 8 w 129"/>
                <a:gd name="T7" fmla="*/ 18 h 202"/>
                <a:gd name="T8" fmla="*/ 11 w 129"/>
                <a:gd name="T9" fmla="*/ 18 h 202"/>
                <a:gd name="T10" fmla="*/ 11 w 129"/>
                <a:gd name="T11" fmla="*/ 13 h 202"/>
                <a:gd name="T12" fmla="*/ 14 w 129"/>
                <a:gd name="T13" fmla="*/ 4 h 202"/>
                <a:gd name="T14" fmla="*/ 18 w 129"/>
                <a:gd name="T15" fmla="*/ 0 h 202"/>
                <a:gd name="T16" fmla="*/ 18 w 129"/>
                <a:gd name="T17" fmla="*/ 9 h 202"/>
                <a:gd name="T18" fmla="*/ 21 w 129"/>
                <a:gd name="T19" fmla="*/ 13 h 202"/>
                <a:gd name="T20" fmla="*/ 29 w 129"/>
                <a:gd name="T21" fmla="*/ 27 h 202"/>
                <a:gd name="T22" fmla="*/ 21 w 129"/>
                <a:gd name="T23" fmla="*/ 44 h 202"/>
                <a:gd name="T24" fmla="*/ 14 w 129"/>
                <a:gd name="T25" fmla="*/ 62 h 202"/>
                <a:gd name="T26" fmla="*/ 11 w 129"/>
                <a:gd name="T27" fmla="*/ 62 h 202"/>
                <a:gd name="T28" fmla="*/ 8 w 129"/>
                <a:gd name="T29" fmla="*/ 53 h 202"/>
                <a:gd name="T30" fmla="*/ 4 w 129"/>
                <a:gd name="T31" fmla="*/ 44 h 2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29"/>
                <a:gd name="T49" fmla="*/ 0 h 202"/>
                <a:gd name="T50" fmla="*/ 129 w 129"/>
                <a:gd name="T51" fmla="*/ 202 h 202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29" h="202">
                  <a:moveTo>
                    <a:pt x="16" y="144"/>
                  </a:moveTo>
                  <a:lnTo>
                    <a:pt x="0" y="100"/>
                  </a:lnTo>
                  <a:lnTo>
                    <a:pt x="0" y="72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48" y="44"/>
                  </a:lnTo>
                  <a:lnTo>
                    <a:pt x="64" y="13"/>
                  </a:lnTo>
                  <a:lnTo>
                    <a:pt x="81" y="0"/>
                  </a:lnTo>
                  <a:lnTo>
                    <a:pt x="81" y="28"/>
                  </a:lnTo>
                  <a:lnTo>
                    <a:pt x="96" y="44"/>
                  </a:lnTo>
                  <a:lnTo>
                    <a:pt x="129" y="87"/>
                  </a:lnTo>
                  <a:lnTo>
                    <a:pt x="96" y="144"/>
                  </a:lnTo>
                  <a:lnTo>
                    <a:pt x="64" y="202"/>
                  </a:lnTo>
                  <a:lnTo>
                    <a:pt x="48" y="202"/>
                  </a:lnTo>
                  <a:lnTo>
                    <a:pt x="33" y="174"/>
                  </a:lnTo>
                  <a:lnTo>
                    <a:pt x="16" y="1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21" name="Freeform 193"/>
            <p:cNvSpPr>
              <a:spLocks/>
            </p:cNvSpPr>
            <p:nvPr/>
          </p:nvSpPr>
          <p:spPr bwMode="auto">
            <a:xfrm>
              <a:off x="10701" y="13732"/>
              <a:ext cx="32" cy="40"/>
            </a:xfrm>
            <a:custGeom>
              <a:avLst/>
              <a:gdLst>
                <a:gd name="T0" fmla="*/ 0 w 65"/>
                <a:gd name="T1" fmla="*/ 13 h 72"/>
                <a:gd name="T2" fmla="*/ 0 w 65"/>
                <a:gd name="T3" fmla="*/ 4 h 72"/>
                <a:gd name="T4" fmla="*/ 4 w 65"/>
                <a:gd name="T5" fmla="*/ 0 h 72"/>
                <a:gd name="T6" fmla="*/ 12 w 65"/>
                <a:gd name="T7" fmla="*/ 0 h 72"/>
                <a:gd name="T8" fmla="*/ 16 w 65"/>
                <a:gd name="T9" fmla="*/ 9 h 72"/>
                <a:gd name="T10" fmla="*/ 16 w 65"/>
                <a:gd name="T11" fmla="*/ 13 h 72"/>
                <a:gd name="T12" fmla="*/ 8 w 65"/>
                <a:gd name="T13" fmla="*/ 22 h 72"/>
                <a:gd name="T14" fmla="*/ 4 w 65"/>
                <a:gd name="T15" fmla="*/ 18 h 72"/>
                <a:gd name="T16" fmla="*/ 0 w 65"/>
                <a:gd name="T17" fmla="*/ 13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5"/>
                <a:gd name="T28" fmla="*/ 0 h 72"/>
                <a:gd name="T29" fmla="*/ 65 w 65"/>
                <a:gd name="T30" fmla="*/ 72 h 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5" h="72">
                  <a:moveTo>
                    <a:pt x="0" y="44"/>
                  </a:moveTo>
                  <a:lnTo>
                    <a:pt x="0" y="14"/>
                  </a:lnTo>
                  <a:lnTo>
                    <a:pt x="17" y="0"/>
                  </a:lnTo>
                  <a:lnTo>
                    <a:pt x="49" y="0"/>
                  </a:lnTo>
                  <a:lnTo>
                    <a:pt x="65" y="29"/>
                  </a:lnTo>
                  <a:lnTo>
                    <a:pt x="65" y="44"/>
                  </a:lnTo>
                  <a:lnTo>
                    <a:pt x="32" y="72"/>
                  </a:lnTo>
                  <a:lnTo>
                    <a:pt x="17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22" name="Freeform 194"/>
            <p:cNvSpPr>
              <a:spLocks/>
            </p:cNvSpPr>
            <p:nvPr/>
          </p:nvSpPr>
          <p:spPr bwMode="auto">
            <a:xfrm>
              <a:off x="10536" y="13732"/>
              <a:ext cx="23" cy="32"/>
            </a:xfrm>
            <a:custGeom>
              <a:avLst/>
              <a:gdLst>
                <a:gd name="T0" fmla="*/ 0 w 48"/>
                <a:gd name="T1" fmla="*/ 14 h 57"/>
                <a:gd name="T2" fmla="*/ 4 w 48"/>
                <a:gd name="T3" fmla="*/ 9 h 57"/>
                <a:gd name="T4" fmla="*/ 7 w 48"/>
                <a:gd name="T5" fmla="*/ 0 h 57"/>
                <a:gd name="T6" fmla="*/ 11 w 48"/>
                <a:gd name="T7" fmla="*/ 4 h 57"/>
                <a:gd name="T8" fmla="*/ 11 w 48"/>
                <a:gd name="T9" fmla="*/ 9 h 57"/>
                <a:gd name="T10" fmla="*/ 11 w 48"/>
                <a:gd name="T11" fmla="*/ 14 h 57"/>
                <a:gd name="T12" fmla="*/ 11 w 48"/>
                <a:gd name="T13" fmla="*/ 18 h 57"/>
                <a:gd name="T14" fmla="*/ 4 w 48"/>
                <a:gd name="T15" fmla="*/ 18 h 57"/>
                <a:gd name="T16" fmla="*/ 0 w 48"/>
                <a:gd name="T17" fmla="*/ 14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8"/>
                <a:gd name="T28" fmla="*/ 0 h 57"/>
                <a:gd name="T29" fmla="*/ 48 w 48"/>
                <a:gd name="T30" fmla="*/ 57 h 5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8" h="57">
                  <a:moveTo>
                    <a:pt x="0" y="44"/>
                  </a:moveTo>
                  <a:lnTo>
                    <a:pt x="16" y="29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16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23" name="Freeform 195"/>
            <p:cNvSpPr>
              <a:spLocks/>
            </p:cNvSpPr>
            <p:nvPr/>
          </p:nvSpPr>
          <p:spPr bwMode="auto">
            <a:xfrm>
              <a:off x="10650" y="13466"/>
              <a:ext cx="97" cy="249"/>
            </a:xfrm>
            <a:custGeom>
              <a:avLst/>
              <a:gdLst>
                <a:gd name="T0" fmla="*/ 35 w 209"/>
                <a:gd name="T1" fmla="*/ 129 h 449"/>
                <a:gd name="T2" fmla="*/ 31 w 209"/>
                <a:gd name="T3" fmla="*/ 121 h 449"/>
                <a:gd name="T4" fmla="*/ 28 w 209"/>
                <a:gd name="T5" fmla="*/ 121 h 449"/>
                <a:gd name="T6" fmla="*/ 24 w 209"/>
                <a:gd name="T7" fmla="*/ 125 h 449"/>
                <a:gd name="T8" fmla="*/ 24 w 209"/>
                <a:gd name="T9" fmla="*/ 134 h 449"/>
                <a:gd name="T10" fmla="*/ 18 w 209"/>
                <a:gd name="T11" fmla="*/ 134 h 449"/>
                <a:gd name="T12" fmla="*/ 21 w 209"/>
                <a:gd name="T13" fmla="*/ 125 h 449"/>
                <a:gd name="T14" fmla="*/ 24 w 209"/>
                <a:gd name="T15" fmla="*/ 111 h 449"/>
                <a:gd name="T16" fmla="*/ 24 w 209"/>
                <a:gd name="T17" fmla="*/ 103 h 449"/>
                <a:gd name="T18" fmla="*/ 24 w 209"/>
                <a:gd name="T19" fmla="*/ 98 h 449"/>
                <a:gd name="T20" fmla="*/ 21 w 209"/>
                <a:gd name="T21" fmla="*/ 89 h 449"/>
                <a:gd name="T22" fmla="*/ 18 w 209"/>
                <a:gd name="T23" fmla="*/ 94 h 449"/>
                <a:gd name="T24" fmla="*/ 18 w 209"/>
                <a:gd name="T25" fmla="*/ 98 h 449"/>
                <a:gd name="T26" fmla="*/ 18 w 209"/>
                <a:gd name="T27" fmla="*/ 108 h 449"/>
                <a:gd name="T28" fmla="*/ 14 w 209"/>
                <a:gd name="T29" fmla="*/ 116 h 449"/>
                <a:gd name="T30" fmla="*/ 10 w 209"/>
                <a:gd name="T31" fmla="*/ 121 h 449"/>
                <a:gd name="T32" fmla="*/ 7 w 209"/>
                <a:gd name="T33" fmla="*/ 121 h 449"/>
                <a:gd name="T34" fmla="*/ 7 w 209"/>
                <a:gd name="T35" fmla="*/ 111 h 449"/>
                <a:gd name="T36" fmla="*/ 18 w 209"/>
                <a:gd name="T37" fmla="*/ 89 h 449"/>
                <a:gd name="T38" fmla="*/ 24 w 209"/>
                <a:gd name="T39" fmla="*/ 76 h 449"/>
                <a:gd name="T40" fmla="*/ 24 w 209"/>
                <a:gd name="T41" fmla="*/ 58 h 449"/>
                <a:gd name="T42" fmla="*/ 21 w 209"/>
                <a:gd name="T43" fmla="*/ 58 h 449"/>
                <a:gd name="T44" fmla="*/ 18 w 209"/>
                <a:gd name="T45" fmla="*/ 76 h 449"/>
                <a:gd name="T46" fmla="*/ 10 w 209"/>
                <a:gd name="T47" fmla="*/ 89 h 449"/>
                <a:gd name="T48" fmla="*/ 7 w 209"/>
                <a:gd name="T49" fmla="*/ 94 h 449"/>
                <a:gd name="T50" fmla="*/ 0 w 209"/>
                <a:gd name="T51" fmla="*/ 98 h 449"/>
                <a:gd name="T52" fmla="*/ 0 w 209"/>
                <a:gd name="T53" fmla="*/ 94 h 449"/>
                <a:gd name="T54" fmla="*/ 18 w 209"/>
                <a:gd name="T55" fmla="*/ 58 h 449"/>
                <a:gd name="T56" fmla="*/ 24 w 209"/>
                <a:gd name="T57" fmla="*/ 40 h 449"/>
                <a:gd name="T58" fmla="*/ 24 w 209"/>
                <a:gd name="T59" fmla="*/ 23 h 449"/>
                <a:gd name="T60" fmla="*/ 24 w 209"/>
                <a:gd name="T61" fmla="*/ 18 h 449"/>
                <a:gd name="T62" fmla="*/ 21 w 209"/>
                <a:gd name="T63" fmla="*/ 23 h 449"/>
                <a:gd name="T64" fmla="*/ 10 w 209"/>
                <a:gd name="T65" fmla="*/ 49 h 449"/>
                <a:gd name="T66" fmla="*/ 7 w 209"/>
                <a:gd name="T67" fmla="*/ 63 h 449"/>
                <a:gd name="T68" fmla="*/ 0 w 209"/>
                <a:gd name="T69" fmla="*/ 72 h 449"/>
                <a:gd name="T70" fmla="*/ 0 w 209"/>
                <a:gd name="T71" fmla="*/ 58 h 449"/>
                <a:gd name="T72" fmla="*/ 7 w 209"/>
                <a:gd name="T73" fmla="*/ 53 h 449"/>
                <a:gd name="T74" fmla="*/ 10 w 209"/>
                <a:gd name="T75" fmla="*/ 44 h 449"/>
                <a:gd name="T76" fmla="*/ 10 w 209"/>
                <a:gd name="T77" fmla="*/ 40 h 449"/>
                <a:gd name="T78" fmla="*/ 10 w 209"/>
                <a:gd name="T79" fmla="*/ 36 h 449"/>
                <a:gd name="T80" fmla="*/ 7 w 209"/>
                <a:gd name="T81" fmla="*/ 27 h 449"/>
                <a:gd name="T82" fmla="*/ 3 w 209"/>
                <a:gd name="T83" fmla="*/ 23 h 449"/>
                <a:gd name="T84" fmla="*/ 3 w 209"/>
                <a:gd name="T85" fmla="*/ 18 h 449"/>
                <a:gd name="T86" fmla="*/ 3 w 209"/>
                <a:gd name="T87" fmla="*/ 13 h 449"/>
                <a:gd name="T88" fmla="*/ 7 w 209"/>
                <a:gd name="T89" fmla="*/ 9 h 449"/>
                <a:gd name="T90" fmla="*/ 10 w 209"/>
                <a:gd name="T91" fmla="*/ 0 h 449"/>
                <a:gd name="T92" fmla="*/ 14 w 209"/>
                <a:gd name="T93" fmla="*/ 0 h 449"/>
                <a:gd name="T94" fmla="*/ 18 w 209"/>
                <a:gd name="T95" fmla="*/ 0 h 449"/>
                <a:gd name="T96" fmla="*/ 28 w 209"/>
                <a:gd name="T97" fmla="*/ 4 h 449"/>
                <a:gd name="T98" fmla="*/ 31 w 209"/>
                <a:gd name="T99" fmla="*/ 9 h 449"/>
                <a:gd name="T100" fmla="*/ 31 w 209"/>
                <a:gd name="T101" fmla="*/ 13 h 449"/>
                <a:gd name="T102" fmla="*/ 35 w 209"/>
                <a:gd name="T103" fmla="*/ 27 h 449"/>
                <a:gd name="T104" fmla="*/ 35 w 209"/>
                <a:gd name="T105" fmla="*/ 40 h 449"/>
                <a:gd name="T106" fmla="*/ 28 w 209"/>
                <a:gd name="T107" fmla="*/ 67 h 449"/>
                <a:gd name="T108" fmla="*/ 28 w 209"/>
                <a:gd name="T109" fmla="*/ 94 h 449"/>
                <a:gd name="T110" fmla="*/ 28 w 209"/>
                <a:gd name="T111" fmla="*/ 108 h 449"/>
                <a:gd name="T112" fmla="*/ 35 w 209"/>
                <a:gd name="T113" fmla="*/ 121 h 449"/>
                <a:gd name="T114" fmla="*/ 38 w 209"/>
                <a:gd name="T115" fmla="*/ 129 h 449"/>
                <a:gd name="T116" fmla="*/ 45 w 209"/>
                <a:gd name="T117" fmla="*/ 138 h 449"/>
                <a:gd name="T118" fmla="*/ 41 w 209"/>
                <a:gd name="T119" fmla="*/ 138 h 449"/>
                <a:gd name="T120" fmla="*/ 38 w 209"/>
                <a:gd name="T121" fmla="*/ 138 h 449"/>
                <a:gd name="T122" fmla="*/ 35 w 209"/>
                <a:gd name="T123" fmla="*/ 134 h 449"/>
                <a:gd name="T124" fmla="*/ 35 w 209"/>
                <a:gd name="T125" fmla="*/ 129 h 44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09"/>
                <a:gd name="T190" fmla="*/ 0 h 449"/>
                <a:gd name="T191" fmla="*/ 209 w 209"/>
                <a:gd name="T192" fmla="*/ 449 h 449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09" h="449">
                  <a:moveTo>
                    <a:pt x="161" y="421"/>
                  </a:moveTo>
                  <a:lnTo>
                    <a:pt x="144" y="393"/>
                  </a:lnTo>
                  <a:lnTo>
                    <a:pt x="129" y="393"/>
                  </a:lnTo>
                  <a:lnTo>
                    <a:pt x="112" y="406"/>
                  </a:lnTo>
                  <a:lnTo>
                    <a:pt x="112" y="436"/>
                  </a:lnTo>
                  <a:lnTo>
                    <a:pt x="81" y="436"/>
                  </a:lnTo>
                  <a:lnTo>
                    <a:pt x="96" y="406"/>
                  </a:lnTo>
                  <a:lnTo>
                    <a:pt x="112" y="362"/>
                  </a:lnTo>
                  <a:lnTo>
                    <a:pt x="112" y="334"/>
                  </a:lnTo>
                  <a:lnTo>
                    <a:pt x="112" y="319"/>
                  </a:lnTo>
                  <a:lnTo>
                    <a:pt x="96" y="291"/>
                  </a:lnTo>
                  <a:lnTo>
                    <a:pt x="81" y="306"/>
                  </a:lnTo>
                  <a:lnTo>
                    <a:pt x="81" y="319"/>
                  </a:lnTo>
                  <a:lnTo>
                    <a:pt x="81" y="349"/>
                  </a:lnTo>
                  <a:lnTo>
                    <a:pt x="64" y="377"/>
                  </a:lnTo>
                  <a:lnTo>
                    <a:pt x="48" y="393"/>
                  </a:lnTo>
                  <a:lnTo>
                    <a:pt x="33" y="393"/>
                  </a:lnTo>
                  <a:lnTo>
                    <a:pt x="33" y="362"/>
                  </a:lnTo>
                  <a:lnTo>
                    <a:pt x="81" y="291"/>
                  </a:lnTo>
                  <a:lnTo>
                    <a:pt x="112" y="247"/>
                  </a:lnTo>
                  <a:lnTo>
                    <a:pt x="112" y="189"/>
                  </a:lnTo>
                  <a:lnTo>
                    <a:pt x="96" y="189"/>
                  </a:lnTo>
                  <a:lnTo>
                    <a:pt x="81" y="247"/>
                  </a:lnTo>
                  <a:lnTo>
                    <a:pt x="48" y="291"/>
                  </a:lnTo>
                  <a:lnTo>
                    <a:pt x="33" y="306"/>
                  </a:lnTo>
                  <a:lnTo>
                    <a:pt x="0" y="319"/>
                  </a:lnTo>
                  <a:lnTo>
                    <a:pt x="0" y="306"/>
                  </a:lnTo>
                  <a:lnTo>
                    <a:pt x="81" y="189"/>
                  </a:lnTo>
                  <a:lnTo>
                    <a:pt x="112" y="130"/>
                  </a:lnTo>
                  <a:lnTo>
                    <a:pt x="112" y="74"/>
                  </a:lnTo>
                  <a:lnTo>
                    <a:pt x="112" y="59"/>
                  </a:lnTo>
                  <a:lnTo>
                    <a:pt x="96" y="74"/>
                  </a:lnTo>
                  <a:lnTo>
                    <a:pt x="48" y="160"/>
                  </a:lnTo>
                  <a:lnTo>
                    <a:pt x="33" y="204"/>
                  </a:lnTo>
                  <a:lnTo>
                    <a:pt x="0" y="232"/>
                  </a:lnTo>
                  <a:lnTo>
                    <a:pt x="0" y="189"/>
                  </a:lnTo>
                  <a:lnTo>
                    <a:pt x="33" y="174"/>
                  </a:lnTo>
                  <a:lnTo>
                    <a:pt x="48" y="145"/>
                  </a:lnTo>
                  <a:lnTo>
                    <a:pt x="48" y="130"/>
                  </a:lnTo>
                  <a:lnTo>
                    <a:pt x="48" y="117"/>
                  </a:lnTo>
                  <a:lnTo>
                    <a:pt x="33" y="87"/>
                  </a:lnTo>
                  <a:lnTo>
                    <a:pt x="16" y="74"/>
                  </a:lnTo>
                  <a:lnTo>
                    <a:pt x="16" y="59"/>
                  </a:lnTo>
                  <a:lnTo>
                    <a:pt x="16" y="44"/>
                  </a:lnTo>
                  <a:lnTo>
                    <a:pt x="33" y="30"/>
                  </a:lnTo>
                  <a:lnTo>
                    <a:pt x="48" y="0"/>
                  </a:lnTo>
                  <a:lnTo>
                    <a:pt x="64" y="0"/>
                  </a:lnTo>
                  <a:lnTo>
                    <a:pt x="81" y="0"/>
                  </a:lnTo>
                  <a:lnTo>
                    <a:pt x="129" y="15"/>
                  </a:lnTo>
                  <a:lnTo>
                    <a:pt x="144" y="30"/>
                  </a:lnTo>
                  <a:lnTo>
                    <a:pt x="144" y="44"/>
                  </a:lnTo>
                  <a:lnTo>
                    <a:pt x="161" y="87"/>
                  </a:lnTo>
                  <a:lnTo>
                    <a:pt x="161" y="130"/>
                  </a:lnTo>
                  <a:lnTo>
                    <a:pt x="129" y="219"/>
                  </a:lnTo>
                  <a:lnTo>
                    <a:pt x="129" y="306"/>
                  </a:lnTo>
                  <a:lnTo>
                    <a:pt x="129" y="349"/>
                  </a:lnTo>
                  <a:lnTo>
                    <a:pt x="161" y="393"/>
                  </a:lnTo>
                  <a:lnTo>
                    <a:pt x="177" y="421"/>
                  </a:lnTo>
                  <a:lnTo>
                    <a:pt x="209" y="449"/>
                  </a:lnTo>
                  <a:lnTo>
                    <a:pt x="192" y="449"/>
                  </a:lnTo>
                  <a:lnTo>
                    <a:pt x="177" y="449"/>
                  </a:lnTo>
                  <a:lnTo>
                    <a:pt x="161" y="436"/>
                  </a:lnTo>
                  <a:lnTo>
                    <a:pt x="161" y="42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24" name="Freeform 196"/>
            <p:cNvSpPr>
              <a:spLocks/>
            </p:cNvSpPr>
            <p:nvPr/>
          </p:nvSpPr>
          <p:spPr bwMode="auto">
            <a:xfrm>
              <a:off x="10544" y="13457"/>
              <a:ext cx="98" cy="258"/>
            </a:xfrm>
            <a:custGeom>
              <a:avLst/>
              <a:gdLst>
                <a:gd name="T0" fmla="*/ 0 w 209"/>
                <a:gd name="T1" fmla="*/ 144 h 462"/>
                <a:gd name="T2" fmla="*/ 7 w 209"/>
                <a:gd name="T3" fmla="*/ 131 h 462"/>
                <a:gd name="T4" fmla="*/ 11 w 209"/>
                <a:gd name="T5" fmla="*/ 122 h 462"/>
                <a:gd name="T6" fmla="*/ 14 w 209"/>
                <a:gd name="T7" fmla="*/ 108 h 462"/>
                <a:gd name="T8" fmla="*/ 14 w 209"/>
                <a:gd name="T9" fmla="*/ 95 h 462"/>
                <a:gd name="T10" fmla="*/ 7 w 209"/>
                <a:gd name="T11" fmla="*/ 41 h 462"/>
                <a:gd name="T12" fmla="*/ 7 w 209"/>
                <a:gd name="T13" fmla="*/ 27 h 462"/>
                <a:gd name="T14" fmla="*/ 11 w 209"/>
                <a:gd name="T15" fmla="*/ 18 h 462"/>
                <a:gd name="T16" fmla="*/ 14 w 209"/>
                <a:gd name="T17" fmla="*/ 9 h 462"/>
                <a:gd name="T18" fmla="*/ 18 w 209"/>
                <a:gd name="T19" fmla="*/ 4 h 462"/>
                <a:gd name="T20" fmla="*/ 28 w 209"/>
                <a:gd name="T21" fmla="*/ 0 h 462"/>
                <a:gd name="T22" fmla="*/ 46 w 209"/>
                <a:gd name="T23" fmla="*/ 22 h 462"/>
                <a:gd name="T24" fmla="*/ 42 w 209"/>
                <a:gd name="T25" fmla="*/ 22 h 462"/>
                <a:gd name="T26" fmla="*/ 35 w 209"/>
                <a:gd name="T27" fmla="*/ 27 h 462"/>
                <a:gd name="T28" fmla="*/ 32 w 209"/>
                <a:gd name="T29" fmla="*/ 36 h 462"/>
                <a:gd name="T30" fmla="*/ 32 w 209"/>
                <a:gd name="T31" fmla="*/ 41 h 462"/>
                <a:gd name="T32" fmla="*/ 32 w 209"/>
                <a:gd name="T33" fmla="*/ 49 h 462"/>
                <a:gd name="T34" fmla="*/ 35 w 209"/>
                <a:gd name="T35" fmla="*/ 54 h 462"/>
                <a:gd name="T36" fmla="*/ 39 w 209"/>
                <a:gd name="T37" fmla="*/ 58 h 462"/>
                <a:gd name="T38" fmla="*/ 39 w 209"/>
                <a:gd name="T39" fmla="*/ 81 h 462"/>
                <a:gd name="T40" fmla="*/ 35 w 209"/>
                <a:gd name="T41" fmla="*/ 73 h 462"/>
                <a:gd name="T42" fmla="*/ 32 w 209"/>
                <a:gd name="T43" fmla="*/ 68 h 462"/>
                <a:gd name="T44" fmla="*/ 28 w 209"/>
                <a:gd name="T45" fmla="*/ 54 h 462"/>
                <a:gd name="T46" fmla="*/ 21 w 209"/>
                <a:gd name="T47" fmla="*/ 22 h 462"/>
                <a:gd name="T48" fmla="*/ 18 w 209"/>
                <a:gd name="T49" fmla="*/ 22 h 462"/>
                <a:gd name="T50" fmla="*/ 18 w 209"/>
                <a:gd name="T51" fmla="*/ 27 h 462"/>
                <a:gd name="T52" fmla="*/ 14 w 209"/>
                <a:gd name="T53" fmla="*/ 36 h 462"/>
                <a:gd name="T54" fmla="*/ 18 w 209"/>
                <a:gd name="T55" fmla="*/ 49 h 462"/>
                <a:gd name="T56" fmla="*/ 25 w 209"/>
                <a:gd name="T57" fmla="*/ 73 h 462"/>
                <a:gd name="T58" fmla="*/ 32 w 209"/>
                <a:gd name="T59" fmla="*/ 86 h 462"/>
                <a:gd name="T60" fmla="*/ 39 w 209"/>
                <a:gd name="T61" fmla="*/ 99 h 462"/>
                <a:gd name="T62" fmla="*/ 39 w 209"/>
                <a:gd name="T63" fmla="*/ 103 h 462"/>
                <a:gd name="T64" fmla="*/ 32 w 209"/>
                <a:gd name="T65" fmla="*/ 103 h 462"/>
                <a:gd name="T66" fmla="*/ 28 w 209"/>
                <a:gd name="T67" fmla="*/ 95 h 462"/>
                <a:gd name="T68" fmla="*/ 21 w 209"/>
                <a:gd name="T69" fmla="*/ 81 h 462"/>
                <a:gd name="T70" fmla="*/ 18 w 209"/>
                <a:gd name="T71" fmla="*/ 81 h 462"/>
                <a:gd name="T72" fmla="*/ 18 w 209"/>
                <a:gd name="T73" fmla="*/ 90 h 462"/>
                <a:gd name="T74" fmla="*/ 21 w 209"/>
                <a:gd name="T75" fmla="*/ 103 h 462"/>
                <a:gd name="T76" fmla="*/ 32 w 209"/>
                <a:gd name="T77" fmla="*/ 117 h 462"/>
                <a:gd name="T78" fmla="*/ 32 w 209"/>
                <a:gd name="T79" fmla="*/ 127 h 462"/>
                <a:gd name="T80" fmla="*/ 28 w 209"/>
                <a:gd name="T81" fmla="*/ 127 h 462"/>
                <a:gd name="T82" fmla="*/ 25 w 209"/>
                <a:gd name="T83" fmla="*/ 122 h 462"/>
                <a:gd name="T84" fmla="*/ 21 w 209"/>
                <a:gd name="T85" fmla="*/ 117 h 462"/>
                <a:gd name="T86" fmla="*/ 21 w 209"/>
                <a:gd name="T87" fmla="*/ 113 h 462"/>
                <a:gd name="T88" fmla="*/ 18 w 209"/>
                <a:gd name="T89" fmla="*/ 108 h 462"/>
                <a:gd name="T90" fmla="*/ 18 w 209"/>
                <a:gd name="T91" fmla="*/ 117 h 462"/>
                <a:gd name="T92" fmla="*/ 18 w 209"/>
                <a:gd name="T93" fmla="*/ 127 h 462"/>
                <a:gd name="T94" fmla="*/ 21 w 209"/>
                <a:gd name="T95" fmla="*/ 131 h 462"/>
                <a:gd name="T96" fmla="*/ 18 w 209"/>
                <a:gd name="T97" fmla="*/ 135 h 462"/>
                <a:gd name="T98" fmla="*/ 18 w 209"/>
                <a:gd name="T99" fmla="*/ 140 h 462"/>
                <a:gd name="T100" fmla="*/ 11 w 209"/>
                <a:gd name="T101" fmla="*/ 135 h 462"/>
                <a:gd name="T102" fmla="*/ 7 w 209"/>
                <a:gd name="T103" fmla="*/ 140 h 462"/>
                <a:gd name="T104" fmla="*/ 3 w 209"/>
                <a:gd name="T105" fmla="*/ 144 h 462"/>
                <a:gd name="T106" fmla="*/ 0 w 209"/>
                <a:gd name="T107" fmla="*/ 144 h 4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09"/>
                <a:gd name="T163" fmla="*/ 0 h 462"/>
                <a:gd name="T164" fmla="*/ 209 w 209"/>
                <a:gd name="T165" fmla="*/ 462 h 4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09" h="462">
                  <a:moveTo>
                    <a:pt x="0" y="462"/>
                  </a:moveTo>
                  <a:lnTo>
                    <a:pt x="32" y="419"/>
                  </a:lnTo>
                  <a:lnTo>
                    <a:pt x="48" y="390"/>
                  </a:lnTo>
                  <a:lnTo>
                    <a:pt x="65" y="347"/>
                  </a:lnTo>
                  <a:lnTo>
                    <a:pt x="65" y="304"/>
                  </a:lnTo>
                  <a:lnTo>
                    <a:pt x="32" y="130"/>
                  </a:lnTo>
                  <a:lnTo>
                    <a:pt x="32" y="87"/>
                  </a:lnTo>
                  <a:lnTo>
                    <a:pt x="48" y="57"/>
                  </a:lnTo>
                  <a:lnTo>
                    <a:pt x="65" y="28"/>
                  </a:lnTo>
                  <a:lnTo>
                    <a:pt x="80" y="13"/>
                  </a:lnTo>
                  <a:lnTo>
                    <a:pt x="128" y="0"/>
                  </a:lnTo>
                  <a:lnTo>
                    <a:pt x="209" y="72"/>
                  </a:lnTo>
                  <a:lnTo>
                    <a:pt x="192" y="72"/>
                  </a:lnTo>
                  <a:lnTo>
                    <a:pt x="161" y="87"/>
                  </a:lnTo>
                  <a:lnTo>
                    <a:pt x="144" y="115"/>
                  </a:lnTo>
                  <a:lnTo>
                    <a:pt x="144" y="130"/>
                  </a:lnTo>
                  <a:lnTo>
                    <a:pt x="144" y="158"/>
                  </a:lnTo>
                  <a:lnTo>
                    <a:pt x="161" y="173"/>
                  </a:lnTo>
                  <a:lnTo>
                    <a:pt x="176" y="187"/>
                  </a:lnTo>
                  <a:lnTo>
                    <a:pt x="176" y="260"/>
                  </a:lnTo>
                  <a:lnTo>
                    <a:pt x="161" y="232"/>
                  </a:lnTo>
                  <a:lnTo>
                    <a:pt x="144" y="217"/>
                  </a:lnTo>
                  <a:lnTo>
                    <a:pt x="128" y="173"/>
                  </a:lnTo>
                  <a:lnTo>
                    <a:pt x="96" y="72"/>
                  </a:lnTo>
                  <a:lnTo>
                    <a:pt x="80" y="72"/>
                  </a:lnTo>
                  <a:lnTo>
                    <a:pt x="80" y="87"/>
                  </a:lnTo>
                  <a:lnTo>
                    <a:pt x="65" y="115"/>
                  </a:lnTo>
                  <a:lnTo>
                    <a:pt x="80" y="158"/>
                  </a:lnTo>
                  <a:lnTo>
                    <a:pt x="113" y="232"/>
                  </a:lnTo>
                  <a:lnTo>
                    <a:pt x="144" y="275"/>
                  </a:lnTo>
                  <a:lnTo>
                    <a:pt x="176" y="319"/>
                  </a:lnTo>
                  <a:lnTo>
                    <a:pt x="176" y="332"/>
                  </a:lnTo>
                  <a:lnTo>
                    <a:pt x="144" y="332"/>
                  </a:lnTo>
                  <a:lnTo>
                    <a:pt x="128" y="304"/>
                  </a:lnTo>
                  <a:lnTo>
                    <a:pt x="96" y="260"/>
                  </a:lnTo>
                  <a:lnTo>
                    <a:pt x="80" y="260"/>
                  </a:lnTo>
                  <a:lnTo>
                    <a:pt x="80" y="289"/>
                  </a:lnTo>
                  <a:lnTo>
                    <a:pt x="96" y="332"/>
                  </a:lnTo>
                  <a:lnTo>
                    <a:pt x="144" y="375"/>
                  </a:lnTo>
                  <a:lnTo>
                    <a:pt x="144" y="406"/>
                  </a:lnTo>
                  <a:lnTo>
                    <a:pt x="128" y="406"/>
                  </a:lnTo>
                  <a:lnTo>
                    <a:pt x="113" y="390"/>
                  </a:lnTo>
                  <a:lnTo>
                    <a:pt x="96" y="375"/>
                  </a:lnTo>
                  <a:lnTo>
                    <a:pt x="96" y="362"/>
                  </a:lnTo>
                  <a:lnTo>
                    <a:pt x="80" y="347"/>
                  </a:lnTo>
                  <a:lnTo>
                    <a:pt x="80" y="375"/>
                  </a:lnTo>
                  <a:lnTo>
                    <a:pt x="80" y="406"/>
                  </a:lnTo>
                  <a:lnTo>
                    <a:pt x="96" y="419"/>
                  </a:lnTo>
                  <a:lnTo>
                    <a:pt x="80" y="434"/>
                  </a:lnTo>
                  <a:lnTo>
                    <a:pt x="80" y="449"/>
                  </a:lnTo>
                  <a:lnTo>
                    <a:pt x="48" y="434"/>
                  </a:lnTo>
                  <a:lnTo>
                    <a:pt x="32" y="449"/>
                  </a:lnTo>
                  <a:lnTo>
                    <a:pt x="15" y="462"/>
                  </a:lnTo>
                  <a:lnTo>
                    <a:pt x="0" y="4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25" name="Freeform 197"/>
            <p:cNvSpPr>
              <a:spLocks/>
            </p:cNvSpPr>
            <p:nvPr/>
          </p:nvSpPr>
          <p:spPr bwMode="auto">
            <a:xfrm>
              <a:off x="10619" y="13425"/>
              <a:ext cx="47" cy="49"/>
            </a:xfrm>
            <a:custGeom>
              <a:avLst/>
              <a:gdLst>
                <a:gd name="T0" fmla="*/ 0 w 96"/>
                <a:gd name="T1" fmla="*/ 0 h 87"/>
                <a:gd name="T2" fmla="*/ 23 w 96"/>
                <a:gd name="T3" fmla="*/ 0 h 87"/>
                <a:gd name="T4" fmla="*/ 23 w 96"/>
                <a:gd name="T5" fmla="*/ 5 h 87"/>
                <a:gd name="T6" fmla="*/ 23 w 96"/>
                <a:gd name="T7" fmla="*/ 14 h 87"/>
                <a:gd name="T8" fmla="*/ 15 w 96"/>
                <a:gd name="T9" fmla="*/ 28 h 87"/>
                <a:gd name="T10" fmla="*/ 12 w 96"/>
                <a:gd name="T11" fmla="*/ 28 h 87"/>
                <a:gd name="T12" fmla="*/ 7 w 96"/>
                <a:gd name="T13" fmla="*/ 23 h 87"/>
                <a:gd name="T14" fmla="*/ 3 w 96"/>
                <a:gd name="T15" fmla="*/ 14 h 87"/>
                <a:gd name="T16" fmla="*/ 0 w 96"/>
                <a:gd name="T17" fmla="*/ 5 h 87"/>
                <a:gd name="T18" fmla="*/ 0 w 96"/>
                <a:gd name="T19" fmla="*/ 0 h 8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6"/>
                <a:gd name="T31" fmla="*/ 0 h 87"/>
                <a:gd name="T32" fmla="*/ 96 w 96"/>
                <a:gd name="T33" fmla="*/ 87 h 8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6" h="87">
                  <a:moveTo>
                    <a:pt x="0" y="0"/>
                  </a:moveTo>
                  <a:lnTo>
                    <a:pt x="96" y="0"/>
                  </a:lnTo>
                  <a:lnTo>
                    <a:pt x="96" y="15"/>
                  </a:lnTo>
                  <a:lnTo>
                    <a:pt x="96" y="44"/>
                  </a:lnTo>
                  <a:lnTo>
                    <a:pt x="63" y="87"/>
                  </a:lnTo>
                  <a:lnTo>
                    <a:pt x="48" y="87"/>
                  </a:lnTo>
                  <a:lnTo>
                    <a:pt x="31" y="72"/>
                  </a:lnTo>
                  <a:lnTo>
                    <a:pt x="15" y="44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26" name="Freeform 198"/>
            <p:cNvSpPr>
              <a:spLocks/>
            </p:cNvSpPr>
            <p:nvPr/>
          </p:nvSpPr>
          <p:spPr bwMode="auto">
            <a:xfrm>
              <a:off x="10605" y="13392"/>
              <a:ext cx="83" cy="9"/>
            </a:xfrm>
            <a:custGeom>
              <a:avLst/>
              <a:gdLst>
                <a:gd name="T0" fmla="*/ 0 w 177"/>
                <a:gd name="T1" fmla="*/ 5 h 15"/>
                <a:gd name="T2" fmla="*/ 18 w 177"/>
                <a:gd name="T3" fmla="*/ 0 h 15"/>
                <a:gd name="T4" fmla="*/ 28 w 177"/>
                <a:gd name="T5" fmla="*/ 0 h 15"/>
                <a:gd name="T6" fmla="*/ 39 w 177"/>
                <a:gd name="T7" fmla="*/ 5 h 15"/>
                <a:gd name="T8" fmla="*/ 18 w 177"/>
                <a:gd name="T9" fmla="*/ 5 h 15"/>
                <a:gd name="T10" fmla="*/ 7 w 177"/>
                <a:gd name="T11" fmla="*/ 5 h 15"/>
                <a:gd name="T12" fmla="*/ 0 w 177"/>
                <a:gd name="T13" fmla="*/ 5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7"/>
                <a:gd name="T22" fmla="*/ 0 h 15"/>
                <a:gd name="T23" fmla="*/ 177 w 177"/>
                <a:gd name="T24" fmla="*/ 15 h 1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7" h="15">
                  <a:moveTo>
                    <a:pt x="0" y="15"/>
                  </a:moveTo>
                  <a:lnTo>
                    <a:pt x="81" y="0"/>
                  </a:lnTo>
                  <a:lnTo>
                    <a:pt x="129" y="0"/>
                  </a:lnTo>
                  <a:lnTo>
                    <a:pt x="177" y="15"/>
                  </a:lnTo>
                  <a:lnTo>
                    <a:pt x="81" y="15"/>
                  </a:lnTo>
                  <a:lnTo>
                    <a:pt x="33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27" name="Freeform 199"/>
            <p:cNvSpPr>
              <a:spLocks/>
            </p:cNvSpPr>
            <p:nvPr/>
          </p:nvSpPr>
          <p:spPr bwMode="auto">
            <a:xfrm>
              <a:off x="10574" y="13356"/>
              <a:ext cx="137" cy="40"/>
            </a:xfrm>
            <a:custGeom>
              <a:avLst/>
              <a:gdLst>
                <a:gd name="T0" fmla="*/ 0 w 288"/>
                <a:gd name="T1" fmla="*/ 13 h 72"/>
                <a:gd name="T2" fmla="*/ 0 w 288"/>
                <a:gd name="T3" fmla="*/ 4 h 72"/>
                <a:gd name="T4" fmla="*/ 3 w 288"/>
                <a:gd name="T5" fmla="*/ 0 h 72"/>
                <a:gd name="T6" fmla="*/ 61 w 288"/>
                <a:gd name="T7" fmla="*/ 0 h 72"/>
                <a:gd name="T8" fmla="*/ 65 w 288"/>
                <a:gd name="T9" fmla="*/ 9 h 72"/>
                <a:gd name="T10" fmla="*/ 65 w 288"/>
                <a:gd name="T11" fmla="*/ 13 h 72"/>
                <a:gd name="T12" fmla="*/ 61 w 288"/>
                <a:gd name="T13" fmla="*/ 22 h 72"/>
                <a:gd name="T14" fmla="*/ 7 w 288"/>
                <a:gd name="T15" fmla="*/ 22 h 72"/>
                <a:gd name="T16" fmla="*/ 0 w 288"/>
                <a:gd name="T17" fmla="*/ 18 h 72"/>
                <a:gd name="T18" fmla="*/ 0 w 288"/>
                <a:gd name="T19" fmla="*/ 13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8"/>
                <a:gd name="T31" fmla="*/ 0 h 72"/>
                <a:gd name="T32" fmla="*/ 288 w 288"/>
                <a:gd name="T33" fmla="*/ 72 h 7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8" h="72">
                  <a:moveTo>
                    <a:pt x="0" y="43"/>
                  </a:moveTo>
                  <a:lnTo>
                    <a:pt x="0" y="13"/>
                  </a:lnTo>
                  <a:lnTo>
                    <a:pt x="15" y="0"/>
                  </a:lnTo>
                  <a:lnTo>
                    <a:pt x="271" y="0"/>
                  </a:lnTo>
                  <a:lnTo>
                    <a:pt x="288" y="28"/>
                  </a:lnTo>
                  <a:lnTo>
                    <a:pt x="288" y="43"/>
                  </a:lnTo>
                  <a:lnTo>
                    <a:pt x="271" y="72"/>
                  </a:lnTo>
                  <a:lnTo>
                    <a:pt x="31" y="72"/>
                  </a:lnTo>
                  <a:lnTo>
                    <a:pt x="0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28" name="Freeform 200"/>
            <p:cNvSpPr>
              <a:spLocks/>
            </p:cNvSpPr>
            <p:nvPr/>
          </p:nvSpPr>
          <p:spPr bwMode="auto">
            <a:xfrm>
              <a:off x="10596" y="13305"/>
              <a:ext cx="83" cy="7"/>
            </a:xfrm>
            <a:custGeom>
              <a:avLst/>
              <a:gdLst>
                <a:gd name="T0" fmla="*/ 0 w 175"/>
                <a:gd name="T1" fmla="*/ 0 h 15"/>
                <a:gd name="T2" fmla="*/ 22 w 175"/>
                <a:gd name="T3" fmla="*/ 0 h 15"/>
                <a:gd name="T4" fmla="*/ 39 w 175"/>
                <a:gd name="T5" fmla="*/ 0 h 15"/>
                <a:gd name="T6" fmla="*/ 39 w 175"/>
                <a:gd name="T7" fmla="*/ 3 h 15"/>
                <a:gd name="T8" fmla="*/ 22 w 175"/>
                <a:gd name="T9" fmla="*/ 3 h 15"/>
                <a:gd name="T10" fmla="*/ 0 w 175"/>
                <a:gd name="T11" fmla="*/ 3 h 15"/>
                <a:gd name="T12" fmla="*/ 0 w 175"/>
                <a:gd name="T13" fmla="*/ 0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5"/>
                <a:gd name="T22" fmla="*/ 0 h 15"/>
                <a:gd name="T23" fmla="*/ 175 w 175"/>
                <a:gd name="T24" fmla="*/ 15 h 1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5" h="15">
                  <a:moveTo>
                    <a:pt x="0" y="0"/>
                  </a:moveTo>
                  <a:lnTo>
                    <a:pt x="96" y="0"/>
                  </a:lnTo>
                  <a:lnTo>
                    <a:pt x="175" y="0"/>
                  </a:lnTo>
                  <a:lnTo>
                    <a:pt x="175" y="15"/>
                  </a:lnTo>
                  <a:lnTo>
                    <a:pt x="96" y="15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29" name="Freeform 201"/>
            <p:cNvSpPr>
              <a:spLocks/>
            </p:cNvSpPr>
            <p:nvPr/>
          </p:nvSpPr>
          <p:spPr bwMode="auto">
            <a:xfrm>
              <a:off x="1731" y="1141"/>
              <a:ext cx="2290" cy="2422"/>
            </a:xfrm>
            <a:custGeom>
              <a:avLst/>
              <a:gdLst>
                <a:gd name="T0" fmla="*/ 865 w 4856"/>
                <a:gd name="T1" fmla="*/ 22 h 4355"/>
                <a:gd name="T2" fmla="*/ 895 w 4856"/>
                <a:gd name="T3" fmla="*/ 0 h 4355"/>
                <a:gd name="T4" fmla="*/ 936 w 4856"/>
                <a:gd name="T5" fmla="*/ 32 h 4355"/>
                <a:gd name="T6" fmla="*/ 1007 w 4856"/>
                <a:gd name="T7" fmla="*/ 32 h 4355"/>
                <a:gd name="T8" fmla="*/ 1035 w 4856"/>
                <a:gd name="T9" fmla="*/ 32 h 4355"/>
                <a:gd name="T10" fmla="*/ 1061 w 4856"/>
                <a:gd name="T11" fmla="*/ 27 h 4355"/>
                <a:gd name="T12" fmla="*/ 1080 w 4856"/>
                <a:gd name="T13" fmla="*/ 116 h 4355"/>
                <a:gd name="T14" fmla="*/ 1056 w 4856"/>
                <a:gd name="T15" fmla="*/ 130 h 4355"/>
                <a:gd name="T16" fmla="*/ 1031 w 4856"/>
                <a:gd name="T17" fmla="*/ 114 h 4355"/>
                <a:gd name="T18" fmla="*/ 1007 w 4856"/>
                <a:gd name="T19" fmla="*/ 132 h 4355"/>
                <a:gd name="T20" fmla="*/ 940 w 4856"/>
                <a:gd name="T21" fmla="*/ 132 h 4355"/>
                <a:gd name="T22" fmla="*/ 893 w 4856"/>
                <a:gd name="T23" fmla="*/ 151 h 4355"/>
                <a:gd name="T24" fmla="*/ 700 w 4856"/>
                <a:gd name="T25" fmla="*/ 130 h 4355"/>
                <a:gd name="T26" fmla="*/ 734 w 4856"/>
                <a:gd name="T27" fmla="*/ 151 h 4355"/>
                <a:gd name="T28" fmla="*/ 751 w 4856"/>
                <a:gd name="T29" fmla="*/ 159 h 4355"/>
                <a:gd name="T30" fmla="*/ 728 w 4856"/>
                <a:gd name="T31" fmla="*/ 173 h 4355"/>
                <a:gd name="T32" fmla="*/ 655 w 4856"/>
                <a:gd name="T33" fmla="*/ 189 h 4355"/>
                <a:gd name="T34" fmla="*/ 622 w 4856"/>
                <a:gd name="T35" fmla="*/ 173 h 4355"/>
                <a:gd name="T36" fmla="*/ 513 w 4856"/>
                <a:gd name="T37" fmla="*/ 205 h 4355"/>
                <a:gd name="T38" fmla="*/ 423 w 4856"/>
                <a:gd name="T39" fmla="*/ 265 h 4355"/>
                <a:gd name="T40" fmla="*/ 403 w 4856"/>
                <a:gd name="T41" fmla="*/ 354 h 4355"/>
                <a:gd name="T42" fmla="*/ 412 w 4856"/>
                <a:gd name="T43" fmla="*/ 308 h 4355"/>
                <a:gd name="T44" fmla="*/ 450 w 4856"/>
                <a:gd name="T45" fmla="*/ 332 h 4355"/>
                <a:gd name="T46" fmla="*/ 474 w 4856"/>
                <a:gd name="T47" fmla="*/ 361 h 4355"/>
                <a:gd name="T48" fmla="*/ 453 w 4856"/>
                <a:gd name="T49" fmla="*/ 386 h 4355"/>
                <a:gd name="T50" fmla="*/ 445 w 4856"/>
                <a:gd name="T51" fmla="*/ 464 h 4355"/>
                <a:gd name="T52" fmla="*/ 431 w 4856"/>
                <a:gd name="T53" fmla="*/ 499 h 4355"/>
                <a:gd name="T54" fmla="*/ 447 w 4856"/>
                <a:gd name="T55" fmla="*/ 559 h 4355"/>
                <a:gd name="T56" fmla="*/ 373 w 4856"/>
                <a:gd name="T57" fmla="*/ 572 h 4355"/>
                <a:gd name="T58" fmla="*/ 320 w 4856"/>
                <a:gd name="T59" fmla="*/ 564 h 4355"/>
                <a:gd name="T60" fmla="*/ 283 w 4856"/>
                <a:gd name="T61" fmla="*/ 597 h 4355"/>
                <a:gd name="T62" fmla="*/ 266 w 4856"/>
                <a:gd name="T63" fmla="*/ 567 h 4355"/>
                <a:gd name="T64" fmla="*/ 264 w 4856"/>
                <a:gd name="T65" fmla="*/ 529 h 4355"/>
                <a:gd name="T66" fmla="*/ 270 w 4856"/>
                <a:gd name="T67" fmla="*/ 513 h 4355"/>
                <a:gd name="T68" fmla="*/ 240 w 4856"/>
                <a:gd name="T69" fmla="*/ 513 h 4355"/>
                <a:gd name="T70" fmla="*/ 183 w 4856"/>
                <a:gd name="T71" fmla="*/ 599 h 4355"/>
                <a:gd name="T72" fmla="*/ 163 w 4856"/>
                <a:gd name="T73" fmla="*/ 780 h 4355"/>
                <a:gd name="T74" fmla="*/ 154 w 4856"/>
                <a:gd name="T75" fmla="*/ 810 h 4355"/>
                <a:gd name="T76" fmla="*/ 176 w 4856"/>
                <a:gd name="T77" fmla="*/ 856 h 4355"/>
                <a:gd name="T78" fmla="*/ 154 w 4856"/>
                <a:gd name="T79" fmla="*/ 924 h 4355"/>
                <a:gd name="T80" fmla="*/ 135 w 4856"/>
                <a:gd name="T81" fmla="*/ 907 h 4355"/>
                <a:gd name="T82" fmla="*/ 112 w 4856"/>
                <a:gd name="T83" fmla="*/ 964 h 4355"/>
                <a:gd name="T84" fmla="*/ 131 w 4856"/>
                <a:gd name="T85" fmla="*/ 1107 h 4355"/>
                <a:gd name="T86" fmla="*/ 107 w 4856"/>
                <a:gd name="T87" fmla="*/ 1158 h 4355"/>
                <a:gd name="T88" fmla="*/ 105 w 4856"/>
                <a:gd name="T89" fmla="*/ 1252 h 4355"/>
                <a:gd name="T90" fmla="*/ 105 w 4856"/>
                <a:gd name="T91" fmla="*/ 1290 h 4355"/>
                <a:gd name="T92" fmla="*/ 100 w 4856"/>
                <a:gd name="T93" fmla="*/ 1329 h 4355"/>
                <a:gd name="T94" fmla="*/ 36 w 4856"/>
                <a:gd name="T95" fmla="*/ 1329 h 4355"/>
                <a:gd name="T96" fmla="*/ 25 w 4856"/>
                <a:gd name="T97" fmla="*/ 1296 h 4355"/>
                <a:gd name="T98" fmla="*/ 30 w 4856"/>
                <a:gd name="T99" fmla="*/ 1258 h 4355"/>
                <a:gd name="T100" fmla="*/ 24 w 4856"/>
                <a:gd name="T101" fmla="*/ 1145 h 4355"/>
                <a:gd name="T102" fmla="*/ 2 w 4856"/>
                <a:gd name="T103" fmla="*/ 1104 h 4355"/>
                <a:gd name="T104" fmla="*/ 21 w 4856"/>
                <a:gd name="T105" fmla="*/ 1061 h 4355"/>
                <a:gd name="T106" fmla="*/ 0 w 4856"/>
                <a:gd name="T107" fmla="*/ 159 h 4355"/>
                <a:gd name="T108" fmla="*/ 4 w 4856"/>
                <a:gd name="T109" fmla="*/ 84 h 4355"/>
                <a:gd name="T110" fmla="*/ 32 w 4856"/>
                <a:gd name="T111" fmla="*/ 8 h 4355"/>
                <a:gd name="T112" fmla="*/ 114 w 4856"/>
                <a:gd name="T113" fmla="*/ 0 h 435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856"/>
                <a:gd name="T172" fmla="*/ 0 h 4355"/>
                <a:gd name="T173" fmla="*/ 4856 w 4856"/>
                <a:gd name="T174" fmla="*/ 4355 h 4355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856" h="4355">
                  <a:moveTo>
                    <a:pt x="763" y="87"/>
                  </a:moveTo>
                  <a:lnTo>
                    <a:pt x="3785" y="87"/>
                  </a:lnTo>
                  <a:lnTo>
                    <a:pt x="3842" y="87"/>
                  </a:lnTo>
                  <a:lnTo>
                    <a:pt x="3872" y="87"/>
                  </a:lnTo>
                  <a:lnTo>
                    <a:pt x="3890" y="70"/>
                  </a:lnTo>
                  <a:lnTo>
                    <a:pt x="3920" y="44"/>
                  </a:lnTo>
                  <a:lnTo>
                    <a:pt x="3948" y="44"/>
                  </a:lnTo>
                  <a:lnTo>
                    <a:pt x="3977" y="44"/>
                  </a:lnTo>
                  <a:lnTo>
                    <a:pt x="4007" y="17"/>
                  </a:lnTo>
                  <a:lnTo>
                    <a:pt x="4025" y="0"/>
                  </a:lnTo>
                  <a:lnTo>
                    <a:pt x="4045" y="0"/>
                  </a:lnTo>
                  <a:lnTo>
                    <a:pt x="4073" y="44"/>
                  </a:lnTo>
                  <a:lnTo>
                    <a:pt x="4112" y="79"/>
                  </a:lnTo>
                  <a:lnTo>
                    <a:pt x="4160" y="97"/>
                  </a:lnTo>
                  <a:lnTo>
                    <a:pt x="4210" y="105"/>
                  </a:lnTo>
                  <a:lnTo>
                    <a:pt x="4297" y="87"/>
                  </a:lnTo>
                  <a:lnTo>
                    <a:pt x="4372" y="70"/>
                  </a:lnTo>
                  <a:lnTo>
                    <a:pt x="4422" y="70"/>
                  </a:lnTo>
                  <a:lnTo>
                    <a:pt x="4470" y="70"/>
                  </a:lnTo>
                  <a:lnTo>
                    <a:pt x="4528" y="105"/>
                  </a:lnTo>
                  <a:lnTo>
                    <a:pt x="4557" y="122"/>
                  </a:lnTo>
                  <a:lnTo>
                    <a:pt x="4585" y="149"/>
                  </a:lnTo>
                  <a:lnTo>
                    <a:pt x="4596" y="122"/>
                  </a:lnTo>
                  <a:lnTo>
                    <a:pt x="4614" y="105"/>
                  </a:lnTo>
                  <a:lnTo>
                    <a:pt x="4653" y="105"/>
                  </a:lnTo>
                  <a:lnTo>
                    <a:pt x="4672" y="87"/>
                  </a:lnTo>
                  <a:lnTo>
                    <a:pt x="4701" y="70"/>
                  </a:lnTo>
                  <a:lnTo>
                    <a:pt x="4710" y="70"/>
                  </a:lnTo>
                  <a:lnTo>
                    <a:pt x="4740" y="70"/>
                  </a:lnTo>
                  <a:lnTo>
                    <a:pt x="4770" y="87"/>
                  </a:lnTo>
                  <a:lnTo>
                    <a:pt x="4788" y="122"/>
                  </a:lnTo>
                  <a:lnTo>
                    <a:pt x="4818" y="122"/>
                  </a:lnTo>
                  <a:lnTo>
                    <a:pt x="4836" y="122"/>
                  </a:lnTo>
                  <a:lnTo>
                    <a:pt x="4847" y="131"/>
                  </a:lnTo>
                  <a:lnTo>
                    <a:pt x="4856" y="376"/>
                  </a:lnTo>
                  <a:lnTo>
                    <a:pt x="4808" y="376"/>
                  </a:lnTo>
                  <a:lnTo>
                    <a:pt x="4788" y="384"/>
                  </a:lnTo>
                  <a:lnTo>
                    <a:pt x="4788" y="401"/>
                  </a:lnTo>
                  <a:lnTo>
                    <a:pt x="4770" y="411"/>
                  </a:lnTo>
                  <a:lnTo>
                    <a:pt x="4749" y="419"/>
                  </a:lnTo>
                  <a:lnTo>
                    <a:pt x="4722" y="428"/>
                  </a:lnTo>
                  <a:lnTo>
                    <a:pt x="4692" y="419"/>
                  </a:lnTo>
                  <a:lnTo>
                    <a:pt x="4672" y="401"/>
                  </a:lnTo>
                  <a:lnTo>
                    <a:pt x="4653" y="376"/>
                  </a:lnTo>
                  <a:lnTo>
                    <a:pt x="4635" y="368"/>
                  </a:lnTo>
                  <a:lnTo>
                    <a:pt x="4605" y="358"/>
                  </a:lnTo>
                  <a:lnTo>
                    <a:pt x="4596" y="349"/>
                  </a:lnTo>
                  <a:lnTo>
                    <a:pt x="4576" y="376"/>
                  </a:lnTo>
                  <a:lnTo>
                    <a:pt x="4548" y="401"/>
                  </a:lnTo>
                  <a:lnTo>
                    <a:pt x="4528" y="428"/>
                  </a:lnTo>
                  <a:lnTo>
                    <a:pt x="4489" y="436"/>
                  </a:lnTo>
                  <a:lnTo>
                    <a:pt x="4441" y="436"/>
                  </a:lnTo>
                  <a:lnTo>
                    <a:pt x="4384" y="436"/>
                  </a:lnTo>
                  <a:lnTo>
                    <a:pt x="4276" y="428"/>
                  </a:lnTo>
                  <a:lnTo>
                    <a:pt x="4228" y="428"/>
                  </a:lnTo>
                  <a:lnTo>
                    <a:pt x="4171" y="428"/>
                  </a:lnTo>
                  <a:lnTo>
                    <a:pt x="4123" y="436"/>
                  </a:lnTo>
                  <a:lnTo>
                    <a:pt x="4073" y="454"/>
                  </a:lnTo>
                  <a:lnTo>
                    <a:pt x="4045" y="506"/>
                  </a:lnTo>
                  <a:lnTo>
                    <a:pt x="4016" y="489"/>
                  </a:lnTo>
                  <a:lnTo>
                    <a:pt x="3986" y="454"/>
                  </a:lnTo>
                  <a:lnTo>
                    <a:pt x="3959" y="454"/>
                  </a:lnTo>
                  <a:lnTo>
                    <a:pt x="3920" y="446"/>
                  </a:lnTo>
                  <a:lnTo>
                    <a:pt x="3900" y="428"/>
                  </a:lnTo>
                  <a:lnTo>
                    <a:pt x="3148" y="419"/>
                  </a:lnTo>
                  <a:lnTo>
                    <a:pt x="3137" y="428"/>
                  </a:lnTo>
                  <a:lnTo>
                    <a:pt x="3244" y="489"/>
                  </a:lnTo>
                  <a:lnTo>
                    <a:pt x="3262" y="489"/>
                  </a:lnTo>
                  <a:lnTo>
                    <a:pt x="3273" y="498"/>
                  </a:lnTo>
                  <a:lnTo>
                    <a:pt x="3301" y="489"/>
                  </a:lnTo>
                  <a:lnTo>
                    <a:pt x="3331" y="481"/>
                  </a:lnTo>
                  <a:lnTo>
                    <a:pt x="3340" y="481"/>
                  </a:lnTo>
                  <a:lnTo>
                    <a:pt x="3349" y="489"/>
                  </a:lnTo>
                  <a:lnTo>
                    <a:pt x="3360" y="506"/>
                  </a:lnTo>
                  <a:lnTo>
                    <a:pt x="3379" y="515"/>
                  </a:lnTo>
                  <a:lnTo>
                    <a:pt x="3369" y="550"/>
                  </a:lnTo>
                  <a:lnTo>
                    <a:pt x="3360" y="560"/>
                  </a:lnTo>
                  <a:lnTo>
                    <a:pt x="3331" y="576"/>
                  </a:lnTo>
                  <a:lnTo>
                    <a:pt x="3301" y="568"/>
                  </a:lnTo>
                  <a:lnTo>
                    <a:pt x="3273" y="560"/>
                  </a:lnTo>
                  <a:lnTo>
                    <a:pt x="3175" y="603"/>
                  </a:lnTo>
                  <a:lnTo>
                    <a:pt x="3089" y="638"/>
                  </a:lnTo>
                  <a:lnTo>
                    <a:pt x="3061" y="681"/>
                  </a:lnTo>
                  <a:lnTo>
                    <a:pt x="2992" y="628"/>
                  </a:lnTo>
                  <a:lnTo>
                    <a:pt x="2944" y="611"/>
                  </a:lnTo>
                  <a:lnTo>
                    <a:pt x="2915" y="593"/>
                  </a:lnTo>
                  <a:lnTo>
                    <a:pt x="2896" y="568"/>
                  </a:lnTo>
                  <a:lnTo>
                    <a:pt x="2848" y="576"/>
                  </a:lnTo>
                  <a:lnTo>
                    <a:pt x="2819" y="576"/>
                  </a:lnTo>
                  <a:lnTo>
                    <a:pt x="2798" y="560"/>
                  </a:lnTo>
                  <a:lnTo>
                    <a:pt x="2789" y="603"/>
                  </a:lnTo>
                  <a:lnTo>
                    <a:pt x="2789" y="646"/>
                  </a:lnTo>
                  <a:lnTo>
                    <a:pt x="2549" y="646"/>
                  </a:lnTo>
                  <a:lnTo>
                    <a:pt x="2423" y="655"/>
                  </a:lnTo>
                  <a:lnTo>
                    <a:pt x="2307" y="663"/>
                  </a:lnTo>
                  <a:lnTo>
                    <a:pt x="2191" y="690"/>
                  </a:lnTo>
                  <a:lnTo>
                    <a:pt x="2085" y="725"/>
                  </a:lnTo>
                  <a:lnTo>
                    <a:pt x="1988" y="777"/>
                  </a:lnTo>
                  <a:lnTo>
                    <a:pt x="1939" y="812"/>
                  </a:lnTo>
                  <a:lnTo>
                    <a:pt x="1901" y="855"/>
                  </a:lnTo>
                  <a:lnTo>
                    <a:pt x="1843" y="925"/>
                  </a:lnTo>
                  <a:lnTo>
                    <a:pt x="1805" y="995"/>
                  </a:lnTo>
                  <a:lnTo>
                    <a:pt x="1775" y="1074"/>
                  </a:lnTo>
                  <a:lnTo>
                    <a:pt x="1757" y="1152"/>
                  </a:lnTo>
                  <a:lnTo>
                    <a:pt x="1814" y="1144"/>
                  </a:lnTo>
                  <a:lnTo>
                    <a:pt x="1843" y="1144"/>
                  </a:lnTo>
                  <a:lnTo>
                    <a:pt x="1853" y="1109"/>
                  </a:lnTo>
                  <a:lnTo>
                    <a:pt x="1853" y="1066"/>
                  </a:lnTo>
                  <a:lnTo>
                    <a:pt x="1843" y="995"/>
                  </a:lnTo>
                  <a:lnTo>
                    <a:pt x="1853" y="995"/>
                  </a:lnTo>
                  <a:lnTo>
                    <a:pt x="1873" y="995"/>
                  </a:lnTo>
                  <a:lnTo>
                    <a:pt x="1912" y="1047"/>
                  </a:lnTo>
                  <a:lnTo>
                    <a:pt x="1939" y="1074"/>
                  </a:lnTo>
                  <a:lnTo>
                    <a:pt x="1978" y="1091"/>
                  </a:lnTo>
                  <a:lnTo>
                    <a:pt x="2026" y="1074"/>
                  </a:lnTo>
                  <a:lnTo>
                    <a:pt x="2095" y="1074"/>
                  </a:lnTo>
                  <a:lnTo>
                    <a:pt x="2113" y="1082"/>
                  </a:lnTo>
                  <a:lnTo>
                    <a:pt x="2133" y="1101"/>
                  </a:lnTo>
                  <a:lnTo>
                    <a:pt x="2143" y="1144"/>
                  </a:lnTo>
                  <a:lnTo>
                    <a:pt x="2133" y="1169"/>
                  </a:lnTo>
                  <a:lnTo>
                    <a:pt x="2104" y="1196"/>
                  </a:lnTo>
                  <a:lnTo>
                    <a:pt x="2074" y="1204"/>
                  </a:lnTo>
                  <a:lnTo>
                    <a:pt x="2047" y="1196"/>
                  </a:lnTo>
                  <a:lnTo>
                    <a:pt x="2037" y="1222"/>
                  </a:lnTo>
                  <a:lnTo>
                    <a:pt x="2037" y="1247"/>
                  </a:lnTo>
                  <a:lnTo>
                    <a:pt x="2026" y="1309"/>
                  </a:lnTo>
                  <a:lnTo>
                    <a:pt x="2026" y="1353"/>
                  </a:lnTo>
                  <a:lnTo>
                    <a:pt x="1999" y="1396"/>
                  </a:lnTo>
                  <a:lnTo>
                    <a:pt x="1930" y="1466"/>
                  </a:lnTo>
                  <a:lnTo>
                    <a:pt x="1999" y="1501"/>
                  </a:lnTo>
                  <a:lnTo>
                    <a:pt x="2026" y="1518"/>
                  </a:lnTo>
                  <a:lnTo>
                    <a:pt x="2056" y="1528"/>
                  </a:lnTo>
                  <a:lnTo>
                    <a:pt x="2065" y="1536"/>
                  </a:lnTo>
                  <a:lnTo>
                    <a:pt x="2056" y="1545"/>
                  </a:lnTo>
                  <a:lnTo>
                    <a:pt x="1939" y="1615"/>
                  </a:lnTo>
                  <a:lnTo>
                    <a:pt x="1960" y="1650"/>
                  </a:lnTo>
                  <a:lnTo>
                    <a:pt x="1978" y="1702"/>
                  </a:lnTo>
                  <a:lnTo>
                    <a:pt x="1999" y="1745"/>
                  </a:lnTo>
                  <a:lnTo>
                    <a:pt x="2008" y="1798"/>
                  </a:lnTo>
                  <a:lnTo>
                    <a:pt x="2008" y="1807"/>
                  </a:lnTo>
                  <a:lnTo>
                    <a:pt x="1891" y="1780"/>
                  </a:lnTo>
                  <a:lnTo>
                    <a:pt x="1843" y="1763"/>
                  </a:lnTo>
                  <a:lnTo>
                    <a:pt x="1795" y="1737"/>
                  </a:lnTo>
                  <a:lnTo>
                    <a:pt x="1709" y="1869"/>
                  </a:lnTo>
                  <a:lnTo>
                    <a:pt x="1679" y="1850"/>
                  </a:lnTo>
                  <a:lnTo>
                    <a:pt x="1661" y="1815"/>
                  </a:lnTo>
                  <a:lnTo>
                    <a:pt x="1631" y="1763"/>
                  </a:lnTo>
                  <a:lnTo>
                    <a:pt x="1574" y="1798"/>
                  </a:lnTo>
                  <a:lnTo>
                    <a:pt x="1505" y="1815"/>
                  </a:lnTo>
                  <a:lnTo>
                    <a:pt x="1439" y="1824"/>
                  </a:lnTo>
                  <a:lnTo>
                    <a:pt x="1371" y="1824"/>
                  </a:lnTo>
                  <a:lnTo>
                    <a:pt x="1371" y="1877"/>
                  </a:lnTo>
                  <a:lnTo>
                    <a:pt x="1350" y="1902"/>
                  </a:lnTo>
                  <a:lnTo>
                    <a:pt x="1332" y="1920"/>
                  </a:lnTo>
                  <a:lnTo>
                    <a:pt x="1274" y="1929"/>
                  </a:lnTo>
                  <a:lnTo>
                    <a:pt x="1254" y="1920"/>
                  </a:lnTo>
                  <a:lnTo>
                    <a:pt x="1226" y="1912"/>
                  </a:lnTo>
                  <a:lnTo>
                    <a:pt x="1197" y="1877"/>
                  </a:lnTo>
                  <a:lnTo>
                    <a:pt x="1197" y="1859"/>
                  </a:lnTo>
                  <a:lnTo>
                    <a:pt x="1197" y="1834"/>
                  </a:lnTo>
                  <a:lnTo>
                    <a:pt x="1206" y="1815"/>
                  </a:lnTo>
                  <a:lnTo>
                    <a:pt x="1226" y="1798"/>
                  </a:lnTo>
                  <a:lnTo>
                    <a:pt x="1236" y="1772"/>
                  </a:lnTo>
                  <a:lnTo>
                    <a:pt x="1236" y="1755"/>
                  </a:lnTo>
                  <a:lnTo>
                    <a:pt x="1188" y="1710"/>
                  </a:lnTo>
                  <a:lnTo>
                    <a:pt x="1138" y="1658"/>
                  </a:lnTo>
                  <a:lnTo>
                    <a:pt x="1149" y="1650"/>
                  </a:lnTo>
                  <a:lnTo>
                    <a:pt x="1167" y="1658"/>
                  </a:lnTo>
                  <a:lnTo>
                    <a:pt x="1188" y="1658"/>
                  </a:lnTo>
                  <a:lnTo>
                    <a:pt x="1215" y="1658"/>
                  </a:lnTo>
                  <a:lnTo>
                    <a:pt x="1284" y="1658"/>
                  </a:lnTo>
                  <a:lnTo>
                    <a:pt x="1313" y="1588"/>
                  </a:lnTo>
                  <a:lnTo>
                    <a:pt x="1226" y="1598"/>
                  </a:lnTo>
                  <a:lnTo>
                    <a:pt x="1149" y="1615"/>
                  </a:lnTo>
                  <a:lnTo>
                    <a:pt x="1080" y="1658"/>
                  </a:lnTo>
                  <a:lnTo>
                    <a:pt x="1014" y="1693"/>
                  </a:lnTo>
                  <a:lnTo>
                    <a:pt x="946" y="1755"/>
                  </a:lnTo>
                  <a:lnTo>
                    <a:pt x="888" y="1807"/>
                  </a:lnTo>
                  <a:lnTo>
                    <a:pt x="850" y="1877"/>
                  </a:lnTo>
                  <a:lnTo>
                    <a:pt x="820" y="1937"/>
                  </a:lnTo>
                  <a:lnTo>
                    <a:pt x="781" y="2077"/>
                  </a:lnTo>
                  <a:lnTo>
                    <a:pt x="772" y="2218"/>
                  </a:lnTo>
                  <a:lnTo>
                    <a:pt x="772" y="2513"/>
                  </a:lnTo>
                  <a:lnTo>
                    <a:pt x="752" y="2523"/>
                  </a:lnTo>
                  <a:lnTo>
                    <a:pt x="733" y="2523"/>
                  </a:lnTo>
                  <a:lnTo>
                    <a:pt x="704" y="2523"/>
                  </a:lnTo>
                  <a:lnTo>
                    <a:pt x="694" y="2531"/>
                  </a:lnTo>
                  <a:lnTo>
                    <a:pt x="694" y="2548"/>
                  </a:lnTo>
                  <a:lnTo>
                    <a:pt x="704" y="2575"/>
                  </a:lnTo>
                  <a:lnTo>
                    <a:pt x="694" y="2618"/>
                  </a:lnTo>
                  <a:lnTo>
                    <a:pt x="742" y="2688"/>
                  </a:lnTo>
                  <a:lnTo>
                    <a:pt x="772" y="2723"/>
                  </a:lnTo>
                  <a:lnTo>
                    <a:pt x="811" y="2748"/>
                  </a:lnTo>
                  <a:lnTo>
                    <a:pt x="811" y="2759"/>
                  </a:lnTo>
                  <a:lnTo>
                    <a:pt x="790" y="2767"/>
                  </a:lnTo>
                  <a:lnTo>
                    <a:pt x="752" y="2784"/>
                  </a:lnTo>
                  <a:lnTo>
                    <a:pt x="724" y="2862"/>
                  </a:lnTo>
                  <a:lnTo>
                    <a:pt x="685" y="2932"/>
                  </a:lnTo>
                  <a:lnTo>
                    <a:pt x="694" y="2959"/>
                  </a:lnTo>
                  <a:lnTo>
                    <a:pt x="694" y="2986"/>
                  </a:lnTo>
                  <a:lnTo>
                    <a:pt x="676" y="3002"/>
                  </a:lnTo>
                  <a:lnTo>
                    <a:pt x="646" y="3011"/>
                  </a:lnTo>
                  <a:lnTo>
                    <a:pt x="617" y="3011"/>
                  </a:lnTo>
                  <a:lnTo>
                    <a:pt x="598" y="2986"/>
                  </a:lnTo>
                  <a:lnTo>
                    <a:pt x="608" y="2932"/>
                  </a:lnTo>
                  <a:lnTo>
                    <a:pt x="578" y="2897"/>
                  </a:lnTo>
                  <a:lnTo>
                    <a:pt x="550" y="2862"/>
                  </a:lnTo>
                  <a:lnTo>
                    <a:pt x="512" y="2784"/>
                  </a:lnTo>
                  <a:lnTo>
                    <a:pt x="502" y="2784"/>
                  </a:lnTo>
                  <a:lnTo>
                    <a:pt x="502" y="3116"/>
                  </a:lnTo>
                  <a:lnTo>
                    <a:pt x="502" y="3438"/>
                  </a:lnTo>
                  <a:lnTo>
                    <a:pt x="539" y="3473"/>
                  </a:lnTo>
                  <a:lnTo>
                    <a:pt x="550" y="3500"/>
                  </a:lnTo>
                  <a:lnTo>
                    <a:pt x="539" y="3527"/>
                  </a:lnTo>
                  <a:lnTo>
                    <a:pt x="589" y="3578"/>
                  </a:lnTo>
                  <a:lnTo>
                    <a:pt x="560" y="3578"/>
                  </a:lnTo>
                  <a:lnTo>
                    <a:pt x="539" y="3595"/>
                  </a:lnTo>
                  <a:lnTo>
                    <a:pt x="491" y="3630"/>
                  </a:lnTo>
                  <a:lnTo>
                    <a:pt x="482" y="3683"/>
                  </a:lnTo>
                  <a:lnTo>
                    <a:pt x="482" y="3744"/>
                  </a:lnTo>
                  <a:lnTo>
                    <a:pt x="502" y="3857"/>
                  </a:lnTo>
                  <a:lnTo>
                    <a:pt x="502" y="3919"/>
                  </a:lnTo>
                  <a:lnTo>
                    <a:pt x="502" y="3971"/>
                  </a:lnTo>
                  <a:lnTo>
                    <a:pt x="491" y="4024"/>
                  </a:lnTo>
                  <a:lnTo>
                    <a:pt x="473" y="4049"/>
                  </a:lnTo>
                  <a:lnTo>
                    <a:pt x="434" y="4067"/>
                  </a:lnTo>
                  <a:lnTo>
                    <a:pt x="395" y="4093"/>
                  </a:lnTo>
                  <a:lnTo>
                    <a:pt x="434" y="4111"/>
                  </a:lnTo>
                  <a:lnTo>
                    <a:pt x="434" y="4146"/>
                  </a:lnTo>
                  <a:lnTo>
                    <a:pt x="473" y="4171"/>
                  </a:lnTo>
                  <a:lnTo>
                    <a:pt x="491" y="4216"/>
                  </a:lnTo>
                  <a:lnTo>
                    <a:pt x="491" y="4233"/>
                  </a:lnTo>
                  <a:lnTo>
                    <a:pt x="491" y="4249"/>
                  </a:lnTo>
                  <a:lnTo>
                    <a:pt x="473" y="4276"/>
                  </a:lnTo>
                  <a:lnTo>
                    <a:pt x="452" y="4295"/>
                  </a:lnTo>
                  <a:lnTo>
                    <a:pt x="443" y="4311"/>
                  </a:lnTo>
                  <a:lnTo>
                    <a:pt x="443" y="4355"/>
                  </a:lnTo>
                  <a:lnTo>
                    <a:pt x="434" y="4355"/>
                  </a:lnTo>
                  <a:lnTo>
                    <a:pt x="164" y="4355"/>
                  </a:lnTo>
                  <a:lnTo>
                    <a:pt x="164" y="4295"/>
                  </a:lnTo>
                  <a:lnTo>
                    <a:pt x="114" y="4268"/>
                  </a:lnTo>
                  <a:lnTo>
                    <a:pt x="105" y="4249"/>
                  </a:lnTo>
                  <a:lnTo>
                    <a:pt x="96" y="4216"/>
                  </a:lnTo>
                  <a:lnTo>
                    <a:pt x="105" y="4206"/>
                  </a:lnTo>
                  <a:lnTo>
                    <a:pt x="114" y="4189"/>
                  </a:lnTo>
                  <a:lnTo>
                    <a:pt x="153" y="4163"/>
                  </a:lnTo>
                  <a:lnTo>
                    <a:pt x="153" y="4119"/>
                  </a:lnTo>
                  <a:lnTo>
                    <a:pt x="164" y="4111"/>
                  </a:lnTo>
                  <a:lnTo>
                    <a:pt x="173" y="4093"/>
                  </a:lnTo>
                  <a:lnTo>
                    <a:pt x="135" y="4067"/>
                  </a:lnTo>
                  <a:lnTo>
                    <a:pt x="96" y="4032"/>
                  </a:lnTo>
                  <a:lnTo>
                    <a:pt x="77" y="3989"/>
                  </a:lnTo>
                  <a:lnTo>
                    <a:pt x="77" y="3927"/>
                  </a:lnTo>
                  <a:lnTo>
                    <a:pt x="105" y="3744"/>
                  </a:lnTo>
                  <a:lnTo>
                    <a:pt x="105" y="3700"/>
                  </a:lnTo>
                  <a:lnTo>
                    <a:pt x="96" y="3657"/>
                  </a:lnTo>
                  <a:lnTo>
                    <a:pt x="66" y="3613"/>
                  </a:lnTo>
                  <a:lnTo>
                    <a:pt x="18" y="3587"/>
                  </a:lnTo>
                  <a:lnTo>
                    <a:pt x="9" y="3578"/>
                  </a:lnTo>
                  <a:lnTo>
                    <a:pt x="9" y="3570"/>
                  </a:lnTo>
                  <a:lnTo>
                    <a:pt x="18" y="3562"/>
                  </a:lnTo>
                  <a:lnTo>
                    <a:pt x="39" y="3543"/>
                  </a:lnTo>
                  <a:lnTo>
                    <a:pt x="66" y="3527"/>
                  </a:lnTo>
                  <a:lnTo>
                    <a:pt x="66" y="3481"/>
                  </a:lnTo>
                  <a:lnTo>
                    <a:pt x="96" y="3430"/>
                  </a:lnTo>
                  <a:lnTo>
                    <a:pt x="96" y="1877"/>
                  </a:lnTo>
                  <a:lnTo>
                    <a:pt x="96" y="717"/>
                  </a:lnTo>
                  <a:lnTo>
                    <a:pt x="48" y="655"/>
                  </a:lnTo>
                  <a:lnTo>
                    <a:pt x="9" y="585"/>
                  </a:lnTo>
                  <a:lnTo>
                    <a:pt x="0" y="515"/>
                  </a:lnTo>
                  <a:lnTo>
                    <a:pt x="0" y="428"/>
                  </a:lnTo>
                  <a:lnTo>
                    <a:pt x="18" y="384"/>
                  </a:lnTo>
                  <a:lnTo>
                    <a:pt x="28" y="358"/>
                  </a:lnTo>
                  <a:lnTo>
                    <a:pt x="39" y="341"/>
                  </a:lnTo>
                  <a:lnTo>
                    <a:pt x="18" y="271"/>
                  </a:lnTo>
                  <a:lnTo>
                    <a:pt x="9" y="192"/>
                  </a:lnTo>
                  <a:lnTo>
                    <a:pt x="9" y="122"/>
                  </a:lnTo>
                  <a:lnTo>
                    <a:pt x="18" y="44"/>
                  </a:lnTo>
                  <a:lnTo>
                    <a:pt x="77" y="27"/>
                  </a:lnTo>
                  <a:lnTo>
                    <a:pt x="144" y="27"/>
                  </a:lnTo>
                  <a:lnTo>
                    <a:pt x="279" y="27"/>
                  </a:lnTo>
                  <a:lnTo>
                    <a:pt x="366" y="44"/>
                  </a:lnTo>
                  <a:lnTo>
                    <a:pt x="404" y="27"/>
                  </a:lnTo>
                  <a:lnTo>
                    <a:pt x="463" y="9"/>
                  </a:lnTo>
                  <a:lnTo>
                    <a:pt x="512" y="0"/>
                  </a:lnTo>
                  <a:lnTo>
                    <a:pt x="569" y="0"/>
                  </a:lnTo>
                  <a:lnTo>
                    <a:pt x="626" y="17"/>
                  </a:lnTo>
                  <a:lnTo>
                    <a:pt x="676" y="27"/>
                  </a:lnTo>
                  <a:lnTo>
                    <a:pt x="763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30" name="Freeform 202"/>
            <p:cNvSpPr>
              <a:spLocks/>
            </p:cNvSpPr>
            <p:nvPr/>
          </p:nvSpPr>
          <p:spPr bwMode="auto">
            <a:xfrm>
              <a:off x="1731" y="1141"/>
              <a:ext cx="2290" cy="2422"/>
            </a:xfrm>
            <a:custGeom>
              <a:avLst/>
              <a:gdLst>
                <a:gd name="T0" fmla="*/ 865 w 4856"/>
                <a:gd name="T1" fmla="*/ 22 h 4355"/>
                <a:gd name="T2" fmla="*/ 895 w 4856"/>
                <a:gd name="T3" fmla="*/ 0 h 4355"/>
                <a:gd name="T4" fmla="*/ 936 w 4856"/>
                <a:gd name="T5" fmla="*/ 32 h 4355"/>
                <a:gd name="T6" fmla="*/ 1007 w 4856"/>
                <a:gd name="T7" fmla="*/ 32 h 4355"/>
                <a:gd name="T8" fmla="*/ 1035 w 4856"/>
                <a:gd name="T9" fmla="*/ 32 h 4355"/>
                <a:gd name="T10" fmla="*/ 1061 w 4856"/>
                <a:gd name="T11" fmla="*/ 27 h 4355"/>
                <a:gd name="T12" fmla="*/ 1080 w 4856"/>
                <a:gd name="T13" fmla="*/ 116 h 4355"/>
                <a:gd name="T14" fmla="*/ 1056 w 4856"/>
                <a:gd name="T15" fmla="*/ 130 h 4355"/>
                <a:gd name="T16" fmla="*/ 1031 w 4856"/>
                <a:gd name="T17" fmla="*/ 114 h 4355"/>
                <a:gd name="T18" fmla="*/ 1007 w 4856"/>
                <a:gd name="T19" fmla="*/ 132 h 4355"/>
                <a:gd name="T20" fmla="*/ 940 w 4856"/>
                <a:gd name="T21" fmla="*/ 132 h 4355"/>
                <a:gd name="T22" fmla="*/ 893 w 4856"/>
                <a:gd name="T23" fmla="*/ 151 h 4355"/>
                <a:gd name="T24" fmla="*/ 700 w 4856"/>
                <a:gd name="T25" fmla="*/ 130 h 4355"/>
                <a:gd name="T26" fmla="*/ 734 w 4856"/>
                <a:gd name="T27" fmla="*/ 151 h 4355"/>
                <a:gd name="T28" fmla="*/ 751 w 4856"/>
                <a:gd name="T29" fmla="*/ 159 h 4355"/>
                <a:gd name="T30" fmla="*/ 728 w 4856"/>
                <a:gd name="T31" fmla="*/ 173 h 4355"/>
                <a:gd name="T32" fmla="*/ 655 w 4856"/>
                <a:gd name="T33" fmla="*/ 189 h 4355"/>
                <a:gd name="T34" fmla="*/ 622 w 4856"/>
                <a:gd name="T35" fmla="*/ 173 h 4355"/>
                <a:gd name="T36" fmla="*/ 513 w 4856"/>
                <a:gd name="T37" fmla="*/ 205 h 4355"/>
                <a:gd name="T38" fmla="*/ 423 w 4856"/>
                <a:gd name="T39" fmla="*/ 265 h 4355"/>
                <a:gd name="T40" fmla="*/ 403 w 4856"/>
                <a:gd name="T41" fmla="*/ 354 h 4355"/>
                <a:gd name="T42" fmla="*/ 412 w 4856"/>
                <a:gd name="T43" fmla="*/ 308 h 4355"/>
                <a:gd name="T44" fmla="*/ 450 w 4856"/>
                <a:gd name="T45" fmla="*/ 332 h 4355"/>
                <a:gd name="T46" fmla="*/ 474 w 4856"/>
                <a:gd name="T47" fmla="*/ 361 h 4355"/>
                <a:gd name="T48" fmla="*/ 453 w 4856"/>
                <a:gd name="T49" fmla="*/ 386 h 4355"/>
                <a:gd name="T50" fmla="*/ 445 w 4856"/>
                <a:gd name="T51" fmla="*/ 464 h 4355"/>
                <a:gd name="T52" fmla="*/ 431 w 4856"/>
                <a:gd name="T53" fmla="*/ 499 h 4355"/>
                <a:gd name="T54" fmla="*/ 447 w 4856"/>
                <a:gd name="T55" fmla="*/ 559 h 4355"/>
                <a:gd name="T56" fmla="*/ 373 w 4856"/>
                <a:gd name="T57" fmla="*/ 572 h 4355"/>
                <a:gd name="T58" fmla="*/ 320 w 4856"/>
                <a:gd name="T59" fmla="*/ 564 h 4355"/>
                <a:gd name="T60" fmla="*/ 283 w 4856"/>
                <a:gd name="T61" fmla="*/ 597 h 4355"/>
                <a:gd name="T62" fmla="*/ 266 w 4856"/>
                <a:gd name="T63" fmla="*/ 567 h 4355"/>
                <a:gd name="T64" fmla="*/ 264 w 4856"/>
                <a:gd name="T65" fmla="*/ 529 h 4355"/>
                <a:gd name="T66" fmla="*/ 270 w 4856"/>
                <a:gd name="T67" fmla="*/ 513 h 4355"/>
                <a:gd name="T68" fmla="*/ 240 w 4856"/>
                <a:gd name="T69" fmla="*/ 513 h 4355"/>
                <a:gd name="T70" fmla="*/ 183 w 4856"/>
                <a:gd name="T71" fmla="*/ 599 h 4355"/>
                <a:gd name="T72" fmla="*/ 163 w 4856"/>
                <a:gd name="T73" fmla="*/ 780 h 4355"/>
                <a:gd name="T74" fmla="*/ 154 w 4856"/>
                <a:gd name="T75" fmla="*/ 810 h 4355"/>
                <a:gd name="T76" fmla="*/ 176 w 4856"/>
                <a:gd name="T77" fmla="*/ 856 h 4355"/>
                <a:gd name="T78" fmla="*/ 154 w 4856"/>
                <a:gd name="T79" fmla="*/ 924 h 4355"/>
                <a:gd name="T80" fmla="*/ 135 w 4856"/>
                <a:gd name="T81" fmla="*/ 907 h 4355"/>
                <a:gd name="T82" fmla="*/ 112 w 4856"/>
                <a:gd name="T83" fmla="*/ 964 h 4355"/>
                <a:gd name="T84" fmla="*/ 131 w 4856"/>
                <a:gd name="T85" fmla="*/ 1107 h 4355"/>
                <a:gd name="T86" fmla="*/ 107 w 4856"/>
                <a:gd name="T87" fmla="*/ 1158 h 4355"/>
                <a:gd name="T88" fmla="*/ 105 w 4856"/>
                <a:gd name="T89" fmla="*/ 1252 h 4355"/>
                <a:gd name="T90" fmla="*/ 105 w 4856"/>
                <a:gd name="T91" fmla="*/ 1290 h 4355"/>
                <a:gd name="T92" fmla="*/ 100 w 4856"/>
                <a:gd name="T93" fmla="*/ 1329 h 4355"/>
                <a:gd name="T94" fmla="*/ 36 w 4856"/>
                <a:gd name="T95" fmla="*/ 1329 h 4355"/>
                <a:gd name="T96" fmla="*/ 25 w 4856"/>
                <a:gd name="T97" fmla="*/ 1296 h 4355"/>
                <a:gd name="T98" fmla="*/ 30 w 4856"/>
                <a:gd name="T99" fmla="*/ 1258 h 4355"/>
                <a:gd name="T100" fmla="*/ 24 w 4856"/>
                <a:gd name="T101" fmla="*/ 1145 h 4355"/>
                <a:gd name="T102" fmla="*/ 2 w 4856"/>
                <a:gd name="T103" fmla="*/ 1104 h 4355"/>
                <a:gd name="T104" fmla="*/ 21 w 4856"/>
                <a:gd name="T105" fmla="*/ 1061 h 4355"/>
                <a:gd name="T106" fmla="*/ 0 w 4856"/>
                <a:gd name="T107" fmla="*/ 159 h 4355"/>
                <a:gd name="T108" fmla="*/ 4 w 4856"/>
                <a:gd name="T109" fmla="*/ 84 h 4355"/>
                <a:gd name="T110" fmla="*/ 32 w 4856"/>
                <a:gd name="T111" fmla="*/ 8 h 4355"/>
                <a:gd name="T112" fmla="*/ 114 w 4856"/>
                <a:gd name="T113" fmla="*/ 0 h 435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856"/>
                <a:gd name="T172" fmla="*/ 0 h 4355"/>
                <a:gd name="T173" fmla="*/ 4856 w 4856"/>
                <a:gd name="T174" fmla="*/ 4355 h 4355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856" h="4355">
                  <a:moveTo>
                    <a:pt x="763" y="87"/>
                  </a:moveTo>
                  <a:lnTo>
                    <a:pt x="3785" y="87"/>
                  </a:lnTo>
                  <a:lnTo>
                    <a:pt x="3842" y="87"/>
                  </a:lnTo>
                  <a:lnTo>
                    <a:pt x="3872" y="87"/>
                  </a:lnTo>
                  <a:lnTo>
                    <a:pt x="3890" y="70"/>
                  </a:lnTo>
                  <a:lnTo>
                    <a:pt x="3920" y="44"/>
                  </a:lnTo>
                  <a:lnTo>
                    <a:pt x="3948" y="44"/>
                  </a:lnTo>
                  <a:lnTo>
                    <a:pt x="3977" y="44"/>
                  </a:lnTo>
                  <a:lnTo>
                    <a:pt x="4007" y="17"/>
                  </a:lnTo>
                  <a:lnTo>
                    <a:pt x="4025" y="0"/>
                  </a:lnTo>
                  <a:lnTo>
                    <a:pt x="4045" y="0"/>
                  </a:lnTo>
                  <a:lnTo>
                    <a:pt x="4073" y="44"/>
                  </a:lnTo>
                  <a:lnTo>
                    <a:pt x="4112" y="79"/>
                  </a:lnTo>
                  <a:lnTo>
                    <a:pt x="4160" y="97"/>
                  </a:lnTo>
                  <a:lnTo>
                    <a:pt x="4210" y="105"/>
                  </a:lnTo>
                  <a:lnTo>
                    <a:pt x="4297" y="87"/>
                  </a:lnTo>
                  <a:lnTo>
                    <a:pt x="4372" y="70"/>
                  </a:lnTo>
                  <a:lnTo>
                    <a:pt x="4422" y="70"/>
                  </a:lnTo>
                  <a:lnTo>
                    <a:pt x="4470" y="70"/>
                  </a:lnTo>
                  <a:lnTo>
                    <a:pt x="4528" y="105"/>
                  </a:lnTo>
                  <a:lnTo>
                    <a:pt x="4557" y="122"/>
                  </a:lnTo>
                  <a:lnTo>
                    <a:pt x="4585" y="149"/>
                  </a:lnTo>
                  <a:lnTo>
                    <a:pt x="4596" y="122"/>
                  </a:lnTo>
                  <a:lnTo>
                    <a:pt x="4614" y="105"/>
                  </a:lnTo>
                  <a:lnTo>
                    <a:pt x="4653" y="105"/>
                  </a:lnTo>
                  <a:lnTo>
                    <a:pt x="4672" y="87"/>
                  </a:lnTo>
                  <a:lnTo>
                    <a:pt x="4701" y="70"/>
                  </a:lnTo>
                  <a:lnTo>
                    <a:pt x="4710" y="70"/>
                  </a:lnTo>
                  <a:lnTo>
                    <a:pt x="4740" y="70"/>
                  </a:lnTo>
                  <a:lnTo>
                    <a:pt x="4770" y="87"/>
                  </a:lnTo>
                  <a:lnTo>
                    <a:pt x="4788" y="122"/>
                  </a:lnTo>
                  <a:lnTo>
                    <a:pt x="4818" y="122"/>
                  </a:lnTo>
                  <a:lnTo>
                    <a:pt x="4836" y="122"/>
                  </a:lnTo>
                  <a:lnTo>
                    <a:pt x="4847" y="131"/>
                  </a:lnTo>
                  <a:lnTo>
                    <a:pt x="4856" y="376"/>
                  </a:lnTo>
                  <a:lnTo>
                    <a:pt x="4808" y="376"/>
                  </a:lnTo>
                  <a:lnTo>
                    <a:pt x="4788" y="384"/>
                  </a:lnTo>
                  <a:lnTo>
                    <a:pt x="4788" y="401"/>
                  </a:lnTo>
                  <a:lnTo>
                    <a:pt x="4770" y="411"/>
                  </a:lnTo>
                  <a:lnTo>
                    <a:pt x="4749" y="419"/>
                  </a:lnTo>
                  <a:lnTo>
                    <a:pt x="4722" y="428"/>
                  </a:lnTo>
                  <a:lnTo>
                    <a:pt x="4692" y="419"/>
                  </a:lnTo>
                  <a:lnTo>
                    <a:pt x="4672" y="401"/>
                  </a:lnTo>
                  <a:lnTo>
                    <a:pt x="4653" y="376"/>
                  </a:lnTo>
                  <a:lnTo>
                    <a:pt x="4635" y="368"/>
                  </a:lnTo>
                  <a:lnTo>
                    <a:pt x="4605" y="358"/>
                  </a:lnTo>
                  <a:lnTo>
                    <a:pt x="4596" y="349"/>
                  </a:lnTo>
                  <a:lnTo>
                    <a:pt x="4576" y="376"/>
                  </a:lnTo>
                  <a:lnTo>
                    <a:pt x="4548" y="401"/>
                  </a:lnTo>
                  <a:lnTo>
                    <a:pt x="4528" y="428"/>
                  </a:lnTo>
                  <a:lnTo>
                    <a:pt x="4489" y="436"/>
                  </a:lnTo>
                  <a:lnTo>
                    <a:pt x="4441" y="436"/>
                  </a:lnTo>
                  <a:lnTo>
                    <a:pt x="4384" y="436"/>
                  </a:lnTo>
                  <a:lnTo>
                    <a:pt x="4276" y="428"/>
                  </a:lnTo>
                  <a:lnTo>
                    <a:pt x="4228" y="428"/>
                  </a:lnTo>
                  <a:lnTo>
                    <a:pt x="4171" y="428"/>
                  </a:lnTo>
                  <a:lnTo>
                    <a:pt x="4123" y="436"/>
                  </a:lnTo>
                  <a:lnTo>
                    <a:pt x="4073" y="454"/>
                  </a:lnTo>
                  <a:lnTo>
                    <a:pt x="4045" y="506"/>
                  </a:lnTo>
                  <a:lnTo>
                    <a:pt x="4016" y="489"/>
                  </a:lnTo>
                  <a:lnTo>
                    <a:pt x="3986" y="454"/>
                  </a:lnTo>
                  <a:lnTo>
                    <a:pt x="3959" y="454"/>
                  </a:lnTo>
                  <a:lnTo>
                    <a:pt x="3920" y="446"/>
                  </a:lnTo>
                  <a:lnTo>
                    <a:pt x="3900" y="428"/>
                  </a:lnTo>
                  <a:lnTo>
                    <a:pt x="3148" y="419"/>
                  </a:lnTo>
                  <a:lnTo>
                    <a:pt x="3137" y="428"/>
                  </a:lnTo>
                  <a:lnTo>
                    <a:pt x="3244" y="489"/>
                  </a:lnTo>
                  <a:lnTo>
                    <a:pt x="3262" y="489"/>
                  </a:lnTo>
                  <a:lnTo>
                    <a:pt x="3273" y="498"/>
                  </a:lnTo>
                  <a:lnTo>
                    <a:pt x="3301" y="489"/>
                  </a:lnTo>
                  <a:lnTo>
                    <a:pt x="3331" y="481"/>
                  </a:lnTo>
                  <a:lnTo>
                    <a:pt x="3340" y="481"/>
                  </a:lnTo>
                  <a:lnTo>
                    <a:pt x="3349" y="489"/>
                  </a:lnTo>
                  <a:lnTo>
                    <a:pt x="3360" y="506"/>
                  </a:lnTo>
                  <a:lnTo>
                    <a:pt x="3379" y="515"/>
                  </a:lnTo>
                  <a:lnTo>
                    <a:pt x="3369" y="550"/>
                  </a:lnTo>
                  <a:lnTo>
                    <a:pt x="3360" y="560"/>
                  </a:lnTo>
                  <a:lnTo>
                    <a:pt x="3331" y="576"/>
                  </a:lnTo>
                  <a:lnTo>
                    <a:pt x="3301" y="568"/>
                  </a:lnTo>
                  <a:lnTo>
                    <a:pt x="3273" y="560"/>
                  </a:lnTo>
                  <a:lnTo>
                    <a:pt x="3175" y="603"/>
                  </a:lnTo>
                  <a:lnTo>
                    <a:pt x="3089" y="638"/>
                  </a:lnTo>
                  <a:lnTo>
                    <a:pt x="3061" y="681"/>
                  </a:lnTo>
                  <a:lnTo>
                    <a:pt x="2992" y="628"/>
                  </a:lnTo>
                  <a:lnTo>
                    <a:pt x="2944" y="611"/>
                  </a:lnTo>
                  <a:lnTo>
                    <a:pt x="2915" y="593"/>
                  </a:lnTo>
                  <a:lnTo>
                    <a:pt x="2896" y="568"/>
                  </a:lnTo>
                  <a:lnTo>
                    <a:pt x="2848" y="576"/>
                  </a:lnTo>
                  <a:lnTo>
                    <a:pt x="2819" y="576"/>
                  </a:lnTo>
                  <a:lnTo>
                    <a:pt x="2798" y="560"/>
                  </a:lnTo>
                  <a:lnTo>
                    <a:pt x="2789" y="603"/>
                  </a:lnTo>
                  <a:lnTo>
                    <a:pt x="2789" y="646"/>
                  </a:lnTo>
                  <a:lnTo>
                    <a:pt x="2549" y="646"/>
                  </a:lnTo>
                  <a:lnTo>
                    <a:pt x="2423" y="655"/>
                  </a:lnTo>
                  <a:lnTo>
                    <a:pt x="2307" y="663"/>
                  </a:lnTo>
                  <a:lnTo>
                    <a:pt x="2191" y="690"/>
                  </a:lnTo>
                  <a:lnTo>
                    <a:pt x="2085" y="725"/>
                  </a:lnTo>
                  <a:lnTo>
                    <a:pt x="1988" y="777"/>
                  </a:lnTo>
                  <a:lnTo>
                    <a:pt x="1939" y="812"/>
                  </a:lnTo>
                  <a:lnTo>
                    <a:pt x="1901" y="855"/>
                  </a:lnTo>
                  <a:lnTo>
                    <a:pt x="1843" y="925"/>
                  </a:lnTo>
                  <a:lnTo>
                    <a:pt x="1805" y="995"/>
                  </a:lnTo>
                  <a:lnTo>
                    <a:pt x="1775" y="1074"/>
                  </a:lnTo>
                  <a:lnTo>
                    <a:pt x="1757" y="1152"/>
                  </a:lnTo>
                  <a:lnTo>
                    <a:pt x="1814" y="1144"/>
                  </a:lnTo>
                  <a:lnTo>
                    <a:pt x="1843" y="1144"/>
                  </a:lnTo>
                  <a:lnTo>
                    <a:pt x="1853" y="1109"/>
                  </a:lnTo>
                  <a:lnTo>
                    <a:pt x="1853" y="1066"/>
                  </a:lnTo>
                  <a:lnTo>
                    <a:pt x="1843" y="995"/>
                  </a:lnTo>
                  <a:lnTo>
                    <a:pt x="1853" y="995"/>
                  </a:lnTo>
                  <a:lnTo>
                    <a:pt x="1873" y="995"/>
                  </a:lnTo>
                  <a:lnTo>
                    <a:pt x="1912" y="1047"/>
                  </a:lnTo>
                  <a:lnTo>
                    <a:pt x="1939" y="1074"/>
                  </a:lnTo>
                  <a:lnTo>
                    <a:pt x="1978" y="1091"/>
                  </a:lnTo>
                  <a:lnTo>
                    <a:pt x="2026" y="1074"/>
                  </a:lnTo>
                  <a:lnTo>
                    <a:pt x="2095" y="1074"/>
                  </a:lnTo>
                  <a:lnTo>
                    <a:pt x="2113" y="1082"/>
                  </a:lnTo>
                  <a:lnTo>
                    <a:pt x="2133" y="1101"/>
                  </a:lnTo>
                  <a:lnTo>
                    <a:pt x="2143" y="1144"/>
                  </a:lnTo>
                  <a:lnTo>
                    <a:pt x="2133" y="1169"/>
                  </a:lnTo>
                  <a:lnTo>
                    <a:pt x="2104" y="1196"/>
                  </a:lnTo>
                  <a:lnTo>
                    <a:pt x="2074" y="1204"/>
                  </a:lnTo>
                  <a:lnTo>
                    <a:pt x="2047" y="1196"/>
                  </a:lnTo>
                  <a:lnTo>
                    <a:pt x="2037" y="1222"/>
                  </a:lnTo>
                  <a:lnTo>
                    <a:pt x="2037" y="1247"/>
                  </a:lnTo>
                  <a:lnTo>
                    <a:pt x="2026" y="1309"/>
                  </a:lnTo>
                  <a:lnTo>
                    <a:pt x="2026" y="1353"/>
                  </a:lnTo>
                  <a:lnTo>
                    <a:pt x="1999" y="1396"/>
                  </a:lnTo>
                  <a:lnTo>
                    <a:pt x="1930" y="1466"/>
                  </a:lnTo>
                  <a:lnTo>
                    <a:pt x="1999" y="1501"/>
                  </a:lnTo>
                  <a:lnTo>
                    <a:pt x="2026" y="1518"/>
                  </a:lnTo>
                  <a:lnTo>
                    <a:pt x="2056" y="1528"/>
                  </a:lnTo>
                  <a:lnTo>
                    <a:pt x="2065" y="1536"/>
                  </a:lnTo>
                  <a:lnTo>
                    <a:pt x="2056" y="1545"/>
                  </a:lnTo>
                  <a:lnTo>
                    <a:pt x="1939" y="1615"/>
                  </a:lnTo>
                  <a:lnTo>
                    <a:pt x="1960" y="1650"/>
                  </a:lnTo>
                  <a:lnTo>
                    <a:pt x="1978" y="1702"/>
                  </a:lnTo>
                  <a:lnTo>
                    <a:pt x="1999" y="1745"/>
                  </a:lnTo>
                  <a:lnTo>
                    <a:pt x="2008" y="1798"/>
                  </a:lnTo>
                  <a:lnTo>
                    <a:pt x="2008" y="1807"/>
                  </a:lnTo>
                  <a:lnTo>
                    <a:pt x="1891" y="1780"/>
                  </a:lnTo>
                  <a:lnTo>
                    <a:pt x="1843" y="1763"/>
                  </a:lnTo>
                  <a:lnTo>
                    <a:pt x="1795" y="1737"/>
                  </a:lnTo>
                  <a:lnTo>
                    <a:pt x="1709" y="1869"/>
                  </a:lnTo>
                  <a:lnTo>
                    <a:pt x="1679" y="1850"/>
                  </a:lnTo>
                  <a:lnTo>
                    <a:pt x="1661" y="1815"/>
                  </a:lnTo>
                  <a:lnTo>
                    <a:pt x="1631" y="1763"/>
                  </a:lnTo>
                  <a:lnTo>
                    <a:pt x="1574" y="1798"/>
                  </a:lnTo>
                  <a:lnTo>
                    <a:pt x="1505" y="1815"/>
                  </a:lnTo>
                  <a:lnTo>
                    <a:pt x="1439" y="1824"/>
                  </a:lnTo>
                  <a:lnTo>
                    <a:pt x="1371" y="1824"/>
                  </a:lnTo>
                  <a:lnTo>
                    <a:pt x="1371" y="1877"/>
                  </a:lnTo>
                  <a:lnTo>
                    <a:pt x="1350" y="1902"/>
                  </a:lnTo>
                  <a:lnTo>
                    <a:pt x="1332" y="1920"/>
                  </a:lnTo>
                  <a:lnTo>
                    <a:pt x="1274" y="1929"/>
                  </a:lnTo>
                  <a:lnTo>
                    <a:pt x="1254" y="1920"/>
                  </a:lnTo>
                  <a:lnTo>
                    <a:pt x="1226" y="1912"/>
                  </a:lnTo>
                  <a:lnTo>
                    <a:pt x="1197" y="1877"/>
                  </a:lnTo>
                  <a:lnTo>
                    <a:pt x="1197" y="1859"/>
                  </a:lnTo>
                  <a:lnTo>
                    <a:pt x="1197" y="1834"/>
                  </a:lnTo>
                  <a:lnTo>
                    <a:pt x="1206" y="1815"/>
                  </a:lnTo>
                  <a:lnTo>
                    <a:pt x="1226" y="1798"/>
                  </a:lnTo>
                  <a:lnTo>
                    <a:pt x="1236" y="1772"/>
                  </a:lnTo>
                  <a:lnTo>
                    <a:pt x="1236" y="1755"/>
                  </a:lnTo>
                  <a:lnTo>
                    <a:pt x="1188" y="1710"/>
                  </a:lnTo>
                  <a:lnTo>
                    <a:pt x="1138" y="1658"/>
                  </a:lnTo>
                  <a:lnTo>
                    <a:pt x="1149" y="1650"/>
                  </a:lnTo>
                  <a:lnTo>
                    <a:pt x="1167" y="1658"/>
                  </a:lnTo>
                  <a:lnTo>
                    <a:pt x="1188" y="1658"/>
                  </a:lnTo>
                  <a:lnTo>
                    <a:pt x="1215" y="1658"/>
                  </a:lnTo>
                  <a:lnTo>
                    <a:pt x="1284" y="1658"/>
                  </a:lnTo>
                  <a:lnTo>
                    <a:pt x="1313" y="1588"/>
                  </a:lnTo>
                  <a:lnTo>
                    <a:pt x="1226" y="1598"/>
                  </a:lnTo>
                  <a:lnTo>
                    <a:pt x="1149" y="1615"/>
                  </a:lnTo>
                  <a:lnTo>
                    <a:pt x="1080" y="1658"/>
                  </a:lnTo>
                  <a:lnTo>
                    <a:pt x="1014" y="1693"/>
                  </a:lnTo>
                  <a:lnTo>
                    <a:pt x="946" y="1755"/>
                  </a:lnTo>
                  <a:lnTo>
                    <a:pt x="888" y="1807"/>
                  </a:lnTo>
                  <a:lnTo>
                    <a:pt x="850" y="1877"/>
                  </a:lnTo>
                  <a:lnTo>
                    <a:pt x="820" y="1937"/>
                  </a:lnTo>
                  <a:lnTo>
                    <a:pt x="781" y="2077"/>
                  </a:lnTo>
                  <a:lnTo>
                    <a:pt x="772" y="2218"/>
                  </a:lnTo>
                  <a:lnTo>
                    <a:pt x="772" y="2513"/>
                  </a:lnTo>
                  <a:lnTo>
                    <a:pt x="752" y="2523"/>
                  </a:lnTo>
                  <a:lnTo>
                    <a:pt x="733" y="2523"/>
                  </a:lnTo>
                  <a:lnTo>
                    <a:pt x="704" y="2523"/>
                  </a:lnTo>
                  <a:lnTo>
                    <a:pt x="694" y="2531"/>
                  </a:lnTo>
                  <a:lnTo>
                    <a:pt x="694" y="2548"/>
                  </a:lnTo>
                  <a:lnTo>
                    <a:pt x="704" y="2575"/>
                  </a:lnTo>
                  <a:lnTo>
                    <a:pt x="694" y="2618"/>
                  </a:lnTo>
                  <a:lnTo>
                    <a:pt x="742" y="2688"/>
                  </a:lnTo>
                  <a:lnTo>
                    <a:pt x="772" y="2723"/>
                  </a:lnTo>
                  <a:lnTo>
                    <a:pt x="811" y="2748"/>
                  </a:lnTo>
                  <a:lnTo>
                    <a:pt x="811" y="2759"/>
                  </a:lnTo>
                  <a:lnTo>
                    <a:pt x="790" y="2767"/>
                  </a:lnTo>
                  <a:lnTo>
                    <a:pt x="752" y="2784"/>
                  </a:lnTo>
                  <a:lnTo>
                    <a:pt x="724" y="2862"/>
                  </a:lnTo>
                  <a:lnTo>
                    <a:pt x="685" y="2932"/>
                  </a:lnTo>
                  <a:lnTo>
                    <a:pt x="694" y="2959"/>
                  </a:lnTo>
                  <a:lnTo>
                    <a:pt x="694" y="2986"/>
                  </a:lnTo>
                  <a:lnTo>
                    <a:pt x="676" y="3002"/>
                  </a:lnTo>
                  <a:lnTo>
                    <a:pt x="646" y="3011"/>
                  </a:lnTo>
                  <a:lnTo>
                    <a:pt x="617" y="3011"/>
                  </a:lnTo>
                  <a:lnTo>
                    <a:pt x="598" y="2986"/>
                  </a:lnTo>
                  <a:lnTo>
                    <a:pt x="608" y="2932"/>
                  </a:lnTo>
                  <a:lnTo>
                    <a:pt x="578" y="2897"/>
                  </a:lnTo>
                  <a:lnTo>
                    <a:pt x="550" y="2862"/>
                  </a:lnTo>
                  <a:lnTo>
                    <a:pt x="512" y="2784"/>
                  </a:lnTo>
                  <a:lnTo>
                    <a:pt x="502" y="2784"/>
                  </a:lnTo>
                  <a:lnTo>
                    <a:pt x="502" y="3116"/>
                  </a:lnTo>
                  <a:lnTo>
                    <a:pt x="502" y="3438"/>
                  </a:lnTo>
                  <a:lnTo>
                    <a:pt x="539" y="3473"/>
                  </a:lnTo>
                  <a:lnTo>
                    <a:pt x="550" y="3500"/>
                  </a:lnTo>
                  <a:lnTo>
                    <a:pt x="539" y="3527"/>
                  </a:lnTo>
                  <a:lnTo>
                    <a:pt x="589" y="3578"/>
                  </a:lnTo>
                  <a:lnTo>
                    <a:pt x="560" y="3578"/>
                  </a:lnTo>
                  <a:lnTo>
                    <a:pt x="539" y="3595"/>
                  </a:lnTo>
                  <a:lnTo>
                    <a:pt x="491" y="3630"/>
                  </a:lnTo>
                  <a:lnTo>
                    <a:pt x="482" y="3683"/>
                  </a:lnTo>
                  <a:lnTo>
                    <a:pt x="482" y="3744"/>
                  </a:lnTo>
                  <a:lnTo>
                    <a:pt x="502" y="3857"/>
                  </a:lnTo>
                  <a:lnTo>
                    <a:pt x="502" y="3919"/>
                  </a:lnTo>
                  <a:lnTo>
                    <a:pt x="502" y="3971"/>
                  </a:lnTo>
                  <a:lnTo>
                    <a:pt x="491" y="4024"/>
                  </a:lnTo>
                  <a:lnTo>
                    <a:pt x="473" y="4049"/>
                  </a:lnTo>
                  <a:lnTo>
                    <a:pt x="434" y="4067"/>
                  </a:lnTo>
                  <a:lnTo>
                    <a:pt x="395" y="4093"/>
                  </a:lnTo>
                  <a:lnTo>
                    <a:pt x="434" y="4111"/>
                  </a:lnTo>
                  <a:lnTo>
                    <a:pt x="434" y="4146"/>
                  </a:lnTo>
                  <a:lnTo>
                    <a:pt x="473" y="4171"/>
                  </a:lnTo>
                  <a:lnTo>
                    <a:pt x="491" y="4216"/>
                  </a:lnTo>
                  <a:lnTo>
                    <a:pt x="491" y="4233"/>
                  </a:lnTo>
                  <a:lnTo>
                    <a:pt x="491" y="4249"/>
                  </a:lnTo>
                  <a:lnTo>
                    <a:pt x="473" y="4276"/>
                  </a:lnTo>
                  <a:lnTo>
                    <a:pt x="452" y="4295"/>
                  </a:lnTo>
                  <a:lnTo>
                    <a:pt x="443" y="4311"/>
                  </a:lnTo>
                  <a:lnTo>
                    <a:pt x="443" y="4355"/>
                  </a:lnTo>
                  <a:lnTo>
                    <a:pt x="434" y="4355"/>
                  </a:lnTo>
                  <a:lnTo>
                    <a:pt x="164" y="4355"/>
                  </a:lnTo>
                  <a:lnTo>
                    <a:pt x="164" y="4295"/>
                  </a:lnTo>
                  <a:lnTo>
                    <a:pt x="114" y="4268"/>
                  </a:lnTo>
                  <a:lnTo>
                    <a:pt x="105" y="4249"/>
                  </a:lnTo>
                  <a:lnTo>
                    <a:pt x="96" y="4216"/>
                  </a:lnTo>
                  <a:lnTo>
                    <a:pt x="105" y="4206"/>
                  </a:lnTo>
                  <a:lnTo>
                    <a:pt x="114" y="4189"/>
                  </a:lnTo>
                  <a:lnTo>
                    <a:pt x="153" y="4163"/>
                  </a:lnTo>
                  <a:lnTo>
                    <a:pt x="153" y="4119"/>
                  </a:lnTo>
                  <a:lnTo>
                    <a:pt x="164" y="4111"/>
                  </a:lnTo>
                  <a:lnTo>
                    <a:pt x="173" y="4093"/>
                  </a:lnTo>
                  <a:lnTo>
                    <a:pt x="135" y="4067"/>
                  </a:lnTo>
                  <a:lnTo>
                    <a:pt x="96" y="4032"/>
                  </a:lnTo>
                  <a:lnTo>
                    <a:pt x="77" y="3989"/>
                  </a:lnTo>
                  <a:lnTo>
                    <a:pt x="77" y="3927"/>
                  </a:lnTo>
                  <a:lnTo>
                    <a:pt x="105" y="3744"/>
                  </a:lnTo>
                  <a:lnTo>
                    <a:pt x="105" y="3700"/>
                  </a:lnTo>
                  <a:lnTo>
                    <a:pt x="96" y="3657"/>
                  </a:lnTo>
                  <a:lnTo>
                    <a:pt x="66" y="3613"/>
                  </a:lnTo>
                  <a:lnTo>
                    <a:pt x="18" y="3587"/>
                  </a:lnTo>
                  <a:lnTo>
                    <a:pt x="9" y="3578"/>
                  </a:lnTo>
                  <a:lnTo>
                    <a:pt x="9" y="3570"/>
                  </a:lnTo>
                  <a:lnTo>
                    <a:pt x="18" y="3562"/>
                  </a:lnTo>
                  <a:lnTo>
                    <a:pt x="39" y="3543"/>
                  </a:lnTo>
                  <a:lnTo>
                    <a:pt x="66" y="3527"/>
                  </a:lnTo>
                  <a:lnTo>
                    <a:pt x="66" y="3481"/>
                  </a:lnTo>
                  <a:lnTo>
                    <a:pt x="96" y="3430"/>
                  </a:lnTo>
                  <a:lnTo>
                    <a:pt x="96" y="1877"/>
                  </a:lnTo>
                  <a:lnTo>
                    <a:pt x="96" y="717"/>
                  </a:lnTo>
                  <a:lnTo>
                    <a:pt x="48" y="655"/>
                  </a:lnTo>
                  <a:lnTo>
                    <a:pt x="9" y="585"/>
                  </a:lnTo>
                  <a:lnTo>
                    <a:pt x="0" y="515"/>
                  </a:lnTo>
                  <a:lnTo>
                    <a:pt x="0" y="428"/>
                  </a:lnTo>
                  <a:lnTo>
                    <a:pt x="18" y="384"/>
                  </a:lnTo>
                  <a:lnTo>
                    <a:pt x="28" y="358"/>
                  </a:lnTo>
                  <a:lnTo>
                    <a:pt x="39" y="341"/>
                  </a:lnTo>
                  <a:lnTo>
                    <a:pt x="18" y="271"/>
                  </a:lnTo>
                  <a:lnTo>
                    <a:pt x="9" y="192"/>
                  </a:lnTo>
                  <a:lnTo>
                    <a:pt x="9" y="122"/>
                  </a:lnTo>
                  <a:lnTo>
                    <a:pt x="18" y="44"/>
                  </a:lnTo>
                  <a:lnTo>
                    <a:pt x="77" y="27"/>
                  </a:lnTo>
                  <a:lnTo>
                    <a:pt x="144" y="27"/>
                  </a:lnTo>
                  <a:lnTo>
                    <a:pt x="279" y="27"/>
                  </a:lnTo>
                  <a:lnTo>
                    <a:pt x="366" y="44"/>
                  </a:lnTo>
                  <a:lnTo>
                    <a:pt x="404" y="27"/>
                  </a:lnTo>
                  <a:lnTo>
                    <a:pt x="463" y="9"/>
                  </a:lnTo>
                  <a:lnTo>
                    <a:pt x="512" y="0"/>
                  </a:lnTo>
                  <a:lnTo>
                    <a:pt x="569" y="0"/>
                  </a:lnTo>
                  <a:lnTo>
                    <a:pt x="626" y="17"/>
                  </a:lnTo>
                  <a:lnTo>
                    <a:pt x="676" y="27"/>
                  </a:lnTo>
                  <a:lnTo>
                    <a:pt x="763" y="87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31" name="Freeform 203"/>
            <p:cNvSpPr>
              <a:spLocks/>
            </p:cNvSpPr>
            <p:nvPr/>
          </p:nvSpPr>
          <p:spPr bwMode="auto">
            <a:xfrm>
              <a:off x="1926" y="1155"/>
              <a:ext cx="147" cy="44"/>
            </a:xfrm>
            <a:custGeom>
              <a:avLst/>
              <a:gdLst>
                <a:gd name="T0" fmla="*/ 70 w 310"/>
                <a:gd name="T1" fmla="*/ 19 h 78"/>
                <a:gd name="T2" fmla="*/ 65 w 310"/>
                <a:gd name="T3" fmla="*/ 25 h 78"/>
                <a:gd name="T4" fmla="*/ 59 w 310"/>
                <a:gd name="T5" fmla="*/ 19 h 78"/>
                <a:gd name="T6" fmla="*/ 46 w 310"/>
                <a:gd name="T7" fmla="*/ 14 h 78"/>
                <a:gd name="T8" fmla="*/ 30 w 310"/>
                <a:gd name="T9" fmla="*/ 11 h 78"/>
                <a:gd name="T10" fmla="*/ 18 w 310"/>
                <a:gd name="T11" fmla="*/ 11 h 78"/>
                <a:gd name="T12" fmla="*/ 4 w 310"/>
                <a:gd name="T13" fmla="*/ 14 h 78"/>
                <a:gd name="T14" fmla="*/ 0 w 310"/>
                <a:gd name="T15" fmla="*/ 14 h 78"/>
                <a:gd name="T16" fmla="*/ 9 w 310"/>
                <a:gd name="T17" fmla="*/ 6 h 78"/>
                <a:gd name="T18" fmla="*/ 20 w 310"/>
                <a:gd name="T19" fmla="*/ 3 h 78"/>
                <a:gd name="T20" fmla="*/ 28 w 310"/>
                <a:gd name="T21" fmla="*/ 0 h 78"/>
                <a:gd name="T22" fmla="*/ 39 w 310"/>
                <a:gd name="T23" fmla="*/ 3 h 78"/>
                <a:gd name="T24" fmla="*/ 55 w 310"/>
                <a:gd name="T25" fmla="*/ 11 h 78"/>
                <a:gd name="T26" fmla="*/ 70 w 310"/>
                <a:gd name="T27" fmla="*/ 19 h 7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10"/>
                <a:gd name="T43" fmla="*/ 0 h 78"/>
                <a:gd name="T44" fmla="*/ 310 w 310"/>
                <a:gd name="T45" fmla="*/ 78 h 7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10" h="78">
                  <a:moveTo>
                    <a:pt x="310" y="60"/>
                  </a:moveTo>
                  <a:lnTo>
                    <a:pt x="290" y="78"/>
                  </a:lnTo>
                  <a:lnTo>
                    <a:pt x="262" y="60"/>
                  </a:lnTo>
                  <a:lnTo>
                    <a:pt x="203" y="43"/>
                  </a:lnTo>
                  <a:lnTo>
                    <a:pt x="136" y="35"/>
                  </a:lnTo>
                  <a:lnTo>
                    <a:pt x="77" y="35"/>
                  </a:lnTo>
                  <a:lnTo>
                    <a:pt x="20" y="43"/>
                  </a:lnTo>
                  <a:lnTo>
                    <a:pt x="0" y="43"/>
                  </a:lnTo>
                  <a:lnTo>
                    <a:pt x="38" y="17"/>
                  </a:lnTo>
                  <a:lnTo>
                    <a:pt x="88" y="8"/>
                  </a:lnTo>
                  <a:lnTo>
                    <a:pt x="125" y="0"/>
                  </a:lnTo>
                  <a:lnTo>
                    <a:pt x="175" y="8"/>
                  </a:lnTo>
                  <a:lnTo>
                    <a:pt x="242" y="35"/>
                  </a:lnTo>
                  <a:lnTo>
                    <a:pt x="310" y="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32" name="Freeform 204"/>
            <p:cNvSpPr>
              <a:spLocks/>
            </p:cNvSpPr>
            <p:nvPr/>
          </p:nvSpPr>
          <p:spPr bwMode="auto">
            <a:xfrm>
              <a:off x="1754" y="1176"/>
              <a:ext cx="236" cy="247"/>
            </a:xfrm>
            <a:custGeom>
              <a:avLst/>
              <a:gdLst>
                <a:gd name="T0" fmla="*/ 100 w 502"/>
                <a:gd name="T1" fmla="*/ 46 h 444"/>
                <a:gd name="T2" fmla="*/ 107 w 502"/>
                <a:gd name="T3" fmla="*/ 56 h 444"/>
                <a:gd name="T4" fmla="*/ 109 w 502"/>
                <a:gd name="T5" fmla="*/ 67 h 444"/>
                <a:gd name="T6" fmla="*/ 111 w 502"/>
                <a:gd name="T7" fmla="*/ 95 h 444"/>
                <a:gd name="T8" fmla="*/ 111 w 502"/>
                <a:gd name="T9" fmla="*/ 97 h 444"/>
                <a:gd name="T10" fmla="*/ 109 w 502"/>
                <a:gd name="T11" fmla="*/ 95 h 444"/>
                <a:gd name="T12" fmla="*/ 104 w 502"/>
                <a:gd name="T13" fmla="*/ 76 h 444"/>
                <a:gd name="T14" fmla="*/ 98 w 502"/>
                <a:gd name="T15" fmla="*/ 54 h 444"/>
                <a:gd name="T16" fmla="*/ 89 w 502"/>
                <a:gd name="T17" fmla="*/ 35 h 444"/>
                <a:gd name="T18" fmla="*/ 81 w 502"/>
                <a:gd name="T19" fmla="*/ 27 h 444"/>
                <a:gd name="T20" fmla="*/ 75 w 502"/>
                <a:gd name="T21" fmla="*/ 21 h 444"/>
                <a:gd name="T22" fmla="*/ 62 w 502"/>
                <a:gd name="T23" fmla="*/ 13 h 444"/>
                <a:gd name="T24" fmla="*/ 49 w 502"/>
                <a:gd name="T25" fmla="*/ 11 h 444"/>
                <a:gd name="T26" fmla="*/ 21 w 502"/>
                <a:gd name="T27" fmla="*/ 5 h 444"/>
                <a:gd name="T28" fmla="*/ 11 w 502"/>
                <a:gd name="T29" fmla="*/ 8 h 444"/>
                <a:gd name="T30" fmla="*/ 7 w 502"/>
                <a:gd name="T31" fmla="*/ 8 h 444"/>
                <a:gd name="T32" fmla="*/ 4 w 502"/>
                <a:gd name="T33" fmla="*/ 13 h 444"/>
                <a:gd name="T34" fmla="*/ 4 w 502"/>
                <a:gd name="T35" fmla="*/ 29 h 444"/>
                <a:gd name="T36" fmla="*/ 4 w 502"/>
                <a:gd name="T37" fmla="*/ 46 h 444"/>
                <a:gd name="T38" fmla="*/ 7 w 502"/>
                <a:gd name="T39" fmla="*/ 60 h 444"/>
                <a:gd name="T40" fmla="*/ 11 w 502"/>
                <a:gd name="T41" fmla="*/ 76 h 444"/>
                <a:gd name="T42" fmla="*/ 17 w 502"/>
                <a:gd name="T43" fmla="*/ 89 h 444"/>
                <a:gd name="T44" fmla="*/ 26 w 502"/>
                <a:gd name="T45" fmla="*/ 102 h 444"/>
                <a:gd name="T46" fmla="*/ 34 w 502"/>
                <a:gd name="T47" fmla="*/ 113 h 444"/>
                <a:gd name="T48" fmla="*/ 45 w 502"/>
                <a:gd name="T49" fmla="*/ 121 h 444"/>
                <a:gd name="T50" fmla="*/ 54 w 502"/>
                <a:gd name="T51" fmla="*/ 127 h 444"/>
                <a:gd name="T52" fmla="*/ 62 w 502"/>
                <a:gd name="T53" fmla="*/ 130 h 444"/>
                <a:gd name="T54" fmla="*/ 70 w 502"/>
                <a:gd name="T55" fmla="*/ 130 h 444"/>
                <a:gd name="T56" fmla="*/ 79 w 502"/>
                <a:gd name="T57" fmla="*/ 135 h 444"/>
                <a:gd name="T58" fmla="*/ 75 w 502"/>
                <a:gd name="T59" fmla="*/ 137 h 444"/>
                <a:gd name="T60" fmla="*/ 60 w 502"/>
                <a:gd name="T61" fmla="*/ 137 h 444"/>
                <a:gd name="T62" fmla="*/ 47 w 502"/>
                <a:gd name="T63" fmla="*/ 132 h 444"/>
                <a:gd name="T64" fmla="*/ 34 w 502"/>
                <a:gd name="T65" fmla="*/ 124 h 444"/>
                <a:gd name="T66" fmla="*/ 23 w 502"/>
                <a:gd name="T67" fmla="*/ 113 h 444"/>
                <a:gd name="T68" fmla="*/ 15 w 502"/>
                <a:gd name="T69" fmla="*/ 100 h 444"/>
                <a:gd name="T70" fmla="*/ 8 w 502"/>
                <a:gd name="T71" fmla="*/ 89 h 444"/>
                <a:gd name="T72" fmla="*/ 4 w 502"/>
                <a:gd name="T73" fmla="*/ 76 h 444"/>
                <a:gd name="T74" fmla="*/ 2 w 502"/>
                <a:gd name="T75" fmla="*/ 60 h 444"/>
                <a:gd name="T76" fmla="*/ 0 w 502"/>
                <a:gd name="T77" fmla="*/ 32 h 444"/>
                <a:gd name="T78" fmla="*/ 2 w 502"/>
                <a:gd name="T79" fmla="*/ 2 h 444"/>
                <a:gd name="T80" fmla="*/ 15 w 502"/>
                <a:gd name="T81" fmla="*/ 0 h 444"/>
                <a:gd name="T82" fmla="*/ 30 w 502"/>
                <a:gd name="T83" fmla="*/ 0 h 444"/>
                <a:gd name="T84" fmla="*/ 45 w 502"/>
                <a:gd name="T85" fmla="*/ 0 h 444"/>
                <a:gd name="T86" fmla="*/ 57 w 502"/>
                <a:gd name="T87" fmla="*/ 2 h 444"/>
                <a:gd name="T88" fmla="*/ 70 w 502"/>
                <a:gd name="T89" fmla="*/ 8 h 444"/>
                <a:gd name="T90" fmla="*/ 81 w 502"/>
                <a:gd name="T91" fmla="*/ 18 h 444"/>
                <a:gd name="T92" fmla="*/ 94 w 502"/>
                <a:gd name="T93" fmla="*/ 29 h 444"/>
                <a:gd name="T94" fmla="*/ 100 w 502"/>
                <a:gd name="T95" fmla="*/ 46 h 44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502"/>
                <a:gd name="T145" fmla="*/ 0 h 444"/>
                <a:gd name="T146" fmla="*/ 502 w 502"/>
                <a:gd name="T147" fmla="*/ 444 h 444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02" h="444">
                  <a:moveTo>
                    <a:pt x="454" y="147"/>
                  </a:moveTo>
                  <a:lnTo>
                    <a:pt x="482" y="182"/>
                  </a:lnTo>
                  <a:lnTo>
                    <a:pt x="491" y="217"/>
                  </a:lnTo>
                  <a:lnTo>
                    <a:pt x="502" y="306"/>
                  </a:lnTo>
                  <a:lnTo>
                    <a:pt x="502" y="314"/>
                  </a:lnTo>
                  <a:lnTo>
                    <a:pt x="491" y="306"/>
                  </a:lnTo>
                  <a:lnTo>
                    <a:pt x="473" y="244"/>
                  </a:lnTo>
                  <a:lnTo>
                    <a:pt x="443" y="174"/>
                  </a:lnTo>
                  <a:lnTo>
                    <a:pt x="404" y="114"/>
                  </a:lnTo>
                  <a:lnTo>
                    <a:pt x="366" y="87"/>
                  </a:lnTo>
                  <a:lnTo>
                    <a:pt x="338" y="69"/>
                  </a:lnTo>
                  <a:lnTo>
                    <a:pt x="279" y="43"/>
                  </a:lnTo>
                  <a:lnTo>
                    <a:pt x="222" y="35"/>
                  </a:lnTo>
                  <a:lnTo>
                    <a:pt x="96" y="17"/>
                  </a:lnTo>
                  <a:lnTo>
                    <a:pt x="48" y="25"/>
                  </a:lnTo>
                  <a:lnTo>
                    <a:pt x="29" y="25"/>
                  </a:lnTo>
                  <a:lnTo>
                    <a:pt x="18" y="43"/>
                  </a:lnTo>
                  <a:lnTo>
                    <a:pt x="18" y="95"/>
                  </a:lnTo>
                  <a:lnTo>
                    <a:pt x="18" y="147"/>
                  </a:lnTo>
                  <a:lnTo>
                    <a:pt x="29" y="192"/>
                  </a:lnTo>
                  <a:lnTo>
                    <a:pt x="48" y="244"/>
                  </a:lnTo>
                  <a:lnTo>
                    <a:pt x="77" y="287"/>
                  </a:lnTo>
                  <a:lnTo>
                    <a:pt x="116" y="331"/>
                  </a:lnTo>
                  <a:lnTo>
                    <a:pt x="153" y="366"/>
                  </a:lnTo>
                  <a:lnTo>
                    <a:pt x="203" y="392"/>
                  </a:lnTo>
                  <a:lnTo>
                    <a:pt x="242" y="409"/>
                  </a:lnTo>
                  <a:lnTo>
                    <a:pt x="279" y="419"/>
                  </a:lnTo>
                  <a:lnTo>
                    <a:pt x="318" y="419"/>
                  </a:lnTo>
                  <a:lnTo>
                    <a:pt x="356" y="436"/>
                  </a:lnTo>
                  <a:lnTo>
                    <a:pt x="338" y="444"/>
                  </a:lnTo>
                  <a:lnTo>
                    <a:pt x="270" y="444"/>
                  </a:lnTo>
                  <a:lnTo>
                    <a:pt x="212" y="427"/>
                  </a:lnTo>
                  <a:lnTo>
                    <a:pt x="153" y="401"/>
                  </a:lnTo>
                  <a:lnTo>
                    <a:pt x="105" y="366"/>
                  </a:lnTo>
                  <a:lnTo>
                    <a:pt x="66" y="322"/>
                  </a:lnTo>
                  <a:lnTo>
                    <a:pt x="39" y="287"/>
                  </a:lnTo>
                  <a:lnTo>
                    <a:pt x="18" y="244"/>
                  </a:lnTo>
                  <a:lnTo>
                    <a:pt x="9" y="192"/>
                  </a:lnTo>
                  <a:lnTo>
                    <a:pt x="0" y="104"/>
                  </a:lnTo>
                  <a:lnTo>
                    <a:pt x="9" y="8"/>
                  </a:lnTo>
                  <a:lnTo>
                    <a:pt x="66" y="0"/>
                  </a:lnTo>
                  <a:lnTo>
                    <a:pt x="135" y="0"/>
                  </a:lnTo>
                  <a:lnTo>
                    <a:pt x="203" y="0"/>
                  </a:lnTo>
                  <a:lnTo>
                    <a:pt x="260" y="8"/>
                  </a:lnTo>
                  <a:lnTo>
                    <a:pt x="318" y="25"/>
                  </a:lnTo>
                  <a:lnTo>
                    <a:pt x="366" y="60"/>
                  </a:lnTo>
                  <a:lnTo>
                    <a:pt x="425" y="95"/>
                  </a:lnTo>
                  <a:lnTo>
                    <a:pt x="454" y="14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33" name="Freeform 205"/>
            <p:cNvSpPr>
              <a:spLocks/>
            </p:cNvSpPr>
            <p:nvPr/>
          </p:nvSpPr>
          <p:spPr bwMode="auto">
            <a:xfrm>
              <a:off x="3620" y="1170"/>
              <a:ext cx="250" cy="213"/>
            </a:xfrm>
            <a:custGeom>
              <a:avLst/>
              <a:gdLst>
                <a:gd name="T0" fmla="*/ 94 w 530"/>
                <a:gd name="T1" fmla="*/ 19 h 384"/>
                <a:gd name="T2" fmla="*/ 112 w 530"/>
                <a:gd name="T3" fmla="*/ 27 h 384"/>
                <a:gd name="T4" fmla="*/ 105 w 530"/>
                <a:gd name="T5" fmla="*/ 46 h 384"/>
                <a:gd name="T6" fmla="*/ 97 w 530"/>
                <a:gd name="T7" fmla="*/ 59 h 384"/>
                <a:gd name="T8" fmla="*/ 105 w 530"/>
                <a:gd name="T9" fmla="*/ 78 h 384"/>
                <a:gd name="T10" fmla="*/ 114 w 530"/>
                <a:gd name="T11" fmla="*/ 97 h 384"/>
                <a:gd name="T12" fmla="*/ 97 w 530"/>
                <a:gd name="T13" fmla="*/ 108 h 384"/>
                <a:gd name="T14" fmla="*/ 71 w 530"/>
                <a:gd name="T15" fmla="*/ 108 h 384"/>
                <a:gd name="T16" fmla="*/ 34 w 530"/>
                <a:gd name="T17" fmla="*/ 105 h 384"/>
                <a:gd name="T18" fmla="*/ 7 w 530"/>
                <a:gd name="T19" fmla="*/ 118 h 384"/>
                <a:gd name="T20" fmla="*/ 7 w 530"/>
                <a:gd name="T21" fmla="*/ 110 h 384"/>
                <a:gd name="T22" fmla="*/ 15 w 530"/>
                <a:gd name="T23" fmla="*/ 108 h 384"/>
                <a:gd name="T24" fmla="*/ 15 w 530"/>
                <a:gd name="T25" fmla="*/ 97 h 384"/>
                <a:gd name="T26" fmla="*/ 15 w 530"/>
                <a:gd name="T27" fmla="*/ 92 h 384"/>
                <a:gd name="T28" fmla="*/ 26 w 530"/>
                <a:gd name="T29" fmla="*/ 100 h 384"/>
                <a:gd name="T30" fmla="*/ 34 w 530"/>
                <a:gd name="T31" fmla="*/ 102 h 384"/>
                <a:gd name="T32" fmla="*/ 30 w 530"/>
                <a:gd name="T33" fmla="*/ 89 h 384"/>
                <a:gd name="T34" fmla="*/ 24 w 530"/>
                <a:gd name="T35" fmla="*/ 78 h 384"/>
                <a:gd name="T36" fmla="*/ 32 w 530"/>
                <a:gd name="T37" fmla="*/ 78 h 384"/>
                <a:gd name="T38" fmla="*/ 49 w 530"/>
                <a:gd name="T39" fmla="*/ 97 h 384"/>
                <a:gd name="T40" fmla="*/ 60 w 530"/>
                <a:gd name="T41" fmla="*/ 97 h 384"/>
                <a:gd name="T42" fmla="*/ 54 w 530"/>
                <a:gd name="T43" fmla="*/ 87 h 384"/>
                <a:gd name="T44" fmla="*/ 43 w 530"/>
                <a:gd name="T45" fmla="*/ 73 h 384"/>
                <a:gd name="T46" fmla="*/ 79 w 530"/>
                <a:gd name="T47" fmla="*/ 97 h 384"/>
                <a:gd name="T48" fmla="*/ 97 w 530"/>
                <a:gd name="T49" fmla="*/ 100 h 384"/>
                <a:gd name="T50" fmla="*/ 97 w 530"/>
                <a:gd name="T51" fmla="*/ 92 h 384"/>
                <a:gd name="T52" fmla="*/ 88 w 530"/>
                <a:gd name="T53" fmla="*/ 92 h 384"/>
                <a:gd name="T54" fmla="*/ 68 w 530"/>
                <a:gd name="T55" fmla="*/ 80 h 384"/>
                <a:gd name="T56" fmla="*/ 60 w 530"/>
                <a:gd name="T57" fmla="*/ 64 h 384"/>
                <a:gd name="T58" fmla="*/ 68 w 530"/>
                <a:gd name="T59" fmla="*/ 67 h 384"/>
                <a:gd name="T60" fmla="*/ 79 w 530"/>
                <a:gd name="T61" fmla="*/ 78 h 384"/>
                <a:gd name="T62" fmla="*/ 92 w 530"/>
                <a:gd name="T63" fmla="*/ 64 h 384"/>
                <a:gd name="T64" fmla="*/ 88 w 530"/>
                <a:gd name="T65" fmla="*/ 48 h 384"/>
                <a:gd name="T66" fmla="*/ 75 w 530"/>
                <a:gd name="T67" fmla="*/ 46 h 384"/>
                <a:gd name="T68" fmla="*/ 62 w 530"/>
                <a:gd name="T69" fmla="*/ 57 h 384"/>
                <a:gd name="T70" fmla="*/ 62 w 530"/>
                <a:gd name="T71" fmla="*/ 46 h 384"/>
                <a:gd name="T72" fmla="*/ 94 w 530"/>
                <a:gd name="T73" fmla="*/ 30 h 384"/>
                <a:gd name="T74" fmla="*/ 97 w 530"/>
                <a:gd name="T75" fmla="*/ 24 h 384"/>
                <a:gd name="T76" fmla="*/ 79 w 530"/>
                <a:gd name="T77" fmla="*/ 24 h 384"/>
                <a:gd name="T78" fmla="*/ 54 w 530"/>
                <a:gd name="T79" fmla="*/ 43 h 384"/>
                <a:gd name="T80" fmla="*/ 36 w 530"/>
                <a:gd name="T81" fmla="*/ 54 h 384"/>
                <a:gd name="T82" fmla="*/ 45 w 530"/>
                <a:gd name="T83" fmla="*/ 40 h 384"/>
                <a:gd name="T84" fmla="*/ 56 w 530"/>
                <a:gd name="T85" fmla="*/ 30 h 384"/>
                <a:gd name="T86" fmla="*/ 49 w 530"/>
                <a:gd name="T87" fmla="*/ 24 h 384"/>
                <a:gd name="T88" fmla="*/ 26 w 530"/>
                <a:gd name="T89" fmla="*/ 48 h 384"/>
                <a:gd name="T90" fmla="*/ 19 w 530"/>
                <a:gd name="T91" fmla="*/ 48 h 384"/>
                <a:gd name="T92" fmla="*/ 24 w 530"/>
                <a:gd name="T93" fmla="*/ 38 h 384"/>
                <a:gd name="T94" fmla="*/ 30 w 530"/>
                <a:gd name="T95" fmla="*/ 24 h 384"/>
                <a:gd name="T96" fmla="*/ 13 w 530"/>
                <a:gd name="T97" fmla="*/ 35 h 384"/>
                <a:gd name="T98" fmla="*/ 17 w 530"/>
                <a:gd name="T99" fmla="*/ 19 h 384"/>
                <a:gd name="T100" fmla="*/ 8 w 530"/>
                <a:gd name="T101" fmla="*/ 16 h 384"/>
                <a:gd name="T102" fmla="*/ 0 w 530"/>
                <a:gd name="T103" fmla="*/ 8 h 384"/>
                <a:gd name="T104" fmla="*/ 2 w 530"/>
                <a:gd name="T105" fmla="*/ 0 h 384"/>
                <a:gd name="T106" fmla="*/ 19 w 530"/>
                <a:gd name="T107" fmla="*/ 16 h 384"/>
                <a:gd name="T108" fmla="*/ 43 w 530"/>
                <a:gd name="T109" fmla="*/ 24 h 384"/>
                <a:gd name="T110" fmla="*/ 86 w 530"/>
                <a:gd name="T111" fmla="*/ 16 h 38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530"/>
                <a:gd name="T169" fmla="*/ 0 h 384"/>
                <a:gd name="T170" fmla="*/ 530 w 530"/>
                <a:gd name="T171" fmla="*/ 384 h 38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530" h="384">
                  <a:moveTo>
                    <a:pt x="386" y="53"/>
                  </a:moveTo>
                  <a:lnTo>
                    <a:pt x="425" y="62"/>
                  </a:lnTo>
                  <a:lnTo>
                    <a:pt x="463" y="70"/>
                  </a:lnTo>
                  <a:lnTo>
                    <a:pt x="502" y="89"/>
                  </a:lnTo>
                  <a:lnTo>
                    <a:pt x="521" y="124"/>
                  </a:lnTo>
                  <a:lnTo>
                    <a:pt x="473" y="149"/>
                  </a:lnTo>
                  <a:lnTo>
                    <a:pt x="443" y="175"/>
                  </a:lnTo>
                  <a:lnTo>
                    <a:pt x="434" y="192"/>
                  </a:lnTo>
                  <a:lnTo>
                    <a:pt x="443" y="227"/>
                  </a:lnTo>
                  <a:lnTo>
                    <a:pt x="473" y="254"/>
                  </a:lnTo>
                  <a:lnTo>
                    <a:pt x="530" y="289"/>
                  </a:lnTo>
                  <a:lnTo>
                    <a:pt x="511" y="316"/>
                  </a:lnTo>
                  <a:lnTo>
                    <a:pt x="482" y="324"/>
                  </a:lnTo>
                  <a:lnTo>
                    <a:pt x="434" y="349"/>
                  </a:lnTo>
                  <a:lnTo>
                    <a:pt x="386" y="359"/>
                  </a:lnTo>
                  <a:lnTo>
                    <a:pt x="317" y="349"/>
                  </a:lnTo>
                  <a:lnTo>
                    <a:pt x="203" y="341"/>
                  </a:lnTo>
                  <a:lnTo>
                    <a:pt x="153" y="341"/>
                  </a:lnTo>
                  <a:lnTo>
                    <a:pt x="96" y="359"/>
                  </a:lnTo>
                  <a:lnTo>
                    <a:pt x="29" y="384"/>
                  </a:lnTo>
                  <a:lnTo>
                    <a:pt x="18" y="367"/>
                  </a:lnTo>
                  <a:lnTo>
                    <a:pt x="29" y="359"/>
                  </a:lnTo>
                  <a:lnTo>
                    <a:pt x="57" y="349"/>
                  </a:lnTo>
                  <a:lnTo>
                    <a:pt x="66" y="349"/>
                  </a:lnTo>
                  <a:lnTo>
                    <a:pt x="86" y="341"/>
                  </a:lnTo>
                  <a:lnTo>
                    <a:pt x="66" y="316"/>
                  </a:lnTo>
                  <a:lnTo>
                    <a:pt x="66" y="306"/>
                  </a:lnTo>
                  <a:lnTo>
                    <a:pt x="66" y="297"/>
                  </a:lnTo>
                  <a:lnTo>
                    <a:pt x="96" y="306"/>
                  </a:lnTo>
                  <a:lnTo>
                    <a:pt x="116" y="324"/>
                  </a:lnTo>
                  <a:lnTo>
                    <a:pt x="144" y="332"/>
                  </a:lnTo>
                  <a:lnTo>
                    <a:pt x="153" y="332"/>
                  </a:lnTo>
                  <a:lnTo>
                    <a:pt x="173" y="324"/>
                  </a:lnTo>
                  <a:lnTo>
                    <a:pt x="135" y="289"/>
                  </a:lnTo>
                  <a:lnTo>
                    <a:pt x="105" y="281"/>
                  </a:lnTo>
                  <a:lnTo>
                    <a:pt x="105" y="254"/>
                  </a:lnTo>
                  <a:lnTo>
                    <a:pt x="125" y="254"/>
                  </a:lnTo>
                  <a:lnTo>
                    <a:pt x="144" y="254"/>
                  </a:lnTo>
                  <a:lnTo>
                    <a:pt x="183" y="281"/>
                  </a:lnTo>
                  <a:lnTo>
                    <a:pt x="221" y="316"/>
                  </a:lnTo>
                  <a:lnTo>
                    <a:pt x="242" y="316"/>
                  </a:lnTo>
                  <a:lnTo>
                    <a:pt x="269" y="316"/>
                  </a:lnTo>
                  <a:lnTo>
                    <a:pt x="251" y="297"/>
                  </a:lnTo>
                  <a:lnTo>
                    <a:pt x="242" y="281"/>
                  </a:lnTo>
                  <a:lnTo>
                    <a:pt x="203" y="254"/>
                  </a:lnTo>
                  <a:lnTo>
                    <a:pt x="192" y="237"/>
                  </a:lnTo>
                  <a:lnTo>
                    <a:pt x="299" y="297"/>
                  </a:lnTo>
                  <a:lnTo>
                    <a:pt x="356" y="316"/>
                  </a:lnTo>
                  <a:lnTo>
                    <a:pt x="425" y="324"/>
                  </a:lnTo>
                  <a:lnTo>
                    <a:pt x="434" y="324"/>
                  </a:lnTo>
                  <a:lnTo>
                    <a:pt x="443" y="316"/>
                  </a:lnTo>
                  <a:lnTo>
                    <a:pt x="434" y="297"/>
                  </a:lnTo>
                  <a:lnTo>
                    <a:pt x="415" y="297"/>
                  </a:lnTo>
                  <a:lnTo>
                    <a:pt x="395" y="297"/>
                  </a:lnTo>
                  <a:lnTo>
                    <a:pt x="365" y="289"/>
                  </a:lnTo>
                  <a:lnTo>
                    <a:pt x="308" y="262"/>
                  </a:lnTo>
                  <a:lnTo>
                    <a:pt x="251" y="219"/>
                  </a:lnTo>
                  <a:lnTo>
                    <a:pt x="269" y="210"/>
                  </a:lnTo>
                  <a:lnTo>
                    <a:pt x="290" y="210"/>
                  </a:lnTo>
                  <a:lnTo>
                    <a:pt x="308" y="219"/>
                  </a:lnTo>
                  <a:lnTo>
                    <a:pt x="328" y="237"/>
                  </a:lnTo>
                  <a:lnTo>
                    <a:pt x="356" y="254"/>
                  </a:lnTo>
                  <a:lnTo>
                    <a:pt x="395" y="237"/>
                  </a:lnTo>
                  <a:lnTo>
                    <a:pt x="415" y="210"/>
                  </a:lnTo>
                  <a:lnTo>
                    <a:pt x="404" y="184"/>
                  </a:lnTo>
                  <a:lnTo>
                    <a:pt x="395" y="157"/>
                  </a:lnTo>
                  <a:lnTo>
                    <a:pt x="365" y="149"/>
                  </a:lnTo>
                  <a:lnTo>
                    <a:pt x="338" y="149"/>
                  </a:lnTo>
                  <a:lnTo>
                    <a:pt x="299" y="175"/>
                  </a:lnTo>
                  <a:lnTo>
                    <a:pt x="279" y="184"/>
                  </a:lnTo>
                  <a:lnTo>
                    <a:pt x="251" y="184"/>
                  </a:lnTo>
                  <a:lnTo>
                    <a:pt x="279" y="149"/>
                  </a:lnTo>
                  <a:lnTo>
                    <a:pt x="317" y="124"/>
                  </a:lnTo>
                  <a:lnTo>
                    <a:pt x="425" y="97"/>
                  </a:lnTo>
                  <a:lnTo>
                    <a:pt x="434" y="89"/>
                  </a:lnTo>
                  <a:lnTo>
                    <a:pt x="434" y="79"/>
                  </a:lnTo>
                  <a:lnTo>
                    <a:pt x="395" y="79"/>
                  </a:lnTo>
                  <a:lnTo>
                    <a:pt x="356" y="79"/>
                  </a:lnTo>
                  <a:lnTo>
                    <a:pt x="299" y="97"/>
                  </a:lnTo>
                  <a:lnTo>
                    <a:pt x="242" y="140"/>
                  </a:lnTo>
                  <a:lnTo>
                    <a:pt x="183" y="184"/>
                  </a:lnTo>
                  <a:lnTo>
                    <a:pt x="164" y="175"/>
                  </a:lnTo>
                  <a:lnTo>
                    <a:pt x="173" y="149"/>
                  </a:lnTo>
                  <a:lnTo>
                    <a:pt x="203" y="132"/>
                  </a:lnTo>
                  <a:lnTo>
                    <a:pt x="231" y="124"/>
                  </a:lnTo>
                  <a:lnTo>
                    <a:pt x="251" y="97"/>
                  </a:lnTo>
                  <a:lnTo>
                    <a:pt x="242" y="89"/>
                  </a:lnTo>
                  <a:lnTo>
                    <a:pt x="221" y="79"/>
                  </a:lnTo>
                  <a:lnTo>
                    <a:pt x="164" y="114"/>
                  </a:lnTo>
                  <a:lnTo>
                    <a:pt x="116" y="157"/>
                  </a:lnTo>
                  <a:lnTo>
                    <a:pt x="96" y="167"/>
                  </a:lnTo>
                  <a:lnTo>
                    <a:pt x="86" y="157"/>
                  </a:lnTo>
                  <a:lnTo>
                    <a:pt x="86" y="132"/>
                  </a:lnTo>
                  <a:lnTo>
                    <a:pt x="105" y="124"/>
                  </a:lnTo>
                  <a:lnTo>
                    <a:pt x="144" y="97"/>
                  </a:lnTo>
                  <a:lnTo>
                    <a:pt x="135" y="79"/>
                  </a:lnTo>
                  <a:lnTo>
                    <a:pt x="96" y="97"/>
                  </a:lnTo>
                  <a:lnTo>
                    <a:pt x="57" y="114"/>
                  </a:lnTo>
                  <a:lnTo>
                    <a:pt x="38" y="97"/>
                  </a:lnTo>
                  <a:lnTo>
                    <a:pt x="77" y="62"/>
                  </a:lnTo>
                  <a:lnTo>
                    <a:pt x="57" y="53"/>
                  </a:lnTo>
                  <a:lnTo>
                    <a:pt x="38" y="53"/>
                  </a:lnTo>
                  <a:lnTo>
                    <a:pt x="18" y="45"/>
                  </a:lnTo>
                  <a:lnTo>
                    <a:pt x="0" y="27"/>
                  </a:lnTo>
                  <a:lnTo>
                    <a:pt x="0" y="10"/>
                  </a:lnTo>
                  <a:lnTo>
                    <a:pt x="9" y="0"/>
                  </a:lnTo>
                  <a:lnTo>
                    <a:pt x="48" y="35"/>
                  </a:lnTo>
                  <a:lnTo>
                    <a:pt x="86" y="53"/>
                  </a:lnTo>
                  <a:lnTo>
                    <a:pt x="135" y="70"/>
                  </a:lnTo>
                  <a:lnTo>
                    <a:pt x="192" y="79"/>
                  </a:lnTo>
                  <a:lnTo>
                    <a:pt x="290" y="70"/>
                  </a:lnTo>
                  <a:lnTo>
                    <a:pt x="386" y="5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34" name="Freeform 206"/>
            <p:cNvSpPr>
              <a:spLocks/>
            </p:cNvSpPr>
            <p:nvPr/>
          </p:nvSpPr>
          <p:spPr bwMode="auto">
            <a:xfrm>
              <a:off x="3579" y="1184"/>
              <a:ext cx="30" cy="29"/>
            </a:xfrm>
            <a:custGeom>
              <a:avLst/>
              <a:gdLst>
                <a:gd name="T0" fmla="*/ 14 w 66"/>
                <a:gd name="T1" fmla="*/ 8 h 52"/>
                <a:gd name="T2" fmla="*/ 12 w 66"/>
                <a:gd name="T3" fmla="*/ 13 h 52"/>
                <a:gd name="T4" fmla="*/ 8 w 66"/>
                <a:gd name="T5" fmla="*/ 16 h 52"/>
                <a:gd name="T6" fmla="*/ 4 w 66"/>
                <a:gd name="T7" fmla="*/ 13 h 52"/>
                <a:gd name="T8" fmla="*/ 0 w 66"/>
                <a:gd name="T9" fmla="*/ 8 h 52"/>
                <a:gd name="T10" fmla="*/ 2 w 66"/>
                <a:gd name="T11" fmla="*/ 2 h 52"/>
                <a:gd name="T12" fmla="*/ 6 w 66"/>
                <a:gd name="T13" fmla="*/ 0 h 52"/>
                <a:gd name="T14" fmla="*/ 10 w 66"/>
                <a:gd name="T15" fmla="*/ 2 h 52"/>
                <a:gd name="T16" fmla="*/ 14 w 66"/>
                <a:gd name="T17" fmla="*/ 8 h 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6"/>
                <a:gd name="T28" fmla="*/ 0 h 52"/>
                <a:gd name="T29" fmla="*/ 66 w 66"/>
                <a:gd name="T30" fmla="*/ 52 h 5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6" h="52">
                  <a:moveTo>
                    <a:pt x="66" y="26"/>
                  </a:moveTo>
                  <a:lnTo>
                    <a:pt x="57" y="43"/>
                  </a:lnTo>
                  <a:lnTo>
                    <a:pt x="39" y="52"/>
                  </a:lnTo>
                  <a:lnTo>
                    <a:pt x="18" y="43"/>
                  </a:lnTo>
                  <a:lnTo>
                    <a:pt x="0" y="26"/>
                  </a:lnTo>
                  <a:lnTo>
                    <a:pt x="9" y="8"/>
                  </a:lnTo>
                  <a:lnTo>
                    <a:pt x="28" y="0"/>
                  </a:lnTo>
                  <a:lnTo>
                    <a:pt x="48" y="8"/>
                  </a:lnTo>
                  <a:lnTo>
                    <a:pt x="66" y="2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35" name="Freeform 207"/>
            <p:cNvSpPr>
              <a:spLocks/>
            </p:cNvSpPr>
            <p:nvPr/>
          </p:nvSpPr>
          <p:spPr bwMode="auto">
            <a:xfrm>
              <a:off x="2081" y="1209"/>
              <a:ext cx="1494" cy="19"/>
            </a:xfrm>
            <a:custGeom>
              <a:avLst/>
              <a:gdLst>
                <a:gd name="T0" fmla="*/ 696 w 3169"/>
                <a:gd name="T1" fmla="*/ 0 h 35"/>
                <a:gd name="T2" fmla="*/ 704 w 3169"/>
                <a:gd name="T3" fmla="*/ 8 h 35"/>
                <a:gd name="T4" fmla="*/ 700 w 3169"/>
                <a:gd name="T5" fmla="*/ 8 h 35"/>
                <a:gd name="T6" fmla="*/ 698 w 3169"/>
                <a:gd name="T7" fmla="*/ 8 h 35"/>
                <a:gd name="T8" fmla="*/ 693 w 3169"/>
                <a:gd name="T9" fmla="*/ 8 h 35"/>
                <a:gd name="T10" fmla="*/ 683 w 3169"/>
                <a:gd name="T11" fmla="*/ 8 h 35"/>
                <a:gd name="T12" fmla="*/ 669 w 3169"/>
                <a:gd name="T13" fmla="*/ 8 h 35"/>
                <a:gd name="T14" fmla="*/ 654 w 3169"/>
                <a:gd name="T15" fmla="*/ 8 h 35"/>
                <a:gd name="T16" fmla="*/ 635 w 3169"/>
                <a:gd name="T17" fmla="*/ 8 h 35"/>
                <a:gd name="T18" fmla="*/ 614 w 3169"/>
                <a:gd name="T19" fmla="*/ 8 h 35"/>
                <a:gd name="T20" fmla="*/ 591 w 3169"/>
                <a:gd name="T21" fmla="*/ 8 h 35"/>
                <a:gd name="T22" fmla="*/ 564 w 3169"/>
                <a:gd name="T23" fmla="*/ 8 h 35"/>
                <a:gd name="T24" fmla="*/ 537 w 3169"/>
                <a:gd name="T25" fmla="*/ 8 h 35"/>
                <a:gd name="T26" fmla="*/ 479 w 3169"/>
                <a:gd name="T27" fmla="*/ 8 h 35"/>
                <a:gd name="T28" fmla="*/ 414 w 3169"/>
                <a:gd name="T29" fmla="*/ 8 h 35"/>
                <a:gd name="T30" fmla="*/ 350 w 3169"/>
                <a:gd name="T31" fmla="*/ 8 h 35"/>
                <a:gd name="T32" fmla="*/ 285 w 3169"/>
                <a:gd name="T33" fmla="*/ 8 h 35"/>
                <a:gd name="T34" fmla="*/ 222 w 3169"/>
                <a:gd name="T35" fmla="*/ 8 h 35"/>
                <a:gd name="T36" fmla="*/ 161 w 3169"/>
                <a:gd name="T37" fmla="*/ 8 h 35"/>
                <a:gd name="T38" fmla="*/ 135 w 3169"/>
                <a:gd name="T39" fmla="*/ 8 h 35"/>
                <a:gd name="T40" fmla="*/ 110 w 3169"/>
                <a:gd name="T41" fmla="*/ 8 h 35"/>
                <a:gd name="T42" fmla="*/ 86 w 3169"/>
                <a:gd name="T43" fmla="*/ 8 h 35"/>
                <a:gd name="T44" fmla="*/ 65 w 3169"/>
                <a:gd name="T45" fmla="*/ 8 h 35"/>
                <a:gd name="T46" fmla="*/ 45 w 3169"/>
                <a:gd name="T47" fmla="*/ 8 h 35"/>
                <a:gd name="T48" fmla="*/ 30 w 3169"/>
                <a:gd name="T49" fmla="*/ 8 h 35"/>
                <a:gd name="T50" fmla="*/ 17 w 3169"/>
                <a:gd name="T51" fmla="*/ 8 h 35"/>
                <a:gd name="T52" fmla="*/ 7 w 3169"/>
                <a:gd name="T53" fmla="*/ 10 h 35"/>
                <a:gd name="T54" fmla="*/ 0 w 3169"/>
                <a:gd name="T55" fmla="*/ 10 h 35"/>
                <a:gd name="T56" fmla="*/ 0 w 3169"/>
                <a:gd name="T57" fmla="*/ 3 h 35"/>
                <a:gd name="T58" fmla="*/ 2 w 3169"/>
                <a:gd name="T59" fmla="*/ 0 h 35"/>
                <a:gd name="T60" fmla="*/ 696 w 3169"/>
                <a:gd name="T61" fmla="*/ 0 h 3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169"/>
                <a:gd name="T94" fmla="*/ 0 h 35"/>
                <a:gd name="T95" fmla="*/ 3169 w 3169"/>
                <a:gd name="T96" fmla="*/ 35 h 3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169" h="35">
                  <a:moveTo>
                    <a:pt x="3130" y="0"/>
                  </a:moveTo>
                  <a:lnTo>
                    <a:pt x="3169" y="27"/>
                  </a:lnTo>
                  <a:lnTo>
                    <a:pt x="3148" y="27"/>
                  </a:lnTo>
                  <a:lnTo>
                    <a:pt x="3139" y="27"/>
                  </a:lnTo>
                  <a:lnTo>
                    <a:pt x="3119" y="27"/>
                  </a:lnTo>
                  <a:lnTo>
                    <a:pt x="3071" y="27"/>
                  </a:lnTo>
                  <a:lnTo>
                    <a:pt x="3013" y="27"/>
                  </a:lnTo>
                  <a:lnTo>
                    <a:pt x="2945" y="27"/>
                  </a:lnTo>
                  <a:lnTo>
                    <a:pt x="2858" y="27"/>
                  </a:lnTo>
                  <a:lnTo>
                    <a:pt x="2762" y="27"/>
                  </a:lnTo>
                  <a:lnTo>
                    <a:pt x="2657" y="27"/>
                  </a:lnTo>
                  <a:lnTo>
                    <a:pt x="2540" y="27"/>
                  </a:lnTo>
                  <a:lnTo>
                    <a:pt x="2415" y="27"/>
                  </a:lnTo>
                  <a:lnTo>
                    <a:pt x="2154" y="27"/>
                  </a:lnTo>
                  <a:lnTo>
                    <a:pt x="1864" y="27"/>
                  </a:lnTo>
                  <a:lnTo>
                    <a:pt x="1574" y="27"/>
                  </a:lnTo>
                  <a:lnTo>
                    <a:pt x="1284" y="27"/>
                  </a:lnTo>
                  <a:lnTo>
                    <a:pt x="996" y="27"/>
                  </a:lnTo>
                  <a:lnTo>
                    <a:pt x="725" y="27"/>
                  </a:lnTo>
                  <a:lnTo>
                    <a:pt x="608" y="27"/>
                  </a:lnTo>
                  <a:lnTo>
                    <a:pt x="494" y="27"/>
                  </a:lnTo>
                  <a:lnTo>
                    <a:pt x="387" y="27"/>
                  </a:lnTo>
                  <a:lnTo>
                    <a:pt x="290" y="27"/>
                  </a:lnTo>
                  <a:lnTo>
                    <a:pt x="204" y="27"/>
                  </a:lnTo>
                  <a:lnTo>
                    <a:pt x="135" y="27"/>
                  </a:lnTo>
                  <a:lnTo>
                    <a:pt x="78" y="27"/>
                  </a:lnTo>
                  <a:lnTo>
                    <a:pt x="30" y="35"/>
                  </a:lnTo>
                  <a:lnTo>
                    <a:pt x="0" y="35"/>
                  </a:lnTo>
                  <a:lnTo>
                    <a:pt x="0" y="9"/>
                  </a:lnTo>
                  <a:lnTo>
                    <a:pt x="10" y="0"/>
                  </a:lnTo>
                  <a:lnTo>
                    <a:pt x="313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36" name="Freeform 208"/>
            <p:cNvSpPr>
              <a:spLocks/>
            </p:cNvSpPr>
            <p:nvPr/>
          </p:nvSpPr>
          <p:spPr bwMode="auto">
            <a:xfrm>
              <a:off x="1785" y="1209"/>
              <a:ext cx="178" cy="174"/>
            </a:xfrm>
            <a:custGeom>
              <a:avLst/>
              <a:gdLst>
                <a:gd name="T0" fmla="*/ 19 w 377"/>
                <a:gd name="T1" fmla="*/ 13 h 314"/>
                <a:gd name="T2" fmla="*/ 17 w 377"/>
                <a:gd name="T3" fmla="*/ 3 h 314"/>
                <a:gd name="T4" fmla="*/ 26 w 377"/>
                <a:gd name="T5" fmla="*/ 24 h 314"/>
                <a:gd name="T6" fmla="*/ 31 w 377"/>
                <a:gd name="T7" fmla="*/ 17 h 314"/>
                <a:gd name="T8" fmla="*/ 37 w 377"/>
                <a:gd name="T9" fmla="*/ 30 h 314"/>
                <a:gd name="T10" fmla="*/ 43 w 377"/>
                <a:gd name="T11" fmla="*/ 30 h 314"/>
                <a:gd name="T12" fmla="*/ 52 w 377"/>
                <a:gd name="T13" fmla="*/ 38 h 314"/>
                <a:gd name="T14" fmla="*/ 54 w 377"/>
                <a:gd name="T15" fmla="*/ 32 h 314"/>
                <a:gd name="T16" fmla="*/ 56 w 377"/>
                <a:gd name="T17" fmla="*/ 46 h 314"/>
                <a:gd name="T18" fmla="*/ 65 w 377"/>
                <a:gd name="T19" fmla="*/ 52 h 314"/>
                <a:gd name="T20" fmla="*/ 71 w 377"/>
                <a:gd name="T21" fmla="*/ 59 h 314"/>
                <a:gd name="T22" fmla="*/ 76 w 377"/>
                <a:gd name="T23" fmla="*/ 54 h 314"/>
                <a:gd name="T24" fmla="*/ 71 w 377"/>
                <a:gd name="T25" fmla="*/ 38 h 314"/>
                <a:gd name="T26" fmla="*/ 78 w 377"/>
                <a:gd name="T27" fmla="*/ 40 h 314"/>
                <a:gd name="T28" fmla="*/ 84 w 377"/>
                <a:gd name="T29" fmla="*/ 73 h 314"/>
                <a:gd name="T30" fmla="*/ 69 w 377"/>
                <a:gd name="T31" fmla="*/ 70 h 314"/>
                <a:gd name="T32" fmla="*/ 56 w 377"/>
                <a:gd name="T33" fmla="*/ 67 h 314"/>
                <a:gd name="T34" fmla="*/ 41 w 377"/>
                <a:gd name="T35" fmla="*/ 94 h 314"/>
                <a:gd name="T36" fmla="*/ 35 w 377"/>
                <a:gd name="T37" fmla="*/ 83 h 314"/>
                <a:gd name="T38" fmla="*/ 45 w 377"/>
                <a:gd name="T39" fmla="*/ 83 h 314"/>
                <a:gd name="T40" fmla="*/ 45 w 377"/>
                <a:gd name="T41" fmla="*/ 75 h 314"/>
                <a:gd name="T42" fmla="*/ 19 w 377"/>
                <a:gd name="T43" fmla="*/ 75 h 314"/>
                <a:gd name="T44" fmla="*/ 24 w 377"/>
                <a:gd name="T45" fmla="*/ 67 h 314"/>
                <a:gd name="T46" fmla="*/ 35 w 377"/>
                <a:gd name="T47" fmla="*/ 70 h 314"/>
                <a:gd name="T48" fmla="*/ 37 w 377"/>
                <a:gd name="T49" fmla="*/ 62 h 314"/>
                <a:gd name="T50" fmla="*/ 33 w 377"/>
                <a:gd name="T51" fmla="*/ 59 h 314"/>
                <a:gd name="T52" fmla="*/ 31 w 377"/>
                <a:gd name="T53" fmla="*/ 52 h 314"/>
                <a:gd name="T54" fmla="*/ 11 w 377"/>
                <a:gd name="T55" fmla="*/ 46 h 314"/>
                <a:gd name="T56" fmla="*/ 5 w 377"/>
                <a:gd name="T57" fmla="*/ 43 h 314"/>
                <a:gd name="T58" fmla="*/ 17 w 377"/>
                <a:gd name="T59" fmla="*/ 46 h 314"/>
                <a:gd name="T60" fmla="*/ 26 w 377"/>
                <a:gd name="T61" fmla="*/ 46 h 314"/>
                <a:gd name="T62" fmla="*/ 22 w 377"/>
                <a:gd name="T63" fmla="*/ 38 h 314"/>
                <a:gd name="T64" fmla="*/ 2 w 377"/>
                <a:gd name="T65" fmla="*/ 32 h 314"/>
                <a:gd name="T66" fmla="*/ 8 w 377"/>
                <a:gd name="T67" fmla="*/ 32 h 314"/>
                <a:gd name="T68" fmla="*/ 19 w 377"/>
                <a:gd name="T69" fmla="*/ 32 h 314"/>
                <a:gd name="T70" fmla="*/ 19 w 377"/>
                <a:gd name="T71" fmla="*/ 27 h 314"/>
                <a:gd name="T72" fmla="*/ 8 w 377"/>
                <a:gd name="T73" fmla="*/ 24 h 314"/>
                <a:gd name="T74" fmla="*/ 2 w 377"/>
                <a:gd name="T75" fmla="*/ 19 h 314"/>
                <a:gd name="T76" fmla="*/ 7 w 377"/>
                <a:gd name="T77" fmla="*/ 13 h 314"/>
                <a:gd name="T78" fmla="*/ 0 w 377"/>
                <a:gd name="T79" fmla="*/ 3 h 314"/>
                <a:gd name="T80" fmla="*/ 7 w 377"/>
                <a:gd name="T81" fmla="*/ 3 h 314"/>
                <a:gd name="T82" fmla="*/ 13 w 377"/>
                <a:gd name="T83" fmla="*/ 13 h 31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77"/>
                <a:gd name="T127" fmla="*/ 0 h 314"/>
                <a:gd name="T128" fmla="*/ 377 w 377"/>
                <a:gd name="T129" fmla="*/ 314 h 314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77" h="314">
                  <a:moveTo>
                    <a:pt x="78" y="44"/>
                  </a:moveTo>
                  <a:lnTo>
                    <a:pt x="87" y="44"/>
                  </a:lnTo>
                  <a:lnTo>
                    <a:pt x="78" y="27"/>
                  </a:lnTo>
                  <a:lnTo>
                    <a:pt x="78" y="9"/>
                  </a:lnTo>
                  <a:lnTo>
                    <a:pt x="87" y="44"/>
                  </a:lnTo>
                  <a:lnTo>
                    <a:pt x="117" y="79"/>
                  </a:lnTo>
                  <a:lnTo>
                    <a:pt x="137" y="70"/>
                  </a:lnTo>
                  <a:lnTo>
                    <a:pt x="137" y="54"/>
                  </a:lnTo>
                  <a:lnTo>
                    <a:pt x="156" y="87"/>
                  </a:lnTo>
                  <a:lnTo>
                    <a:pt x="165" y="97"/>
                  </a:lnTo>
                  <a:lnTo>
                    <a:pt x="185" y="105"/>
                  </a:lnTo>
                  <a:lnTo>
                    <a:pt x="194" y="97"/>
                  </a:lnTo>
                  <a:lnTo>
                    <a:pt x="224" y="122"/>
                  </a:lnTo>
                  <a:lnTo>
                    <a:pt x="233" y="122"/>
                  </a:lnTo>
                  <a:lnTo>
                    <a:pt x="242" y="114"/>
                  </a:lnTo>
                  <a:lnTo>
                    <a:pt x="242" y="105"/>
                  </a:lnTo>
                  <a:lnTo>
                    <a:pt x="252" y="122"/>
                  </a:lnTo>
                  <a:lnTo>
                    <a:pt x="252" y="149"/>
                  </a:lnTo>
                  <a:lnTo>
                    <a:pt x="272" y="167"/>
                  </a:lnTo>
                  <a:lnTo>
                    <a:pt x="290" y="167"/>
                  </a:lnTo>
                  <a:lnTo>
                    <a:pt x="300" y="184"/>
                  </a:lnTo>
                  <a:lnTo>
                    <a:pt x="320" y="192"/>
                  </a:lnTo>
                  <a:lnTo>
                    <a:pt x="329" y="184"/>
                  </a:lnTo>
                  <a:lnTo>
                    <a:pt x="338" y="175"/>
                  </a:lnTo>
                  <a:lnTo>
                    <a:pt x="320" y="140"/>
                  </a:lnTo>
                  <a:lnTo>
                    <a:pt x="320" y="122"/>
                  </a:lnTo>
                  <a:lnTo>
                    <a:pt x="320" y="114"/>
                  </a:lnTo>
                  <a:lnTo>
                    <a:pt x="349" y="132"/>
                  </a:lnTo>
                  <a:lnTo>
                    <a:pt x="359" y="167"/>
                  </a:lnTo>
                  <a:lnTo>
                    <a:pt x="377" y="236"/>
                  </a:lnTo>
                  <a:lnTo>
                    <a:pt x="368" y="246"/>
                  </a:lnTo>
                  <a:lnTo>
                    <a:pt x="311" y="227"/>
                  </a:lnTo>
                  <a:lnTo>
                    <a:pt x="281" y="219"/>
                  </a:lnTo>
                  <a:lnTo>
                    <a:pt x="252" y="219"/>
                  </a:lnTo>
                  <a:lnTo>
                    <a:pt x="263" y="314"/>
                  </a:lnTo>
                  <a:lnTo>
                    <a:pt x="185" y="306"/>
                  </a:lnTo>
                  <a:lnTo>
                    <a:pt x="126" y="279"/>
                  </a:lnTo>
                  <a:lnTo>
                    <a:pt x="156" y="271"/>
                  </a:lnTo>
                  <a:lnTo>
                    <a:pt x="176" y="271"/>
                  </a:lnTo>
                  <a:lnTo>
                    <a:pt x="204" y="271"/>
                  </a:lnTo>
                  <a:lnTo>
                    <a:pt x="204" y="262"/>
                  </a:lnTo>
                  <a:lnTo>
                    <a:pt x="204" y="246"/>
                  </a:lnTo>
                  <a:lnTo>
                    <a:pt x="194" y="236"/>
                  </a:lnTo>
                  <a:lnTo>
                    <a:pt x="87" y="246"/>
                  </a:lnTo>
                  <a:lnTo>
                    <a:pt x="87" y="227"/>
                  </a:lnTo>
                  <a:lnTo>
                    <a:pt x="107" y="219"/>
                  </a:lnTo>
                  <a:lnTo>
                    <a:pt x="137" y="227"/>
                  </a:lnTo>
                  <a:lnTo>
                    <a:pt x="156" y="227"/>
                  </a:lnTo>
                  <a:lnTo>
                    <a:pt x="165" y="211"/>
                  </a:lnTo>
                  <a:lnTo>
                    <a:pt x="165" y="201"/>
                  </a:lnTo>
                  <a:lnTo>
                    <a:pt x="156" y="201"/>
                  </a:lnTo>
                  <a:lnTo>
                    <a:pt x="146" y="192"/>
                  </a:lnTo>
                  <a:lnTo>
                    <a:pt x="156" y="184"/>
                  </a:lnTo>
                  <a:lnTo>
                    <a:pt x="137" y="167"/>
                  </a:lnTo>
                  <a:lnTo>
                    <a:pt x="98" y="157"/>
                  </a:lnTo>
                  <a:lnTo>
                    <a:pt x="50" y="149"/>
                  </a:lnTo>
                  <a:lnTo>
                    <a:pt x="21" y="149"/>
                  </a:lnTo>
                  <a:lnTo>
                    <a:pt x="21" y="140"/>
                  </a:lnTo>
                  <a:lnTo>
                    <a:pt x="50" y="140"/>
                  </a:lnTo>
                  <a:lnTo>
                    <a:pt x="78" y="149"/>
                  </a:lnTo>
                  <a:lnTo>
                    <a:pt x="98" y="149"/>
                  </a:lnTo>
                  <a:lnTo>
                    <a:pt x="117" y="149"/>
                  </a:lnTo>
                  <a:lnTo>
                    <a:pt x="126" y="132"/>
                  </a:lnTo>
                  <a:lnTo>
                    <a:pt x="98" y="122"/>
                  </a:lnTo>
                  <a:lnTo>
                    <a:pt x="69" y="114"/>
                  </a:lnTo>
                  <a:lnTo>
                    <a:pt x="11" y="105"/>
                  </a:lnTo>
                  <a:lnTo>
                    <a:pt x="21" y="105"/>
                  </a:lnTo>
                  <a:lnTo>
                    <a:pt x="39" y="105"/>
                  </a:lnTo>
                  <a:lnTo>
                    <a:pt x="69" y="114"/>
                  </a:lnTo>
                  <a:lnTo>
                    <a:pt x="87" y="105"/>
                  </a:lnTo>
                  <a:lnTo>
                    <a:pt x="98" y="97"/>
                  </a:lnTo>
                  <a:lnTo>
                    <a:pt x="87" y="87"/>
                  </a:lnTo>
                  <a:lnTo>
                    <a:pt x="78" y="79"/>
                  </a:lnTo>
                  <a:lnTo>
                    <a:pt x="39" y="79"/>
                  </a:lnTo>
                  <a:lnTo>
                    <a:pt x="21" y="70"/>
                  </a:lnTo>
                  <a:lnTo>
                    <a:pt x="11" y="62"/>
                  </a:lnTo>
                  <a:lnTo>
                    <a:pt x="11" y="54"/>
                  </a:lnTo>
                  <a:lnTo>
                    <a:pt x="30" y="44"/>
                  </a:lnTo>
                  <a:lnTo>
                    <a:pt x="11" y="27"/>
                  </a:lnTo>
                  <a:lnTo>
                    <a:pt x="0" y="9"/>
                  </a:lnTo>
                  <a:lnTo>
                    <a:pt x="21" y="0"/>
                  </a:lnTo>
                  <a:lnTo>
                    <a:pt x="30" y="9"/>
                  </a:lnTo>
                  <a:lnTo>
                    <a:pt x="50" y="35"/>
                  </a:lnTo>
                  <a:lnTo>
                    <a:pt x="59" y="44"/>
                  </a:lnTo>
                  <a:lnTo>
                    <a:pt x="78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37" name="Freeform 209"/>
            <p:cNvSpPr>
              <a:spLocks/>
            </p:cNvSpPr>
            <p:nvPr/>
          </p:nvSpPr>
          <p:spPr bwMode="auto">
            <a:xfrm>
              <a:off x="1958" y="1209"/>
              <a:ext cx="28" cy="43"/>
            </a:xfrm>
            <a:custGeom>
              <a:avLst/>
              <a:gdLst>
                <a:gd name="T0" fmla="*/ 14 w 57"/>
                <a:gd name="T1" fmla="*/ 23 h 79"/>
                <a:gd name="T2" fmla="*/ 0 w 57"/>
                <a:gd name="T3" fmla="*/ 0 h 79"/>
                <a:gd name="T4" fmla="*/ 9 w 57"/>
                <a:gd name="T5" fmla="*/ 10 h 79"/>
                <a:gd name="T6" fmla="*/ 14 w 57"/>
                <a:gd name="T7" fmla="*/ 23 h 7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"/>
                <a:gd name="T13" fmla="*/ 0 h 79"/>
                <a:gd name="T14" fmla="*/ 57 w 57"/>
                <a:gd name="T15" fmla="*/ 79 h 7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" h="79">
                  <a:moveTo>
                    <a:pt x="57" y="79"/>
                  </a:moveTo>
                  <a:lnTo>
                    <a:pt x="0" y="0"/>
                  </a:lnTo>
                  <a:lnTo>
                    <a:pt x="39" y="35"/>
                  </a:lnTo>
                  <a:lnTo>
                    <a:pt x="57" y="7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38" name="Freeform 210"/>
            <p:cNvSpPr>
              <a:spLocks/>
            </p:cNvSpPr>
            <p:nvPr/>
          </p:nvSpPr>
          <p:spPr bwMode="auto">
            <a:xfrm>
              <a:off x="1986" y="1213"/>
              <a:ext cx="13" cy="15"/>
            </a:xfrm>
            <a:custGeom>
              <a:avLst/>
              <a:gdLst>
                <a:gd name="T0" fmla="*/ 6 w 30"/>
                <a:gd name="T1" fmla="*/ 9 h 26"/>
                <a:gd name="T2" fmla="*/ 2 w 30"/>
                <a:gd name="T3" fmla="*/ 6 h 26"/>
                <a:gd name="T4" fmla="*/ 0 w 30"/>
                <a:gd name="T5" fmla="*/ 0 h 26"/>
                <a:gd name="T6" fmla="*/ 6 w 30"/>
                <a:gd name="T7" fmla="*/ 9 h 2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"/>
                <a:gd name="T13" fmla="*/ 0 h 26"/>
                <a:gd name="T14" fmla="*/ 30 w 30"/>
                <a:gd name="T15" fmla="*/ 26 h 2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" h="26">
                  <a:moveTo>
                    <a:pt x="30" y="26"/>
                  </a:moveTo>
                  <a:lnTo>
                    <a:pt x="11" y="18"/>
                  </a:lnTo>
                  <a:lnTo>
                    <a:pt x="0" y="0"/>
                  </a:lnTo>
                  <a:lnTo>
                    <a:pt x="30" y="2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39" name="Freeform 211"/>
            <p:cNvSpPr>
              <a:spLocks/>
            </p:cNvSpPr>
            <p:nvPr/>
          </p:nvSpPr>
          <p:spPr bwMode="auto">
            <a:xfrm>
              <a:off x="3938" y="1204"/>
              <a:ext cx="37" cy="151"/>
            </a:xfrm>
            <a:custGeom>
              <a:avLst/>
              <a:gdLst>
                <a:gd name="T0" fmla="*/ 13 w 77"/>
                <a:gd name="T1" fmla="*/ 6 h 270"/>
                <a:gd name="T2" fmla="*/ 18 w 77"/>
                <a:gd name="T3" fmla="*/ 79 h 270"/>
                <a:gd name="T4" fmla="*/ 15 w 77"/>
                <a:gd name="T5" fmla="*/ 82 h 270"/>
                <a:gd name="T6" fmla="*/ 13 w 77"/>
                <a:gd name="T7" fmla="*/ 84 h 270"/>
                <a:gd name="T8" fmla="*/ 6 w 77"/>
                <a:gd name="T9" fmla="*/ 82 h 270"/>
                <a:gd name="T10" fmla="*/ 4 w 77"/>
                <a:gd name="T11" fmla="*/ 82 h 270"/>
                <a:gd name="T12" fmla="*/ 0 w 77"/>
                <a:gd name="T13" fmla="*/ 79 h 270"/>
                <a:gd name="T14" fmla="*/ 0 w 77"/>
                <a:gd name="T15" fmla="*/ 41 h 270"/>
                <a:gd name="T16" fmla="*/ 0 w 77"/>
                <a:gd name="T17" fmla="*/ 2 h 270"/>
                <a:gd name="T18" fmla="*/ 4 w 77"/>
                <a:gd name="T19" fmla="*/ 0 h 270"/>
                <a:gd name="T20" fmla="*/ 9 w 77"/>
                <a:gd name="T21" fmla="*/ 0 h 270"/>
                <a:gd name="T22" fmla="*/ 13 w 77"/>
                <a:gd name="T23" fmla="*/ 2 h 270"/>
                <a:gd name="T24" fmla="*/ 13 w 77"/>
                <a:gd name="T25" fmla="*/ 6 h 27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7"/>
                <a:gd name="T40" fmla="*/ 0 h 270"/>
                <a:gd name="T41" fmla="*/ 77 w 77"/>
                <a:gd name="T42" fmla="*/ 270 h 27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7" h="270">
                  <a:moveTo>
                    <a:pt x="57" y="17"/>
                  </a:moveTo>
                  <a:lnTo>
                    <a:pt x="77" y="254"/>
                  </a:lnTo>
                  <a:lnTo>
                    <a:pt x="66" y="262"/>
                  </a:lnTo>
                  <a:lnTo>
                    <a:pt x="57" y="270"/>
                  </a:lnTo>
                  <a:lnTo>
                    <a:pt x="27" y="262"/>
                  </a:lnTo>
                  <a:lnTo>
                    <a:pt x="18" y="262"/>
                  </a:lnTo>
                  <a:lnTo>
                    <a:pt x="0" y="254"/>
                  </a:lnTo>
                  <a:lnTo>
                    <a:pt x="0" y="130"/>
                  </a:lnTo>
                  <a:lnTo>
                    <a:pt x="0" y="8"/>
                  </a:lnTo>
                  <a:lnTo>
                    <a:pt x="18" y="0"/>
                  </a:lnTo>
                  <a:lnTo>
                    <a:pt x="39" y="0"/>
                  </a:lnTo>
                  <a:lnTo>
                    <a:pt x="57" y="8"/>
                  </a:lnTo>
                  <a:lnTo>
                    <a:pt x="57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40" name="Freeform 212"/>
            <p:cNvSpPr>
              <a:spLocks/>
            </p:cNvSpPr>
            <p:nvPr/>
          </p:nvSpPr>
          <p:spPr bwMode="auto">
            <a:xfrm>
              <a:off x="2003" y="1213"/>
              <a:ext cx="52" cy="150"/>
            </a:xfrm>
            <a:custGeom>
              <a:avLst/>
              <a:gdLst>
                <a:gd name="T0" fmla="*/ 25 w 107"/>
                <a:gd name="T1" fmla="*/ 3 h 270"/>
                <a:gd name="T2" fmla="*/ 23 w 107"/>
                <a:gd name="T3" fmla="*/ 14 h 270"/>
                <a:gd name="T4" fmla="*/ 20 w 107"/>
                <a:gd name="T5" fmla="*/ 24 h 270"/>
                <a:gd name="T6" fmla="*/ 23 w 107"/>
                <a:gd name="T7" fmla="*/ 46 h 270"/>
                <a:gd name="T8" fmla="*/ 23 w 107"/>
                <a:gd name="T9" fmla="*/ 67 h 270"/>
                <a:gd name="T10" fmla="*/ 20 w 107"/>
                <a:gd name="T11" fmla="*/ 76 h 270"/>
                <a:gd name="T12" fmla="*/ 14 w 107"/>
                <a:gd name="T13" fmla="*/ 83 h 270"/>
                <a:gd name="T14" fmla="*/ 9 w 107"/>
                <a:gd name="T15" fmla="*/ 83 h 270"/>
                <a:gd name="T16" fmla="*/ 7 w 107"/>
                <a:gd name="T17" fmla="*/ 81 h 270"/>
                <a:gd name="T18" fmla="*/ 2 w 107"/>
                <a:gd name="T19" fmla="*/ 73 h 270"/>
                <a:gd name="T20" fmla="*/ 2 w 107"/>
                <a:gd name="T21" fmla="*/ 59 h 270"/>
                <a:gd name="T22" fmla="*/ 2 w 107"/>
                <a:gd name="T23" fmla="*/ 49 h 270"/>
                <a:gd name="T24" fmla="*/ 0 w 107"/>
                <a:gd name="T25" fmla="*/ 38 h 270"/>
                <a:gd name="T26" fmla="*/ 2 w 107"/>
                <a:gd name="T27" fmla="*/ 43 h 270"/>
                <a:gd name="T28" fmla="*/ 5 w 107"/>
                <a:gd name="T29" fmla="*/ 43 h 270"/>
                <a:gd name="T30" fmla="*/ 9 w 107"/>
                <a:gd name="T31" fmla="*/ 43 h 270"/>
                <a:gd name="T32" fmla="*/ 9 w 107"/>
                <a:gd name="T33" fmla="*/ 35 h 270"/>
                <a:gd name="T34" fmla="*/ 7 w 107"/>
                <a:gd name="T35" fmla="*/ 27 h 270"/>
                <a:gd name="T36" fmla="*/ 0 w 107"/>
                <a:gd name="T37" fmla="*/ 14 h 270"/>
                <a:gd name="T38" fmla="*/ 7 w 107"/>
                <a:gd name="T39" fmla="*/ 24 h 270"/>
                <a:gd name="T40" fmla="*/ 9 w 107"/>
                <a:gd name="T41" fmla="*/ 32 h 270"/>
                <a:gd name="T42" fmla="*/ 14 w 107"/>
                <a:gd name="T43" fmla="*/ 35 h 270"/>
                <a:gd name="T44" fmla="*/ 14 w 107"/>
                <a:gd name="T45" fmla="*/ 32 h 270"/>
                <a:gd name="T46" fmla="*/ 14 w 107"/>
                <a:gd name="T47" fmla="*/ 27 h 270"/>
                <a:gd name="T48" fmla="*/ 14 w 107"/>
                <a:gd name="T49" fmla="*/ 19 h 270"/>
                <a:gd name="T50" fmla="*/ 16 w 107"/>
                <a:gd name="T51" fmla="*/ 22 h 270"/>
                <a:gd name="T52" fmla="*/ 18 w 107"/>
                <a:gd name="T53" fmla="*/ 19 h 270"/>
                <a:gd name="T54" fmla="*/ 18 w 107"/>
                <a:gd name="T55" fmla="*/ 8 h 270"/>
                <a:gd name="T56" fmla="*/ 18 w 107"/>
                <a:gd name="T57" fmla="*/ 6 h 270"/>
                <a:gd name="T58" fmla="*/ 18 w 107"/>
                <a:gd name="T59" fmla="*/ 0 h 270"/>
                <a:gd name="T60" fmla="*/ 23 w 107"/>
                <a:gd name="T61" fmla="*/ 0 h 270"/>
                <a:gd name="T62" fmla="*/ 25 w 107"/>
                <a:gd name="T63" fmla="*/ 3 h 27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07"/>
                <a:gd name="T97" fmla="*/ 0 h 270"/>
                <a:gd name="T98" fmla="*/ 107 w 107"/>
                <a:gd name="T99" fmla="*/ 270 h 27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07" h="270">
                  <a:moveTo>
                    <a:pt x="107" y="10"/>
                  </a:moveTo>
                  <a:lnTo>
                    <a:pt x="98" y="45"/>
                  </a:lnTo>
                  <a:lnTo>
                    <a:pt x="87" y="78"/>
                  </a:lnTo>
                  <a:lnTo>
                    <a:pt x="98" y="148"/>
                  </a:lnTo>
                  <a:lnTo>
                    <a:pt x="98" y="218"/>
                  </a:lnTo>
                  <a:lnTo>
                    <a:pt x="87" y="245"/>
                  </a:lnTo>
                  <a:lnTo>
                    <a:pt x="59" y="270"/>
                  </a:lnTo>
                  <a:lnTo>
                    <a:pt x="39" y="270"/>
                  </a:lnTo>
                  <a:lnTo>
                    <a:pt x="30" y="262"/>
                  </a:lnTo>
                  <a:lnTo>
                    <a:pt x="11" y="237"/>
                  </a:lnTo>
                  <a:lnTo>
                    <a:pt x="11" y="192"/>
                  </a:lnTo>
                  <a:lnTo>
                    <a:pt x="11" y="158"/>
                  </a:lnTo>
                  <a:lnTo>
                    <a:pt x="0" y="123"/>
                  </a:lnTo>
                  <a:lnTo>
                    <a:pt x="11" y="140"/>
                  </a:lnTo>
                  <a:lnTo>
                    <a:pt x="20" y="140"/>
                  </a:lnTo>
                  <a:lnTo>
                    <a:pt x="39" y="140"/>
                  </a:lnTo>
                  <a:lnTo>
                    <a:pt x="39" y="113"/>
                  </a:lnTo>
                  <a:lnTo>
                    <a:pt x="30" y="88"/>
                  </a:lnTo>
                  <a:lnTo>
                    <a:pt x="0" y="45"/>
                  </a:lnTo>
                  <a:lnTo>
                    <a:pt x="30" y="78"/>
                  </a:lnTo>
                  <a:lnTo>
                    <a:pt x="39" y="105"/>
                  </a:lnTo>
                  <a:lnTo>
                    <a:pt x="59" y="113"/>
                  </a:lnTo>
                  <a:lnTo>
                    <a:pt x="59" y="105"/>
                  </a:lnTo>
                  <a:lnTo>
                    <a:pt x="59" y="88"/>
                  </a:lnTo>
                  <a:lnTo>
                    <a:pt x="59" y="61"/>
                  </a:lnTo>
                  <a:lnTo>
                    <a:pt x="68" y="70"/>
                  </a:lnTo>
                  <a:lnTo>
                    <a:pt x="78" y="61"/>
                  </a:lnTo>
                  <a:lnTo>
                    <a:pt x="78" y="26"/>
                  </a:lnTo>
                  <a:lnTo>
                    <a:pt x="78" y="18"/>
                  </a:lnTo>
                  <a:lnTo>
                    <a:pt x="78" y="0"/>
                  </a:lnTo>
                  <a:lnTo>
                    <a:pt x="98" y="0"/>
                  </a:lnTo>
                  <a:lnTo>
                    <a:pt x="107" y="1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41" name="Freeform 213"/>
            <p:cNvSpPr>
              <a:spLocks/>
            </p:cNvSpPr>
            <p:nvPr/>
          </p:nvSpPr>
          <p:spPr bwMode="auto">
            <a:xfrm>
              <a:off x="2018" y="1213"/>
              <a:ext cx="8" cy="15"/>
            </a:xfrm>
            <a:custGeom>
              <a:avLst/>
              <a:gdLst>
                <a:gd name="T0" fmla="*/ 4 w 18"/>
                <a:gd name="T1" fmla="*/ 9 h 26"/>
                <a:gd name="T2" fmla="*/ 0 w 18"/>
                <a:gd name="T3" fmla="*/ 0 h 26"/>
                <a:gd name="T4" fmla="*/ 4 w 18"/>
                <a:gd name="T5" fmla="*/ 9 h 26"/>
                <a:gd name="T6" fmla="*/ 0 60000 65536"/>
                <a:gd name="T7" fmla="*/ 0 60000 65536"/>
                <a:gd name="T8" fmla="*/ 0 60000 65536"/>
                <a:gd name="T9" fmla="*/ 0 w 18"/>
                <a:gd name="T10" fmla="*/ 0 h 26"/>
                <a:gd name="T11" fmla="*/ 18 w 18"/>
                <a:gd name="T12" fmla="*/ 26 h 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" h="26">
                  <a:moveTo>
                    <a:pt x="18" y="26"/>
                  </a:moveTo>
                  <a:lnTo>
                    <a:pt x="0" y="0"/>
                  </a:lnTo>
                  <a:lnTo>
                    <a:pt x="18" y="2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42" name="Freeform 214"/>
            <p:cNvSpPr>
              <a:spLocks/>
            </p:cNvSpPr>
            <p:nvPr/>
          </p:nvSpPr>
          <p:spPr bwMode="auto">
            <a:xfrm>
              <a:off x="3906" y="1224"/>
              <a:ext cx="14" cy="103"/>
            </a:xfrm>
            <a:custGeom>
              <a:avLst/>
              <a:gdLst>
                <a:gd name="T0" fmla="*/ 7 w 30"/>
                <a:gd name="T1" fmla="*/ 2 h 184"/>
                <a:gd name="T2" fmla="*/ 7 w 30"/>
                <a:gd name="T3" fmla="*/ 58 h 184"/>
                <a:gd name="T4" fmla="*/ 2 w 30"/>
                <a:gd name="T5" fmla="*/ 46 h 184"/>
                <a:gd name="T6" fmla="*/ 0 w 30"/>
                <a:gd name="T7" fmla="*/ 30 h 184"/>
                <a:gd name="T8" fmla="*/ 0 w 30"/>
                <a:gd name="T9" fmla="*/ 2 h 184"/>
                <a:gd name="T10" fmla="*/ 5 w 30"/>
                <a:gd name="T11" fmla="*/ 0 h 184"/>
                <a:gd name="T12" fmla="*/ 7 w 30"/>
                <a:gd name="T13" fmla="*/ 2 h 1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184"/>
                <a:gd name="T23" fmla="*/ 30 w 30"/>
                <a:gd name="T24" fmla="*/ 184 h 1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184">
                  <a:moveTo>
                    <a:pt x="30" y="8"/>
                  </a:moveTo>
                  <a:lnTo>
                    <a:pt x="30" y="184"/>
                  </a:lnTo>
                  <a:lnTo>
                    <a:pt x="10" y="148"/>
                  </a:lnTo>
                  <a:lnTo>
                    <a:pt x="0" y="95"/>
                  </a:lnTo>
                  <a:lnTo>
                    <a:pt x="0" y="8"/>
                  </a:lnTo>
                  <a:lnTo>
                    <a:pt x="21" y="0"/>
                  </a:lnTo>
                  <a:lnTo>
                    <a:pt x="30" y="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43" name="Freeform 215"/>
            <p:cNvSpPr>
              <a:spLocks/>
            </p:cNvSpPr>
            <p:nvPr/>
          </p:nvSpPr>
          <p:spPr bwMode="auto">
            <a:xfrm>
              <a:off x="3989" y="1228"/>
              <a:ext cx="8" cy="99"/>
            </a:xfrm>
            <a:custGeom>
              <a:avLst/>
              <a:gdLst>
                <a:gd name="T0" fmla="*/ 3 w 20"/>
                <a:gd name="T1" fmla="*/ 52 h 176"/>
                <a:gd name="T2" fmla="*/ 2 w 20"/>
                <a:gd name="T3" fmla="*/ 56 h 176"/>
                <a:gd name="T4" fmla="*/ 0 w 20"/>
                <a:gd name="T5" fmla="*/ 52 h 176"/>
                <a:gd name="T6" fmla="*/ 0 w 20"/>
                <a:gd name="T7" fmla="*/ 3 h 176"/>
                <a:gd name="T8" fmla="*/ 2 w 20"/>
                <a:gd name="T9" fmla="*/ 0 h 176"/>
                <a:gd name="T10" fmla="*/ 3 w 20"/>
                <a:gd name="T11" fmla="*/ 3 h 176"/>
                <a:gd name="T12" fmla="*/ 3 w 20"/>
                <a:gd name="T13" fmla="*/ 52 h 1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0"/>
                <a:gd name="T22" fmla="*/ 0 h 176"/>
                <a:gd name="T23" fmla="*/ 20 w 20"/>
                <a:gd name="T24" fmla="*/ 176 h 17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0" h="176">
                  <a:moveTo>
                    <a:pt x="20" y="166"/>
                  </a:moveTo>
                  <a:lnTo>
                    <a:pt x="9" y="176"/>
                  </a:lnTo>
                  <a:lnTo>
                    <a:pt x="0" y="166"/>
                  </a:lnTo>
                  <a:lnTo>
                    <a:pt x="0" y="9"/>
                  </a:lnTo>
                  <a:lnTo>
                    <a:pt x="9" y="0"/>
                  </a:lnTo>
                  <a:lnTo>
                    <a:pt x="20" y="9"/>
                  </a:lnTo>
                  <a:lnTo>
                    <a:pt x="20" y="16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44" name="Freeform 216"/>
            <p:cNvSpPr>
              <a:spLocks/>
            </p:cNvSpPr>
            <p:nvPr/>
          </p:nvSpPr>
          <p:spPr bwMode="auto">
            <a:xfrm>
              <a:off x="3534" y="1233"/>
              <a:ext cx="90" cy="94"/>
            </a:xfrm>
            <a:custGeom>
              <a:avLst/>
              <a:gdLst>
                <a:gd name="T0" fmla="*/ 42 w 192"/>
                <a:gd name="T1" fmla="*/ 3 h 167"/>
                <a:gd name="T2" fmla="*/ 8 w 192"/>
                <a:gd name="T3" fmla="*/ 28 h 167"/>
                <a:gd name="T4" fmla="*/ 15 w 192"/>
                <a:gd name="T5" fmla="*/ 39 h 167"/>
                <a:gd name="T6" fmla="*/ 21 w 192"/>
                <a:gd name="T7" fmla="*/ 44 h 167"/>
                <a:gd name="T8" fmla="*/ 36 w 192"/>
                <a:gd name="T9" fmla="*/ 53 h 167"/>
                <a:gd name="T10" fmla="*/ 42 w 192"/>
                <a:gd name="T11" fmla="*/ 53 h 167"/>
                <a:gd name="T12" fmla="*/ 32 w 192"/>
                <a:gd name="T13" fmla="*/ 50 h 167"/>
                <a:gd name="T14" fmla="*/ 21 w 192"/>
                <a:gd name="T15" fmla="*/ 44 h 167"/>
                <a:gd name="T16" fmla="*/ 11 w 192"/>
                <a:gd name="T17" fmla="*/ 39 h 167"/>
                <a:gd name="T18" fmla="*/ 0 w 192"/>
                <a:gd name="T19" fmla="*/ 28 h 167"/>
                <a:gd name="T20" fmla="*/ 11 w 192"/>
                <a:gd name="T21" fmla="*/ 19 h 167"/>
                <a:gd name="T22" fmla="*/ 19 w 192"/>
                <a:gd name="T23" fmla="*/ 11 h 167"/>
                <a:gd name="T24" fmla="*/ 40 w 192"/>
                <a:gd name="T25" fmla="*/ 0 h 167"/>
                <a:gd name="T26" fmla="*/ 42 w 192"/>
                <a:gd name="T27" fmla="*/ 3 h 16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92"/>
                <a:gd name="T43" fmla="*/ 0 h 167"/>
                <a:gd name="T44" fmla="*/ 192 w 192"/>
                <a:gd name="T45" fmla="*/ 167 h 16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92" h="167">
                  <a:moveTo>
                    <a:pt x="192" y="10"/>
                  </a:moveTo>
                  <a:lnTo>
                    <a:pt x="37" y="88"/>
                  </a:lnTo>
                  <a:lnTo>
                    <a:pt x="66" y="123"/>
                  </a:lnTo>
                  <a:lnTo>
                    <a:pt x="96" y="140"/>
                  </a:lnTo>
                  <a:lnTo>
                    <a:pt x="162" y="167"/>
                  </a:lnTo>
                  <a:lnTo>
                    <a:pt x="192" y="167"/>
                  </a:lnTo>
                  <a:lnTo>
                    <a:pt x="144" y="157"/>
                  </a:lnTo>
                  <a:lnTo>
                    <a:pt x="96" y="140"/>
                  </a:lnTo>
                  <a:lnTo>
                    <a:pt x="48" y="123"/>
                  </a:lnTo>
                  <a:lnTo>
                    <a:pt x="0" y="88"/>
                  </a:lnTo>
                  <a:lnTo>
                    <a:pt x="48" y="61"/>
                  </a:lnTo>
                  <a:lnTo>
                    <a:pt x="87" y="35"/>
                  </a:lnTo>
                  <a:lnTo>
                    <a:pt x="183" y="0"/>
                  </a:lnTo>
                  <a:lnTo>
                    <a:pt x="192" y="1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45" name="Freeform 217"/>
            <p:cNvSpPr>
              <a:spLocks/>
            </p:cNvSpPr>
            <p:nvPr/>
          </p:nvSpPr>
          <p:spPr bwMode="auto">
            <a:xfrm>
              <a:off x="1912" y="1248"/>
              <a:ext cx="6" cy="19"/>
            </a:xfrm>
            <a:custGeom>
              <a:avLst/>
              <a:gdLst>
                <a:gd name="T0" fmla="*/ 4 w 9"/>
                <a:gd name="T1" fmla="*/ 10 h 35"/>
                <a:gd name="T2" fmla="*/ 0 w 9"/>
                <a:gd name="T3" fmla="*/ 5 h 35"/>
                <a:gd name="T4" fmla="*/ 0 w 9"/>
                <a:gd name="T5" fmla="*/ 0 h 35"/>
                <a:gd name="T6" fmla="*/ 4 w 9"/>
                <a:gd name="T7" fmla="*/ 5 h 35"/>
                <a:gd name="T8" fmla="*/ 4 w 9"/>
                <a:gd name="T9" fmla="*/ 10 h 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35"/>
                <a:gd name="T17" fmla="*/ 9 w 9"/>
                <a:gd name="T18" fmla="*/ 35 h 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35">
                  <a:moveTo>
                    <a:pt x="9" y="35"/>
                  </a:moveTo>
                  <a:lnTo>
                    <a:pt x="0" y="17"/>
                  </a:lnTo>
                  <a:lnTo>
                    <a:pt x="0" y="0"/>
                  </a:lnTo>
                  <a:lnTo>
                    <a:pt x="9" y="17"/>
                  </a:lnTo>
                  <a:lnTo>
                    <a:pt x="9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46" name="Freeform 218"/>
            <p:cNvSpPr>
              <a:spLocks/>
            </p:cNvSpPr>
            <p:nvPr/>
          </p:nvSpPr>
          <p:spPr bwMode="auto">
            <a:xfrm>
              <a:off x="2067" y="1242"/>
              <a:ext cx="1467" cy="21"/>
            </a:xfrm>
            <a:custGeom>
              <a:avLst/>
              <a:gdLst>
                <a:gd name="T0" fmla="*/ 681 w 3109"/>
                <a:gd name="T1" fmla="*/ 0 h 35"/>
                <a:gd name="T2" fmla="*/ 692 w 3109"/>
                <a:gd name="T3" fmla="*/ 6 h 35"/>
                <a:gd name="T4" fmla="*/ 687 w 3109"/>
                <a:gd name="T5" fmla="*/ 9 h 35"/>
                <a:gd name="T6" fmla="*/ 672 w 3109"/>
                <a:gd name="T7" fmla="*/ 9 h 35"/>
                <a:gd name="T8" fmla="*/ 655 w 3109"/>
                <a:gd name="T9" fmla="*/ 9 h 35"/>
                <a:gd name="T10" fmla="*/ 637 w 3109"/>
                <a:gd name="T11" fmla="*/ 9 h 35"/>
                <a:gd name="T12" fmla="*/ 614 w 3109"/>
                <a:gd name="T13" fmla="*/ 9 h 35"/>
                <a:gd name="T14" fmla="*/ 593 w 3109"/>
                <a:gd name="T15" fmla="*/ 9 h 35"/>
                <a:gd name="T16" fmla="*/ 567 w 3109"/>
                <a:gd name="T17" fmla="*/ 9 h 35"/>
                <a:gd name="T18" fmla="*/ 516 w 3109"/>
                <a:gd name="T19" fmla="*/ 13 h 35"/>
                <a:gd name="T20" fmla="*/ 462 w 3109"/>
                <a:gd name="T21" fmla="*/ 13 h 35"/>
                <a:gd name="T22" fmla="*/ 404 w 3109"/>
                <a:gd name="T23" fmla="*/ 13 h 35"/>
                <a:gd name="T24" fmla="*/ 288 w 3109"/>
                <a:gd name="T25" fmla="*/ 9 h 35"/>
                <a:gd name="T26" fmla="*/ 232 w 3109"/>
                <a:gd name="T27" fmla="*/ 9 h 35"/>
                <a:gd name="T28" fmla="*/ 178 w 3109"/>
                <a:gd name="T29" fmla="*/ 9 h 35"/>
                <a:gd name="T30" fmla="*/ 131 w 3109"/>
                <a:gd name="T31" fmla="*/ 9 h 35"/>
                <a:gd name="T32" fmla="*/ 109 w 3109"/>
                <a:gd name="T33" fmla="*/ 9 h 35"/>
                <a:gd name="T34" fmla="*/ 90 w 3109"/>
                <a:gd name="T35" fmla="*/ 9 h 35"/>
                <a:gd name="T36" fmla="*/ 71 w 3109"/>
                <a:gd name="T37" fmla="*/ 9 h 35"/>
                <a:gd name="T38" fmla="*/ 53 w 3109"/>
                <a:gd name="T39" fmla="*/ 9 h 35"/>
                <a:gd name="T40" fmla="*/ 39 w 3109"/>
                <a:gd name="T41" fmla="*/ 9 h 35"/>
                <a:gd name="T42" fmla="*/ 25 w 3109"/>
                <a:gd name="T43" fmla="*/ 9 h 35"/>
                <a:gd name="T44" fmla="*/ 17 w 3109"/>
                <a:gd name="T45" fmla="*/ 9 h 35"/>
                <a:gd name="T46" fmla="*/ 8 w 3109"/>
                <a:gd name="T47" fmla="*/ 9 h 35"/>
                <a:gd name="T48" fmla="*/ 4 w 3109"/>
                <a:gd name="T49" fmla="*/ 9 h 35"/>
                <a:gd name="T50" fmla="*/ 2 w 3109"/>
                <a:gd name="T51" fmla="*/ 9 h 35"/>
                <a:gd name="T52" fmla="*/ 0 w 3109"/>
                <a:gd name="T53" fmla="*/ 6 h 35"/>
                <a:gd name="T54" fmla="*/ 2 w 3109"/>
                <a:gd name="T55" fmla="*/ 3 h 35"/>
                <a:gd name="T56" fmla="*/ 4 w 3109"/>
                <a:gd name="T57" fmla="*/ 3 h 35"/>
                <a:gd name="T58" fmla="*/ 8 w 3109"/>
                <a:gd name="T59" fmla="*/ 3 h 35"/>
                <a:gd name="T60" fmla="*/ 17 w 3109"/>
                <a:gd name="T61" fmla="*/ 3 h 35"/>
                <a:gd name="T62" fmla="*/ 30 w 3109"/>
                <a:gd name="T63" fmla="*/ 3 h 35"/>
                <a:gd name="T64" fmla="*/ 47 w 3109"/>
                <a:gd name="T65" fmla="*/ 0 h 35"/>
                <a:gd name="T66" fmla="*/ 64 w 3109"/>
                <a:gd name="T67" fmla="*/ 0 h 35"/>
                <a:gd name="T68" fmla="*/ 84 w 3109"/>
                <a:gd name="T69" fmla="*/ 0 h 35"/>
                <a:gd name="T70" fmla="*/ 107 w 3109"/>
                <a:gd name="T71" fmla="*/ 0 h 35"/>
                <a:gd name="T72" fmla="*/ 133 w 3109"/>
                <a:gd name="T73" fmla="*/ 0 h 35"/>
                <a:gd name="T74" fmla="*/ 159 w 3109"/>
                <a:gd name="T75" fmla="*/ 0 h 35"/>
                <a:gd name="T76" fmla="*/ 217 w 3109"/>
                <a:gd name="T77" fmla="*/ 0 h 35"/>
                <a:gd name="T78" fmla="*/ 277 w 3109"/>
                <a:gd name="T79" fmla="*/ 0 h 35"/>
                <a:gd name="T80" fmla="*/ 342 w 3109"/>
                <a:gd name="T81" fmla="*/ 0 h 35"/>
                <a:gd name="T82" fmla="*/ 404 w 3109"/>
                <a:gd name="T83" fmla="*/ 0 h 35"/>
                <a:gd name="T84" fmla="*/ 467 w 3109"/>
                <a:gd name="T85" fmla="*/ 0 h 35"/>
                <a:gd name="T86" fmla="*/ 522 w 3109"/>
                <a:gd name="T87" fmla="*/ 0 h 35"/>
                <a:gd name="T88" fmla="*/ 550 w 3109"/>
                <a:gd name="T89" fmla="*/ 0 h 35"/>
                <a:gd name="T90" fmla="*/ 574 w 3109"/>
                <a:gd name="T91" fmla="*/ 0 h 35"/>
                <a:gd name="T92" fmla="*/ 597 w 3109"/>
                <a:gd name="T93" fmla="*/ 0 h 35"/>
                <a:gd name="T94" fmla="*/ 619 w 3109"/>
                <a:gd name="T95" fmla="*/ 0 h 35"/>
                <a:gd name="T96" fmla="*/ 637 w 3109"/>
                <a:gd name="T97" fmla="*/ 0 h 35"/>
                <a:gd name="T98" fmla="*/ 651 w 3109"/>
                <a:gd name="T99" fmla="*/ 0 h 35"/>
                <a:gd name="T100" fmla="*/ 664 w 3109"/>
                <a:gd name="T101" fmla="*/ 0 h 35"/>
                <a:gd name="T102" fmla="*/ 672 w 3109"/>
                <a:gd name="T103" fmla="*/ 0 h 35"/>
                <a:gd name="T104" fmla="*/ 679 w 3109"/>
                <a:gd name="T105" fmla="*/ 0 h 35"/>
                <a:gd name="T106" fmla="*/ 681 w 3109"/>
                <a:gd name="T107" fmla="*/ 0 h 35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109"/>
                <a:gd name="T163" fmla="*/ 0 h 35"/>
                <a:gd name="T164" fmla="*/ 3109 w 3109"/>
                <a:gd name="T165" fmla="*/ 35 h 35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109" h="35">
                  <a:moveTo>
                    <a:pt x="3059" y="0"/>
                  </a:moveTo>
                  <a:lnTo>
                    <a:pt x="3109" y="17"/>
                  </a:lnTo>
                  <a:lnTo>
                    <a:pt x="3088" y="25"/>
                  </a:lnTo>
                  <a:lnTo>
                    <a:pt x="3020" y="25"/>
                  </a:lnTo>
                  <a:lnTo>
                    <a:pt x="2944" y="25"/>
                  </a:lnTo>
                  <a:lnTo>
                    <a:pt x="2858" y="25"/>
                  </a:lnTo>
                  <a:lnTo>
                    <a:pt x="2760" y="25"/>
                  </a:lnTo>
                  <a:lnTo>
                    <a:pt x="2664" y="25"/>
                  </a:lnTo>
                  <a:lnTo>
                    <a:pt x="2547" y="25"/>
                  </a:lnTo>
                  <a:lnTo>
                    <a:pt x="2316" y="35"/>
                  </a:lnTo>
                  <a:lnTo>
                    <a:pt x="2074" y="35"/>
                  </a:lnTo>
                  <a:lnTo>
                    <a:pt x="1814" y="35"/>
                  </a:lnTo>
                  <a:lnTo>
                    <a:pt x="1293" y="25"/>
                  </a:lnTo>
                  <a:lnTo>
                    <a:pt x="1042" y="25"/>
                  </a:lnTo>
                  <a:lnTo>
                    <a:pt x="800" y="25"/>
                  </a:lnTo>
                  <a:lnTo>
                    <a:pt x="587" y="25"/>
                  </a:lnTo>
                  <a:lnTo>
                    <a:pt x="491" y="25"/>
                  </a:lnTo>
                  <a:lnTo>
                    <a:pt x="404" y="25"/>
                  </a:lnTo>
                  <a:lnTo>
                    <a:pt x="317" y="25"/>
                  </a:lnTo>
                  <a:lnTo>
                    <a:pt x="240" y="25"/>
                  </a:lnTo>
                  <a:lnTo>
                    <a:pt x="173" y="25"/>
                  </a:lnTo>
                  <a:lnTo>
                    <a:pt x="114" y="25"/>
                  </a:lnTo>
                  <a:lnTo>
                    <a:pt x="75" y="25"/>
                  </a:lnTo>
                  <a:lnTo>
                    <a:pt x="37" y="25"/>
                  </a:lnTo>
                  <a:lnTo>
                    <a:pt x="18" y="25"/>
                  </a:lnTo>
                  <a:lnTo>
                    <a:pt x="9" y="25"/>
                  </a:lnTo>
                  <a:lnTo>
                    <a:pt x="0" y="17"/>
                  </a:lnTo>
                  <a:lnTo>
                    <a:pt x="9" y="8"/>
                  </a:lnTo>
                  <a:lnTo>
                    <a:pt x="18" y="8"/>
                  </a:lnTo>
                  <a:lnTo>
                    <a:pt x="37" y="8"/>
                  </a:lnTo>
                  <a:lnTo>
                    <a:pt x="75" y="8"/>
                  </a:lnTo>
                  <a:lnTo>
                    <a:pt x="135" y="8"/>
                  </a:lnTo>
                  <a:lnTo>
                    <a:pt x="210" y="0"/>
                  </a:lnTo>
                  <a:lnTo>
                    <a:pt x="288" y="0"/>
                  </a:lnTo>
                  <a:lnTo>
                    <a:pt x="375" y="0"/>
                  </a:lnTo>
                  <a:lnTo>
                    <a:pt x="482" y="0"/>
                  </a:lnTo>
                  <a:lnTo>
                    <a:pt x="598" y="0"/>
                  </a:lnTo>
                  <a:lnTo>
                    <a:pt x="713" y="0"/>
                  </a:lnTo>
                  <a:lnTo>
                    <a:pt x="973" y="0"/>
                  </a:lnTo>
                  <a:lnTo>
                    <a:pt x="1245" y="0"/>
                  </a:lnTo>
                  <a:lnTo>
                    <a:pt x="1535" y="0"/>
                  </a:lnTo>
                  <a:lnTo>
                    <a:pt x="1814" y="0"/>
                  </a:lnTo>
                  <a:lnTo>
                    <a:pt x="2095" y="0"/>
                  </a:lnTo>
                  <a:lnTo>
                    <a:pt x="2346" y="0"/>
                  </a:lnTo>
                  <a:lnTo>
                    <a:pt x="2471" y="0"/>
                  </a:lnTo>
                  <a:lnTo>
                    <a:pt x="2577" y="0"/>
                  </a:lnTo>
                  <a:lnTo>
                    <a:pt x="2684" y="0"/>
                  </a:lnTo>
                  <a:lnTo>
                    <a:pt x="2780" y="0"/>
                  </a:lnTo>
                  <a:lnTo>
                    <a:pt x="2858" y="0"/>
                  </a:lnTo>
                  <a:lnTo>
                    <a:pt x="2924" y="0"/>
                  </a:lnTo>
                  <a:lnTo>
                    <a:pt x="2983" y="0"/>
                  </a:lnTo>
                  <a:lnTo>
                    <a:pt x="3020" y="0"/>
                  </a:lnTo>
                  <a:lnTo>
                    <a:pt x="3050" y="0"/>
                  </a:lnTo>
                  <a:lnTo>
                    <a:pt x="3059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47" name="Freeform 219"/>
            <p:cNvSpPr>
              <a:spLocks/>
            </p:cNvSpPr>
            <p:nvPr/>
          </p:nvSpPr>
          <p:spPr bwMode="auto">
            <a:xfrm>
              <a:off x="3842" y="1252"/>
              <a:ext cx="50" cy="59"/>
            </a:xfrm>
            <a:custGeom>
              <a:avLst/>
              <a:gdLst>
                <a:gd name="T0" fmla="*/ 24 w 105"/>
                <a:gd name="T1" fmla="*/ 33 h 105"/>
                <a:gd name="T2" fmla="*/ 15 w 105"/>
                <a:gd name="T3" fmla="*/ 33 h 105"/>
                <a:gd name="T4" fmla="*/ 9 w 105"/>
                <a:gd name="T5" fmla="*/ 28 h 105"/>
                <a:gd name="T6" fmla="*/ 4 w 105"/>
                <a:gd name="T7" fmla="*/ 22 h 105"/>
                <a:gd name="T8" fmla="*/ 0 w 105"/>
                <a:gd name="T9" fmla="*/ 17 h 105"/>
                <a:gd name="T10" fmla="*/ 0 w 105"/>
                <a:gd name="T11" fmla="*/ 13 h 105"/>
                <a:gd name="T12" fmla="*/ 4 w 105"/>
                <a:gd name="T13" fmla="*/ 8 h 105"/>
                <a:gd name="T14" fmla="*/ 11 w 105"/>
                <a:gd name="T15" fmla="*/ 2 h 105"/>
                <a:gd name="T16" fmla="*/ 24 w 105"/>
                <a:gd name="T17" fmla="*/ 0 h 105"/>
                <a:gd name="T18" fmla="*/ 24 w 105"/>
                <a:gd name="T19" fmla="*/ 33 h 10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5"/>
                <a:gd name="T31" fmla="*/ 0 h 105"/>
                <a:gd name="T32" fmla="*/ 105 w 105"/>
                <a:gd name="T33" fmla="*/ 105 h 10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5" h="105">
                  <a:moveTo>
                    <a:pt x="105" y="105"/>
                  </a:moveTo>
                  <a:lnTo>
                    <a:pt x="68" y="105"/>
                  </a:lnTo>
                  <a:lnTo>
                    <a:pt x="38" y="88"/>
                  </a:lnTo>
                  <a:lnTo>
                    <a:pt x="18" y="70"/>
                  </a:lnTo>
                  <a:lnTo>
                    <a:pt x="0" y="53"/>
                  </a:lnTo>
                  <a:lnTo>
                    <a:pt x="0" y="43"/>
                  </a:lnTo>
                  <a:lnTo>
                    <a:pt x="18" y="26"/>
                  </a:lnTo>
                  <a:lnTo>
                    <a:pt x="48" y="8"/>
                  </a:lnTo>
                  <a:lnTo>
                    <a:pt x="105" y="0"/>
                  </a:lnTo>
                  <a:lnTo>
                    <a:pt x="105" y="10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48" name="Freeform 220"/>
            <p:cNvSpPr>
              <a:spLocks/>
            </p:cNvSpPr>
            <p:nvPr/>
          </p:nvSpPr>
          <p:spPr bwMode="auto">
            <a:xfrm>
              <a:off x="3579" y="1258"/>
              <a:ext cx="108" cy="53"/>
            </a:xfrm>
            <a:custGeom>
              <a:avLst/>
              <a:gdLst>
                <a:gd name="T0" fmla="*/ 34 w 231"/>
                <a:gd name="T1" fmla="*/ 8 h 97"/>
                <a:gd name="T2" fmla="*/ 38 w 231"/>
                <a:gd name="T3" fmla="*/ 10 h 97"/>
                <a:gd name="T4" fmla="*/ 42 w 231"/>
                <a:gd name="T5" fmla="*/ 14 h 97"/>
                <a:gd name="T6" fmla="*/ 46 w 231"/>
                <a:gd name="T7" fmla="*/ 14 h 97"/>
                <a:gd name="T8" fmla="*/ 50 w 231"/>
                <a:gd name="T9" fmla="*/ 16 h 97"/>
                <a:gd name="T10" fmla="*/ 42 w 231"/>
                <a:gd name="T11" fmla="*/ 19 h 97"/>
                <a:gd name="T12" fmla="*/ 36 w 231"/>
                <a:gd name="T13" fmla="*/ 24 h 97"/>
                <a:gd name="T14" fmla="*/ 29 w 231"/>
                <a:gd name="T15" fmla="*/ 29 h 97"/>
                <a:gd name="T16" fmla="*/ 14 w 231"/>
                <a:gd name="T17" fmla="*/ 24 h 97"/>
                <a:gd name="T18" fmla="*/ 0 w 231"/>
                <a:gd name="T19" fmla="*/ 14 h 97"/>
                <a:gd name="T20" fmla="*/ 6 w 231"/>
                <a:gd name="T21" fmla="*/ 10 h 97"/>
                <a:gd name="T22" fmla="*/ 14 w 231"/>
                <a:gd name="T23" fmla="*/ 5 h 97"/>
                <a:gd name="T24" fmla="*/ 29 w 231"/>
                <a:gd name="T25" fmla="*/ 0 h 97"/>
                <a:gd name="T26" fmla="*/ 34 w 231"/>
                <a:gd name="T27" fmla="*/ 8 h 9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31"/>
                <a:gd name="T43" fmla="*/ 0 h 97"/>
                <a:gd name="T44" fmla="*/ 231 w 231"/>
                <a:gd name="T45" fmla="*/ 97 h 9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31" h="97">
                  <a:moveTo>
                    <a:pt x="153" y="27"/>
                  </a:moveTo>
                  <a:lnTo>
                    <a:pt x="173" y="35"/>
                  </a:lnTo>
                  <a:lnTo>
                    <a:pt x="192" y="45"/>
                  </a:lnTo>
                  <a:lnTo>
                    <a:pt x="212" y="45"/>
                  </a:lnTo>
                  <a:lnTo>
                    <a:pt x="231" y="53"/>
                  </a:lnTo>
                  <a:lnTo>
                    <a:pt x="192" y="62"/>
                  </a:lnTo>
                  <a:lnTo>
                    <a:pt x="164" y="80"/>
                  </a:lnTo>
                  <a:lnTo>
                    <a:pt x="135" y="97"/>
                  </a:lnTo>
                  <a:lnTo>
                    <a:pt x="66" y="80"/>
                  </a:lnTo>
                  <a:lnTo>
                    <a:pt x="0" y="45"/>
                  </a:lnTo>
                  <a:lnTo>
                    <a:pt x="28" y="35"/>
                  </a:lnTo>
                  <a:lnTo>
                    <a:pt x="66" y="18"/>
                  </a:lnTo>
                  <a:lnTo>
                    <a:pt x="135" y="0"/>
                  </a:lnTo>
                  <a:lnTo>
                    <a:pt x="153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49" name="Freeform 221"/>
            <p:cNvSpPr>
              <a:spLocks/>
            </p:cNvSpPr>
            <p:nvPr/>
          </p:nvSpPr>
          <p:spPr bwMode="auto">
            <a:xfrm>
              <a:off x="1872" y="1277"/>
              <a:ext cx="1070" cy="1150"/>
            </a:xfrm>
            <a:custGeom>
              <a:avLst/>
              <a:gdLst>
                <a:gd name="T0" fmla="*/ 464 w 2269"/>
                <a:gd name="T1" fmla="*/ 8 h 2069"/>
                <a:gd name="T2" fmla="*/ 479 w 2269"/>
                <a:gd name="T3" fmla="*/ 57 h 2069"/>
                <a:gd name="T4" fmla="*/ 494 w 2269"/>
                <a:gd name="T5" fmla="*/ 52 h 2069"/>
                <a:gd name="T6" fmla="*/ 423 w 2269"/>
                <a:gd name="T7" fmla="*/ 68 h 2069"/>
                <a:gd name="T8" fmla="*/ 268 w 2269"/>
                <a:gd name="T9" fmla="*/ 14 h 2069"/>
                <a:gd name="T10" fmla="*/ 322 w 2269"/>
                <a:gd name="T11" fmla="*/ 122 h 2069"/>
                <a:gd name="T12" fmla="*/ 275 w 2269"/>
                <a:gd name="T13" fmla="*/ 291 h 2069"/>
                <a:gd name="T14" fmla="*/ 275 w 2269"/>
                <a:gd name="T15" fmla="*/ 259 h 2069"/>
                <a:gd name="T16" fmla="*/ 251 w 2269"/>
                <a:gd name="T17" fmla="*/ 286 h 2069"/>
                <a:gd name="T18" fmla="*/ 247 w 2269"/>
                <a:gd name="T19" fmla="*/ 216 h 2069"/>
                <a:gd name="T20" fmla="*/ 309 w 2269"/>
                <a:gd name="T21" fmla="*/ 140 h 2069"/>
                <a:gd name="T22" fmla="*/ 303 w 2269"/>
                <a:gd name="T23" fmla="*/ 132 h 2069"/>
                <a:gd name="T24" fmla="*/ 279 w 2269"/>
                <a:gd name="T25" fmla="*/ 138 h 2069"/>
                <a:gd name="T26" fmla="*/ 290 w 2269"/>
                <a:gd name="T27" fmla="*/ 146 h 2069"/>
                <a:gd name="T28" fmla="*/ 257 w 2269"/>
                <a:gd name="T29" fmla="*/ 191 h 2069"/>
                <a:gd name="T30" fmla="*/ 199 w 2269"/>
                <a:gd name="T31" fmla="*/ 191 h 2069"/>
                <a:gd name="T32" fmla="*/ 174 w 2269"/>
                <a:gd name="T33" fmla="*/ 127 h 2069"/>
                <a:gd name="T34" fmla="*/ 208 w 2269"/>
                <a:gd name="T35" fmla="*/ 59 h 2069"/>
                <a:gd name="T36" fmla="*/ 268 w 2269"/>
                <a:gd name="T37" fmla="*/ 65 h 2069"/>
                <a:gd name="T38" fmla="*/ 260 w 2269"/>
                <a:gd name="T39" fmla="*/ 122 h 2069"/>
                <a:gd name="T40" fmla="*/ 260 w 2269"/>
                <a:gd name="T41" fmla="*/ 32 h 2069"/>
                <a:gd name="T42" fmla="*/ 159 w 2269"/>
                <a:gd name="T43" fmla="*/ 130 h 2069"/>
                <a:gd name="T44" fmla="*/ 139 w 2269"/>
                <a:gd name="T45" fmla="*/ 216 h 2069"/>
                <a:gd name="T46" fmla="*/ 28 w 2269"/>
                <a:gd name="T47" fmla="*/ 267 h 2069"/>
                <a:gd name="T48" fmla="*/ 71 w 2269"/>
                <a:gd name="T49" fmla="*/ 361 h 2069"/>
                <a:gd name="T50" fmla="*/ 58 w 2269"/>
                <a:gd name="T51" fmla="*/ 327 h 2069"/>
                <a:gd name="T52" fmla="*/ 43 w 2269"/>
                <a:gd name="T53" fmla="*/ 278 h 2069"/>
                <a:gd name="T54" fmla="*/ 84 w 2269"/>
                <a:gd name="T55" fmla="*/ 254 h 2069"/>
                <a:gd name="T56" fmla="*/ 124 w 2269"/>
                <a:gd name="T57" fmla="*/ 254 h 2069"/>
                <a:gd name="T58" fmla="*/ 144 w 2269"/>
                <a:gd name="T59" fmla="*/ 305 h 2069"/>
                <a:gd name="T60" fmla="*/ 131 w 2269"/>
                <a:gd name="T61" fmla="*/ 359 h 2069"/>
                <a:gd name="T62" fmla="*/ 79 w 2269"/>
                <a:gd name="T63" fmla="*/ 389 h 2069"/>
                <a:gd name="T64" fmla="*/ 152 w 2269"/>
                <a:gd name="T65" fmla="*/ 356 h 2069"/>
                <a:gd name="T66" fmla="*/ 184 w 2269"/>
                <a:gd name="T67" fmla="*/ 321 h 2069"/>
                <a:gd name="T68" fmla="*/ 215 w 2269"/>
                <a:gd name="T69" fmla="*/ 372 h 2069"/>
                <a:gd name="T70" fmla="*/ 215 w 2269"/>
                <a:gd name="T71" fmla="*/ 335 h 2069"/>
                <a:gd name="T72" fmla="*/ 43 w 2269"/>
                <a:gd name="T73" fmla="*/ 391 h 2069"/>
                <a:gd name="T74" fmla="*/ 28 w 2269"/>
                <a:gd name="T75" fmla="*/ 394 h 2069"/>
                <a:gd name="T76" fmla="*/ 21 w 2269"/>
                <a:gd name="T77" fmla="*/ 599 h 2069"/>
                <a:gd name="T78" fmla="*/ 39 w 2269"/>
                <a:gd name="T79" fmla="*/ 618 h 2069"/>
                <a:gd name="T80" fmla="*/ 50 w 2269"/>
                <a:gd name="T81" fmla="*/ 631 h 2069"/>
                <a:gd name="T82" fmla="*/ 28 w 2269"/>
                <a:gd name="T83" fmla="*/ 561 h 2069"/>
                <a:gd name="T84" fmla="*/ 0 w 2269"/>
                <a:gd name="T85" fmla="*/ 507 h 2069"/>
                <a:gd name="T86" fmla="*/ 32 w 2269"/>
                <a:gd name="T87" fmla="*/ 494 h 2069"/>
                <a:gd name="T88" fmla="*/ 43 w 2269"/>
                <a:gd name="T89" fmla="*/ 537 h 2069"/>
                <a:gd name="T90" fmla="*/ 4 w 2269"/>
                <a:gd name="T91" fmla="*/ 335 h 2069"/>
                <a:gd name="T92" fmla="*/ 36 w 2269"/>
                <a:gd name="T93" fmla="*/ 206 h 2069"/>
                <a:gd name="T94" fmla="*/ 17 w 2269"/>
                <a:gd name="T95" fmla="*/ 127 h 2069"/>
                <a:gd name="T96" fmla="*/ 43 w 2269"/>
                <a:gd name="T97" fmla="*/ 143 h 2069"/>
                <a:gd name="T98" fmla="*/ 101 w 2269"/>
                <a:gd name="T99" fmla="*/ 189 h 2069"/>
                <a:gd name="T100" fmla="*/ 148 w 2269"/>
                <a:gd name="T101" fmla="*/ 118 h 2069"/>
                <a:gd name="T102" fmla="*/ 105 w 2269"/>
                <a:gd name="T103" fmla="*/ 65 h 2069"/>
                <a:gd name="T104" fmla="*/ 90 w 2269"/>
                <a:gd name="T105" fmla="*/ 59 h 2069"/>
                <a:gd name="T106" fmla="*/ 159 w 2269"/>
                <a:gd name="T107" fmla="*/ 38 h 2069"/>
                <a:gd name="T108" fmla="*/ 182 w 2269"/>
                <a:gd name="T109" fmla="*/ 32 h 2069"/>
                <a:gd name="T110" fmla="*/ 367 w 2269"/>
                <a:gd name="T111" fmla="*/ 65 h 2069"/>
                <a:gd name="T112" fmla="*/ 403 w 2269"/>
                <a:gd name="T113" fmla="*/ 22 h 2069"/>
                <a:gd name="T114" fmla="*/ 343 w 2269"/>
                <a:gd name="T115" fmla="*/ 27 h 206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269"/>
                <a:gd name="T175" fmla="*/ 0 h 2069"/>
                <a:gd name="T176" fmla="*/ 2269 w 2269"/>
                <a:gd name="T177" fmla="*/ 2069 h 206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269" h="2069">
                  <a:moveTo>
                    <a:pt x="1892" y="45"/>
                  </a:moveTo>
                  <a:lnTo>
                    <a:pt x="1912" y="79"/>
                  </a:lnTo>
                  <a:lnTo>
                    <a:pt x="1912" y="114"/>
                  </a:lnTo>
                  <a:lnTo>
                    <a:pt x="1882" y="184"/>
                  </a:lnTo>
                  <a:lnTo>
                    <a:pt x="1892" y="192"/>
                  </a:lnTo>
                  <a:lnTo>
                    <a:pt x="1912" y="192"/>
                  </a:lnTo>
                  <a:lnTo>
                    <a:pt x="1951" y="114"/>
                  </a:lnTo>
                  <a:lnTo>
                    <a:pt x="1979" y="79"/>
                  </a:lnTo>
                  <a:lnTo>
                    <a:pt x="2027" y="45"/>
                  </a:lnTo>
                  <a:lnTo>
                    <a:pt x="2086" y="27"/>
                  </a:lnTo>
                  <a:lnTo>
                    <a:pt x="2134" y="27"/>
                  </a:lnTo>
                  <a:lnTo>
                    <a:pt x="2182" y="35"/>
                  </a:lnTo>
                  <a:lnTo>
                    <a:pt x="2239" y="62"/>
                  </a:lnTo>
                  <a:lnTo>
                    <a:pt x="2259" y="79"/>
                  </a:lnTo>
                  <a:lnTo>
                    <a:pt x="2269" y="105"/>
                  </a:lnTo>
                  <a:lnTo>
                    <a:pt x="2269" y="157"/>
                  </a:lnTo>
                  <a:lnTo>
                    <a:pt x="2259" y="175"/>
                  </a:lnTo>
                  <a:lnTo>
                    <a:pt x="2230" y="184"/>
                  </a:lnTo>
                  <a:lnTo>
                    <a:pt x="2182" y="192"/>
                  </a:lnTo>
                  <a:lnTo>
                    <a:pt x="2152" y="184"/>
                  </a:lnTo>
                  <a:lnTo>
                    <a:pt x="2134" y="167"/>
                  </a:lnTo>
                  <a:lnTo>
                    <a:pt x="2134" y="149"/>
                  </a:lnTo>
                  <a:lnTo>
                    <a:pt x="2134" y="132"/>
                  </a:lnTo>
                  <a:lnTo>
                    <a:pt x="2143" y="124"/>
                  </a:lnTo>
                  <a:lnTo>
                    <a:pt x="2173" y="114"/>
                  </a:lnTo>
                  <a:lnTo>
                    <a:pt x="2182" y="114"/>
                  </a:lnTo>
                  <a:lnTo>
                    <a:pt x="2200" y="124"/>
                  </a:lnTo>
                  <a:lnTo>
                    <a:pt x="2211" y="132"/>
                  </a:lnTo>
                  <a:lnTo>
                    <a:pt x="2211" y="149"/>
                  </a:lnTo>
                  <a:lnTo>
                    <a:pt x="2221" y="167"/>
                  </a:lnTo>
                  <a:lnTo>
                    <a:pt x="2239" y="167"/>
                  </a:lnTo>
                  <a:lnTo>
                    <a:pt x="2250" y="132"/>
                  </a:lnTo>
                  <a:lnTo>
                    <a:pt x="2250" y="124"/>
                  </a:lnTo>
                  <a:lnTo>
                    <a:pt x="2239" y="105"/>
                  </a:lnTo>
                  <a:lnTo>
                    <a:pt x="2230" y="89"/>
                  </a:lnTo>
                  <a:lnTo>
                    <a:pt x="2200" y="79"/>
                  </a:lnTo>
                  <a:lnTo>
                    <a:pt x="2143" y="79"/>
                  </a:lnTo>
                  <a:lnTo>
                    <a:pt x="2095" y="105"/>
                  </a:lnTo>
                  <a:lnTo>
                    <a:pt x="1999" y="157"/>
                  </a:lnTo>
                  <a:lnTo>
                    <a:pt x="1901" y="219"/>
                  </a:lnTo>
                  <a:lnTo>
                    <a:pt x="1853" y="245"/>
                  </a:lnTo>
                  <a:lnTo>
                    <a:pt x="1796" y="254"/>
                  </a:lnTo>
                  <a:lnTo>
                    <a:pt x="1727" y="254"/>
                  </a:lnTo>
                  <a:lnTo>
                    <a:pt x="1661" y="245"/>
                  </a:lnTo>
                  <a:lnTo>
                    <a:pt x="1592" y="227"/>
                  </a:lnTo>
                  <a:lnTo>
                    <a:pt x="1526" y="192"/>
                  </a:lnTo>
                  <a:lnTo>
                    <a:pt x="1293" y="62"/>
                  </a:lnTo>
                  <a:lnTo>
                    <a:pt x="1254" y="45"/>
                  </a:lnTo>
                  <a:lnTo>
                    <a:pt x="1227" y="45"/>
                  </a:lnTo>
                  <a:lnTo>
                    <a:pt x="1206" y="45"/>
                  </a:lnTo>
                  <a:lnTo>
                    <a:pt x="1206" y="53"/>
                  </a:lnTo>
                  <a:lnTo>
                    <a:pt x="1206" y="62"/>
                  </a:lnTo>
                  <a:lnTo>
                    <a:pt x="1216" y="70"/>
                  </a:lnTo>
                  <a:lnTo>
                    <a:pt x="1264" y="79"/>
                  </a:lnTo>
                  <a:lnTo>
                    <a:pt x="1302" y="105"/>
                  </a:lnTo>
                  <a:lnTo>
                    <a:pt x="1371" y="157"/>
                  </a:lnTo>
                  <a:lnTo>
                    <a:pt x="1410" y="210"/>
                  </a:lnTo>
                  <a:lnTo>
                    <a:pt x="1439" y="271"/>
                  </a:lnTo>
                  <a:lnTo>
                    <a:pt x="1448" y="332"/>
                  </a:lnTo>
                  <a:lnTo>
                    <a:pt x="1448" y="394"/>
                  </a:lnTo>
                  <a:lnTo>
                    <a:pt x="1419" y="473"/>
                  </a:lnTo>
                  <a:lnTo>
                    <a:pt x="1371" y="533"/>
                  </a:lnTo>
                  <a:lnTo>
                    <a:pt x="1284" y="655"/>
                  </a:lnTo>
                  <a:lnTo>
                    <a:pt x="1188" y="760"/>
                  </a:lnTo>
                  <a:lnTo>
                    <a:pt x="1158" y="830"/>
                  </a:lnTo>
                  <a:lnTo>
                    <a:pt x="1158" y="865"/>
                  </a:lnTo>
                  <a:lnTo>
                    <a:pt x="1168" y="900"/>
                  </a:lnTo>
                  <a:lnTo>
                    <a:pt x="1197" y="925"/>
                  </a:lnTo>
                  <a:lnTo>
                    <a:pt x="1216" y="943"/>
                  </a:lnTo>
                  <a:lnTo>
                    <a:pt x="1236" y="943"/>
                  </a:lnTo>
                  <a:lnTo>
                    <a:pt x="1264" y="935"/>
                  </a:lnTo>
                  <a:lnTo>
                    <a:pt x="1275" y="917"/>
                  </a:lnTo>
                  <a:lnTo>
                    <a:pt x="1275" y="908"/>
                  </a:lnTo>
                  <a:lnTo>
                    <a:pt x="1275" y="900"/>
                  </a:lnTo>
                  <a:lnTo>
                    <a:pt x="1245" y="900"/>
                  </a:lnTo>
                  <a:lnTo>
                    <a:pt x="1227" y="900"/>
                  </a:lnTo>
                  <a:lnTo>
                    <a:pt x="1216" y="892"/>
                  </a:lnTo>
                  <a:lnTo>
                    <a:pt x="1216" y="882"/>
                  </a:lnTo>
                  <a:lnTo>
                    <a:pt x="1216" y="857"/>
                  </a:lnTo>
                  <a:lnTo>
                    <a:pt x="1236" y="838"/>
                  </a:lnTo>
                  <a:lnTo>
                    <a:pt x="1254" y="838"/>
                  </a:lnTo>
                  <a:lnTo>
                    <a:pt x="1275" y="847"/>
                  </a:lnTo>
                  <a:lnTo>
                    <a:pt x="1302" y="873"/>
                  </a:lnTo>
                  <a:lnTo>
                    <a:pt x="1302" y="917"/>
                  </a:lnTo>
                  <a:lnTo>
                    <a:pt x="1293" y="925"/>
                  </a:lnTo>
                  <a:lnTo>
                    <a:pt x="1275" y="952"/>
                  </a:lnTo>
                  <a:lnTo>
                    <a:pt x="1236" y="970"/>
                  </a:lnTo>
                  <a:lnTo>
                    <a:pt x="1206" y="970"/>
                  </a:lnTo>
                  <a:lnTo>
                    <a:pt x="1188" y="970"/>
                  </a:lnTo>
                  <a:lnTo>
                    <a:pt x="1129" y="925"/>
                  </a:lnTo>
                  <a:lnTo>
                    <a:pt x="1081" y="882"/>
                  </a:lnTo>
                  <a:lnTo>
                    <a:pt x="1081" y="830"/>
                  </a:lnTo>
                  <a:lnTo>
                    <a:pt x="1090" y="803"/>
                  </a:lnTo>
                  <a:lnTo>
                    <a:pt x="1110" y="778"/>
                  </a:lnTo>
                  <a:lnTo>
                    <a:pt x="1129" y="760"/>
                  </a:lnTo>
                  <a:lnTo>
                    <a:pt x="1129" y="751"/>
                  </a:lnTo>
                  <a:lnTo>
                    <a:pt x="1110" y="743"/>
                  </a:lnTo>
                  <a:lnTo>
                    <a:pt x="1090" y="743"/>
                  </a:lnTo>
                  <a:lnTo>
                    <a:pt x="1081" y="733"/>
                  </a:lnTo>
                  <a:lnTo>
                    <a:pt x="1110" y="700"/>
                  </a:lnTo>
                  <a:lnTo>
                    <a:pt x="1140" y="681"/>
                  </a:lnTo>
                  <a:lnTo>
                    <a:pt x="1216" y="646"/>
                  </a:lnTo>
                  <a:lnTo>
                    <a:pt x="1245" y="619"/>
                  </a:lnTo>
                  <a:lnTo>
                    <a:pt x="1254" y="603"/>
                  </a:lnTo>
                  <a:lnTo>
                    <a:pt x="1254" y="576"/>
                  </a:lnTo>
                  <a:lnTo>
                    <a:pt x="1314" y="559"/>
                  </a:lnTo>
                  <a:lnTo>
                    <a:pt x="1341" y="541"/>
                  </a:lnTo>
                  <a:lnTo>
                    <a:pt x="1350" y="516"/>
                  </a:lnTo>
                  <a:lnTo>
                    <a:pt x="1350" y="473"/>
                  </a:lnTo>
                  <a:lnTo>
                    <a:pt x="1389" y="454"/>
                  </a:lnTo>
                  <a:lnTo>
                    <a:pt x="1410" y="411"/>
                  </a:lnTo>
                  <a:lnTo>
                    <a:pt x="1410" y="376"/>
                  </a:lnTo>
                  <a:lnTo>
                    <a:pt x="1389" y="349"/>
                  </a:lnTo>
                  <a:lnTo>
                    <a:pt x="1371" y="341"/>
                  </a:lnTo>
                  <a:lnTo>
                    <a:pt x="1350" y="349"/>
                  </a:lnTo>
                  <a:lnTo>
                    <a:pt x="1350" y="367"/>
                  </a:lnTo>
                  <a:lnTo>
                    <a:pt x="1371" y="384"/>
                  </a:lnTo>
                  <a:lnTo>
                    <a:pt x="1380" y="394"/>
                  </a:lnTo>
                  <a:lnTo>
                    <a:pt x="1371" y="419"/>
                  </a:lnTo>
                  <a:lnTo>
                    <a:pt x="1362" y="427"/>
                  </a:lnTo>
                  <a:lnTo>
                    <a:pt x="1350" y="437"/>
                  </a:lnTo>
                  <a:lnTo>
                    <a:pt x="1332" y="437"/>
                  </a:lnTo>
                  <a:lnTo>
                    <a:pt x="1302" y="446"/>
                  </a:lnTo>
                  <a:lnTo>
                    <a:pt x="1302" y="463"/>
                  </a:lnTo>
                  <a:lnTo>
                    <a:pt x="1293" y="454"/>
                  </a:lnTo>
                  <a:lnTo>
                    <a:pt x="1275" y="454"/>
                  </a:lnTo>
                  <a:lnTo>
                    <a:pt x="1254" y="498"/>
                  </a:lnTo>
                  <a:lnTo>
                    <a:pt x="1236" y="489"/>
                  </a:lnTo>
                  <a:lnTo>
                    <a:pt x="1236" y="473"/>
                  </a:lnTo>
                  <a:lnTo>
                    <a:pt x="1254" y="446"/>
                  </a:lnTo>
                  <a:lnTo>
                    <a:pt x="1254" y="427"/>
                  </a:lnTo>
                  <a:lnTo>
                    <a:pt x="1245" y="419"/>
                  </a:lnTo>
                  <a:lnTo>
                    <a:pt x="1216" y="427"/>
                  </a:lnTo>
                  <a:lnTo>
                    <a:pt x="1206" y="454"/>
                  </a:lnTo>
                  <a:lnTo>
                    <a:pt x="1206" y="489"/>
                  </a:lnTo>
                  <a:lnTo>
                    <a:pt x="1216" y="516"/>
                  </a:lnTo>
                  <a:lnTo>
                    <a:pt x="1236" y="533"/>
                  </a:lnTo>
                  <a:lnTo>
                    <a:pt x="1275" y="533"/>
                  </a:lnTo>
                  <a:lnTo>
                    <a:pt x="1293" y="508"/>
                  </a:lnTo>
                  <a:lnTo>
                    <a:pt x="1302" y="473"/>
                  </a:lnTo>
                  <a:lnTo>
                    <a:pt x="1314" y="489"/>
                  </a:lnTo>
                  <a:lnTo>
                    <a:pt x="1314" y="498"/>
                  </a:lnTo>
                  <a:lnTo>
                    <a:pt x="1302" y="524"/>
                  </a:lnTo>
                  <a:lnTo>
                    <a:pt x="1284" y="541"/>
                  </a:lnTo>
                  <a:lnTo>
                    <a:pt x="1254" y="551"/>
                  </a:lnTo>
                  <a:lnTo>
                    <a:pt x="1236" y="559"/>
                  </a:lnTo>
                  <a:lnTo>
                    <a:pt x="1216" y="576"/>
                  </a:lnTo>
                  <a:lnTo>
                    <a:pt x="1206" y="594"/>
                  </a:lnTo>
                  <a:lnTo>
                    <a:pt x="1197" y="611"/>
                  </a:lnTo>
                  <a:lnTo>
                    <a:pt x="1158" y="619"/>
                  </a:lnTo>
                  <a:lnTo>
                    <a:pt x="1129" y="619"/>
                  </a:lnTo>
                  <a:lnTo>
                    <a:pt x="1101" y="619"/>
                  </a:lnTo>
                  <a:lnTo>
                    <a:pt x="1081" y="603"/>
                  </a:lnTo>
                  <a:lnTo>
                    <a:pt x="1072" y="594"/>
                  </a:lnTo>
                  <a:lnTo>
                    <a:pt x="1051" y="603"/>
                  </a:lnTo>
                  <a:lnTo>
                    <a:pt x="1033" y="629"/>
                  </a:lnTo>
                  <a:lnTo>
                    <a:pt x="1003" y="646"/>
                  </a:lnTo>
                  <a:lnTo>
                    <a:pt x="955" y="646"/>
                  </a:lnTo>
                  <a:lnTo>
                    <a:pt x="916" y="646"/>
                  </a:lnTo>
                  <a:lnTo>
                    <a:pt x="898" y="619"/>
                  </a:lnTo>
                  <a:lnTo>
                    <a:pt x="878" y="594"/>
                  </a:lnTo>
                  <a:lnTo>
                    <a:pt x="889" y="551"/>
                  </a:lnTo>
                  <a:lnTo>
                    <a:pt x="898" y="533"/>
                  </a:lnTo>
                  <a:lnTo>
                    <a:pt x="898" y="516"/>
                  </a:lnTo>
                  <a:lnTo>
                    <a:pt x="878" y="516"/>
                  </a:lnTo>
                  <a:lnTo>
                    <a:pt x="868" y="508"/>
                  </a:lnTo>
                  <a:lnTo>
                    <a:pt x="830" y="508"/>
                  </a:lnTo>
                  <a:lnTo>
                    <a:pt x="791" y="463"/>
                  </a:lnTo>
                  <a:lnTo>
                    <a:pt x="781" y="446"/>
                  </a:lnTo>
                  <a:lnTo>
                    <a:pt x="781" y="411"/>
                  </a:lnTo>
                  <a:lnTo>
                    <a:pt x="802" y="384"/>
                  </a:lnTo>
                  <a:lnTo>
                    <a:pt x="830" y="367"/>
                  </a:lnTo>
                  <a:lnTo>
                    <a:pt x="859" y="359"/>
                  </a:lnTo>
                  <a:lnTo>
                    <a:pt x="878" y="349"/>
                  </a:lnTo>
                  <a:lnTo>
                    <a:pt x="859" y="306"/>
                  </a:lnTo>
                  <a:lnTo>
                    <a:pt x="859" y="281"/>
                  </a:lnTo>
                  <a:lnTo>
                    <a:pt x="868" y="262"/>
                  </a:lnTo>
                  <a:lnTo>
                    <a:pt x="878" y="237"/>
                  </a:lnTo>
                  <a:lnTo>
                    <a:pt x="889" y="219"/>
                  </a:lnTo>
                  <a:lnTo>
                    <a:pt x="937" y="192"/>
                  </a:lnTo>
                  <a:lnTo>
                    <a:pt x="964" y="192"/>
                  </a:lnTo>
                  <a:lnTo>
                    <a:pt x="985" y="202"/>
                  </a:lnTo>
                  <a:lnTo>
                    <a:pt x="1033" y="227"/>
                  </a:lnTo>
                  <a:lnTo>
                    <a:pt x="1062" y="192"/>
                  </a:lnTo>
                  <a:lnTo>
                    <a:pt x="1072" y="175"/>
                  </a:lnTo>
                  <a:lnTo>
                    <a:pt x="1101" y="167"/>
                  </a:lnTo>
                  <a:lnTo>
                    <a:pt x="1129" y="167"/>
                  </a:lnTo>
                  <a:lnTo>
                    <a:pt x="1158" y="175"/>
                  </a:lnTo>
                  <a:lnTo>
                    <a:pt x="1188" y="184"/>
                  </a:lnTo>
                  <a:lnTo>
                    <a:pt x="1206" y="210"/>
                  </a:lnTo>
                  <a:lnTo>
                    <a:pt x="1216" y="227"/>
                  </a:lnTo>
                  <a:lnTo>
                    <a:pt x="1206" y="245"/>
                  </a:lnTo>
                  <a:lnTo>
                    <a:pt x="1177" y="245"/>
                  </a:lnTo>
                  <a:lnTo>
                    <a:pt x="1149" y="254"/>
                  </a:lnTo>
                  <a:lnTo>
                    <a:pt x="1129" y="271"/>
                  </a:lnTo>
                  <a:lnTo>
                    <a:pt x="1110" y="297"/>
                  </a:lnTo>
                  <a:lnTo>
                    <a:pt x="1110" y="332"/>
                  </a:lnTo>
                  <a:lnTo>
                    <a:pt x="1129" y="367"/>
                  </a:lnTo>
                  <a:lnTo>
                    <a:pt x="1140" y="384"/>
                  </a:lnTo>
                  <a:lnTo>
                    <a:pt x="1168" y="394"/>
                  </a:lnTo>
                  <a:lnTo>
                    <a:pt x="1206" y="394"/>
                  </a:lnTo>
                  <a:lnTo>
                    <a:pt x="1236" y="384"/>
                  </a:lnTo>
                  <a:lnTo>
                    <a:pt x="1275" y="367"/>
                  </a:lnTo>
                  <a:lnTo>
                    <a:pt x="1293" y="332"/>
                  </a:lnTo>
                  <a:lnTo>
                    <a:pt x="1302" y="306"/>
                  </a:lnTo>
                  <a:lnTo>
                    <a:pt x="1302" y="262"/>
                  </a:lnTo>
                  <a:lnTo>
                    <a:pt x="1293" y="210"/>
                  </a:lnTo>
                  <a:lnTo>
                    <a:pt x="1264" y="175"/>
                  </a:lnTo>
                  <a:lnTo>
                    <a:pt x="1216" y="140"/>
                  </a:lnTo>
                  <a:lnTo>
                    <a:pt x="1168" y="105"/>
                  </a:lnTo>
                  <a:lnTo>
                    <a:pt x="1101" y="97"/>
                  </a:lnTo>
                  <a:lnTo>
                    <a:pt x="1042" y="97"/>
                  </a:lnTo>
                  <a:lnTo>
                    <a:pt x="975" y="105"/>
                  </a:lnTo>
                  <a:lnTo>
                    <a:pt x="868" y="149"/>
                  </a:lnTo>
                  <a:lnTo>
                    <a:pt x="820" y="184"/>
                  </a:lnTo>
                  <a:lnTo>
                    <a:pt x="781" y="227"/>
                  </a:lnTo>
                  <a:lnTo>
                    <a:pt x="743" y="271"/>
                  </a:lnTo>
                  <a:lnTo>
                    <a:pt x="733" y="316"/>
                  </a:lnTo>
                  <a:lnTo>
                    <a:pt x="715" y="367"/>
                  </a:lnTo>
                  <a:lnTo>
                    <a:pt x="715" y="419"/>
                  </a:lnTo>
                  <a:lnTo>
                    <a:pt x="715" y="473"/>
                  </a:lnTo>
                  <a:lnTo>
                    <a:pt x="733" y="524"/>
                  </a:lnTo>
                  <a:lnTo>
                    <a:pt x="743" y="576"/>
                  </a:lnTo>
                  <a:lnTo>
                    <a:pt x="781" y="619"/>
                  </a:lnTo>
                  <a:lnTo>
                    <a:pt x="850" y="716"/>
                  </a:lnTo>
                  <a:lnTo>
                    <a:pt x="830" y="743"/>
                  </a:lnTo>
                  <a:lnTo>
                    <a:pt x="820" y="760"/>
                  </a:lnTo>
                  <a:lnTo>
                    <a:pt x="763" y="795"/>
                  </a:lnTo>
                  <a:lnTo>
                    <a:pt x="676" y="733"/>
                  </a:lnTo>
                  <a:lnTo>
                    <a:pt x="626" y="700"/>
                  </a:lnTo>
                  <a:lnTo>
                    <a:pt x="589" y="690"/>
                  </a:lnTo>
                  <a:lnTo>
                    <a:pt x="539" y="673"/>
                  </a:lnTo>
                  <a:lnTo>
                    <a:pt x="482" y="665"/>
                  </a:lnTo>
                  <a:lnTo>
                    <a:pt x="434" y="665"/>
                  </a:lnTo>
                  <a:lnTo>
                    <a:pt x="377" y="673"/>
                  </a:lnTo>
                  <a:lnTo>
                    <a:pt x="327" y="681"/>
                  </a:lnTo>
                  <a:lnTo>
                    <a:pt x="290" y="700"/>
                  </a:lnTo>
                  <a:lnTo>
                    <a:pt x="203" y="751"/>
                  </a:lnTo>
                  <a:lnTo>
                    <a:pt x="144" y="822"/>
                  </a:lnTo>
                  <a:lnTo>
                    <a:pt x="126" y="865"/>
                  </a:lnTo>
                  <a:lnTo>
                    <a:pt x="115" y="908"/>
                  </a:lnTo>
                  <a:lnTo>
                    <a:pt x="105" y="952"/>
                  </a:lnTo>
                  <a:lnTo>
                    <a:pt x="105" y="995"/>
                  </a:lnTo>
                  <a:lnTo>
                    <a:pt x="126" y="1049"/>
                  </a:lnTo>
                  <a:lnTo>
                    <a:pt x="153" y="1092"/>
                  </a:lnTo>
                  <a:lnTo>
                    <a:pt x="183" y="1135"/>
                  </a:lnTo>
                  <a:lnTo>
                    <a:pt x="231" y="1162"/>
                  </a:lnTo>
                  <a:lnTo>
                    <a:pt x="251" y="1170"/>
                  </a:lnTo>
                  <a:lnTo>
                    <a:pt x="290" y="1179"/>
                  </a:lnTo>
                  <a:lnTo>
                    <a:pt x="318" y="1170"/>
                  </a:lnTo>
                  <a:lnTo>
                    <a:pt x="338" y="1162"/>
                  </a:lnTo>
                  <a:lnTo>
                    <a:pt x="377" y="1144"/>
                  </a:lnTo>
                  <a:lnTo>
                    <a:pt x="405" y="1100"/>
                  </a:lnTo>
                  <a:lnTo>
                    <a:pt x="416" y="1084"/>
                  </a:lnTo>
                  <a:lnTo>
                    <a:pt x="416" y="1065"/>
                  </a:lnTo>
                  <a:lnTo>
                    <a:pt x="395" y="1030"/>
                  </a:lnTo>
                  <a:lnTo>
                    <a:pt x="366" y="1003"/>
                  </a:lnTo>
                  <a:lnTo>
                    <a:pt x="327" y="1003"/>
                  </a:lnTo>
                  <a:lnTo>
                    <a:pt x="290" y="1022"/>
                  </a:lnTo>
                  <a:lnTo>
                    <a:pt x="261" y="1057"/>
                  </a:lnTo>
                  <a:lnTo>
                    <a:pt x="251" y="1084"/>
                  </a:lnTo>
                  <a:lnTo>
                    <a:pt x="213" y="1065"/>
                  </a:lnTo>
                  <a:lnTo>
                    <a:pt x="192" y="1049"/>
                  </a:lnTo>
                  <a:lnTo>
                    <a:pt x="174" y="1022"/>
                  </a:lnTo>
                  <a:lnTo>
                    <a:pt x="192" y="987"/>
                  </a:lnTo>
                  <a:lnTo>
                    <a:pt x="213" y="960"/>
                  </a:lnTo>
                  <a:lnTo>
                    <a:pt x="222" y="952"/>
                  </a:lnTo>
                  <a:lnTo>
                    <a:pt x="222" y="925"/>
                  </a:lnTo>
                  <a:lnTo>
                    <a:pt x="203" y="917"/>
                  </a:lnTo>
                  <a:lnTo>
                    <a:pt x="192" y="900"/>
                  </a:lnTo>
                  <a:lnTo>
                    <a:pt x="192" y="865"/>
                  </a:lnTo>
                  <a:lnTo>
                    <a:pt x="203" y="838"/>
                  </a:lnTo>
                  <a:lnTo>
                    <a:pt x="231" y="822"/>
                  </a:lnTo>
                  <a:lnTo>
                    <a:pt x="261" y="803"/>
                  </a:lnTo>
                  <a:lnTo>
                    <a:pt x="290" y="803"/>
                  </a:lnTo>
                  <a:lnTo>
                    <a:pt x="318" y="803"/>
                  </a:lnTo>
                  <a:lnTo>
                    <a:pt x="338" y="822"/>
                  </a:lnTo>
                  <a:lnTo>
                    <a:pt x="357" y="838"/>
                  </a:lnTo>
                  <a:lnTo>
                    <a:pt x="366" y="830"/>
                  </a:lnTo>
                  <a:lnTo>
                    <a:pt x="377" y="822"/>
                  </a:lnTo>
                  <a:lnTo>
                    <a:pt x="377" y="795"/>
                  </a:lnTo>
                  <a:lnTo>
                    <a:pt x="377" y="778"/>
                  </a:lnTo>
                  <a:lnTo>
                    <a:pt x="405" y="733"/>
                  </a:lnTo>
                  <a:lnTo>
                    <a:pt x="434" y="716"/>
                  </a:lnTo>
                  <a:lnTo>
                    <a:pt x="453" y="716"/>
                  </a:lnTo>
                  <a:lnTo>
                    <a:pt x="482" y="716"/>
                  </a:lnTo>
                  <a:lnTo>
                    <a:pt x="512" y="725"/>
                  </a:lnTo>
                  <a:lnTo>
                    <a:pt x="530" y="751"/>
                  </a:lnTo>
                  <a:lnTo>
                    <a:pt x="551" y="768"/>
                  </a:lnTo>
                  <a:lnTo>
                    <a:pt x="560" y="822"/>
                  </a:lnTo>
                  <a:lnTo>
                    <a:pt x="578" y="830"/>
                  </a:lnTo>
                  <a:lnTo>
                    <a:pt x="589" y="822"/>
                  </a:lnTo>
                  <a:lnTo>
                    <a:pt x="626" y="822"/>
                  </a:lnTo>
                  <a:lnTo>
                    <a:pt x="676" y="838"/>
                  </a:lnTo>
                  <a:lnTo>
                    <a:pt x="695" y="873"/>
                  </a:lnTo>
                  <a:lnTo>
                    <a:pt x="704" y="892"/>
                  </a:lnTo>
                  <a:lnTo>
                    <a:pt x="704" y="917"/>
                  </a:lnTo>
                  <a:lnTo>
                    <a:pt x="695" y="952"/>
                  </a:lnTo>
                  <a:lnTo>
                    <a:pt x="665" y="978"/>
                  </a:lnTo>
                  <a:lnTo>
                    <a:pt x="647" y="987"/>
                  </a:lnTo>
                  <a:lnTo>
                    <a:pt x="647" y="1003"/>
                  </a:lnTo>
                  <a:lnTo>
                    <a:pt x="676" y="1022"/>
                  </a:lnTo>
                  <a:lnTo>
                    <a:pt x="695" y="1039"/>
                  </a:lnTo>
                  <a:lnTo>
                    <a:pt x="695" y="1065"/>
                  </a:lnTo>
                  <a:lnTo>
                    <a:pt x="685" y="1100"/>
                  </a:lnTo>
                  <a:lnTo>
                    <a:pt x="665" y="1127"/>
                  </a:lnTo>
                  <a:lnTo>
                    <a:pt x="647" y="1135"/>
                  </a:lnTo>
                  <a:lnTo>
                    <a:pt x="626" y="1135"/>
                  </a:lnTo>
                  <a:lnTo>
                    <a:pt x="599" y="1144"/>
                  </a:lnTo>
                  <a:lnTo>
                    <a:pt x="589" y="1162"/>
                  </a:lnTo>
                  <a:lnTo>
                    <a:pt x="578" y="1195"/>
                  </a:lnTo>
                  <a:lnTo>
                    <a:pt x="560" y="1231"/>
                  </a:lnTo>
                  <a:lnTo>
                    <a:pt x="512" y="1241"/>
                  </a:lnTo>
                  <a:lnTo>
                    <a:pt x="473" y="1241"/>
                  </a:lnTo>
                  <a:lnTo>
                    <a:pt x="443" y="1257"/>
                  </a:lnTo>
                  <a:lnTo>
                    <a:pt x="416" y="1266"/>
                  </a:lnTo>
                  <a:lnTo>
                    <a:pt x="395" y="1257"/>
                  </a:lnTo>
                  <a:lnTo>
                    <a:pt x="377" y="1241"/>
                  </a:lnTo>
                  <a:lnTo>
                    <a:pt x="357" y="1241"/>
                  </a:lnTo>
                  <a:lnTo>
                    <a:pt x="357" y="1257"/>
                  </a:lnTo>
                  <a:lnTo>
                    <a:pt x="366" y="1274"/>
                  </a:lnTo>
                  <a:lnTo>
                    <a:pt x="395" y="1292"/>
                  </a:lnTo>
                  <a:lnTo>
                    <a:pt x="425" y="1301"/>
                  </a:lnTo>
                  <a:lnTo>
                    <a:pt x="453" y="1301"/>
                  </a:lnTo>
                  <a:lnTo>
                    <a:pt x="512" y="1266"/>
                  </a:lnTo>
                  <a:lnTo>
                    <a:pt x="530" y="1266"/>
                  </a:lnTo>
                  <a:lnTo>
                    <a:pt x="560" y="1257"/>
                  </a:lnTo>
                  <a:lnTo>
                    <a:pt x="599" y="1222"/>
                  </a:lnTo>
                  <a:lnTo>
                    <a:pt x="626" y="1179"/>
                  </a:lnTo>
                  <a:lnTo>
                    <a:pt x="685" y="1152"/>
                  </a:lnTo>
                  <a:lnTo>
                    <a:pt x="715" y="1135"/>
                  </a:lnTo>
                  <a:lnTo>
                    <a:pt x="724" y="1109"/>
                  </a:lnTo>
                  <a:lnTo>
                    <a:pt x="743" y="1039"/>
                  </a:lnTo>
                  <a:lnTo>
                    <a:pt x="763" y="1003"/>
                  </a:lnTo>
                  <a:lnTo>
                    <a:pt x="772" y="995"/>
                  </a:lnTo>
                  <a:lnTo>
                    <a:pt x="791" y="987"/>
                  </a:lnTo>
                  <a:lnTo>
                    <a:pt x="802" y="995"/>
                  </a:lnTo>
                  <a:lnTo>
                    <a:pt x="802" y="1014"/>
                  </a:lnTo>
                  <a:lnTo>
                    <a:pt x="811" y="1030"/>
                  </a:lnTo>
                  <a:lnTo>
                    <a:pt x="830" y="1039"/>
                  </a:lnTo>
                  <a:lnTo>
                    <a:pt x="889" y="1022"/>
                  </a:lnTo>
                  <a:lnTo>
                    <a:pt x="927" y="1014"/>
                  </a:lnTo>
                  <a:lnTo>
                    <a:pt x="964" y="1022"/>
                  </a:lnTo>
                  <a:lnTo>
                    <a:pt x="1014" y="1057"/>
                  </a:lnTo>
                  <a:lnTo>
                    <a:pt x="1033" y="1084"/>
                  </a:lnTo>
                  <a:lnTo>
                    <a:pt x="1051" y="1109"/>
                  </a:lnTo>
                  <a:lnTo>
                    <a:pt x="1033" y="1162"/>
                  </a:lnTo>
                  <a:lnTo>
                    <a:pt x="1023" y="1187"/>
                  </a:lnTo>
                  <a:lnTo>
                    <a:pt x="1003" y="1195"/>
                  </a:lnTo>
                  <a:lnTo>
                    <a:pt x="964" y="1206"/>
                  </a:lnTo>
                  <a:lnTo>
                    <a:pt x="955" y="1195"/>
                  </a:lnTo>
                  <a:lnTo>
                    <a:pt x="937" y="1187"/>
                  </a:lnTo>
                  <a:lnTo>
                    <a:pt x="937" y="1162"/>
                  </a:lnTo>
                  <a:lnTo>
                    <a:pt x="937" y="1144"/>
                  </a:lnTo>
                  <a:lnTo>
                    <a:pt x="946" y="1135"/>
                  </a:lnTo>
                  <a:lnTo>
                    <a:pt x="955" y="1127"/>
                  </a:lnTo>
                  <a:lnTo>
                    <a:pt x="985" y="1135"/>
                  </a:lnTo>
                  <a:lnTo>
                    <a:pt x="1003" y="1135"/>
                  </a:lnTo>
                  <a:lnTo>
                    <a:pt x="1003" y="1109"/>
                  </a:lnTo>
                  <a:lnTo>
                    <a:pt x="964" y="1084"/>
                  </a:lnTo>
                  <a:lnTo>
                    <a:pt x="927" y="1065"/>
                  </a:lnTo>
                  <a:lnTo>
                    <a:pt x="859" y="1084"/>
                  </a:lnTo>
                  <a:lnTo>
                    <a:pt x="791" y="1117"/>
                  </a:lnTo>
                  <a:lnTo>
                    <a:pt x="676" y="1206"/>
                  </a:lnTo>
                  <a:lnTo>
                    <a:pt x="560" y="1292"/>
                  </a:lnTo>
                  <a:lnTo>
                    <a:pt x="491" y="1319"/>
                  </a:lnTo>
                  <a:lnTo>
                    <a:pt x="425" y="1327"/>
                  </a:lnTo>
                  <a:lnTo>
                    <a:pt x="338" y="1327"/>
                  </a:lnTo>
                  <a:lnTo>
                    <a:pt x="251" y="1309"/>
                  </a:lnTo>
                  <a:lnTo>
                    <a:pt x="192" y="1266"/>
                  </a:lnTo>
                  <a:lnTo>
                    <a:pt x="153" y="1241"/>
                  </a:lnTo>
                  <a:lnTo>
                    <a:pt x="135" y="1206"/>
                  </a:lnTo>
                  <a:lnTo>
                    <a:pt x="105" y="1152"/>
                  </a:lnTo>
                  <a:lnTo>
                    <a:pt x="87" y="1092"/>
                  </a:lnTo>
                  <a:lnTo>
                    <a:pt x="78" y="1084"/>
                  </a:lnTo>
                  <a:lnTo>
                    <a:pt x="67" y="1084"/>
                  </a:lnTo>
                  <a:lnTo>
                    <a:pt x="57" y="1117"/>
                  </a:lnTo>
                  <a:lnTo>
                    <a:pt x="67" y="1144"/>
                  </a:lnTo>
                  <a:lnTo>
                    <a:pt x="87" y="1195"/>
                  </a:lnTo>
                  <a:lnTo>
                    <a:pt x="126" y="1274"/>
                  </a:lnTo>
                  <a:lnTo>
                    <a:pt x="174" y="1344"/>
                  </a:lnTo>
                  <a:lnTo>
                    <a:pt x="261" y="1493"/>
                  </a:lnTo>
                  <a:lnTo>
                    <a:pt x="279" y="1554"/>
                  </a:lnTo>
                  <a:lnTo>
                    <a:pt x="290" y="1615"/>
                  </a:lnTo>
                  <a:lnTo>
                    <a:pt x="279" y="1685"/>
                  </a:lnTo>
                  <a:lnTo>
                    <a:pt x="251" y="1746"/>
                  </a:lnTo>
                  <a:lnTo>
                    <a:pt x="240" y="1772"/>
                  </a:lnTo>
                  <a:lnTo>
                    <a:pt x="135" y="1877"/>
                  </a:lnTo>
                  <a:lnTo>
                    <a:pt x="105" y="1912"/>
                  </a:lnTo>
                  <a:lnTo>
                    <a:pt x="96" y="1938"/>
                  </a:lnTo>
                  <a:lnTo>
                    <a:pt x="96" y="1982"/>
                  </a:lnTo>
                  <a:lnTo>
                    <a:pt x="105" y="2017"/>
                  </a:lnTo>
                  <a:lnTo>
                    <a:pt x="126" y="2034"/>
                  </a:lnTo>
                  <a:lnTo>
                    <a:pt x="153" y="2052"/>
                  </a:lnTo>
                  <a:lnTo>
                    <a:pt x="192" y="2034"/>
                  </a:lnTo>
                  <a:lnTo>
                    <a:pt x="203" y="2025"/>
                  </a:lnTo>
                  <a:lnTo>
                    <a:pt x="213" y="2009"/>
                  </a:lnTo>
                  <a:lnTo>
                    <a:pt x="203" y="1999"/>
                  </a:lnTo>
                  <a:lnTo>
                    <a:pt x="192" y="1999"/>
                  </a:lnTo>
                  <a:lnTo>
                    <a:pt x="174" y="1999"/>
                  </a:lnTo>
                  <a:lnTo>
                    <a:pt x="153" y="1999"/>
                  </a:lnTo>
                  <a:lnTo>
                    <a:pt x="135" y="1974"/>
                  </a:lnTo>
                  <a:lnTo>
                    <a:pt x="144" y="1947"/>
                  </a:lnTo>
                  <a:lnTo>
                    <a:pt x="153" y="1938"/>
                  </a:lnTo>
                  <a:lnTo>
                    <a:pt x="174" y="1938"/>
                  </a:lnTo>
                  <a:lnTo>
                    <a:pt x="203" y="1938"/>
                  </a:lnTo>
                  <a:lnTo>
                    <a:pt x="222" y="1955"/>
                  </a:lnTo>
                  <a:lnTo>
                    <a:pt x="240" y="1990"/>
                  </a:lnTo>
                  <a:lnTo>
                    <a:pt x="240" y="2017"/>
                  </a:lnTo>
                  <a:lnTo>
                    <a:pt x="222" y="2042"/>
                  </a:lnTo>
                  <a:lnTo>
                    <a:pt x="203" y="2060"/>
                  </a:lnTo>
                  <a:lnTo>
                    <a:pt x="174" y="2069"/>
                  </a:lnTo>
                  <a:lnTo>
                    <a:pt x="135" y="2069"/>
                  </a:lnTo>
                  <a:lnTo>
                    <a:pt x="105" y="2060"/>
                  </a:lnTo>
                  <a:lnTo>
                    <a:pt x="57" y="2034"/>
                  </a:lnTo>
                  <a:lnTo>
                    <a:pt x="28" y="1990"/>
                  </a:lnTo>
                  <a:lnTo>
                    <a:pt x="19" y="1938"/>
                  </a:lnTo>
                  <a:lnTo>
                    <a:pt x="48" y="1895"/>
                  </a:lnTo>
                  <a:lnTo>
                    <a:pt x="78" y="1850"/>
                  </a:lnTo>
                  <a:lnTo>
                    <a:pt x="126" y="1817"/>
                  </a:lnTo>
                  <a:lnTo>
                    <a:pt x="174" y="1782"/>
                  </a:lnTo>
                  <a:lnTo>
                    <a:pt x="174" y="1772"/>
                  </a:lnTo>
                  <a:lnTo>
                    <a:pt x="174" y="1763"/>
                  </a:lnTo>
                  <a:lnTo>
                    <a:pt x="115" y="1772"/>
                  </a:lnTo>
                  <a:lnTo>
                    <a:pt x="87" y="1772"/>
                  </a:lnTo>
                  <a:lnTo>
                    <a:pt x="67" y="1763"/>
                  </a:lnTo>
                  <a:lnTo>
                    <a:pt x="39" y="1738"/>
                  </a:lnTo>
                  <a:lnTo>
                    <a:pt x="19" y="1711"/>
                  </a:lnTo>
                  <a:lnTo>
                    <a:pt x="0" y="1676"/>
                  </a:lnTo>
                  <a:lnTo>
                    <a:pt x="0" y="1641"/>
                  </a:lnTo>
                  <a:lnTo>
                    <a:pt x="19" y="1571"/>
                  </a:lnTo>
                  <a:lnTo>
                    <a:pt x="57" y="1519"/>
                  </a:lnTo>
                  <a:lnTo>
                    <a:pt x="87" y="1458"/>
                  </a:lnTo>
                  <a:lnTo>
                    <a:pt x="96" y="1423"/>
                  </a:lnTo>
                  <a:lnTo>
                    <a:pt x="96" y="1388"/>
                  </a:lnTo>
                  <a:lnTo>
                    <a:pt x="135" y="1441"/>
                  </a:lnTo>
                  <a:lnTo>
                    <a:pt x="164" y="1493"/>
                  </a:lnTo>
                  <a:lnTo>
                    <a:pt x="183" y="1554"/>
                  </a:lnTo>
                  <a:lnTo>
                    <a:pt x="192" y="1606"/>
                  </a:lnTo>
                  <a:lnTo>
                    <a:pt x="144" y="1598"/>
                  </a:lnTo>
                  <a:lnTo>
                    <a:pt x="115" y="1598"/>
                  </a:lnTo>
                  <a:lnTo>
                    <a:pt x="96" y="1606"/>
                  </a:lnTo>
                  <a:lnTo>
                    <a:pt x="78" y="1625"/>
                  </a:lnTo>
                  <a:lnTo>
                    <a:pt x="67" y="1650"/>
                  </a:lnTo>
                  <a:lnTo>
                    <a:pt x="67" y="1668"/>
                  </a:lnTo>
                  <a:lnTo>
                    <a:pt x="78" y="1693"/>
                  </a:lnTo>
                  <a:lnTo>
                    <a:pt x="105" y="1728"/>
                  </a:lnTo>
                  <a:lnTo>
                    <a:pt x="135" y="1746"/>
                  </a:lnTo>
                  <a:lnTo>
                    <a:pt x="164" y="1746"/>
                  </a:lnTo>
                  <a:lnTo>
                    <a:pt x="192" y="1738"/>
                  </a:lnTo>
                  <a:lnTo>
                    <a:pt x="222" y="1703"/>
                  </a:lnTo>
                  <a:lnTo>
                    <a:pt x="240" y="1668"/>
                  </a:lnTo>
                  <a:lnTo>
                    <a:pt x="251" y="1625"/>
                  </a:lnTo>
                  <a:lnTo>
                    <a:pt x="251" y="1590"/>
                  </a:lnTo>
                  <a:lnTo>
                    <a:pt x="240" y="1546"/>
                  </a:lnTo>
                  <a:lnTo>
                    <a:pt x="203" y="1466"/>
                  </a:lnTo>
                  <a:lnTo>
                    <a:pt x="174" y="1398"/>
                  </a:lnTo>
                  <a:lnTo>
                    <a:pt x="105" y="1301"/>
                  </a:lnTo>
                  <a:lnTo>
                    <a:pt x="48" y="1195"/>
                  </a:lnTo>
                  <a:lnTo>
                    <a:pt x="19" y="1084"/>
                  </a:lnTo>
                  <a:lnTo>
                    <a:pt x="9" y="970"/>
                  </a:lnTo>
                  <a:lnTo>
                    <a:pt x="19" y="900"/>
                  </a:lnTo>
                  <a:lnTo>
                    <a:pt x="48" y="838"/>
                  </a:lnTo>
                  <a:lnTo>
                    <a:pt x="87" y="778"/>
                  </a:lnTo>
                  <a:lnTo>
                    <a:pt x="135" y="733"/>
                  </a:lnTo>
                  <a:lnTo>
                    <a:pt x="222" y="681"/>
                  </a:lnTo>
                  <a:lnTo>
                    <a:pt x="222" y="673"/>
                  </a:lnTo>
                  <a:lnTo>
                    <a:pt x="213" y="665"/>
                  </a:lnTo>
                  <a:lnTo>
                    <a:pt x="192" y="665"/>
                  </a:lnTo>
                  <a:lnTo>
                    <a:pt x="164" y="665"/>
                  </a:lnTo>
                  <a:lnTo>
                    <a:pt x="135" y="665"/>
                  </a:lnTo>
                  <a:lnTo>
                    <a:pt x="96" y="655"/>
                  </a:lnTo>
                  <a:lnTo>
                    <a:pt x="57" y="629"/>
                  </a:lnTo>
                  <a:lnTo>
                    <a:pt x="28" y="594"/>
                  </a:lnTo>
                  <a:lnTo>
                    <a:pt x="19" y="559"/>
                  </a:lnTo>
                  <a:lnTo>
                    <a:pt x="0" y="498"/>
                  </a:lnTo>
                  <a:lnTo>
                    <a:pt x="9" y="481"/>
                  </a:lnTo>
                  <a:lnTo>
                    <a:pt x="28" y="454"/>
                  </a:lnTo>
                  <a:lnTo>
                    <a:pt x="48" y="427"/>
                  </a:lnTo>
                  <a:lnTo>
                    <a:pt x="78" y="411"/>
                  </a:lnTo>
                  <a:lnTo>
                    <a:pt x="144" y="394"/>
                  </a:lnTo>
                  <a:lnTo>
                    <a:pt x="203" y="402"/>
                  </a:lnTo>
                  <a:lnTo>
                    <a:pt x="240" y="427"/>
                  </a:lnTo>
                  <a:lnTo>
                    <a:pt x="261" y="473"/>
                  </a:lnTo>
                  <a:lnTo>
                    <a:pt x="251" y="516"/>
                  </a:lnTo>
                  <a:lnTo>
                    <a:pt x="231" y="551"/>
                  </a:lnTo>
                  <a:lnTo>
                    <a:pt x="222" y="508"/>
                  </a:lnTo>
                  <a:lnTo>
                    <a:pt x="222" y="489"/>
                  </a:lnTo>
                  <a:lnTo>
                    <a:pt x="203" y="473"/>
                  </a:lnTo>
                  <a:lnTo>
                    <a:pt x="192" y="463"/>
                  </a:lnTo>
                  <a:lnTo>
                    <a:pt x="174" y="463"/>
                  </a:lnTo>
                  <a:lnTo>
                    <a:pt x="135" y="473"/>
                  </a:lnTo>
                  <a:lnTo>
                    <a:pt x="105" y="498"/>
                  </a:lnTo>
                  <a:lnTo>
                    <a:pt x="96" y="533"/>
                  </a:lnTo>
                  <a:lnTo>
                    <a:pt x="115" y="568"/>
                  </a:lnTo>
                  <a:lnTo>
                    <a:pt x="135" y="594"/>
                  </a:lnTo>
                  <a:lnTo>
                    <a:pt x="192" y="611"/>
                  </a:lnTo>
                  <a:lnTo>
                    <a:pt x="240" y="619"/>
                  </a:lnTo>
                  <a:lnTo>
                    <a:pt x="347" y="619"/>
                  </a:lnTo>
                  <a:lnTo>
                    <a:pt x="453" y="611"/>
                  </a:lnTo>
                  <a:lnTo>
                    <a:pt x="503" y="619"/>
                  </a:lnTo>
                  <a:lnTo>
                    <a:pt x="551" y="629"/>
                  </a:lnTo>
                  <a:lnTo>
                    <a:pt x="665" y="690"/>
                  </a:lnTo>
                  <a:lnTo>
                    <a:pt x="763" y="751"/>
                  </a:lnTo>
                  <a:lnTo>
                    <a:pt x="781" y="743"/>
                  </a:lnTo>
                  <a:lnTo>
                    <a:pt x="791" y="725"/>
                  </a:lnTo>
                  <a:lnTo>
                    <a:pt x="743" y="646"/>
                  </a:lnTo>
                  <a:lnTo>
                    <a:pt x="695" y="568"/>
                  </a:lnTo>
                  <a:lnTo>
                    <a:pt x="676" y="473"/>
                  </a:lnTo>
                  <a:lnTo>
                    <a:pt x="665" y="384"/>
                  </a:lnTo>
                  <a:lnTo>
                    <a:pt x="656" y="227"/>
                  </a:lnTo>
                  <a:lnTo>
                    <a:pt x="647" y="192"/>
                  </a:lnTo>
                  <a:lnTo>
                    <a:pt x="626" y="167"/>
                  </a:lnTo>
                  <a:lnTo>
                    <a:pt x="608" y="132"/>
                  </a:lnTo>
                  <a:lnTo>
                    <a:pt x="560" y="124"/>
                  </a:lnTo>
                  <a:lnTo>
                    <a:pt x="530" y="124"/>
                  </a:lnTo>
                  <a:lnTo>
                    <a:pt x="491" y="140"/>
                  </a:lnTo>
                  <a:lnTo>
                    <a:pt x="473" y="167"/>
                  </a:lnTo>
                  <a:lnTo>
                    <a:pt x="473" y="192"/>
                  </a:lnTo>
                  <a:lnTo>
                    <a:pt x="473" y="210"/>
                  </a:lnTo>
                  <a:lnTo>
                    <a:pt x="491" y="227"/>
                  </a:lnTo>
                  <a:lnTo>
                    <a:pt x="530" y="245"/>
                  </a:lnTo>
                  <a:lnTo>
                    <a:pt x="589" y="227"/>
                  </a:lnTo>
                  <a:lnTo>
                    <a:pt x="578" y="254"/>
                  </a:lnTo>
                  <a:lnTo>
                    <a:pt x="551" y="271"/>
                  </a:lnTo>
                  <a:lnTo>
                    <a:pt x="530" y="281"/>
                  </a:lnTo>
                  <a:lnTo>
                    <a:pt x="512" y="281"/>
                  </a:lnTo>
                  <a:lnTo>
                    <a:pt x="453" y="271"/>
                  </a:lnTo>
                  <a:lnTo>
                    <a:pt x="425" y="237"/>
                  </a:lnTo>
                  <a:lnTo>
                    <a:pt x="405" y="192"/>
                  </a:lnTo>
                  <a:lnTo>
                    <a:pt x="405" y="149"/>
                  </a:lnTo>
                  <a:lnTo>
                    <a:pt x="425" y="105"/>
                  </a:lnTo>
                  <a:lnTo>
                    <a:pt x="453" y="79"/>
                  </a:lnTo>
                  <a:lnTo>
                    <a:pt x="491" y="45"/>
                  </a:lnTo>
                  <a:lnTo>
                    <a:pt x="530" y="35"/>
                  </a:lnTo>
                  <a:lnTo>
                    <a:pt x="578" y="27"/>
                  </a:lnTo>
                  <a:lnTo>
                    <a:pt x="617" y="35"/>
                  </a:lnTo>
                  <a:lnTo>
                    <a:pt x="665" y="53"/>
                  </a:lnTo>
                  <a:lnTo>
                    <a:pt x="695" y="89"/>
                  </a:lnTo>
                  <a:lnTo>
                    <a:pt x="715" y="124"/>
                  </a:lnTo>
                  <a:lnTo>
                    <a:pt x="715" y="149"/>
                  </a:lnTo>
                  <a:lnTo>
                    <a:pt x="715" y="184"/>
                  </a:lnTo>
                  <a:lnTo>
                    <a:pt x="695" y="227"/>
                  </a:lnTo>
                  <a:lnTo>
                    <a:pt x="704" y="245"/>
                  </a:lnTo>
                  <a:lnTo>
                    <a:pt x="715" y="245"/>
                  </a:lnTo>
                  <a:lnTo>
                    <a:pt x="733" y="227"/>
                  </a:lnTo>
                  <a:lnTo>
                    <a:pt x="743" y="202"/>
                  </a:lnTo>
                  <a:lnTo>
                    <a:pt x="763" y="175"/>
                  </a:lnTo>
                  <a:lnTo>
                    <a:pt x="772" y="149"/>
                  </a:lnTo>
                  <a:lnTo>
                    <a:pt x="820" y="105"/>
                  </a:lnTo>
                  <a:lnTo>
                    <a:pt x="868" y="79"/>
                  </a:lnTo>
                  <a:lnTo>
                    <a:pt x="916" y="53"/>
                  </a:lnTo>
                  <a:lnTo>
                    <a:pt x="964" y="35"/>
                  </a:lnTo>
                  <a:lnTo>
                    <a:pt x="1014" y="18"/>
                  </a:lnTo>
                  <a:lnTo>
                    <a:pt x="1081" y="10"/>
                  </a:lnTo>
                  <a:lnTo>
                    <a:pt x="1129" y="10"/>
                  </a:lnTo>
                  <a:lnTo>
                    <a:pt x="1197" y="18"/>
                  </a:lnTo>
                  <a:lnTo>
                    <a:pt x="1350" y="70"/>
                  </a:lnTo>
                  <a:lnTo>
                    <a:pt x="1506" y="132"/>
                  </a:lnTo>
                  <a:lnTo>
                    <a:pt x="1652" y="210"/>
                  </a:lnTo>
                  <a:lnTo>
                    <a:pt x="1727" y="227"/>
                  </a:lnTo>
                  <a:lnTo>
                    <a:pt x="1775" y="227"/>
                  </a:lnTo>
                  <a:lnTo>
                    <a:pt x="1825" y="210"/>
                  </a:lnTo>
                  <a:lnTo>
                    <a:pt x="1864" y="184"/>
                  </a:lnTo>
                  <a:lnTo>
                    <a:pt x="1873" y="157"/>
                  </a:lnTo>
                  <a:lnTo>
                    <a:pt x="1873" y="132"/>
                  </a:lnTo>
                  <a:lnTo>
                    <a:pt x="1864" y="97"/>
                  </a:lnTo>
                  <a:lnTo>
                    <a:pt x="1853" y="89"/>
                  </a:lnTo>
                  <a:lnTo>
                    <a:pt x="1834" y="79"/>
                  </a:lnTo>
                  <a:lnTo>
                    <a:pt x="1814" y="70"/>
                  </a:lnTo>
                  <a:lnTo>
                    <a:pt x="1796" y="70"/>
                  </a:lnTo>
                  <a:lnTo>
                    <a:pt x="1748" y="89"/>
                  </a:lnTo>
                  <a:lnTo>
                    <a:pt x="1738" y="105"/>
                  </a:lnTo>
                  <a:lnTo>
                    <a:pt x="1727" y="124"/>
                  </a:lnTo>
                  <a:lnTo>
                    <a:pt x="1727" y="157"/>
                  </a:lnTo>
                  <a:lnTo>
                    <a:pt x="1738" y="175"/>
                  </a:lnTo>
                  <a:lnTo>
                    <a:pt x="1679" y="167"/>
                  </a:lnTo>
                  <a:lnTo>
                    <a:pt x="1613" y="149"/>
                  </a:lnTo>
                  <a:lnTo>
                    <a:pt x="1506" y="89"/>
                  </a:lnTo>
                  <a:lnTo>
                    <a:pt x="1544" y="89"/>
                  </a:lnTo>
                  <a:lnTo>
                    <a:pt x="1574" y="79"/>
                  </a:lnTo>
                  <a:lnTo>
                    <a:pt x="1640" y="53"/>
                  </a:lnTo>
                  <a:lnTo>
                    <a:pt x="1709" y="27"/>
                  </a:lnTo>
                  <a:lnTo>
                    <a:pt x="1786" y="0"/>
                  </a:lnTo>
                  <a:lnTo>
                    <a:pt x="1814" y="10"/>
                  </a:lnTo>
                  <a:lnTo>
                    <a:pt x="1844" y="10"/>
                  </a:lnTo>
                  <a:lnTo>
                    <a:pt x="1892" y="4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50" name="Freeform 222"/>
            <p:cNvSpPr>
              <a:spLocks/>
            </p:cNvSpPr>
            <p:nvPr/>
          </p:nvSpPr>
          <p:spPr bwMode="auto">
            <a:xfrm>
              <a:off x="2486" y="1292"/>
              <a:ext cx="1048" cy="441"/>
            </a:xfrm>
            <a:custGeom>
              <a:avLst/>
              <a:gdLst>
                <a:gd name="T0" fmla="*/ 486 w 2223"/>
                <a:gd name="T1" fmla="*/ 2 h 795"/>
                <a:gd name="T2" fmla="*/ 494 w 2223"/>
                <a:gd name="T3" fmla="*/ 11 h 795"/>
                <a:gd name="T4" fmla="*/ 438 w 2223"/>
                <a:gd name="T5" fmla="*/ 11 h 795"/>
                <a:gd name="T6" fmla="*/ 262 w 2223"/>
                <a:gd name="T7" fmla="*/ 11 h 795"/>
                <a:gd name="T8" fmla="*/ 236 w 2223"/>
                <a:gd name="T9" fmla="*/ 11 h 795"/>
                <a:gd name="T10" fmla="*/ 234 w 2223"/>
                <a:gd name="T11" fmla="*/ 16 h 795"/>
                <a:gd name="T12" fmla="*/ 234 w 2223"/>
                <a:gd name="T13" fmla="*/ 72 h 795"/>
                <a:gd name="T14" fmla="*/ 232 w 2223"/>
                <a:gd name="T15" fmla="*/ 75 h 795"/>
                <a:gd name="T16" fmla="*/ 180 w 2223"/>
                <a:gd name="T17" fmla="*/ 75 h 795"/>
                <a:gd name="T18" fmla="*/ 155 w 2223"/>
                <a:gd name="T19" fmla="*/ 80 h 795"/>
                <a:gd name="T20" fmla="*/ 131 w 2223"/>
                <a:gd name="T21" fmla="*/ 86 h 795"/>
                <a:gd name="T22" fmla="*/ 107 w 2223"/>
                <a:gd name="T23" fmla="*/ 94 h 795"/>
                <a:gd name="T24" fmla="*/ 86 w 2223"/>
                <a:gd name="T25" fmla="*/ 108 h 795"/>
                <a:gd name="T26" fmla="*/ 65 w 2223"/>
                <a:gd name="T27" fmla="*/ 123 h 795"/>
                <a:gd name="T28" fmla="*/ 45 w 2223"/>
                <a:gd name="T29" fmla="*/ 145 h 795"/>
                <a:gd name="T30" fmla="*/ 31 w 2223"/>
                <a:gd name="T31" fmla="*/ 169 h 795"/>
                <a:gd name="T32" fmla="*/ 19 w 2223"/>
                <a:gd name="T33" fmla="*/ 193 h 795"/>
                <a:gd name="T34" fmla="*/ 3 w 2223"/>
                <a:gd name="T35" fmla="*/ 245 h 795"/>
                <a:gd name="T36" fmla="*/ 0 w 2223"/>
                <a:gd name="T37" fmla="*/ 239 h 795"/>
                <a:gd name="T38" fmla="*/ 0 w 2223"/>
                <a:gd name="T39" fmla="*/ 231 h 795"/>
                <a:gd name="T40" fmla="*/ 3 w 2223"/>
                <a:gd name="T41" fmla="*/ 217 h 795"/>
                <a:gd name="T42" fmla="*/ 8 w 2223"/>
                <a:gd name="T43" fmla="*/ 196 h 795"/>
                <a:gd name="T44" fmla="*/ 19 w 2223"/>
                <a:gd name="T45" fmla="*/ 175 h 795"/>
                <a:gd name="T46" fmla="*/ 31 w 2223"/>
                <a:gd name="T47" fmla="*/ 153 h 795"/>
                <a:gd name="T48" fmla="*/ 43 w 2223"/>
                <a:gd name="T49" fmla="*/ 134 h 795"/>
                <a:gd name="T50" fmla="*/ 58 w 2223"/>
                <a:gd name="T51" fmla="*/ 118 h 795"/>
                <a:gd name="T52" fmla="*/ 75 w 2223"/>
                <a:gd name="T53" fmla="*/ 105 h 795"/>
                <a:gd name="T54" fmla="*/ 92 w 2223"/>
                <a:gd name="T55" fmla="*/ 92 h 795"/>
                <a:gd name="T56" fmla="*/ 110 w 2223"/>
                <a:gd name="T57" fmla="*/ 83 h 795"/>
                <a:gd name="T58" fmla="*/ 144 w 2223"/>
                <a:gd name="T59" fmla="*/ 72 h 795"/>
                <a:gd name="T60" fmla="*/ 159 w 2223"/>
                <a:gd name="T61" fmla="*/ 70 h 795"/>
                <a:gd name="T62" fmla="*/ 176 w 2223"/>
                <a:gd name="T63" fmla="*/ 67 h 795"/>
                <a:gd name="T64" fmla="*/ 223 w 2223"/>
                <a:gd name="T65" fmla="*/ 64 h 795"/>
                <a:gd name="T66" fmla="*/ 226 w 2223"/>
                <a:gd name="T67" fmla="*/ 59 h 795"/>
                <a:gd name="T68" fmla="*/ 226 w 2223"/>
                <a:gd name="T69" fmla="*/ 0 h 795"/>
                <a:gd name="T70" fmla="*/ 486 w 2223"/>
                <a:gd name="T71" fmla="*/ 2 h 79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223"/>
                <a:gd name="T109" fmla="*/ 0 h 795"/>
                <a:gd name="T110" fmla="*/ 2223 w 2223"/>
                <a:gd name="T111" fmla="*/ 795 h 79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223" h="795">
                  <a:moveTo>
                    <a:pt x="2184" y="8"/>
                  </a:moveTo>
                  <a:lnTo>
                    <a:pt x="2223" y="35"/>
                  </a:lnTo>
                  <a:lnTo>
                    <a:pt x="1972" y="35"/>
                  </a:lnTo>
                  <a:lnTo>
                    <a:pt x="1179" y="35"/>
                  </a:lnTo>
                  <a:lnTo>
                    <a:pt x="1063" y="35"/>
                  </a:lnTo>
                  <a:lnTo>
                    <a:pt x="1053" y="52"/>
                  </a:lnTo>
                  <a:lnTo>
                    <a:pt x="1053" y="235"/>
                  </a:lnTo>
                  <a:lnTo>
                    <a:pt x="1044" y="244"/>
                  </a:lnTo>
                  <a:lnTo>
                    <a:pt x="811" y="244"/>
                  </a:lnTo>
                  <a:lnTo>
                    <a:pt x="697" y="262"/>
                  </a:lnTo>
                  <a:lnTo>
                    <a:pt x="590" y="279"/>
                  </a:lnTo>
                  <a:lnTo>
                    <a:pt x="484" y="305"/>
                  </a:lnTo>
                  <a:lnTo>
                    <a:pt x="387" y="349"/>
                  </a:lnTo>
                  <a:lnTo>
                    <a:pt x="290" y="400"/>
                  </a:lnTo>
                  <a:lnTo>
                    <a:pt x="204" y="471"/>
                  </a:lnTo>
                  <a:lnTo>
                    <a:pt x="137" y="549"/>
                  </a:lnTo>
                  <a:lnTo>
                    <a:pt x="87" y="628"/>
                  </a:lnTo>
                  <a:lnTo>
                    <a:pt x="12" y="795"/>
                  </a:lnTo>
                  <a:lnTo>
                    <a:pt x="0" y="776"/>
                  </a:lnTo>
                  <a:lnTo>
                    <a:pt x="0" y="751"/>
                  </a:lnTo>
                  <a:lnTo>
                    <a:pt x="12" y="706"/>
                  </a:lnTo>
                  <a:lnTo>
                    <a:pt x="39" y="638"/>
                  </a:lnTo>
                  <a:lnTo>
                    <a:pt x="87" y="567"/>
                  </a:lnTo>
                  <a:lnTo>
                    <a:pt x="137" y="497"/>
                  </a:lnTo>
                  <a:lnTo>
                    <a:pt x="194" y="436"/>
                  </a:lnTo>
                  <a:lnTo>
                    <a:pt x="261" y="384"/>
                  </a:lnTo>
                  <a:lnTo>
                    <a:pt x="338" y="340"/>
                  </a:lnTo>
                  <a:lnTo>
                    <a:pt x="416" y="297"/>
                  </a:lnTo>
                  <a:lnTo>
                    <a:pt x="494" y="270"/>
                  </a:lnTo>
                  <a:lnTo>
                    <a:pt x="649" y="235"/>
                  </a:lnTo>
                  <a:lnTo>
                    <a:pt x="715" y="227"/>
                  </a:lnTo>
                  <a:lnTo>
                    <a:pt x="793" y="218"/>
                  </a:lnTo>
                  <a:lnTo>
                    <a:pt x="1005" y="210"/>
                  </a:lnTo>
                  <a:lnTo>
                    <a:pt x="1015" y="192"/>
                  </a:lnTo>
                  <a:lnTo>
                    <a:pt x="1015" y="0"/>
                  </a:lnTo>
                  <a:lnTo>
                    <a:pt x="2184" y="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51" name="Freeform 223"/>
            <p:cNvSpPr>
              <a:spLocks/>
            </p:cNvSpPr>
            <p:nvPr/>
          </p:nvSpPr>
          <p:spPr bwMode="auto">
            <a:xfrm>
              <a:off x="1808" y="1311"/>
              <a:ext cx="23" cy="5"/>
            </a:xfrm>
            <a:custGeom>
              <a:avLst/>
              <a:gdLst>
                <a:gd name="T0" fmla="*/ 11 w 48"/>
                <a:gd name="T1" fmla="*/ 0 h 8"/>
                <a:gd name="T2" fmla="*/ 4 w 48"/>
                <a:gd name="T3" fmla="*/ 3 h 8"/>
                <a:gd name="T4" fmla="*/ 0 w 48"/>
                <a:gd name="T5" fmla="*/ 3 h 8"/>
                <a:gd name="T6" fmla="*/ 2 w 48"/>
                <a:gd name="T7" fmla="*/ 0 h 8"/>
                <a:gd name="T8" fmla="*/ 4 w 48"/>
                <a:gd name="T9" fmla="*/ 0 h 8"/>
                <a:gd name="T10" fmla="*/ 11 w 48"/>
                <a:gd name="T11" fmla="*/ 0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8"/>
                <a:gd name="T19" fmla="*/ 0 h 8"/>
                <a:gd name="T20" fmla="*/ 48 w 48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8" h="8">
                  <a:moveTo>
                    <a:pt x="48" y="0"/>
                  </a:moveTo>
                  <a:lnTo>
                    <a:pt x="19" y="8"/>
                  </a:lnTo>
                  <a:lnTo>
                    <a:pt x="0" y="8"/>
                  </a:lnTo>
                  <a:lnTo>
                    <a:pt x="9" y="0"/>
                  </a:lnTo>
                  <a:lnTo>
                    <a:pt x="19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52" name="Freeform 224"/>
            <p:cNvSpPr>
              <a:spLocks/>
            </p:cNvSpPr>
            <p:nvPr/>
          </p:nvSpPr>
          <p:spPr bwMode="auto">
            <a:xfrm>
              <a:off x="2499" y="1327"/>
              <a:ext cx="1080" cy="551"/>
            </a:xfrm>
            <a:custGeom>
              <a:avLst/>
              <a:gdLst>
                <a:gd name="T0" fmla="*/ 510 w 2289"/>
                <a:gd name="T1" fmla="*/ 5 h 995"/>
                <a:gd name="T2" fmla="*/ 503 w 2289"/>
                <a:gd name="T3" fmla="*/ 16 h 995"/>
                <a:gd name="T4" fmla="*/ 479 w 2289"/>
                <a:gd name="T5" fmla="*/ 18 h 995"/>
                <a:gd name="T6" fmla="*/ 254 w 2289"/>
                <a:gd name="T7" fmla="*/ 18 h 995"/>
                <a:gd name="T8" fmla="*/ 252 w 2289"/>
                <a:gd name="T9" fmla="*/ 21 h 995"/>
                <a:gd name="T10" fmla="*/ 249 w 2289"/>
                <a:gd name="T11" fmla="*/ 85 h 995"/>
                <a:gd name="T12" fmla="*/ 193 w 2289"/>
                <a:gd name="T13" fmla="*/ 85 h 995"/>
                <a:gd name="T14" fmla="*/ 168 w 2289"/>
                <a:gd name="T15" fmla="*/ 90 h 995"/>
                <a:gd name="T16" fmla="*/ 142 w 2289"/>
                <a:gd name="T17" fmla="*/ 94 h 995"/>
                <a:gd name="T18" fmla="*/ 116 w 2289"/>
                <a:gd name="T19" fmla="*/ 101 h 995"/>
                <a:gd name="T20" fmla="*/ 92 w 2289"/>
                <a:gd name="T21" fmla="*/ 115 h 995"/>
                <a:gd name="T22" fmla="*/ 71 w 2289"/>
                <a:gd name="T23" fmla="*/ 131 h 995"/>
                <a:gd name="T24" fmla="*/ 63 w 2289"/>
                <a:gd name="T25" fmla="*/ 144 h 995"/>
                <a:gd name="T26" fmla="*/ 51 w 2289"/>
                <a:gd name="T27" fmla="*/ 158 h 995"/>
                <a:gd name="T28" fmla="*/ 43 w 2289"/>
                <a:gd name="T29" fmla="*/ 173 h 995"/>
                <a:gd name="T30" fmla="*/ 34 w 2289"/>
                <a:gd name="T31" fmla="*/ 192 h 995"/>
                <a:gd name="T32" fmla="*/ 28 w 2289"/>
                <a:gd name="T33" fmla="*/ 208 h 995"/>
                <a:gd name="T34" fmla="*/ 24 w 2289"/>
                <a:gd name="T35" fmla="*/ 227 h 995"/>
                <a:gd name="T36" fmla="*/ 17 w 2289"/>
                <a:gd name="T37" fmla="*/ 267 h 995"/>
                <a:gd name="T38" fmla="*/ 13 w 2289"/>
                <a:gd name="T39" fmla="*/ 305 h 995"/>
                <a:gd name="T40" fmla="*/ 4 w 2289"/>
                <a:gd name="T41" fmla="*/ 305 h 995"/>
                <a:gd name="T42" fmla="*/ 2 w 2289"/>
                <a:gd name="T43" fmla="*/ 302 h 995"/>
                <a:gd name="T44" fmla="*/ 0 w 2289"/>
                <a:gd name="T45" fmla="*/ 280 h 995"/>
                <a:gd name="T46" fmla="*/ 0 w 2289"/>
                <a:gd name="T47" fmla="*/ 262 h 995"/>
                <a:gd name="T48" fmla="*/ 2 w 2289"/>
                <a:gd name="T49" fmla="*/ 243 h 995"/>
                <a:gd name="T50" fmla="*/ 7 w 2289"/>
                <a:gd name="T51" fmla="*/ 222 h 995"/>
                <a:gd name="T52" fmla="*/ 17 w 2289"/>
                <a:gd name="T53" fmla="*/ 184 h 995"/>
                <a:gd name="T54" fmla="*/ 32 w 2289"/>
                <a:gd name="T55" fmla="*/ 150 h 995"/>
                <a:gd name="T56" fmla="*/ 47 w 2289"/>
                <a:gd name="T57" fmla="*/ 128 h 995"/>
                <a:gd name="T58" fmla="*/ 65 w 2289"/>
                <a:gd name="T59" fmla="*/ 112 h 995"/>
                <a:gd name="T60" fmla="*/ 82 w 2289"/>
                <a:gd name="T61" fmla="*/ 96 h 995"/>
                <a:gd name="T62" fmla="*/ 101 w 2289"/>
                <a:gd name="T63" fmla="*/ 85 h 995"/>
                <a:gd name="T64" fmla="*/ 120 w 2289"/>
                <a:gd name="T65" fmla="*/ 75 h 995"/>
                <a:gd name="T66" fmla="*/ 142 w 2289"/>
                <a:gd name="T67" fmla="*/ 70 h 995"/>
                <a:gd name="T68" fmla="*/ 163 w 2289"/>
                <a:gd name="T69" fmla="*/ 66 h 995"/>
                <a:gd name="T70" fmla="*/ 185 w 2289"/>
                <a:gd name="T71" fmla="*/ 66 h 995"/>
                <a:gd name="T72" fmla="*/ 209 w 2289"/>
                <a:gd name="T73" fmla="*/ 66 h 995"/>
                <a:gd name="T74" fmla="*/ 233 w 2289"/>
                <a:gd name="T75" fmla="*/ 66 h 995"/>
                <a:gd name="T76" fmla="*/ 234 w 2289"/>
                <a:gd name="T77" fmla="*/ 66 h 995"/>
                <a:gd name="T78" fmla="*/ 236 w 2289"/>
                <a:gd name="T79" fmla="*/ 0 h 995"/>
                <a:gd name="T80" fmla="*/ 238 w 2289"/>
                <a:gd name="T81" fmla="*/ 0 h 995"/>
                <a:gd name="T82" fmla="*/ 503 w 2289"/>
                <a:gd name="T83" fmla="*/ 2 h 995"/>
                <a:gd name="T84" fmla="*/ 510 w 2289"/>
                <a:gd name="T85" fmla="*/ 5 h 99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289"/>
                <a:gd name="T130" fmla="*/ 0 h 995"/>
                <a:gd name="T131" fmla="*/ 2289 w 2289"/>
                <a:gd name="T132" fmla="*/ 995 h 99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289" h="995">
                  <a:moveTo>
                    <a:pt x="2289" y="16"/>
                  </a:moveTo>
                  <a:lnTo>
                    <a:pt x="2259" y="51"/>
                  </a:lnTo>
                  <a:lnTo>
                    <a:pt x="2154" y="60"/>
                  </a:lnTo>
                  <a:lnTo>
                    <a:pt x="1140" y="60"/>
                  </a:lnTo>
                  <a:lnTo>
                    <a:pt x="1131" y="68"/>
                  </a:lnTo>
                  <a:lnTo>
                    <a:pt x="1119" y="278"/>
                  </a:lnTo>
                  <a:lnTo>
                    <a:pt x="868" y="278"/>
                  </a:lnTo>
                  <a:lnTo>
                    <a:pt x="754" y="295"/>
                  </a:lnTo>
                  <a:lnTo>
                    <a:pt x="637" y="305"/>
                  </a:lnTo>
                  <a:lnTo>
                    <a:pt x="521" y="330"/>
                  </a:lnTo>
                  <a:lnTo>
                    <a:pt x="416" y="374"/>
                  </a:lnTo>
                  <a:lnTo>
                    <a:pt x="320" y="427"/>
                  </a:lnTo>
                  <a:lnTo>
                    <a:pt x="281" y="470"/>
                  </a:lnTo>
                  <a:lnTo>
                    <a:pt x="231" y="514"/>
                  </a:lnTo>
                  <a:lnTo>
                    <a:pt x="194" y="566"/>
                  </a:lnTo>
                  <a:lnTo>
                    <a:pt x="155" y="627"/>
                  </a:lnTo>
                  <a:lnTo>
                    <a:pt x="126" y="679"/>
                  </a:lnTo>
                  <a:lnTo>
                    <a:pt x="107" y="741"/>
                  </a:lnTo>
                  <a:lnTo>
                    <a:pt x="78" y="871"/>
                  </a:lnTo>
                  <a:lnTo>
                    <a:pt x="57" y="995"/>
                  </a:lnTo>
                  <a:lnTo>
                    <a:pt x="18" y="995"/>
                  </a:lnTo>
                  <a:lnTo>
                    <a:pt x="9" y="985"/>
                  </a:lnTo>
                  <a:lnTo>
                    <a:pt x="0" y="914"/>
                  </a:lnTo>
                  <a:lnTo>
                    <a:pt x="0" y="854"/>
                  </a:lnTo>
                  <a:lnTo>
                    <a:pt x="9" y="793"/>
                  </a:lnTo>
                  <a:lnTo>
                    <a:pt x="30" y="722"/>
                  </a:lnTo>
                  <a:lnTo>
                    <a:pt x="78" y="601"/>
                  </a:lnTo>
                  <a:lnTo>
                    <a:pt x="144" y="487"/>
                  </a:lnTo>
                  <a:lnTo>
                    <a:pt x="212" y="419"/>
                  </a:lnTo>
                  <a:lnTo>
                    <a:pt x="290" y="365"/>
                  </a:lnTo>
                  <a:lnTo>
                    <a:pt x="368" y="313"/>
                  </a:lnTo>
                  <a:lnTo>
                    <a:pt x="454" y="278"/>
                  </a:lnTo>
                  <a:lnTo>
                    <a:pt x="541" y="243"/>
                  </a:lnTo>
                  <a:lnTo>
                    <a:pt x="637" y="227"/>
                  </a:lnTo>
                  <a:lnTo>
                    <a:pt x="733" y="217"/>
                  </a:lnTo>
                  <a:lnTo>
                    <a:pt x="831" y="217"/>
                  </a:lnTo>
                  <a:lnTo>
                    <a:pt x="937" y="217"/>
                  </a:lnTo>
                  <a:lnTo>
                    <a:pt x="1044" y="217"/>
                  </a:lnTo>
                  <a:lnTo>
                    <a:pt x="1053" y="217"/>
                  </a:lnTo>
                  <a:lnTo>
                    <a:pt x="1062" y="0"/>
                  </a:lnTo>
                  <a:lnTo>
                    <a:pt x="1071" y="0"/>
                  </a:lnTo>
                  <a:lnTo>
                    <a:pt x="2259" y="8"/>
                  </a:lnTo>
                  <a:lnTo>
                    <a:pt x="2289" y="1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53" name="Freeform 225"/>
            <p:cNvSpPr>
              <a:spLocks/>
            </p:cNvSpPr>
            <p:nvPr/>
          </p:nvSpPr>
          <p:spPr bwMode="auto">
            <a:xfrm>
              <a:off x="1749" y="1348"/>
              <a:ext cx="33" cy="161"/>
            </a:xfrm>
            <a:custGeom>
              <a:avLst/>
              <a:gdLst>
                <a:gd name="T0" fmla="*/ 4 w 66"/>
                <a:gd name="T1" fmla="*/ 22 h 287"/>
                <a:gd name="T2" fmla="*/ 2 w 66"/>
                <a:gd name="T3" fmla="*/ 41 h 287"/>
                <a:gd name="T4" fmla="*/ 7 w 66"/>
                <a:gd name="T5" fmla="*/ 55 h 287"/>
                <a:gd name="T6" fmla="*/ 9 w 66"/>
                <a:gd name="T7" fmla="*/ 71 h 287"/>
                <a:gd name="T8" fmla="*/ 17 w 66"/>
                <a:gd name="T9" fmla="*/ 88 h 287"/>
                <a:gd name="T10" fmla="*/ 14 w 66"/>
                <a:gd name="T11" fmla="*/ 90 h 287"/>
                <a:gd name="T12" fmla="*/ 4 w 66"/>
                <a:gd name="T13" fmla="*/ 71 h 287"/>
                <a:gd name="T14" fmla="*/ 0 w 66"/>
                <a:gd name="T15" fmla="*/ 52 h 287"/>
                <a:gd name="T16" fmla="*/ 0 w 66"/>
                <a:gd name="T17" fmla="*/ 30 h 287"/>
                <a:gd name="T18" fmla="*/ 2 w 66"/>
                <a:gd name="T19" fmla="*/ 8 h 287"/>
                <a:gd name="T20" fmla="*/ 7 w 66"/>
                <a:gd name="T21" fmla="*/ 0 h 287"/>
                <a:gd name="T22" fmla="*/ 7 w 66"/>
                <a:gd name="T23" fmla="*/ 6 h 287"/>
                <a:gd name="T24" fmla="*/ 7 w 66"/>
                <a:gd name="T25" fmla="*/ 11 h 287"/>
                <a:gd name="T26" fmla="*/ 4 w 66"/>
                <a:gd name="T27" fmla="*/ 22 h 28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6"/>
                <a:gd name="T43" fmla="*/ 0 h 287"/>
                <a:gd name="T44" fmla="*/ 66 w 66"/>
                <a:gd name="T45" fmla="*/ 287 h 28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6" h="287">
                  <a:moveTo>
                    <a:pt x="18" y="70"/>
                  </a:moveTo>
                  <a:lnTo>
                    <a:pt x="9" y="130"/>
                  </a:lnTo>
                  <a:lnTo>
                    <a:pt x="27" y="174"/>
                  </a:lnTo>
                  <a:lnTo>
                    <a:pt x="38" y="227"/>
                  </a:lnTo>
                  <a:lnTo>
                    <a:pt x="66" y="279"/>
                  </a:lnTo>
                  <a:lnTo>
                    <a:pt x="57" y="287"/>
                  </a:lnTo>
                  <a:lnTo>
                    <a:pt x="18" y="227"/>
                  </a:lnTo>
                  <a:lnTo>
                    <a:pt x="0" y="165"/>
                  </a:lnTo>
                  <a:lnTo>
                    <a:pt x="0" y="95"/>
                  </a:lnTo>
                  <a:lnTo>
                    <a:pt x="9" y="25"/>
                  </a:lnTo>
                  <a:lnTo>
                    <a:pt x="27" y="0"/>
                  </a:lnTo>
                  <a:lnTo>
                    <a:pt x="27" y="17"/>
                  </a:lnTo>
                  <a:lnTo>
                    <a:pt x="27" y="35"/>
                  </a:lnTo>
                  <a:lnTo>
                    <a:pt x="18" y="7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54" name="Freeform 226"/>
            <p:cNvSpPr>
              <a:spLocks/>
            </p:cNvSpPr>
            <p:nvPr/>
          </p:nvSpPr>
          <p:spPr bwMode="auto">
            <a:xfrm>
              <a:off x="1922" y="1355"/>
              <a:ext cx="278" cy="285"/>
            </a:xfrm>
            <a:custGeom>
              <a:avLst/>
              <a:gdLst>
                <a:gd name="T0" fmla="*/ 39 w 590"/>
                <a:gd name="T1" fmla="*/ 16 h 515"/>
                <a:gd name="T2" fmla="*/ 33 w 590"/>
                <a:gd name="T3" fmla="*/ 19 h 515"/>
                <a:gd name="T4" fmla="*/ 33 w 590"/>
                <a:gd name="T5" fmla="*/ 24 h 515"/>
                <a:gd name="T6" fmla="*/ 54 w 590"/>
                <a:gd name="T7" fmla="*/ 48 h 515"/>
                <a:gd name="T8" fmla="*/ 52 w 590"/>
                <a:gd name="T9" fmla="*/ 56 h 515"/>
                <a:gd name="T10" fmla="*/ 39 w 590"/>
                <a:gd name="T11" fmla="*/ 59 h 515"/>
                <a:gd name="T12" fmla="*/ 22 w 590"/>
                <a:gd name="T13" fmla="*/ 38 h 515"/>
                <a:gd name="T14" fmla="*/ 17 w 590"/>
                <a:gd name="T15" fmla="*/ 43 h 515"/>
                <a:gd name="T16" fmla="*/ 33 w 590"/>
                <a:gd name="T17" fmla="*/ 75 h 515"/>
                <a:gd name="T18" fmla="*/ 52 w 590"/>
                <a:gd name="T19" fmla="*/ 78 h 515"/>
                <a:gd name="T20" fmla="*/ 65 w 590"/>
                <a:gd name="T21" fmla="*/ 70 h 515"/>
                <a:gd name="T22" fmla="*/ 66 w 590"/>
                <a:gd name="T23" fmla="*/ 51 h 515"/>
                <a:gd name="T24" fmla="*/ 45 w 590"/>
                <a:gd name="T25" fmla="*/ 19 h 515"/>
                <a:gd name="T26" fmla="*/ 60 w 590"/>
                <a:gd name="T27" fmla="*/ 35 h 515"/>
                <a:gd name="T28" fmla="*/ 71 w 590"/>
                <a:gd name="T29" fmla="*/ 56 h 515"/>
                <a:gd name="T30" fmla="*/ 71 w 590"/>
                <a:gd name="T31" fmla="*/ 70 h 515"/>
                <a:gd name="T32" fmla="*/ 75 w 590"/>
                <a:gd name="T33" fmla="*/ 78 h 515"/>
                <a:gd name="T34" fmla="*/ 90 w 590"/>
                <a:gd name="T35" fmla="*/ 70 h 515"/>
                <a:gd name="T36" fmla="*/ 101 w 590"/>
                <a:gd name="T37" fmla="*/ 75 h 515"/>
                <a:gd name="T38" fmla="*/ 114 w 590"/>
                <a:gd name="T39" fmla="*/ 99 h 515"/>
                <a:gd name="T40" fmla="*/ 123 w 590"/>
                <a:gd name="T41" fmla="*/ 133 h 515"/>
                <a:gd name="T42" fmla="*/ 103 w 590"/>
                <a:gd name="T43" fmla="*/ 139 h 515"/>
                <a:gd name="T44" fmla="*/ 65 w 590"/>
                <a:gd name="T45" fmla="*/ 120 h 515"/>
                <a:gd name="T46" fmla="*/ 60 w 590"/>
                <a:gd name="T47" fmla="*/ 110 h 515"/>
                <a:gd name="T48" fmla="*/ 65 w 590"/>
                <a:gd name="T49" fmla="*/ 96 h 515"/>
                <a:gd name="T50" fmla="*/ 65 w 590"/>
                <a:gd name="T51" fmla="*/ 88 h 515"/>
                <a:gd name="T52" fmla="*/ 56 w 590"/>
                <a:gd name="T53" fmla="*/ 88 h 515"/>
                <a:gd name="T54" fmla="*/ 41 w 590"/>
                <a:gd name="T55" fmla="*/ 83 h 515"/>
                <a:gd name="T56" fmla="*/ 16 w 590"/>
                <a:gd name="T57" fmla="*/ 48 h 515"/>
                <a:gd name="T58" fmla="*/ 0 w 590"/>
                <a:gd name="T59" fmla="*/ 3 h 515"/>
                <a:gd name="T60" fmla="*/ 24 w 590"/>
                <a:gd name="T61" fmla="*/ 8 h 515"/>
                <a:gd name="T62" fmla="*/ 43 w 590"/>
                <a:gd name="T63" fmla="*/ 19 h 51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590"/>
                <a:gd name="T97" fmla="*/ 0 h 515"/>
                <a:gd name="T98" fmla="*/ 590 w 590"/>
                <a:gd name="T99" fmla="*/ 515 h 51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590" h="515">
                  <a:moveTo>
                    <a:pt x="194" y="62"/>
                  </a:moveTo>
                  <a:lnTo>
                    <a:pt x="174" y="52"/>
                  </a:lnTo>
                  <a:lnTo>
                    <a:pt x="165" y="52"/>
                  </a:lnTo>
                  <a:lnTo>
                    <a:pt x="146" y="62"/>
                  </a:lnTo>
                  <a:lnTo>
                    <a:pt x="146" y="70"/>
                  </a:lnTo>
                  <a:lnTo>
                    <a:pt x="146" y="79"/>
                  </a:lnTo>
                  <a:lnTo>
                    <a:pt x="204" y="114"/>
                  </a:lnTo>
                  <a:lnTo>
                    <a:pt x="242" y="157"/>
                  </a:lnTo>
                  <a:lnTo>
                    <a:pt x="242" y="166"/>
                  </a:lnTo>
                  <a:lnTo>
                    <a:pt x="233" y="184"/>
                  </a:lnTo>
                  <a:lnTo>
                    <a:pt x="213" y="201"/>
                  </a:lnTo>
                  <a:lnTo>
                    <a:pt x="174" y="192"/>
                  </a:lnTo>
                  <a:lnTo>
                    <a:pt x="146" y="176"/>
                  </a:lnTo>
                  <a:lnTo>
                    <a:pt x="98" y="122"/>
                  </a:lnTo>
                  <a:lnTo>
                    <a:pt x="87" y="131"/>
                  </a:lnTo>
                  <a:lnTo>
                    <a:pt x="78" y="141"/>
                  </a:lnTo>
                  <a:lnTo>
                    <a:pt x="117" y="209"/>
                  </a:lnTo>
                  <a:lnTo>
                    <a:pt x="146" y="244"/>
                  </a:lnTo>
                  <a:lnTo>
                    <a:pt x="194" y="254"/>
                  </a:lnTo>
                  <a:lnTo>
                    <a:pt x="233" y="254"/>
                  </a:lnTo>
                  <a:lnTo>
                    <a:pt x="272" y="244"/>
                  </a:lnTo>
                  <a:lnTo>
                    <a:pt x="290" y="227"/>
                  </a:lnTo>
                  <a:lnTo>
                    <a:pt x="300" y="209"/>
                  </a:lnTo>
                  <a:lnTo>
                    <a:pt x="300" y="166"/>
                  </a:lnTo>
                  <a:lnTo>
                    <a:pt x="252" y="114"/>
                  </a:lnTo>
                  <a:lnTo>
                    <a:pt x="204" y="62"/>
                  </a:lnTo>
                  <a:lnTo>
                    <a:pt x="233" y="87"/>
                  </a:lnTo>
                  <a:lnTo>
                    <a:pt x="272" y="114"/>
                  </a:lnTo>
                  <a:lnTo>
                    <a:pt x="300" y="149"/>
                  </a:lnTo>
                  <a:lnTo>
                    <a:pt x="320" y="184"/>
                  </a:lnTo>
                  <a:lnTo>
                    <a:pt x="320" y="201"/>
                  </a:lnTo>
                  <a:lnTo>
                    <a:pt x="320" y="227"/>
                  </a:lnTo>
                  <a:lnTo>
                    <a:pt x="320" y="244"/>
                  </a:lnTo>
                  <a:lnTo>
                    <a:pt x="338" y="254"/>
                  </a:lnTo>
                  <a:lnTo>
                    <a:pt x="377" y="244"/>
                  </a:lnTo>
                  <a:lnTo>
                    <a:pt x="407" y="227"/>
                  </a:lnTo>
                  <a:lnTo>
                    <a:pt x="425" y="227"/>
                  </a:lnTo>
                  <a:lnTo>
                    <a:pt x="455" y="244"/>
                  </a:lnTo>
                  <a:lnTo>
                    <a:pt x="484" y="271"/>
                  </a:lnTo>
                  <a:lnTo>
                    <a:pt x="512" y="323"/>
                  </a:lnTo>
                  <a:lnTo>
                    <a:pt x="521" y="376"/>
                  </a:lnTo>
                  <a:lnTo>
                    <a:pt x="551" y="436"/>
                  </a:lnTo>
                  <a:lnTo>
                    <a:pt x="590" y="515"/>
                  </a:lnTo>
                  <a:lnTo>
                    <a:pt x="464" y="454"/>
                  </a:lnTo>
                  <a:lnTo>
                    <a:pt x="329" y="411"/>
                  </a:lnTo>
                  <a:lnTo>
                    <a:pt x="290" y="393"/>
                  </a:lnTo>
                  <a:lnTo>
                    <a:pt x="281" y="376"/>
                  </a:lnTo>
                  <a:lnTo>
                    <a:pt x="272" y="358"/>
                  </a:lnTo>
                  <a:lnTo>
                    <a:pt x="272" y="333"/>
                  </a:lnTo>
                  <a:lnTo>
                    <a:pt x="290" y="314"/>
                  </a:lnTo>
                  <a:lnTo>
                    <a:pt x="290" y="297"/>
                  </a:lnTo>
                  <a:lnTo>
                    <a:pt x="290" y="287"/>
                  </a:lnTo>
                  <a:lnTo>
                    <a:pt x="272" y="279"/>
                  </a:lnTo>
                  <a:lnTo>
                    <a:pt x="252" y="287"/>
                  </a:lnTo>
                  <a:lnTo>
                    <a:pt x="222" y="287"/>
                  </a:lnTo>
                  <a:lnTo>
                    <a:pt x="185" y="271"/>
                  </a:lnTo>
                  <a:lnTo>
                    <a:pt x="108" y="201"/>
                  </a:lnTo>
                  <a:lnTo>
                    <a:pt x="69" y="157"/>
                  </a:lnTo>
                  <a:lnTo>
                    <a:pt x="39" y="105"/>
                  </a:lnTo>
                  <a:lnTo>
                    <a:pt x="0" y="9"/>
                  </a:lnTo>
                  <a:lnTo>
                    <a:pt x="10" y="0"/>
                  </a:lnTo>
                  <a:lnTo>
                    <a:pt x="108" y="27"/>
                  </a:lnTo>
                  <a:lnTo>
                    <a:pt x="146" y="44"/>
                  </a:lnTo>
                  <a:lnTo>
                    <a:pt x="194" y="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55" name="Freeform 227"/>
            <p:cNvSpPr>
              <a:spLocks/>
            </p:cNvSpPr>
            <p:nvPr/>
          </p:nvSpPr>
          <p:spPr bwMode="auto">
            <a:xfrm>
              <a:off x="3587" y="1348"/>
              <a:ext cx="22" cy="29"/>
            </a:xfrm>
            <a:custGeom>
              <a:avLst/>
              <a:gdLst>
                <a:gd name="T0" fmla="*/ 10 w 48"/>
                <a:gd name="T1" fmla="*/ 5 h 52"/>
                <a:gd name="T2" fmla="*/ 8 w 48"/>
                <a:gd name="T3" fmla="*/ 11 h 52"/>
                <a:gd name="T4" fmla="*/ 5 w 48"/>
                <a:gd name="T5" fmla="*/ 16 h 52"/>
                <a:gd name="T6" fmla="*/ 0 w 48"/>
                <a:gd name="T7" fmla="*/ 13 h 52"/>
                <a:gd name="T8" fmla="*/ 0 w 48"/>
                <a:gd name="T9" fmla="*/ 11 h 52"/>
                <a:gd name="T10" fmla="*/ 0 w 48"/>
                <a:gd name="T11" fmla="*/ 5 h 52"/>
                <a:gd name="T12" fmla="*/ 5 w 48"/>
                <a:gd name="T13" fmla="*/ 0 h 52"/>
                <a:gd name="T14" fmla="*/ 8 w 48"/>
                <a:gd name="T15" fmla="*/ 2 h 52"/>
                <a:gd name="T16" fmla="*/ 10 w 48"/>
                <a:gd name="T17" fmla="*/ 5 h 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8"/>
                <a:gd name="T28" fmla="*/ 0 h 52"/>
                <a:gd name="T29" fmla="*/ 48 w 48"/>
                <a:gd name="T30" fmla="*/ 52 h 5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8" h="52">
                  <a:moveTo>
                    <a:pt x="48" y="17"/>
                  </a:moveTo>
                  <a:lnTo>
                    <a:pt x="39" y="35"/>
                  </a:lnTo>
                  <a:lnTo>
                    <a:pt x="21" y="52"/>
                  </a:lnTo>
                  <a:lnTo>
                    <a:pt x="0" y="43"/>
                  </a:lnTo>
                  <a:lnTo>
                    <a:pt x="0" y="35"/>
                  </a:lnTo>
                  <a:lnTo>
                    <a:pt x="0" y="17"/>
                  </a:lnTo>
                  <a:lnTo>
                    <a:pt x="21" y="0"/>
                  </a:lnTo>
                  <a:lnTo>
                    <a:pt x="39" y="8"/>
                  </a:lnTo>
                  <a:lnTo>
                    <a:pt x="48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56" name="Freeform 228"/>
            <p:cNvSpPr>
              <a:spLocks/>
            </p:cNvSpPr>
            <p:nvPr/>
          </p:nvSpPr>
          <p:spPr bwMode="auto">
            <a:xfrm>
              <a:off x="3110" y="1377"/>
              <a:ext cx="64" cy="114"/>
            </a:xfrm>
            <a:custGeom>
              <a:avLst/>
              <a:gdLst>
                <a:gd name="T0" fmla="*/ 28 w 137"/>
                <a:gd name="T1" fmla="*/ 11 h 200"/>
                <a:gd name="T2" fmla="*/ 19 w 137"/>
                <a:gd name="T3" fmla="*/ 25 h 200"/>
                <a:gd name="T4" fmla="*/ 15 w 137"/>
                <a:gd name="T5" fmla="*/ 29 h 200"/>
                <a:gd name="T6" fmla="*/ 7 w 137"/>
                <a:gd name="T7" fmla="*/ 29 h 200"/>
                <a:gd name="T8" fmla="*/ 7 w 137"/>
                <a:gd name="T9" fmla="*/ 34 h 200"/>
                <a:gd name="T10" fmla="*/ 8 w 137"/>
                <a:gd name="T11" fmla="*/ 34 h 200"/>
                <a:gd name="T12" fmla="*/ 21 w 137"/>
                <a:gd name="T13" fmla="*/ 46 h 200"/>
                <a:gd name="T14" fmla="*/ 25 w 137"/>
                <a:gd name="T15" fmla="*/ 54 h 200"/>
                <a:gd name="T16" fmla="*/ 28 w 137"/>
                <a:gd name="T17" fmla="*/ 62 h 200"/>
                <a:gd name="T18" fmla="*/ 28 w 137"/>
                <a:gd name="T19" fmla="*/ 65 h 200"/>
                <a:gd name="T20" fmla="*/ 4 w 137"/>
                <a:gd name="T21" fmla="*/ 48 h 200"/>
                <a:gd name="T22" fmla="*/ 0 w 137"/>
                <a:gd name="T23" fmla="*/ 43 h 200"/>
                <a:gd name="T24" fmla="*/ 0 w 137"/>
                <a:gd name="T25" fmla="*/ 40 h 200"/>
                <a:gd name="T26" fmla="*/ 0 w 137"/>
                <a:gd name="T27" fmla="*/ 29 h 200"/>
                <a:gd name="T28" fmla="*/ 7 w 137"/>
                <a:gd name="T29" fmla="*/ 20 h 200"/>
                <a:gd name="T30" fmla="*/ 13 w 137"/>
                <a:gd name="T31" fmla="*/ 14 h 200"/>
                <a:gd name="T32" fmla="*/ 21 w 137"/>
                <a:gd name="T33" fmla="*/ 9 h 200"/>
                <a:gd name="T34" fmla="*/ 25 w 137"/>
                <a:gd name="T35" fmla="*/ 0 h 200"/>
                <a:gd name="T36" fmla="*/ 30 w 137"/>
                <a:gd name="T37" fmla="*/ 6 h 200"/>
                <a:gd name="T38" fmla="*/ 28 w 137"/>
                <a:gd name="T39" fmla="*/ 11 h 20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37"/>
                <a:gd name="T61" fmla="*/ 0 h 200"/>
                <a:gd name="T62" fmla="*/ 137 w 137"/>
                <a:gd name="T63" fmla="*/ 200 h 200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37" h="200">
                  <a:moveTo>
                    <a:pt x="126" y="35"/>
                  </a:moveTo>
                  <a:lnTo>
                    <a:pt x="87" y="78"/>
                  </a:lnTo>
                  <a:lnTo>
                    <a:pt x="68" y="87"/>
                  </a:lnTo>
                  <a:lnTo>
                    <a:pt x="30" y="87"/>
                  </a:lnTo>
                  <a:lnTo>
                    <a:pt x="30" y="105"/>
                  </a:lnTo>
                  <a:lnTo>
                    <a:pt x="39" y="105"/>
                  </a:lnTo>
                  <a:lnTo>
                    <a:pt x="98" y="140"/>
                  </a:lnTo>
                  <a:lnTo>
                    <a:pt x="116" y="165"/>
                  </a:lnTo>
                  <a:lnTo>
                    <a:pt x="126" y="192"/>
                  </a:lnTo>
                  <a:lnTo>
                    <a:pt x="126" y="200"/>
                  </a:lnTo>
                  <a:lnTo>
                    <a:pt x="20" y="148"/>
                  </a:lnTo>
                  <a:lnTo>
                    <a:pt x="0" y="132"/>
                  </a:lnTo>
                  <a:lnTo>
                    <a:pt x="0" y="122"/>
                  </a:lnTo>
                  <a:lnTo>
                    <a:pt x="0" y="87"/>
                  </a:lnTo>
                  <a:lnTo>
                    <a:pt x="30" y="61"/>
                  </a:lnTo>
                  <a:lnTo>
                    <a:pt x="59" y="43"/>
                  </a:lnTo>
                  <a:lnTo>
                    <a:pt x="98" y="26"/>
                  </a:lnTo>
                  <a:lnTo>
                    <a:pt x="116" y="0"/>
                  </a:lnTo>
                  <a:lnTo>
                    <a:pt x="137" y="18"/>
                  </a:lnTo>
                  <a:lnTo>
                    <a:pt x="126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57" name="Freeform 229"/>
            <p:cNvSpPr>
              <a:spLocks/>
            </p:cNvSpPr>
            <p:nvPr/>
          </p:nvSpPr>
          <p:spPr bwMode="auto">
            <a:xfrm>
              <a:off x="1785" y="1383"/>
              <a:ext cx="28" cy="29"/>
            </a:xfrm>
            <a:custGeom>
              <a:avLst/>
              <a:gdLst>
                <a:gd name="T0" fmla="*/ 13 w 59"/>
                <a:gd name="T1" fmla="*/ 16 h 53"/>
                <a:gd name="T2" fmla="*/ 11 w 59"/>
                <a:gd name="T3" fmla="*/ 16 h 53"/>
                <a:gd name="T4" fmla="*/ 9 w 59"/>
                <a:gd name="T5" fmla="*/ 14 h 53"/>
                <a:gd name="T6" fmla="*/ 0 w 59"/>
                <a:gd name="T7" fmla="*/ 5 h 53"/>
                <a:gd name="T8" fmla="*/ 0 w 59"/>
                <a:gd name="T9" fmla="*/ 0 h 53"/>
                <a:gd name="T10" fmla="*/ 13 w 59"/>
                <a:gd name="T11" fmla="*/ 16 h 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"/>
                <a:gd name="T19" fmla="*/ 0 h 53"/>
                <a:gd name="T20" fmla="*/ 59 w 59"/>
                <a:gd name="T21" fmla="*/ 53 h 5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" h="53">
                  <a:moveTo>
                    <a:pt x="59" y="53"/>
                  </a:moveTo>
                  <a:lnTo>
                    <a:pt x="50" y="53"/>
                  </a:lnTo>
                  <a:lnTo>
                    <a:pt x="39" y="45"/>
                  </a:lnTo>
                  <a:lnTo>
                    <a:pt x="0" y="18"/>
                  </a:lnTo>
                  <a:lnTo>
                    <a:pt x="0" y="0"/>
                  </a:lnTo>
                  <a:lnTo>
                    <a:pt x="59" y="5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58" name="Freeform 230"/>
            <p:cNvSpPr>
              <a:spLocks/>
            </p:cNvSpPr>
            <p:nvPr/>
          </p:nvSpPr>
          <p:spPr bwMode="auto">
            <a:xfrm>
              <a:off x="2555" y="1383"/>
              <a:ext cx="68" cy="73"/>
            </a:xfrm>
            <a:custGeom>
              <a:avLst/>
              <a:gdLst>
                <a:gd name="T0" fmla="*/ 30 w 144"/>
                <a:gd name="T1" fmla="*/ 40 h 132"/>
                <a:gd name="T2" fmla="*/ 24 w 144"/>
                <a:gd name="T3" fmla="*/ 40 h 132"/>
                <a:gd name="T4" fmla="*/ 19 w 144"/>
                <a:gd name="T5" fmla="*/ 38 h 132"/>
                <a:gd name="T6" fmla="*/ 11 w 144"/>
                <a:gd name="T7" fmla="*/ 32 h 132"/>
                <a:gd name="T8" fmla="*/ 4 w 144"/>
                <a:gd name="T9" fmla="*/ 16 h 132"/>
                <a:gd name="T10" fmla="*/ 0 w 144"/>
                <a:gd name="T11" fmla="*/ 0 h 132"/>
                <a:gd name="T12" fmla="*/ 11 w 144"/>
                <a:gd name="T13" fmla="*/ 11 h 132"/>
                <a:gd name="T14" fmla="*/ 21 w 144"/>
                <a:gd name="T15" fmla="*/ 16 h 132"/>
                <a:gd name="T16" fmla="*/ 25 w 144"/>
                <a:gd name="T17" fmla="*/ 22 h 132"/>
                <a:gd name="T18" fmla="*/ 30 w 144"/>
                <a:gd name="T19" fmla="*/ 24 h 132"/>
                <a:gd name="T20" fmla="*/ 32 w 144"/>
                <a:gd name="T21" fmla="*/ 32 h 132"/>
                <a:gd name="T22" fmla="*/ 30 w 144"/>
                <a:gd name="T23" fmla="*/ 40 h 13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44"/>
                <a:gd name="T37" fmla="*/ 0 h 132"/>
                <a:gd name="T38" fmla="*/ 144 w 144"/>
                <a:gd name="T39" fmla="*/ 132 h 13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44" h="132">
                  <a:moveTo>
                    <a:pt x="135" y="132"/>
                  </a:moveTo>
                  <a:lnTo>
                    <a:pt x="106" y="132"/>
                  </a:lnTo>
                  <a:lnTo>
                    <a:pt x="87" y="124"/>
                  </a:lnTo>
                  <a:lnTo>
                    <a:pt x="48" y="105"/>
                  </a:lnTo>
                  <a:lnTo>
                    <a:pt x="19" y="53"/>
                  </a:lnTo>
                  <a:lnTo>
                    <a:pt x="0" y="0"/>
                  </a:lnTo>
                  <a:lnTo>
                    <a:pt x="48" y="35"/>
                  </a:lnTo>
                  <a:lnTo>
                    <a:pt x="96" y="53"/>
                  </a:lnTo>
                  <a:lnTo>
                    <a:pt x="115" y="70"/>
                  </a:lnTo>
                  <a:lnTo>
                    <a:pt x="135" y="79"/>
                  </a:lnTo>
                  <a:lnTo>
                    <a:pt x="144" y="105"/>
                  </a:lnTo>
                  <a:lnTo>
                    <a:pt x="135" y="13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59" name="Freeform 231"/>
            <p:cNvSpPr>
              <a:spLocks/>
            </p:cNvSpPr>
            <p:nvPr/>
          </p:nvSpPr>
          <p:spPr bwMode="auto">
            <a:xfrm>
              <a:off x="2358" y="1389"/>
              <a:ext cx="51" cy="107"/>
            </a:xfrm>
            <a:custGeom>
              <a:avLst/>
              <a:gdLst>
                <a:gd name="T0" fmla="*/ 24 w 107"/>
                <a:gd name="T1" fmla="*/ 8 h 192"/>
                <a:gd name="T2" fmla="*/ 24 w 107"/>
                <a:gd name="T3" fmla="*/ 13 h 192"/>
                <a:gd name="T4" fmla="*/ 20 w 107"/>
                <a:gd name="T5" fmla="*/ 16 h 192"/>
                <a:gd name="T6" fmla="*/ 15 w 107"/>
                <a:gd name="T7" fmla="*/ 18 h 192"/>
                <a:gd name="T8" fmla="*/ 13 w 107"/>
                <a:gd name="T9" fmla="*/ 25 h 192"/>
                <a:gd name="T10" fmla="*/ 9 w 107"/>
                <a:gd name="T11" fmla="*/ 36 h 192"/>
                <a:gd name="T12" fmla="*/ 9 w 107"/>
                <a:gd name="T13" fmla="*/ 43 h 192"/>
                <a:gd name="T14" fmla="*/ 11 w 107"/>
                <a:gd name="T15" fmla="*/ 51 h 192"/>
                <a:gd name="T16" fmla="*/ 15 w 107"/>
                <a:gd name="T17" fmla="*/ 54 h 192"/>
                <a:gd name="T18" fmla="*/ 15 w 107"/>
                <a:gd name="T19" fmla="*/ 56 h 192"/>
                <a:gd name="T20" fmla="*/ 9 w 107"/>
                <a:gd name="T21" fmla="*/ 60 h 192"/>
                <a:gd name="T22" fmla="*/ 4 w 107"/>
                <a:gd name="T23" fmla="*/ 56 h 192"/>
                <a:gd name="T24" fmla="*/ 2 w 107"/>
                <a:gd name="T25" fmla="*/ 43 h 192"/>
                <a:gd name="T26" fmla="*/ 0 w 107"/>
                <a:gd name="T27" fmla="*/ 30 h 192"/>
                <a:gd name="T28" fmla="*/ 0 w 107"/>
                <a:gd name="T29" fmla="*/ 18 h 192"/>
                <a:gd name="T30" fmla="*/ 9 w 107"/>
                <a:gd name="T31" fmla="*/ 5 h 192"/>
                <a:gd name="T32" fmla="*/ 11 w 107"/>
                <a:gd name="T33" fmla="*/ 0 h 192"/>
                <a:gd name="T34" fmla="*/ 18 w 107"/>
                <a:gd name="T35" fmla="*/ 0 h 192"/>
                <a:gd name="T36" fmla="*/ 22 w 107"/>
                <a:gd name="T37" fmla="*/ 2 h 192"/>
                <a:gd name="T38" fmla="*/ 24 w 107"/>
                <a:gd name="T39" fmla="*/ 8 h 19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07"/>
                <a:gd name="T61" fmla="*/ 0 h 192"/>
                <a:gd name="T62" fmla="*/ 107 w 107"/>
                <a:gd name="T63" fmla="*/ 192 h 19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07" h="192">
                  <a:moveTo>
                    <a:pt x="107" y="25"/>
                  </a:moveTo>
                  <a:lnTo>
                    <a:pt x="107" y="43"/>
                  </a:lnTo>
                  <a:lnTo>
                    <a:pt x="87" y="52"/>
                  </a:lnTo>
                  <a:lnTo>
                    <a:pt x="68" y="60"/>
                  </a:lnTo>
                  <a:lnTo>
                    <a:pt x="57" y="79"/>
                  </a:lnTo>
                  <a:lnTo>
                    <a:pt x="39" y="114"/>
                  </a:lnTo>
                  <a:lnTo>
                    <a:pt x="39" y="139"/>
                  </a:lnTo>
                  <a:lnTo>
                    <a:pt x="48" y="165"/>
                  </a:lnTo>
                  <a:lnTo>
                    <a:pt x="68" y="174"/>
                  </a:lnTo>
                  <a:lnTo>
                    <a:pt x="68" y="182"/>
                  </a:lnTo>
                  <a:lnTo>
                    <a:pt x="39" y="192"/>
                  </a:lnTo>
                  <a:lnTo>
                    <a:pt x="18" y="182"/>
                  </a:lnTo>
                  <a:lnTo>
                    <a:pt x="9" y="139"/>
                  </a:lnTo>
                  <a:lnTo>
                    <a:pt x="0" y="95"/>
                  </a:lnTo>
                  <a:lnTo>
                    <a:pt x="0" y="60"/>
                  </a:lnTo>
                  <a:lnTo>
                    <a:pt x="39" y="17"/>
                  </a:lnTo>
                  <a:lnTo>
                    <a:pt x="48" y="0"/>
                  </a:lnTo>
                  <a:lnTo>
                    <a:pt x="77" y="0"/>
                  </a:lnTo>
                  <a:lnTo>
                    <a:pt x="96" y="8"/>
                  </a:lnTo>
                  <a:lnTo>
                    <a:pt x="107" y="2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60" name="Freeform 232"/>
            <p:cNvSpPr>
              <a:spLocks/>
            </p:cNvSpPr>
            <p:nvPr/>
          </p:nvSpPr>
          <p:spPr bwMode="auto">
            <a:xfrm>
              <a:off x="2358" y="1389"/>
              <a:ext cx="51" cy="107"/>
            </a:xfrm>
            <a:custGeom>
              <a:avLst/>
              <a:gdLst>
                <a:gd name="T0" fmla="*/ 24 w 107"/>
                <a:gd name="T1" fmla="*/ 8 h 192"/>
                <a:gd name="T2" fmla="*/ 24 w 107"/>
                <a:gd name="T3" fmla="*/ 13 h 192"/>
                <a:gd name="T4" fmla="*/ 20 w 107"/>
                <a:gd name="T5" fmla="*/ 16 h 192"/>
                <a:gd name="T6" fmla="*/ 15 w 107"/>
                <a:gd name="T7" fmla="*/ 18 h 192"/>
                <a:gd name="T8" fmla="*/ 13 w 107"/>
                <a:gd name="T9" fmla="*/ 25 h 192"/>
                <a:gd name="T10" fmla="*/ 9 w 107"/>
                <a:gd name="T11" fmla="*/ 36 h 192"/>
                <a:gd name="T12" fmla="*/ 9 w 107"/>
                <a:gd name="T13" fmla="*/ 43 h 192"/>
                <a:gd name="T14" fmla="*/ 11 w 107"/>
                <a:gd name="T15" fmla="*/ 51 h 192"/>
                <a:gd name="T16" fmla="*/ 15 w 107"/>
                <a:gd name="T17" fmla="*/ 54 h 192"/>
                <a:gd name="T18" fmla="*/ 15 w 107"/>
                <a:gd name="T19" fmla="*/ 56 h 192"/>
                <a:gd name="T20" fmla="*/ 9 w 107"/>
                <a:gd name="T21" fmla="*/ 60 h 192"/>
                <a:gd name="T22" fmla="*/ 4 w 107"/>
                <a:gd name="T23" fmla="*/ 56 h 192"/>
                <a:gd name="T24" fmla="*/ 2 w 107"/>
                <a:gd name="T25" fmla="*/ 43 h 192"/>
                <a:gd name="T26" fmla="*/ 0 w 107"/>
                <a:gd name="T27" fmla="*/ 30 h 192"/>
                <a:gd name="T28" fmla="*/ 0 w 107"/>
                <a:gd name="T29" fmla="*/ 18 h 192"/>
                <a:gd name="T30" fmla="*/ 9 w 107"/>
                <a:gd name="T31" fmla="*/ 5 h 192"/>
                <a:gd name="T32" fmla="*/ 11 w 107"/>
                <a:gd name="T33" fmla="*/ 0 h 192"/>
                <a:gd name="T34" fmla="*/ 18 w 107"/>
                <a:gd name="T35" fmla="*/ 0 h 192"/>
                <a:gd name="T36" fmla="*/ 22 w 107"/>
                <a:gd name="T37" fmla="*/ 2 h 192"/>
                <a:gd name="T38" fmla="*/ 24 w 107"/>
                <a:gd name="T39" fmla="*/ 8 h 19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07"/>
                <a:gd name="T61" fmla="*/ 0 h 192"/>
                <a:gd name="T62" fmla="*/ 107 w 107"/>
                <a:gd name="T63" fmla="*/ 192 h 19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07" h="192">
                  <a:moveTo>
                    <a:pt x="107" y="25"/>
                  </a:moveTo>
                  <a:lnTo>
                    <a:pt x="107" y="43"/>
                  </a:lnTo>
                  <a:lnTo>
                    <a:pt x="87" y="52"/>
                  </a:lnTo>
                  <a:lnTo>
                    <a:pt x="68" y="60"/>
                  </a:lnTo>
                  <a:lnTo>
                    <a:pt x="57" y="79"/>
                  </a:lnTo>
                  <a:lnTo>
                    <a:pt x="39" y="114"/>
                  </a:lnTo>
                  <a:lnTo>
                    <a:pt x="39" y="139"/>
                  </a:lnTo>
                  <a:lnTo>
                    <a:pt x="48" y="165"/>
                  </a:lnTo>
                  <a:lnTo>
                    <a:pt x="68" y="174"/>
                  </a:lnTo>
                  <a:lnTo>
                    <a:pt x="68" y="182"/>
                  </a:lnTo>
                  <a:lnTo>
                    <a:pt x="39" y="192"/>
                  </a:lnTo>
                  <a:lnTo>
                    <a:pt x="18" y="182"/>
                  </a:lnTo>
                  <a:lnTo>
                    <a:pt x="9" y="139"/>
                  </a:lnTo>
                  <a:lnTo>
                    <a:pt x="0" y="95"/>
                  </a:lnTo>
                  <a:lnTo>
                    <a:pt x="0" y="60"/>
                  </a:lnTo>
                  <a:lnTo>
                    <a:pt x="39" y="17"/>
                  </a:lnTo>
                  <a:lnTo>
                    <a:pt x="48" y="0"/>
                  </a:lnTo>
                  <a:lnTo>
                    <a:pt x="77" y="0"/>
                  </a:lnTo>
                  <a:lnTo>
                    <a:pt x="96" y="8"/>
                  </a:lnTo>
                  <a:lnTo>
                    <a:pt x="107" y="25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61" name="Freeform 233"/>
            <p:cNvSpPr>
              <a:spLocks/>
            </p:cNvSpPr>
            <p:nvPr/>
          </p:nvSpPr>
          <p:spPr bwMode="auto">
            <a:xfrm>
              <a:off x="2295" y="1402"/>
              <a:ext cx="56" cy="89"/>
            </a:xfrm>
            <a:custGeom>
              <a:avLst/>
              <a:gdLst>
                <a:gd name="T0" fmla="*/ 27 w 116"/>
                <a:gd name="T1" fmla="*/ 14 h 157"/>
                <a:gd name="T2" fmla="*/ 27 w 116"/>
                <a:gd name="T3" fmla="*/ 20 h 157"/>
                <a:gd name="T4" fmla="*/ 22 w 116"/>
                <a:gd name="T5" fmla="*/ 20 h 157"/>
                <a:gd name="T6" fmla="*/ 20 w 116"/>
                <a:gd name="T7" fmla="*/ 20 h 157"/>
                <a:gd name="T8" fmla="*/ 15 w 116"/>
                <a:gd name="T9" fmla="*/ 14 h 157"/>
                <a:gd name="T10" fmla="*/ 14 w 116"/>
                <a:gd name="T11" fmla="*/ 11 h 157"/>
                <a:gd name="T12" fmla="*/ 11 w 116"/>
                <a:gd name="T13" fmla="*/ 11 h 157"/>
                <a:gd name="T14" fmla="*/ 9 w 116"/>
                <a:gd name="T15" fmla="*/ 18 h 157"/>
                <a:gd name="T16" fmla="*/ 11 w 116"/>
                <a:gd name="T17" fmla="*/ 26 h 157"/>
                <a:gd name="T18" fmla="*/ 18 w 116"/>
                <a:gd name="T19" fmla="*/ 34 h 157"/>
                <a:gd name="T20" fmla="*/ 25 w 116"/>
                <a:gd name="T21" fmla="*/ 39 h 157"/>
                <a:gd name="T22" fmla="*/ 27 w 116"/>
                <a:gd name="T23" fmla="*/ 50 h 157"/>
                <a:gd name="T24" fmla="*/ 20 w 116"/>
                <a:gd name="T25" fmla="*/ 50 h 157"/>
                <a:gd name="T26" fmla="*/ 14 w 116"/>
                <a:gd name="T27" fmla="*/ 45 h 157"/>
                <a:gd name="T28" fmla="*/ 4 w 116"/>
                <a:gd name="T29" fmla="*/ 28 h 157"/>
                <a:gd name="T30" fmla="*/ 0 w 116"/>
                <a:gd name="T31" fmla="*/ 18 h 157"/>
                <a:gd name="T32" fmla="*/ 0 w 116"/>
                <a:gd name="T33" fmla="*/ 11 h 157"/>
                <a:gd name="T34" fmla="*/ 4 w 116"/>
                <a:gd name="T35" fmla="*/ 6 h 157"/>
                <a:gd name="T36" fmla="*/ 9 w 116"/>
                <a:gd name="T37" fmla="*/ 0 h 157"/>
                <a:gd name="T38" fmla="*/ 15 w 116"/>
                <a:gd name="T39" fmla="*/ 0 h 157"/>
                <a:gd name="T40" fmla="*/ 22 w 116"/>
                <a:gd name="T41" fmla="*/ 6 h 157"/>
                <a:gd name="T42" fmla="*/ 27 w 116"/>
                <a:gd name="T43" fmla="*/ 14 h 15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6"/>
                <a:gd name="T67" fmla="*/ 0 h 157"/>
                <a:gd name="T68" fmla="*/ 116 w 116"/>
                <a:gd name="T69" fmla="*/ 157 h 15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6" h="157">
                  <a:moveTo>
                    <a:pt x="116" y="44"/>
                  </a:moveTo>
                  <a:lnTo>
                    <a:pt x="116" y="62"/>
                  </a:lnTo>
                  <a:lnTo>
                    <a:pt x="96" y="62"/>
                  </a:lnTo>
                  <a:lnTo>
                    <a:pt x="87" y="62"/>
                  </a:lnTo>
                  <a:lnTo>
                    <a:pt x="66" y="44"/>
                  </a:lnTo>
                  <a:lnTo>
                    <a:pt x="57" y="35"/>
                  </a:lnTo>
                  <a:lnTo>
                    <a:pt x="48" y="35"/>
                  </a:lnTo>
                  <a:lnTo>
                    <a:pt x="39" y="54"/>
                  </a:lnTo>
                  <a:lnTo>
                    <a:pt x="48" y="79"/>
                  </a:lnTo>
                  <a:lnTo>
                    <a:pt x="77" y="105"/>
                  </a:lnTo>
                  <a:lnTo>
                    <a:pt x="105" y="122"/>
                  </a:lnTo>
                  <a:lnTo>
                    <a:pt x="116" y="157"/>
                  </a:lnTo>
                  <a:lnTo>
                    <a:pt x="87" y="157"/>
                  </a:lnTo>
                  <a:lnTo>
                    <a:pt x="57" y="140"/>
                  </a:lnTo>
                  <a:lnTo>
                    <a:pt x="18" y="89"/>
                  </a:lnTo>
                  <a:lnTo>
                    <a:pt x="0" y="54"/>
                  </a:lnTo>
                  <a:lnTo>
                    <a:pt x="0" y="35"/>
                  </a:lnTo>
                  <a:lnTo>
                    <a:pt x="18" y="18"/>
                  </a:lnTo>
                  <a:lnTo>
                    <a:pt x="39" y="0"/>
                  </a:lnTo>
                  <a:lnTo>
                    <a:pt x="66" y="0"/>
                  </a:lnTo>
                  <a:lnTo>
                    <a:pt x="96" y="18"/>
                  </a:lnTo>
                  <a:lnTo>
                    <a:pt x="116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62" name="Freeform 234"/>
            <p:cNvSpPr>
              <a:spLocks/>
            </p:cNvSpPr>
            <p:nvPr/>
          </p:nvSpPr>
          <p:spPr bwMode="auto">
            <a:xfrm>
              <a:off x="2295" y="1402"/>
              <a:ext cx="56" cy="89"/>
            </a:xfrm>
            <a:custGeom>
              <a:avLst/>
              <a:gdLst>
                <a:gd name="T0" fmla="*/ 27 w 116"/>
                <a:gd name="T1" fmla="*/ 14 h 157"/>
                <a:gd name="T2" fmla="*/ 27 w 116"/>
                <a:gd name="T3" fmla="*/ 20 h 157"/>
                <a:gd name="T4" fmla="*/ 22 w 116"/>
                <a:gd name="T5" fmla="*/ 20 h 157"/>
                <a:gd name="T6" fmla="*/ 20 w 116"/>
                <a:gd name="T7" fmla="*/ 20 h 157"/>
                <a:gd name="T8" fmla="*/ 15 w 116"/>
                <a:gd name="T9" fmla="*/ 14 h 157"/>
                <a:gd name="T10" fmla="*/ 14 w 116"/>
                <a:gd name="T11" fmla="*/ 11 h 157"/>
                <a:gd name="T12" fmla="*/ 11 w 116"/>
                <a:gd name="T13" fmla="*/ 11 h 157"/>
                <a:gd name="T14" fmla="*/ 9 w 116"/>
                <a:gd name="T15" fmla="*/ 18 h 157"/>
                <a:gd name="T16" fmla="*/ 11 w 116"/>
                <a:gd name="T17" fmla="*/ 26 h 157"/>
                <a:gd name="T18" fmla="*/ 18 w 116"/>
                <a:gd name="T19" fmla="*/ 34 h 157"/>
                <a:gd name="T20" fmla="*/ 25 w 116"/>
                <a:gd name="T21" fmla="*/ 39 h 157"/>
                <a:gd name="T22" fmla="*/ 27 w 116"/>
                <a:gd name="T23" fmla="*/ 50 h 157"/>
                <a:gd name="T24" fmla="*/ 20 w 116"/>
                <a:gd name="T25" fmla="*/ 50 h 157"/>
                <a:gd name="T26" fmla="*/ 14 w 116"/>
                <a:gd name="T27" fmla="*/ 45 h 157"/>
                <a:gd name="T28" fmla="*/ 4 w 116"/>
                <a:gd name="T29" fmla="*/ 28 h 157"/>
                <a:gd name="T30" fmla="*/ 0 w 116"/>
                <a:gd name="T31" fmla="*/ 18 h 157"/>
                <a:gd name="T32" fmla="*/ 0 w 116"/>
                <a:gd name="T33" fmla="*/ 11 h 157"/>
                <a:gd name="T34" fmla="*/ 4 w 116"/>
                <a:gd name="T35" fmla="*/ 6 h 157"/>
                <a:gd name="T36" fmla="*/ 9 w 116"/>
                <a:gd name="T37" fmla="*/ 0 h 157"/>
                <a:gd name="T38" fmla="*/ 15 w 116"/>
                <a:gd name="T39" fmla="*/ 0 h 157"/>
                <a:gd name="T40" fmla="*/ 22 w 116"/>
                <a:gd name="T41" fmla="*/ 6 h 157"/>
                <a:gd name="T42" fmla="*/ 27 w 116"/>
                <a:gd name="T43" fmla="*/ 14 h 15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6"/>
                <a:gd name="T67" fmla="*/ 0 h 157"/>
                <a:gd name="T68" fmla="*/ 116 w 116"/>
                <a:gd name="T69" fmla="*/ 157 h 15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6" h="157">
                  <a:moveTo>
                    <a:pt x="116" y="44"/>
                  </a:moveTo>
                  <a:lnTo>
                    <a:pt x="116" y="62"/>
                  </a:lnTo>
                  <a:lnTo>
                    <a:pt x="96" y="62"/>
                  </a:lnTo>
                  <a:lnTo>
                    <a:pt x="87" y="62"/>
                  </a:lnTo>
                  <a:lnTo>
                    <a:pt x="66" y="44"/>
                  </a:lnTo>
                  <a:lnTo>
                    <a:pt x="57" y="35"/>
                  </a:lnTo>
                  <a:lnTo>
                    <a:pt x="48" y="35"/>
                  </a:lnTo>
                  <a:lnTo>
                    <a:pt x="39" y="54"/>
                  </a:lnTo>
                  <a:lnTo>
                    <a:pt x="48" y="79"/>
                  </a:lnTo>
                  <a:lnTo>
                    <a:pt x="77" y="105"/>
                  </a:lnTo>
                  <a:lnTo>
                    <a:pt x="105" y="122"/>
                  </a:lnTo>
                  <a:lnTo>
                    <a:pt x="116" y="157"/>
                  </a:lnTo>
                  <a:lnTo>
                    <a:pt x="87" y="157"/>
                  </a:lnTo>
                  <a:lnTo>
                    <a:pt x="57" y="140"/>
                  </a:lnTo>
                  <a:lnTo>
                    <a:pt x="18" y="89"/>
                  </a:lnTo>
                  <a:lnTo>
                    <a:pt x="0" y="54"/>
                  </a:lnTo>
                  <a:lnTo>
                    <a:pt x="0" y="35"/>
                  </a:lnTo>
                  <a:lnTo>
                    <a:pt x="18" y="18"/>
                  </a:lnTo>
                  <a:lnTo>
                    <a:pt x="39" y="0"/>
                  </a:lnTo>
                  <a:lnTo>
                    <a:pt x="66" y="0"/>
                  </a:lnTo>
                  <a:lnTo>
                    <a:pt x="96" y="18"/>
                  </a:lnTo>
                  <a:lnTo>
                    <a:pt x="116" y="44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63" name="Freeform 235"/>
            <p:cNvSpPr>
              <a:spLocks/>
            </p:cNvSpPr>
            <p:nvPr/>
          </p:nvSpPr>
          <p:spPr bwMode="auto">
            <a:xfrm>
              <a:off x="3192" y="1394"/>
              <a:ext cx="32" cy="29"/>
            </a:xfrm>
            <a:custGeom>
              <a:avLst/>
              <a:gdLst>
                <a:gd name="T0" fmla="*/ 16 w 66"/>
                <a:gd name="T1" fmla="*/ 11 h 52"/>
                <a:gd name="T2" fmla="*/ 16 w 66"/>
                <a:gd name="T3" fmla="*/ 14 h 52"/>
                <a:gd name="T4" fmla="*/ 14 w 66"/>
                <a:gd name="T5" fmla="*/ 16 h 52"/>
                <a:gd name="T6" fmla="*/ 6 w 66"/>
                <a:gd name="T7" fmla="*/ 14 h 52"/>
                <a:gd name="T8" fmla="*/ 0 w 66"/>
                <a:gd name="T9" fmla="*/ 5 h 52"/>
                <a:gd name="T10" fmla="*/ 0 w 66"/>
                <a:gd name="T11" fmla="*/ 0 h 52"/>
                <a:gd name="T12" fmla="*/ 9 w 66"/>
                <a:gd name="T13" fmla="*/ 5 h 52"/>
                <a:gd name="T14" fmla="*/ 16 w 66"/>
                <a:gd name="T15" fmla="*/ 11 h 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6"/>
                <a:gd name="T25" fmla="*/ 0 h 52"/>
                <a:gd name="T26" fmla="*/ 66 w 66"/>
                <a:gd name="T27" fmla="*/ 52 h 5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6" h="52">
                  <a:moveTo>
                    <a:pt x="66" y="35"/>
                  </a:moveTo>
                  <a:lnTo>
                    <a:pt x="66" y="44"/>
                  </a:lnTo>
                  <a:lnTo>
                    <a:pt x="57" y="52"/>
                  </a:lnTo>
                  <a:lnTo>
                    <a:pt x="27" y="44"/>
                  </a:lnTo>
                  <a:lnTo>
                    <a:pt x="0" y="17"/>
                  </a:lnTo>
                  <a:lnTo>
                    <a:pt x="0" y="0"/>
                  </a:lnTo>
                  <a:lnTo>
                    <a:pt x="37" y="17"/>
                  </a:lnTo>
                  <a:lnTo>
                    <a:pt x="66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64" name="Freeform 236"/>
            <p:cNvSpPr>
              <a:spLocks/>
            </p:cNvSpPr>
            <p:nvPr/>
          </p:nvSpPr>
          <p:spPr bwMode="auto">
            <a:xfrm>
              <a:off x="1782" y="1417"/>
              <a:ext cx="153" cy="74"/>
            </a:xfrm>
            <a:custGeom>
              <a:avLst/>
              <a:gdLst>
                <a:gd name="T0" fmla="*/ 23 w 329"/>
                <a:gd name="T1" fmla="*/ 9 h 130"/>
                <a:gd name="T2" fmla="*/ 23 w 329"/>
                <a:gd name="T3" fmla="*/ 3 h 130"/>
                <a:gd name="T4" fmla="*/ 46 w 329"/>
                <a:gd name="T5" fmla="*/ 11 h 130"/>
                <a:gd name="T6" fmla="*/ 56 w 329"/>
                <a:gd name="T7" fmla="*/ 17 h 130"/>
                <a:gd name="T8" fmla="*/ 69 w 329"/>
                <a:gd name="T9" fmla="*/ 17 h 130"/>
                <a:gd name="T10" fmla="*/ 71 w 329"/>
                <a:gd name="T11" fmla="*/ 20 h 130"/>
                <a:gd name="T12" fmla="*/ 69 w 329"/>
                <a:gd name="T13" fmla="*/ 25 h 130"/>
                <a:gd name="T14" fmla="*/ 65 w 329"/>
                <a:gd name="T15" fmla="*/ 31 h 130"/>
                <a:gd name="T16" fmla="*/ 56 w 329"/>
                <a:gd name="T17" fmla="*/ 36 h 130"/>
                <a:gd name="T18" fmla="*/ 44 w 329"/>
                <a:gd name="T19" fmla="*/ 39 h 130"/>
                <a:gd name="T20" fmla="*/ 29 w 329"/>
                <a:gd name="T21" fmla="*/ 39 h 130"/>
                <a:gd name="T22" fmla="*/ 17 w 329"/>
                <a:gd name="T23" fmla="*/ 42 h 130"/>
                <a:gd name="T24" fmla="*/ 13 w 329"/>
                <a:gd name="T25" fmla="*/ 42 h 130"/>
                <a:gd name="T26" fmla="*/ 8 w 329"/>
                <a:gd name="T27" fmla="*/ 39 h 130"/>
                <a:gd name="T28" fmla="*/ 8 w 329"/>
                <a:gd name="T29" fmla="*/ 34 h 130"/>
                <a:gd name="T30" fmla="*/ 21 w 329"/>
                <a:gd name="T31" fmla="*/ 34 h 130"/>
                <a:gd name="T32" fmla="*/ 27 w 329"/>
                <a:gd name="T33" fmla="*/ 31 h 130"/>
                <a:gd name="T34" fmla="*/ 32 w 329"/>
                <a:gd name="T35" fmla="*/ 31 h 130"/>
                <a:gd name="T36" fmla="*/ 33 w 329"/>
                <a:gd name="T37" fmla="*/ 20 h 130"/>
                <a:gd name="T38" fmla="*/ 33 w 329"/>
                <a:gd name="T39" fmla="*/ 17 h 130"/>
                <a:gd name="T40" fmla="*/ 29 w 329"/>
                <a:gd name="T41" fmla="*/ 14 h 130"/>
                <a:gd name="T42" fmla="*/ 13 w 329"/>
                <a:gd name="T43" fmla="*/ 11 h 130"/>
                <a:gd name="T44" fmla="*/ 0 w 329"/>
                <a:gd name="T45" fmla="*/ 3 h 130"/>
                <a:gd name="T46" fmla="*/ 2 w 329"/>
                <a:gd name="T47" fmla="*/ 0 h 130"/>
                <a:gd name="T48" fmla="*/ 13 w 329"/>
                <a:gd name="T49" fmla="*/ 6 h 130"/>
                <a:gd name="T50" fmla="*/ 19 w 329"/>
                <a:gd name="T51" fmla="*/ 11 h 130"/>
                <a:gd name="T52" fmla="*/ 23 w 329"/>
                <a:gd name="T53" fmla="*/ 9 h 130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329"/>
                <a:gd name="T82" fmla="*/ 0 h 130"/>
                <a:gd name="T83" fmla="*/ 329 w 329"/>
                <a:gd name="T84" fmla="*/ 130 h 130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329" h="130">
                  <a:moveTo>
                    <a:pt x="107" y="27"/>
                  </a:moveTo>
                  <a:lnTo>
                    <a:pt x="107" y="8"/>
                  </a:lnTo>
                  <a:lnTo>
                    <a:pt x="213" y="35"/>
                  </a:lnTo>
                  <a:lnTo>
                    <a:pt x="261" y="52"/>
                  </a:lnTo>
                  <a:lnTo>
                    <a:pt x="320" y="52"/>
                  </a:lnTo>
                  <a:lnTo>
                    <a:pt x="329" y="62"/>
                  </a:lnTo>
                  <a:lnTo>
                    <a:pt x="320" y="78"/>
                  </a:lnTo>
                  <a:lnTo>
                    <a:pt x="299" y="95"/>
                  </a:lnTo>
                  <a:lnTo>
                    <a:pt x="261" y="113"/>
                  </a:lnTo>
                  <a:lnTo>
                    <a:pt x="203" y="122"/>
                  </a:lnTo>
                  <a:lnTo>
                    <a:pt x="135" y="122"/>
                  </a:lnTo>
                  <a:lnTo>
                    <a:pt x="78" y="130"/>
                  </a:lnTo>
                  <a:lnTo>
                    <a:pt x="59" y="130"/>
                  </a:lnTo>
                  <a:lnTo>
                    <a:pt x="39" y="122"/>
                  </a:lnTo>
                  <a:lnTo>
                    <a:pt x="39" y="105"/>
                  </a:lnTo>
                  <a:lnTo>
                    <a:pt x="96" y="105"/>
                  </a:lnTo>
                  <a:lnTo>
                    <a:pt x="126" y="95"/>
                  </a:lnTo>
                  <a:lnTo>
                    <a:pt x="146" y="95"/>
                  </a:lnTo>
                  <a:lnTo>
                    <a:pt x="155" y="62"/>
                  </a:lnTo>
                  <a:lnTo>
                    <a:pt x="155" y="52"/>
                  </a:lnTo>
                  <a:lnTo>
                    <a:pt x="135" y="43"/>
                  </a:lnTo>
                  <a:lnTo>
                    <a:pt x="59" y="35"/>
                  </a:lnTo>
                  <a:lnTo>
                    <a:pt x="0" y="8"/>
                  </a:lnTo>
                  <a:lnTo>
                    <a:pt x="9" y="0"/>
                  </a:lnTo>
                  <a:lnTo>
                    <a:pt x="59" y="17"/>
                  </a:lnTo>
                  <a:lnTo>
                    <a:pt x="87" y="35"/>
                  </a:lnTo>
                  <a:lnTo>
                    <a:pt x="107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65" name="Freeform 237"/>
            <p:cNvSpPr>
              <a:spLocks/>
            </p:cNvSpPr>
            <p:nvPr/>
          </p:nvSpPr>
          <p:spPr bwMode="auto">
            <a:xfrm>
              <a:off x="3064" y="1417"/>
              <a:ext cx="29" cy="28"/>
            </a:xfrm>
            <a:custGeom>
              <a:avLst/>
              <a:gdLst>
                <a:gd name="T0" fmla="*/ 14 w 59"/>
                <a:gd name="T1" fmla="*/ 8 h 52"/>
                <a:gd name="T2" fmla="*/ 12 w 59"/>
                <a:gd name="T3" fmla="*/ 15 h 52"/>
                <a:gd name="T4" fmla="*/ 9 w 59"/>
                <a:gd name="T5" fmla="*/ 15 h 52"/>
                <a:gd name="T6" fmla="*/ 7 w 59"/>
                <a:gd name="T7" fmla="*/ 15 h 52"/>
                <a:gd name="T8" fmla="*/ 2 w 59"/>
                <a:gd name="T9" fmla="*/ 12 h 52"/>
                <a:gd name="T10" fmla="*/ 0 w 59"/>
                <a:gd name="T11" fmla="*/ 10 h 52"/>
                <a:gd name="T12" fmla="*/ 0 w 59"/>
                <a:gd name="T13" fmla="*/ 5 h 52"/>
                <a:gd name="T14" fmla="*/ 5 w 59"/>
                <a:gd name="T15" fmla="*/ 0 h 52"/>
                <a:gd name="T16" fmla="*/ 12 w 59"/>
                <a:gd name="T17" fmla="*/ 2 h 52"/>
                <a:gd name="T18" fmla="*/ 14 w 59"/>
                <a:gd name="T19" fmla="*/ 8 h 5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9"/>
                <a:gd name="T31" fmla="*/ 0 h 52"/>
                <a:gd name="T32" fmla="*/ 59 w 59"/>
                <a:gd name="T33" fmla="*/ 52 h 5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9" h="52">
                  <a:moveTo>
                    <a:pt x="59" y="27"/>
                  </a:moveTo>
                  <a:lnTo>
                    <a:pt x="48" y="52"/>
                  </a:lnTo>
                  <a:lnTo>
                    <a:pt x="39" y="52"/>
                  </a:lnTo>
                  <a:lnTo>
                    <a:pt x="30" y="52"/>
                  </a:lnTo>
                  <a:lnTo>
                    <a:pt x="9" y="43"/>
                  </a:lnTo>
                  <a:lnTo>
                    <a:pt x="0" y="35"/>
                  </a:lnTo>
                  <a:lnTo>
                    <a:pt x="0" y="17"/>
                  </a:lnTo>
                  <a:lnTo>
                    <a:pt x="20" y="0"/>
                  </a:lnTo>
                  <a:lnTo>
                    <a:pt x="48" y="8"/>
                  </a:lnTo>
                  <a:lnTo>
                    <a:pt x="59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66" name="Freeform 238"/>
            <p:cNvSpPr>
              <a:spLocks/>
            </p:cNvSpPr>
            <p:nvPr/>
          </p:nvSpPr>
          <p:spPr bwMode="auto">
            <a:xfrm>
              <a:off x="3228" y="1423"/>
              <a:ext cx="33" cy="22"/>
            </a:xfrm>
            <a:custGeom>
              <a:avLst/>
              <a:gdLst>
                <a:gd name="T0" fmla="*/ 16 w 69"/>
                <a:gd name="T1" fmla="*/ 7 h 44"/>
                <a:gd name="T2" fmla="*/ 13 w 69"/>
                <a:gd name="T3" fmla="*/ 11 h 44"/>
                <a:gd name="T4" fmla="*/ 9 w 69"/>
                <a:gd name="T5" fmla="*/ 11 h 44"/>
                <a:gd name="T6" fmla="*/ 5 w 69"/>
                <a:gd name="T7" fmla="*/ 11 h 44"/>
                <a:gd name="T8" fmla="*/ 0 w 69"/>
                <a:gd name="T9" fmla="*/ 7 h 44"/>
                <a:gd name="T10" fmla="*/ 9 w 69"/>
                <a:gd name="T11" fmla="*/ 0 h 44"/>
                <a:gd name="T12" fmla="*/ 13 w 69"/>
                <a:gd name="T13" fmla="*/ 3 h 44"/>
                <a:gd name="T14" fmla="*/ 16 w 69"/>
                <a:gd name="T15" fmla="*/ 7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9"/>
                <a:gd name="T25" fmla="*/ 0 h 44"/>
                <a:gd name="T26" fmla="*/ 69 w 69"/>
                <a:gd name="T27" fmla="*/ 44 h 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9" h="44">
                  <a:moveTo>
                    <a:pt x="69" y="27"/>
                  </a:moveTo>
                  <a:lnTo>
                    <a:pt x="59" y="44"/>
                  </a:lnTo>
                  <a:lnTo>
                    <a:pt x="39" y="44"/>
                  </a:lnTo>
                  <a:lnTo>
                    <a:pt x="21" y="44"/>
                  </a:lnTo>
                  <a:lnTo>
                    <a:pt x="0" y="27"/>
                  </a:lnTo>
                  <a:lnTo>
                    <a:pt x="39" y="0"/>
                  </a:lnTo>
                  <a:lnTo>
                    <a:pt x="59" y="9"/>
                  </a:lnTo>
                  <a:lnTo>
                    <a:pt x="69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67" name="Freeform 239"/>
            <p:cNvSpPr>
              <a:spLocks/>
            </p:cNvSpPr>
            <p:nvPr/>
          </p:nvSpPr>
          <p:spPr bwMode="auto">
            <a:xfrm>
              <a:off x="3161" y="1423"/>
              <a:ext cx="40" cy="29"/>
            </a:xfrm>
            <a:custGeom>
              <a:avLst/>
              <a:gdLst>
                <a:gd name="T0" fmla="*/ 18 w 87"/>
                <a:gd name="T1" fmla="*/ 8 h 54"/>
                <a:gd name="T2" fmla="*/ 12 w 87"/>
                <a:gd name="T3" fmla="*/ 13 h 54"/>
                <a:gd name="T4" fmla="*/ 8 w 87"/>
                <a:gd name="T5" fmla="*/ 16 h 54"/>
                <a:gd name="T6" fmla="*/ 6 w 87"/>
                <a:gd name="T7" fmla="*/ 16 h 54"/>
                <a:gd name="T8" fmla="*/ 2 w 87"/>
                <a:gd name="T9" fmla="*/ 10 h 54"/>
                <a:gd name="T10" fmla="*/ 0 w 87"/>
                <a:gd name="T11" fmla="*/ 5 h 54"/>
                <a:gd name="T12" fmla="*/ 6 w 87"/>
                <a:gd name="T13" fmla="*/ 0 h 54"/>
                <a:gd name="T14" fmla="*/ 8 w 87"/>
                <a:gd name="T15" fmla="*/ 0 h 54"/>
                <a:gd name="T16" fmla="*/ 15 w 87"/>
                <a:gd name="T17" fmla="*/ 3 h 54"/>
                <a:gd name="T18" fmla="*/ 18 w 87"/>
                <a:gd name="T19" fmla="*/ 8 h 5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"/>
                <a:gd name="T31" fmla="*/ 0 h 54"/>
                <a:gd name="T32" fmla="*/ 87 w 87"/>
                <a:gd name="T33" fmla="*/ 54 h 5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" h="54">
                  <a:moveTo>
                    <a:pt x="87" y="27"/>
                  </a:moveTo>
                  <a:lnTo>
                    <a:pt x="58" y="44"/>
                  </a:lnTo>
                  <a:lnTo>
                    <a:pt x="39" y="54"/>
                  </a:lnTo>
                  <a:lnTo>
                    <a:pt x="30" y="54"/>
                  </a:lnTo>
                  <a:lnTo>
                    <a:pt x="9" y="35"/>
                  </a:lnTo>
                  <a:lnTo>
                    <a:pt x="0" y="19"/>
                  </a:lnTo>
                  <a:lnTo>
                    <a:pt x="30" y="0"/>
                  </a:lnTo>
                  <a:lnTo>
                    <a:pt x="39" y="0"/>
                  </a:lnTo>
                  <a:lnTo>
                    <a:pt x="69" y="9"/>
                  </a:lnTo>
                  <a:lnTo>
                    <a:pt x="87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68" name="Freeform 240"/>
            <p:cNvSpPr>
              <a:spLocks/>
            </p:cNvSpPr>
            <p:nvPr/>
          </p:nvSpPr>
          <p:spPr bwMode="auto">
            <a:xfrm>
              <a:off x="3287" y="1427"/>
              <a:ext cx="19" cy="14"/>
            </a:xfrm>
            <a:custGeom>
              <a:avLst/>
              <a:gdLst>
                <a:gd name="T0" fmla="*/ 9 w 39"/>
                <a:gd name="T1" fmla="*/ 3 h 26"/>
                <a:gd name="T2" fmla="*/ 7 w 39"/>
                <a:gd name="T3" fmla="*/ 5 h 26"/>
                <a:gd name="T4" fmla="*/ 7 w 39"/>
                <a:gd name="T5" fmla="*/ 8 h 26"/>
                <a:gd name="T6" fmla="*/ 2 w 39"/>
                <a:gd name="T7" fmla="*/ 5 h 26"/>
                <a:gd name="T8" fmla="*/ 0 w 39"/>
                <a:gd name="T9" fmla="*/ 3 h 26"/>
                <a:gd name="T10" fmla="*/ 2 w 39"/>
                <a:gd name="T11" fmla="*/ 0 h 26"/>
                <a:gd name="T12" fmla="*/ 7 w 39"/>
                <a:gd name="T13" fmla="*/ 0 h 26"/>
                <a:gd name="T14" fmla="*/ 9 w 39"/>
                <a:gd name="T15" fmla="*/ 3 h 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9"/>
                <a:gd name="T25" fmla="*/ 0 h 26"/>
                <a:gd name="T26" fmla="*/ 39 w 39"/>
                <a:gd name="T27" fmla="*/ 26 h 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9" h="26">
                  <a:moveTo>
                    <a:pt x="39" y="10"/>
                  </a:moveTo>
                  <a:lnTo>
                    <a:pt x="30" y="18"/>
                  </a:lnTo>
                  <a:lnTo>
                    <a:pt x="30" y="26"/>
                  </a:lnTo>
                  <a:lnTo>
                    <a:pt x="11" y="18"/>
                  </a:lnTo>
                  <a:lnTo>
                    <a:pt x="0" y="10"/>
                  </a:lnTo>
                  <a:lnTo>
                    <a:pt x="11" y="0"/>
                  </a:lnTo>
                  <a:lnTo>
                    <a:pt x="30" y="0"/>
                  </a:lnTo>
                  <a:lnTo>
                    <a:pt x="39" y="1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69" name="Freeform 241"/>
            <p:cNvSpPr>
              <a:spLocks/>
            </p:cNvSpPr>
            <p:nvPr/>
          </p:nvSpPr>
          <p:spPr bwMode="auto">
            <a:xfrm>
              <a:off x="1785" y="1445"/>
              <a:ext cx="23" cy="11"/>
            </a:xfrm>
            <a:custGeom>
              <a:avLst/>
              <a:gdLst>
                <a:gd name="T0" fmla="*/ 11 w 50"/>
                <a:gd name="T1" fmla="*/ 4 h 18"/>
                <a:gd name="T2" fmla="*/ 8 w 50"/>
                <a:gd name="T3" fmla="*/ 7 h 18"/>
                <a:gd name="T4" fmla="*/ 2 w 50"/>
                <a:gd name="T5" fmla="*/ 7 h 18"/>
                <a:gd name="T6" fmla="*/ 0 w 50"/>
                <a:gd name="T7" fmla="*/ 0 h 18"/>
                <a:gd name="T8" fmla="*/ 6 w 50"/>
                <a:gd name="T9" fmla="*/ 0 h 18"/>
                <a:gd name="T10" fmla="*/ 11 w 50"/>
                <a:gd name="T11" fmla="*/ 4 h 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0"/>
                <a:gd name="T19" fmla="*/ 0 h 18"/>
                <a:gd name="T20" fmla="*/ 50 w 50"/>
                <a:gd name="T21" fmla="*/ 18 h 1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0" h="18">
                  <a:moveTo>
                    <a:pt x="50" y="10"/>
                  </a:moveTo>
                  <a:lnTo>
                    <a:pt x="39" y="18"/>
                  </a:lnTo>
                  <a:lnTo>
                    <a:pt x="11" y="18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0" y="1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70" name="Freeform 242"/>
            <p:cNvSpPr>
              <a:spLocks/>
            </p:cNvSpPr>
            <p:nvPr/>
          </p:nvSpPr>
          <p:spPr bwMode="auto">
            <a:xfrm>
              <a:off x="3192" y="1452"/>
              <a:ext cx="27" cy="18"/>
            </a:xfrm>
            <a:custGeom>
              <a:avLst/>
              <a:gdLst>
                <a:gd name="T0" fmla="*/ 13 w 57"/>
                <a:gd name="T1" fmla="*/ 5 h 33"/>
                <a:gd name="T2" fmla="*/ 6 w 57"/>
                <a:gd name="T3" fmla="*/ 10 h 33"/>
                <a:gd name="T4" fmla="*/ 2 w 57"/>
                <a:gd name="T5" fmla="*/ 10 h 33"/>
                <a:gd name="T6" fmla="*/ 0 w 57"/>
                <a:gd name="T7" fmla="*/ 10 h 33"/>
                <a:gd name="T8" fmla="*/ 6 w 57"/>
                <a:gd name="T9" fmla="*/ 0 h 33"/>
                <a:gd name="T10" fmla="*/ 11 w 57"/>
                <a:gd name="T11" fmla="*/ 0 h 33"/>
                <a:gd name="T12" fmla="*/ 13 w 57"/>
                <a:gd name="T13" fmla="*/ 0 h 33"/>
                <a:gd name="T14" fmla="*/ 13 w 57"/>
                <a:gd name="T15" fmla="*/ 5 h 3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"/>
                <a:gd name="T25" fmla="*/ 0 h 33"/>
                <a:gd name="T26" fmla="*/ 57 w 57"/>
                <a:gd name="T27" fmla="*/ 33 h 3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" h="33">
                  <a:moveTo>
                    <a:pt x="57" y="16"/>
                  </a:moveTo>
                  <a:lnTo>
                    <a:pt x="27" y="33"/>
                  </a:lnTo>
                  <a:lnTo>
                    <a:pt x="9" y="33"/>
                  </a:lnTo>
                  <a:lnTo>
                    <a:pt x="0" y="33"/>
                  </a:lnTo>
                  <a:lnTo>
                    <a:pt x="27" y="0"/>
                  </a:lnTo>
                  <a:lnTo>
                    <a:pt x="48" y="0"/>
                  </a:lnTo>
                  <a:lnTo>
                    <a:pt x="57" y="0"/>
                  </a:lnTo>
                  <a:lnTo>
                    <a:pt x="57" y="1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71" name="Freeform 243"/>
            <p:cNvSpPr>
              <a:spLocks/>
            </p:cNvSpPr>
            <p:nvPr/>
          </p:nvSpPr>
          <p:spPr bwMode="auto">
            <a:xfrm>
              <a:off x="2259" y="1491"/>
              <a:ext cx="103" cy="58"/>
            </a:xfrm>
            <a:custGeom>
              <a:avLst/>
              <a:gdLst>
                <a:gd name="T0" fmla="*/ 46 w 222"/>
                <a:gd name="T1" fmla="*/ 13 h 105"/>
                <a:gd name="T2" fmla="*/ 48 w 222"/>
                <a:gd name="T3" fmla="*/ 16 h 105"/>
                <a:gd name="T4" fmla="*/ 46 w 222"/>
                <a:gd name="T5" fmla="*/ 19 h 105"/>
                <a:gd name="T6" fmla="*/ 42 w 222"/>
                <a:gd name="T7" fmla="*/ 19 h 105"/>
                <a:gd name="T8" fmla="*/ 38 w 222"/>
                <a:gd name="T9" fmla="*/ 16 h 105"/>
                <a:gd name="T10" fmla="*/ 27 w 222"/>
                <a:gd name="T11" fmla="*/ 10 h 105"/>
                <a:gd name="T12" fmla="*/ 17 w 222"/>
                <a:gd name="T13" fmla="*/ 8 h 105"/>
                <a:gd name="T14" fmla="*/ 13 w 222"/>
                <a:gd name="T15" fmla="*/ 10 h 105"/>
                <a:gd name="T16" fmla="*/ 10 w 222"/>
                <a:gd name="T17" fmla="*/ 13 h 105"/>
                <a:gd name="T18" fmla="*/ 13 w 222"/>
                <a:gd name="T19" fmla="*/ 19 h 105"/>
                <a:gd name="T20" fmla="*/ 17 w 222"/>
                <a:gd name="T21" fmla="*/ 22 h 105"/>
                <a:gd name="T22" fmla="*/ 21 w 222"/>
                <a:gd name="T23" fmla="*/ 22 h 105"/>
                <a:gd name="T24" fmla="*/ 23 w 222"/>
                <a:gd name="T25" fmla="*/ 22 h 105"/>
                <a:gd name="T26" fmla="*/ 25 w 222"/>
                <a:gd name="T27" fmla="*/ 24 h 105"/>
                <a:gd name="T28" fmla="*/ 21 w 222"/>
                <a:gd name="T29" fmla="*/ 30 h 105"/>
                <a:gd name="T30" fmla="*/ 17 w 222"/>
                <a:gd name="T31" fmla="*/ 32 h 105"/>
                <a:gd name="T32" fmla="*/ 10 w 222"/>
                <a:gd name="T33" fmla="*/ 30 h 105"/>
                <a:gd name="T34" fmla="*/ 2 w 222"/>
                <a:gd name="T35" fmla="*/ 22 h 105"/>
                <a:gd name="T36" fmla="*/ 0 w 222"/>
                <a:gd name="T37" fmla="*/ 13 h 105"/>
                <a:gd name="T38" fmla="*/ 2 w 222"/>
                <a:gd name="T39" fmla="*/ 6 h 105"/>
                <a:gd name="T40" fmla="*/ 8 w 222"/>
                <a:gd name="T41" fmla="*/ 0 h 105"/>
                <a:gd name="T42" fmla="*/ 17 w 222"/>
                <a:gd name="T43" fmla="*/ 0 h 105"/>
                <a:gd name="T44" fmla="*/ 31 w 222"/>
                <a:gd name="T45" fmla="*/ 3 h 105"/>
                <a:gd name="T46" fmla="*/ 46 w 222"/>
                <a:gd name="T47" fmla="*/ 13 h 10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22"/>
                <a:gd name="T73" fmla="*/ 0 h 105"/>
                <a:gd name="T74" fmla="*/ 222 w 222"/>
                <a:gd name="T75" fmla="*/ 105 h 105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22" h="105">
                  <a:moveTo>
                    <a:pt x="213" y="43"/>
                  </a:moveTo>
                  <a:lnTo>
                    <a:pt x="222" y="53"/>
                  </a:lnTo>
                  <a:lnTo>
                    <a:pt x="213" y="62"/>
                  </a:lnTo>
                  <a:lnTo>
                    <a:pt x="194" y="62"/>
                  </a:lnTo>
                  <a:lnTo>
                    <a:pt x="174" y="53"/>
                  </a:lnTo>
                  <a:lnTo>
                    <a:pt x="126" y="35"/>
                  </a:lnTo>
                  <a:lnTo>
                    <a:pt x="78" y="27"/>
                  </a:lnTo>
                  <a:lnTo>
                    <a:pt x="58" y="35"/>
                  </a:lnTo>
                  <a:lnTo>
                    <a:pt x="48" y="43"/>
                  </a:lnTo>
                  <a:lnTo>
                    <a:pt x="58" y="62"/>
                  </a:lnTo>
                  <a:lnTo>
                    <a:pt x="78" y="70"/>
                  </a:lnTo>
                  <a:lnTo>
                    <a:pt x="96" y="70"/>
                  </a:lnTo>
                  <a:lnTo>
                    <a:pt x="107" y="70"/>
                  </a:lnTo>
                  <a:lnTo>
                    <a:pt x="117" y="79"/>
                  </a:lnTo>
                  <a:lnTo>
                    <a:pt x="96" y="97"/>
                  </a:lnTo>
                  <a:lnTo>
                    <a:pt x="78" y="105"/>
                  </a:lnTo>
                  <a:lnTo>
                    <a:pt x="48" y="97"/>
                  </a:lnTo>
                  <a:lnTo>
                    <a:pt x="10" y="70"/>
                  </a:lnTo>
                  <a:lnTo>
                    <a:pt x="0" y="43"/>
                  </a:lnTo>
                  <a:lnTo>
                    <a:pt x="10" y="18"/>
                  </a:lnTo>
                  <a:lnTo>
                    <a:pt x="39" y="0"/>
                  </a:lnTo>
                  <a:lnTo>
                    <a:pt x="78" y="0"/>
                  </a:lnTo>
                  <a:lnTo>
                    <a:pt x="144" y="10"/>
                  </a:lnTo>
                  <a:lnTo>
                    <a:pt x="213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72" name="Freeform 244"/>
            <p:cNvSpPr>
              <a:spLocks/>
            </p:cNvSpPr>
            <p:nvPr/>
          </p:nvSpPr>
          <p:spPr bwMode="auto">
            <a:xfrm>
              <a:off x="2259" y="1491"/>
              <a:ext cx="103" cy="58"/>
            </a:xfrm>
            <a:custGeom>
              <a:avLst/>
              <a:gdLst>
                <a:gd name="T0" fmla="*/ 46 w 222"/>
                <a:gd name="T1" fmla="*/ 13 h 105"/>
                <a:gd name="T2" fmla="*/ 48 w 222"/>
                <a:gd name="T3" fmla="*/ 16 h 105"/>
                <a:gd name="T4" fmla="*/ 46 w 222"/>
                <a:gd name="T5" fmla="*/ 19 h 105"/>
                <a:gd name="T6" fmla="*/ 42 w 222"/>
                <a:gd name="T7" fmla="*/ 19 h 105"/>
                <a:gd name="T8" fmla="*/ 38 w 222"/>
                <a:gd name="T9" fmla="*/ 16 h 105"/>
                <a:gd name="T10" fmla="*/ 27 w 222"/>
                <a:gd name="T11" fmla="*/ 10 h 105"/>
                <a:gd name="T12" fmla="*/ 17 w 222"/>
                <a:gd name="T13" fmla="*/ 8 h 105"/>
                <a:gd name="T14" fmla="*/ 13 w 222"/>
                <a:gd name="T15" fmla="*/ 10 h 105"/>
                <a:gd name="T16" fmla="*/ 10 w 222"/>
                <a:gd name="T17" fmla="*/ 13 h 105"/>
                <a:gd name="T18" fmla="*/ 13 w 222"/>
                <a:gd name="T19" fmla="*/ 19 h 105"/>
                <a:gd name="T20" fmla="*/ 17 w 222"/>
                <a:gd name="T21" fmla="*/ 22 h 105"/>
                <a:gd name="T22" fmla="*/ 21 w 222"/>
                <a:gd name="T23" fmla="*/ 22 h 105"/>
                <a:gd name="T24" fmla="*/ 23 w 222"/>
                <a:gd name="T25" fmla="*/ 22 h 105"/>
                <a:gd name="T26" fmla="*/ 25 w 222"/>
                <a:gd name="T27" fmla="*/ 24 h 105"/>
                <a:gd name="T28" fmla="*/ 21 w 222"/>
                <a:gd name="T29" fmla="*/ 30 h 105"/>
                <a:gd name="T30" fmla="*/ 17 w 222"/>
                <a:gd name="T31" fmla="*/ 32 h 105"/>
                <a:gd name="T32" fmla="*/ 10 w 222"/>
                <a:gd name="T33" fmla="*/ 30 h 105"/>
                <a:gd name="T34" fmla="*/ 2 w 222"/>
                <a:gd name="T35" fmla="*/ 22 h 105"/>
                <a:gd name="T36" fmla="*/ 0 w 222"/>
                <a:gd name="T37" fmla="*/ 13 h 105"/>
                <a:gd name="T38" fmla="*/ 2 w 222"/>
                <a:gd name="T39" fmla="*/ 6 h 105"/>
                <a:gd name="T40" fmla="*/ 8 w 222"/>
                <a:gd name="T41" fmla="*/ 0 h 105"/>
                <a:gd name="T42" fmla="*/ 17 w 222"/>
                <a:gd name="T43" fmla="*/ 0 h 105"/>
                <a:gd name="T44" fmla="*/ 31 w 222"/>
                <a:gd name="T45" fmla="*/ 3 h 105"/>
                <a:gd name="T46" fmla="*/ 46 w 222"/>
                <a:gd name="T47" fmla="*/ 13 h 10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22"/>
                <a:gd name="T73" fmla="*/ 0 h 105"/>
                <a:gd name="T74" fmla="*/ 222 w 222"/>
                <a:gd name="T75" fmla="*/ 105 h 105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22" h="105">
                  <a:moveTo>
                    <a:pt x="213" y="43"/>
                  </a:moveTo>
                  <a:lnTo>
                    <a:pt x="222" y="53"/>
                  </a:lnTo>
                  <a:lnTo>
                    <a:pt x="213" y="62"/>
                  </a:lnTo>
                  <a:lnTo>
                    <a:pt x="194" y="62"/>
                  </a:lnTo>
                  <a:lnTo>
                    <a:pt x="174" y="53"/>
                  </a:lnTo>
                  <a:lnTo>
                    <a:pt x="126" y="35"/>
                  </a:lnTo>
                  <a:lnTo>
                    <a:pt x="78" y="27"/>
                  </a:lnTo>
                  <a:lnTo>
                    <a:pt x="58" y="35"/>
                  </a:lnTo>
                  <a:lnTo>
                    <a:pt x="48" y="43"/>
                  </a:lnTo>
                  <a:lnTo>
                    <a:pt x="58" y="62"/>
                  </a:lnTo>
                  <a:lnTo>
                    <a:pt x="78" y="70"/>
                  </a:lnTo>
                  <a:lnTo>
                    <a:pt x="96" y="70"/>
                  </a:lnTo>
                  <a:lnTo>
                    <a:pt x="107" y="70"/>
                  </a:lnTo>
                  <a:lnTo>
                    <a:pt x="117" y="79"/>
                  </a:lnTo>
                  <a:lnTo>
                    <a:pt x="96" y="97"/>
                  </a:lnTo>
                  <a:lnTo>
                    <a:pt x="78" y="105"/>
                  </a:lnTo>
                  <a:lnTo>
                    <a:pt x="48" y="97"/>
                  </a:lnTo>
                  <a:lnTo>
                    <a:pt x="10" y="70"/>
                  </a:lnTo>
                  <a:lnTo>
                    <a:pt x="0" y="43"/>
                  </a:lnTo>
                  <a:lnTo>
                    <a:pt x="10" y="18"/>
                  </a:lnTo>
                  <a:lnTo>
                    <a:pt x="39" y="0"/>
                  </a:lnTo>
                  <a:lnTo>
                    <a:pt x="78" y="0"/>
                  </a:lnTo>
                  <a:lnTo>
                    <a:pt x="144" y="10"/>
                  </a:lnTo>
                  <a:lnTo>
                    <a:pt x="213" y="43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73" name="Freeform 245"/>
            <p:cNvSpPr>
              <a:spLocks/>
            </p:cNvSpPr>
            <p:nvPr/>
          </p:nvSpPr>
          <p:spPr bwMode="auto">
            <a:xfrm>
              <a:off x="2067" y="1501"/>
              <a:ext cx="78" cy="83"/>
            </a:xfrm>
            <a:custGeom>
              <a:avLst/>
              <a:gdLst>
                <a:gd name="T0" fmla="*/ 36 w 162"/>
                <a:gd name="T1" fmla="*/ 11 h 149"/>
                <a:gd name="T2" fmla="*/ 38 w 162"/>
                <a:gd name="T3" fmla="*/ 22 h 149"/>
                <a:gd name="T4" fmla="*/ 38 w 162"/>
                <a:gd name="T5" fmla="*/ 33 h 149"/>
                <a:gd name="T6" fmla="*/ 28 w 162"/>
                <a:gd name="T7" fmla="*/ 43 h 149"/>
                <a:gd name="T8" fmla="*/ 20 w 162"/>
                <a:gd name="T9" fmla="*/ 46 h 149"/>
                <a:gd name="T10" fmla="*/ 11 w 162"/>
                <a:gd name="T11" fmla="*/ 46 h 149"/>
                <a:gd name="T12" fmla="*/ 2 w 162"/>
                <a:gd name="T13" fmla="*/ 38 h 149"/>
                <a:gd name="T14" fmla="*/ 0 w 162"/>
                <a:gd name="T15" fmla="*/ 30 h 149"/>
                <a:gd name="T16" fmla="*/ 2 w 162"/>
                <a:gd name="T17" fmla="*/ 19 h 149"/>
                <a:gd name="T18" fmla="*/ 6 w 162"/>
                <a:gd name="T19" fmla="*/ 16 h 149"/>
                <a:gd name="T20" fmla="*/ 9 w 162"/>
                <a:gd name="T21" fmla="*/ 19 h 149"/>
                <a:gd name="T22" fmla="*/ 9 w 162"/>
                <a:gd name="T23" fmla="*/ 27 h 149"/>
                <a:gd name="T24" fmla="*/ 9 w 162"/>
                <a:gd name="T25" fmla="*/ 30 h 149"/>
                <a:gd name="T26" fmla="*/ 13 w 162"/>
                <a:gd name="T27" fmla="*/ 36 h 149"/>
                <a:gd name="T28" fmla="*/ 17 w 162"/>
                <a:gd name="T29" fmla="*/ 36 h 149"/>
                <a:gd name="T30" fmla="*/ 22 w 162"/>
                <a:gd name="T31" fmla="*/ 33 h 149"/>
                <a:gd name="T32" fmla="*/ 26 w 162"/>
                <a:gd name="T33" fmla="*/ 25 h 149"/>
                <a:gd name="T34" fmla="*/ 26 w 162"/>
                <a:gd name="T35" fmla="*/ 16 h 149"/>
                <a:gd name="T36" fmla="*/ 26 w 162"/>
                <a:gd name="T37" fmla="*/ 14 h 149"/>
                <a:gd name="T38" fmla="*/ 25 w 162"/>
                <a:gd name="T39" fmla="*/ 11 h 149"/>
                <a:gd name="T40" fmla="*/ 17 w 162"/>
                <a:gd name="T41" fmla="*/ 14 h 149"/>
                <a:gd name="T42" fmla="*/ 13 w 162"/>
                <a:gd name="T43" fmla="*/ 11 h 149"/>
                <a:gd name="T44" fmla="*/ 13 w 162"/>
                <a:gd name="T45" fmla="*/ 8 h 149"/>
                <a:gd name="T46" fmla="*/ 15 w 162"/>
                <a:gd name="T47" fmla="*/ 3 h 149"/>
                <a:gd name="T48" fmla="*/ 22 w 162"/>
                <a:gd name="T49" fmla="*/ 0 h 149"/>
                <a:gd name="T50" fmla="*/ 26 w 162"/>
                <a:gd name="T51" fmla="*/ 3 h 149"/>
                <a:gd name="T52" fmla="*/ 33 w 162"/>
                <a:gd name="T53" fmla="*/ 5 h 149"/>
                <a:gd name="T54" fmla="*/ 36 w 162"/>
                <a:gd name="T55" fmla="*/ 11 h 149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62"/>
                <a:gd name="T85" fmla="*/ 0 h 149"/>
                <a:gd name="T86" fmla="*/ 162 w 162"/>
                <a:gd name="T87" fmla="*/ 149 h 149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62" h="149">
                  <a:moveTo>
                    <a:pt x="153" y="35"/>
                  </a:moveTo>
                  <a:lnTo>
                    <a:pt x="162" y="71"/>
                  </a:lnTo>
                  <a:lnTo>
                    <a:pt x="162" y="106"/>
                  </a:lnTo>
                  <a:lnTo>
                    <a:pt x="123" y="139"/>
                  </a:lnTo>
                  <a:lnTo>
                    <a:pt x="87" y="149"/>
                  </a:lnTo>
                  <a:lnTo>
                    <a:pt x="48" y="149"/>
                  </a:lnTo>
                  <a:lnTo>
                    <a:pt x="9" y="122"/>
                  </a:lnTo>
                  <a:lnTo>
                    <a:pt x="0" y="96"/>
                  </a:lnTo>
                  <a:lnTo>
                    <a:pt x="9" y="61"/>
                  </a:lnTo>
                  <a:lnTo>
                    <a:pt x="27" y="52"/>
                  </a:lnTo>
                  <a:lnTo>
                    <a:pt x="37" y="61"/>
                  </a:lnTo>
                  <a:lnTo>
                    <a:pt x="37" y="87"/>
                  </a:lnTo>
                  <a:lnTo>
                    <a:pt x="37" y="96"/>
                  </a:lnTo>
                  <a:lnTo>
                    <a:pt x="57" y="114"/>
                  </a:lnTo>
                  <a:lnTo>
                    <a:pt x="75" y="114"/>
                  </a:lnTo>
                  <a:lnTo>
                    <a:pt x="96" y="106"/>
                  </a:lnTo>
                  <a:lnTo>
                    <a:pt x="114" y="79"/>
                  </a:lnTo>
                  <a:lnTo>
                    <a:pt x="114" y="52"/>
                  </a:lnTo>
                  <a:lnTo>
                    <a:pt x="114" y="44"/>
                  </a:lnTo>
                  <a:lnTo>
                    <a:pt x="105" y="35"/>
                  </a:lnTo>
                  <a:lnTo>
                    <a:pt x="75" y="44"/>
                  </a:lnTo>
                  <a:lnTo>
                    <a:pt x="57" y="35"/>
                  </a:lnTo>
                  <a:lnTo>
                    <a:pt x="57" y="25"/>
                  </a:lnTo>
                  <a:lnTo>
                    <a:pt x="66" y="9"/>
                  </a:lnTo>
                  <a:lnTo>
                    <a:pt x="96" y="0"/>
                  </a:lnTo>
                  <a:lnTo>
                    <a:pt x="114" y="9"/>
                  </a:lnTo>
                  <a:lnTo>
                    <a:pt x="144" y="17"/>
                  </a:lnTo>
                  <a:lnTo>
                    <a:pt x="153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74" name="Freeform 246"/>
            <p:cNvSpPr>
              <a:spLocks/>
            </p:cNvSpPr>
            <p:nvPr/>
          </p:nvSpPr>
          <p:spPr bwMode="auto">
            <a:xfrm>
              <a:off x="2067" y="1501"/>
              <a:ext cx="78" cy="83"/>
            </a:xfrm>
            <a:custGeom>
              <a:avLst/>
              <a:gdLst>
                <a:gd name="T0" fmla="*/ 36 w 162"/>
                <a:gd name="T1" fmla="*/ 11 h 149"/>
                <a:gd name="T2" fmla="*/ 38 w 162"/>
                <a:gd name="T3" fmla="*/ 22 h 149"/>
                <a:gd name="T4" fmla="*/ 38 w 162"/>
                <a:gd name="T5" fmla="*/ 33 h 149"/>
                <a:gd name="T6" fmla="*/ 28 w 162"/>
                <a:gd name="T7" fmla="*/ 43 h 149"/>
                <a:gd name="T8" fmla="*/ 20 w 162"/>
                <a:gd name="T9" fmla="*/ 46 h 149"/>
                <a:gd name="T10" fmla="*/ 11 w 162"/>
                <a:gd name="T11" fmla="*/ 46 h 149"/>
                <a:gd name="T12" fmla="*/ 2 w 162"/>
                <a:gd name="T13" fmla="*/ 38 h 149"/>
                <a:gd name="T14" fmla="*/ 0 w 162"/>
                <a:gd name="T15" fmla="*/ 30 h 149"/>
                <a:gd name="T16" fmla="*/ 2 w 162"/>
                <a:gd name="T17" fmla="*/ 19 h 149"/>
                <a:gd name="T18" fmla="*/ 6 w 162"/>
                <a:gd name="T19" fmla="*/ 16 h 149"/>
                <a:gd name="T20" fmla="*/ 9 w 162"/>
                <a:gd name="T21" fmla="*/ 19 h 149"/>
                <a:gd name="T22" fmla="*/ 9 w 162"/>
                <a:gd name="T23" fmla="*/ 27 h 149"/>
                <a:gd name="T24" fmla="*/ 9 w 162"/>
                <a:gd name="T25" fmla="*/ 30 h 149"/>
                <a:gd name="T26" fmla="*/ 13 w 162"/>
                <a:gd name="T27" fmla="*/ 36 h 149"/>
                <a:gd name="T28" fmla="*/ 17 w 162"/>
                <a:gd name="T29" fmla="*/ 36 h 149"/>
                <a:gd name="T30" fmla="*/ 22 w 162"/>
                <a:gd name="T31" fmla="*/ 33 h 149"/>
                <a:gd name="T32" fmla="*/ 26 w 162"/>
                <a:gd name="T33" fmla="*/ 25 h 149"/>
                <a:gd name="T34" fmla="*/ 26 w 162"/>
                <a:gd name="T35" fmla="*/ 16 h 149"/>
                <a:gd name="T36" fmla="*/ 26 w 162"/>
                <a:gd name="T37" fmla="*/ 14 h 149"/>
                <a:gd name="T38" fmla="*/ 25 w 162"/>
                <a:gd name="T39" fmla="*/ 11 h 149"/>
                <a:gd name="T40" fmla="*/ 17 w 162"/>
                <a:gd name="T41" fmla="*/ 14 h 149"/>
                <a:gd name="T42" fmla="*/ 17 w 162"/>
                <a:gd name="T43" fmla="*/ 14 h 149"/>
                <a:gd name="T44" fmla="*/ 13 w 162"/>
                <a:gd name="T45" fmla="*/ 11 h 149"/>
                <a:gd name="T46" fmla="*/ 13 w 162"/>
                <a:gd name="T47" fmla="*/ 8 h 149"/>
                <a:gd name="T48" fmla="*/ 15 w 162"/>
                <a:gd name="T49" fmla="*/ 3 h 149"/>
                <a:gd name="T50" fmla="*/ 22 w 162"/>
                <a:gd name="T51" fmla="*/ 0 h 149"/>
                <a:gd name="T52" fmla="*/ 26 w 162"/>
                <a:gd name="T53" fmla="*/ 3 h 149"/>
                <a:gd name="T54" fmla="*/ 33 w 162"/>
                <a:gd name="T55" fmla="*/ 5 h 149"/>
                <a:gd name="T56" fmla="*/ 36 w 162"/>
                <a:gd name="T57" fmla="*/ 11 h 14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62"/>
                <a:gd name="T88" fmla="*/ 0 h 149"/>
                <a:gd name="T89" fmla="*/ 162 w 162"/>
                <a:gd name="T90" fmla="*/ 149 h 14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62" h="149">
                  <a:moveTo>
                    <a:pt x="153" y="35"/>
                  </a:moveTo>
                  <a:lnTo>
                    <a:pt x="162" y="71"/>
                  </a:lnTo>
                  <a:lnTo>
                    <a:pt x="162" y="106"/>
                  </a:lnTo>
                  <a:lnTo>
                    <a:pt x="123" y="139"/>
                  </a:lnTo>
                  <a:lnTo>
                    <a:pt x="87" y="149"/>
                  </a:lnTo>
                  <a:lnTo>
                    <a:pt x="48" y="149"/>
                  </a:lnTo>
                  <a:lnTo>
                    <a:pt x="9" y="122"/>
                  </a:lnTo>
                  <a:lnTo>
                    <a:pt x="0" y="96"/>
                  </a:lnTo>
                  <a:lnTo>
                    <a:pt x="9" y="61"/>
                  </a:lnTo>
                  <a:lnTo>
                    <a:pt x="27" y="52"/>
                  </a:lnTo>
                  <a:lnTo>
                    <a:pt x="37" y="61"/>
                  </a:lnTo>
                  <a:lnTo>
                    <a:pt x="37" y="87"/>
                  </a:lnTo>
                  <a:lnTo>
                    <a:pt x="37" y="96"/>
                  </a:lnTo>
                  <a:lnTo>
                    <a:pt x="57" y="114"/>
                  </a:lnTo>
                  <a:lnTo>
                    <a:pt x="75" y="114"/>
                  </a:lnTo>
                  <a:lnTo>
                    <a:pt x="96" y="106"/>
                  </a:lnTo>
                  <a:lnTo>
                    <a:pt x="114" y="79"/>
                  </a:lnTo>
                  <a:lnTo>
                    <a:pt x="114" y="52"/>
                  </a:lnTo>
                  <a:lnTo>
                    <a:pt x="114" y="44"/>
                  </a:lnTo>
                  <a:lnTo>
                    <a:pt x="105" y="35"/>
                  </a:lnTo>
                  <a:lnTo>
                    <a:pt x="75" y="44"/>
                  </a:lnTo>
                  <a:lnTo>
                    <a:pt x="57" y="35"/>
                  </a:lnTo>
                  <a:lnTo>
                    <a:pt x="57" y="25"/>
                  </a:lnTo>
                  <a:lnTo>
                    <a:pt x="66" y="9"/>
                  </a:lnTo>
                  <a:lnTo>
                    <a:pt x="96" y="0"/>
                  </a:lnTo>
                  <a:lnTo>
                    <a:pt x="114" y="9"/>
                  </a:lnTo>
                  <a:lnTo>
                    <a:pt x="144" y="17"/>
                  </a:lnTo>
                  <a:lnTo>
                    <a:pt x="153" y="35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75" name="Freeform 247"/>
            <p:cNvSpPr>
              <a:spLocks/>
            </p:cNvSpPr>
            <p:nvPr/>
          </p:nvSpPr>
          <p:spPr bwMode="auto">
            <a:xfrm>
              <a:off x="1840" y="1505"/>
              <a:ext cx="13" cy="1513"/>
            </a:xfrm>
            <a:custGeom>
              <a:avLst/>
              <a:gdLst>
                <a:gd name="T0" fmla="*/ 4 w 29"/>
                <a:gd name="T1" fmla="*/ 5 h 2723"/>
                <a:gd name="T2" fmla="*/ 6 w 29"/>
                <a:gd name="T3" fmla="*/ 795 h 2723"/>
                <a:gd name="T4" fmla="*/ 6 w 29"/>
                <a:gd name="T5" fmla="*/ 819 h 2723"/>
                <a:gd name="T6" fmla="*/ 4 w 29"/>
                <a:gd name="T7" fmla="*/ 830 h 2723"/>
                <a:gd name="T8" fmla="*/ 0 w 29"/>
                <a:gd name="T9" fmla="*/ 841 h 2723"/>
                <a:gd name="T10" fmla="*/ 0 w 29"/>
                <a:gd name="T11" fmla="*/ 792 h 2723"/>
                <a:gd name="T12" fmla="*/ 0 w 29"/>
                <a:gd name="T13" fmla="*/ 2 h 2723"/>
                <a:gd name="T14" fmla="*/ 4 w 29"/>
                <a:gd name="T15" fmla="*/ 0 h 2723"/>
                <a:gd name="T16" fmla="*/ 4 w 29"/>
                <a:gd name="T17" fmla="*/ 2 h 2723"/>
                <a:gd name="T18" fmla="*/ 4 w 29"/>
                <a:gd name="T19" fmla="*/ 5 h 27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9"/>
                <a:gd name="T31" fmla="*/ 0 h 2723"/>
                <a:gd name="T32" fmla="*/ 29 w 29"/>
                <a:gd name="T33" fmla="*/ 2723 h 272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9" h="2723">
                  <a:moveTo>
                    <a:pt x="20" y="16"/>
                  </a:moveTo>
                  <a:lnTo>
                    <a:pt x="29" y="2574"/>
                  </a:lnTo>
                  <a:lnTo>
                    <a:pt x="29" y="2653"/>
                  </a:lnTo>
                  <a:lnTo>
                    <a:pt x="20" y="2688"/>
                  </a:lnTo>
                  <a:lnTo>
                    <a:pt x="0" y="2723"/>
                  </a:lnTo>
                  <a:lnTo>
                    <a:pt x="0" y="2566"/>
                  </a:lnTo>
                  <a:lnTo>
                    <a:pt x="0" y="8"/>
                  </a:lnTo>
                  <a:lnTo>
                    <a:pt x="20" y="0"/>
                  </a:lnTo>
                  <a:lnTo>
                    <a:pt x="20" y="8"/>
                  </a:lnTo>
                  <a:lnTo>
                    <a:pt x="20" y="1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76" name="Freeform 248"/>
            <p:cNvSpPr>
              <a:spLocks/>
            </p:cNvSpPr>
            <p:nvPr/>
          </p:nvSpPr>
          <p:spPr bwMode="auto">
            <a:xfrm>
              <a:off x="1800" y="1515"/>
              <a:ext cx="16" cy="1548"/>
            </a:xfrm>
            <a:custGeom>
              <a:avLst/>
              <a:gdLst>
                <a:gd name="T0" fmla="*/ 7 w 39"/>
                <a:gd name="T1" fmla="*/ 860 h 2785"/>
                <a:gd name="T2" fmla="*/ 0 w 39"/>
                <a:gd name="T3" fmla="*/ 855 h 2785"/>
                <a:gd name="T4" fmla="*/ 0 w 39"/>
                <a:gd name="T5" fmla="*/ 853 h 2785"/>
                <a:gd name="T6" fmla="*/ 0 w 39"/>
                <a:gd name="T7" fmla="*/ 844 h 2785"/>
                <a:gd name="T8" fmla="*/ 0 w 39"/>
                <a:gd name="T9" fmla="*/ 834 h 2785"/>
                <a:gd name="T10" fmla="*/ 0 w 39"/>
                <a:gd name="T11" fmla="*/ 817 h 2785"/>
                <a:gd name="T12" fmla="*/ 0 w 39"/>
                <a:gd name="T13" fmla="*/ 799 h 2785"/>
                <a:gd name="T14" fmla="*/ 0 w 39"/>
                <a:gd name="T15" fmla="*/ 777 h 2785"/>
                <a:gd name="T16" fmla="*/ 0 w 39"/>
                <a:gd name="T17" fmla="*/ 750 h 2785"/>
                <a:gd name="T18" fmla="*/ 0 w 39"/>
                <a:gd name="T19" fmla="*/ 723 h 2785"/>
                <a:gd name="T20" fmla="*/ 0 w 39"/>
                <a:gd name="T21" fmla="*/ 691 h 2785"/>
                <a:gd name="T22" fmla="*/ 0 w 39"/>
                <a:gd name="T23" fmla="*/ 658 h 2785"/>
                <a:gd name="T24" fmla="*/ 0 w 39"/>
                <a:gd name="T25" fmla="*/ 585 h 2785"/>
                <a:gd name="T26" fmla="*/ 0 w 39"/>
                <a:gd name="T27" fmla="*/ 510 h 2785"/>
                <a:gd name="T28" fmla="*/ 0 w 39"/>
                <a:gd name="T29" fmla="*/ 432 h 2785"/>
                <a:gd name="T30" fmla="*/ 0 w 39"/>
                <a:gd name="T31" fmla="*/ 354 h 2785"/>
                <a:gd name="T32" fmla="*/ 0 w 39"/>
                <a:gd name="T33" fmla="*/ 276 h 2785"/>
                <a:gd name="T34" fmla="*/ 0 w 39"/>
                <a:gd name="T35" fmla="*/ 203 h 2785"/>
                <a:gd name="T36" fmla="*/ 0 w 39"/>
                <a:gd name="T37" fmla="*/ 170 h 2785"/>
                <a:gd name="T38" fmla="*/ 0 w 39"/>
                <a:gd name="T39" fmla="*/ 141 h 2785"/>
                <a:gd name="T40" fmla="*/ 0 w 39"/>
                <a:gd name="T41" fmla="*/ 111 h 2785"/>
                <a:gd name="T42" fmla="*/ 0 w 39"/>
                <a:gd name="T43" fmla="*/ 84 h 2785"/>
                <a:gd name="T44" fmla="*/ 0 w 39"/>
                <a:gd name="T45" fmla="*/ 62 h 2785"/>
                <a:gd name="T46" fmla="*/ 0 w 39"/>
                <a:gd name="T47" fmla="*/ 43 h 2785"/>
                <a:gd name="T48" fmla="*/ 0 w 39"/>
                <a:gd name="T49" fmla="*/ 27 h 2785"/>
                <a:gd name="T50" fmla="*/ 0 w 39"/>
                <a:gd name="T51" fmla="*/ 17 h 2785"/>
                <a:gd name="T52" fmla="*/ 0 w 39"/>
                <a:gd name="T53" fmla="*/ 8 h 2785"/>
                <a:gd name="T54" fmla="*/ 7 w 39"/>
                <a:gd name="T55" fmla="*/ 0 h 2785"/>
                <a:gd name="T56" fmla="*/ 7 w 39"/>
                <a:gd name="T57" fmla="*/ 8 h 2785"/>
                <a:gd name="T58" fmla="*/ 7 w 39"/>
                <a:gd name="T59" fmla="*/ 19 h 2785"/>
                <a:gd name="T60" fmla="*/ 7 w 39"/>
                <a:gd name="T61" fmla="*/ 38 h 2785"/>
                <a:gd name="T62" fmla="*/ 7 w 39"/>
                <a:gd name="T63" fmla="*/ 57 h 2785"/>
                <a:gd name="T64" fmla="*/ 7 w 39"/>
                <a:gd name="T65" fmla="*/ 78 h 2785"/>
                <a:gd name="T66" fmla="*/ 7 w 39"/>
                <a:gd name="T67" fmla="*/ 106 h 2785"/>
                <a:gd name="T68" fmla="*/ 7 w 39"/>
                <a:gd name="T69" fmla="*/ 133 h 2785"/>
                <a:gd name="T70" fmla="*/ 7 w 39"/>
                <a:gd name="T71" fmla="*/ 165 h 2785"/>
                <a:gd name="T72" fmla="*/ 7 w 39"/>
                <a:gd name="T73" fmla="*/ 200 h 2785"/>
                <a:gd name="T74" fmla="*/ 7 w 39"/>
                <a:gd name="T75" fmla="*/ 272 h 2785"/>
                <a:gd name="T76" fmla="*/ 7 w 39"/>
                <a:gd name="T77" fmla="*/ 351 h 2785"/>
                <a:gd name="T78" fmla="*/ 7 w 39"/>
                <a:gd name="T79" fmla="*/ 430 h 2785"/>
                <a:gd name="T80" fmla="*/ 7 w 39"/>
                <a:gd name="T81" fmla="*/ 510 h 2785"/>
                <a:gd name="T82" fmla="*/ 7 w 39"/>
                <a:gd name="T83" fmla="*/ 588 h 2785"/>
                <a:gd name="T84" fmla="*/ 7 w 39"/>
                <a:gd name="T85" fmla="*/ 661 h 2785"/>
                <a:gd name="T86" fmla="*/ 7 w 39"/>
                <a:gd name="T87" fmla="*/ 693 h 2785"/>
                <a:gd name="T88" fmla="*/ 7 w 39"/>
                <a:gd name="T89" fmla="*/ 729 h 2785"/>
                <a:gd name="T90" fmla="*/ 7 w 39"/>
                <a:gd name="T91" fmla="*/ 755 h 2785"/>
                <a:gd name="T92" fmla="*/ 7 w 39"/>
                <a:gd name="T93" fmla="*/ 782 h 2785"/>
                <a:gd name="T94" fmla="*/ 7 w 39"/>
                <a:gd name="T95" fmla="*/ 804 h 2785"/>
                <a:gd name="T96" fmla="*/ 7 w 39"/>
                <a:gd name="T97" fmla="*/ 823 h 2785"/>
                <a:gd name="T98" fmla="*/ 7 w 39"/>
                <a:gd name="T99" fmla="*/ 842 h 2785"/>
                <a:gd name="T100" fmla="*/ 7 w 39"/>
                <a:gd name="T101" fmla="*/ 850 h 2785"/>
                <a:gd name="T102" fmla="*/ 7 w 39"/>
                <a:gd name="T103" fmla="*/ 860 h 278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39"/>
                <a:gd name="T157" fmla="*/ 0 h 2785"/>
                <a:gd name="T158" fmla="*/ 39 w 39"/>
                <a:gd name="T159" fmla="*/ 2785 h 2785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39" h="2785">
                  <a:moveTo>
                    <a:pt x="39" y="2785"/>
                  </a:moveTo>
                  <a:lnTo>
                    <a:pt x="0" y="2767"/>
                  </a:lnTo>
                  <a:lnTo>
                    <a:pt x="0" y="2759"/>
                  </a:lnTo>
                  <a:lnTo>
                    <a:pt x="0" y="2732"/>
                  </a:lnTo>
                  <a:lnTo>
                    <a:pt x="0" y="2699"/>
                  </a:lnTo>
                  <a:lnTo>
                    <a:pt x="0" y="2645"/>
                  </a:lnTo>
                  <a:lnTo>
                    <a:pt x="0" y="2585"/>
                  </a:lnTo>
                  <a:lnTo>
                    <a:pt x="0" y="2515"/>
                  </a:lnTo>
                  <a:lnTo>
                    <a:pt x="0" y="2428"/>
                  </a:lnTo>
                  <a:lnTo>
                    <a:pt x="0" y="2340"/>
                  </a:lnTo>
                  <a:lnTo>
                    <a:pt x="0" y="2236"/>
                  </a:lnTo>
                  <a:lnTo>
                    <a:pt x="0" y="2131"/>
                  </a:lnTo>
                  <a:lnTo>
                    <a:pt x="0" y="1895"/>
                  </a:lnTo>
                  <a:lnTo>
                    <a:pt x="0" y="1650"/>
                  </a:lnTo>
                  <a:lnTo>
                    <a:pt x="0" y="1398"/>
                  </a:lnTo>
                  <a:lnTo>
                    <a:pt x="0" y="1144"/>
                  </a:lnTo>
                  <a:lnTo>
                    <a:pt x="0" y="892"/>
                  </a:lnTo>
                  <a:lnTo>
                    <a:pt x="0" y="657"/>
                  </a:lnTo>
                  <a:lnTo>
                    <a:pt x="0" y="551"/>
                  </a:lnTo>
                  <a:lnTo>
                    <a:pt x="0" y="455"/>
                  </a:lnTo>
                  <a:lnTo>
                    <a:pt x="0" y="359"/>
                  </a:lnTo>
                  <a:lnTo>
                    <a:pt x="0" y="273"/>
                  </a:lnTo>
                  <a:lnTo>
                    <a:pt x="0" y="202"/>
                  </a:lnTo>
                  <a:lnTo>
                    <a:pt x="0" y="141"/>
                  </a:lnTo>
                  <a:lnTo>
                    <a:pt x="0" y="89"/>
                  </a:lnTo>
                  <a:lnTo>
                    <a:pt x="0" y="54"/>
                  </a:lnTo>
                  <a:lnTo>
                    <a:pt x="0" y="27"/>
                  </a:lnTo>
                  <a:lnTo>
                    <a:pt x="39" y="0"/>
                  </a:lnTo>
                  <a:lnTo>
                    <a:pt x="39" y="27"/>
                  </a:lnTo>
                  <a:lnTo>
                    <a:pt x="39" y="62"/>
                  </a:lnTo>
                  <a:lnTo>
                    <a:pt x="39" y="124"/>
                  </a:lnTo>
                  <a:lnTo>
                    <a:pt x="39" y="184"/>
                  </a:lnTo>
                  <a:lnTo>
                    <a:pt x="39" y="254"/>
                  </a:lnTo>
                  <a:lnTo>
                    <a:pt x="39" y="341"/>
                  </a:lnTo>
                  <a:lnTo>
                    <a:pt x="39" y="430"/>
                  </a:lnTo>
                  <a:lnTo>
                    <a:pt x="39" y="533"/>
                  </a:lnTo>
                  <a:lnTo>
                    <a:pt x="39" y="647"/>
                  </a:lnTo>
                  <a:lnTo>
                    <a:pt x="39" y="882"/>
                  </a:lnTo>
                  <a:lnTo>
                    <a:pt x="39" y="1136"/>
                  </a:lnTo>
                  <a:lnTo>
                    <a:pt x="39" y="1390"/>
                  </a:lnTo>
                  <a:lnTo>
                    <a:pt x="39" y="1650"/>
                  </a:lnTo>
                  <a:lnTo>
                    <a:pt x="39" y="1904"/>
                  </a:lnTo>
                  <a:lnTo>
                    <a:pt x="39" y="2139"/>
                  </a:lnTo>
                  <a:lnTo>
                    <a:pt x="39" y="2244"/>
                  </a:lnTo>
                  <a:lnTo>
                    <a:pt x="39" y="2358"/>
                  </a:lnTo>
                  <a:lnTo>
                    <a:pt x="39" y="2445"/>
                  </a:lnTo>
                  <a:lnTo>
                    <a:pt x="39" y="2532"/>
                  </a:lnTo>
                  <a:lnTo>
                    <a:pt x="39" y="2602"/>
                  </a:lnTo>
                  <a:lnTo>
                    <a:pt x="39" y="2664"/>
                  </a:lnTo>
                  <a:lnTo>
                    <a:pt x="39" y="2724"/>
                  </a:lnTo>
                  <a:lnTo>
                    <a:pt x="39" y="2750"/>
                  </a:lnTo>
                  <a:lnTo>
                    <a:pt x="39" y="278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77" name="Freeform 249"/>
            <p:cNvSpPr>
              <a:spLocks/>
            </p:cNvSpPr>
            <p:nvPr/>
          </p:nvSpPr>
          <p:spPr bwMode="auto">
            <a:xfrm>
              <a:off x="2304" y="1530"/>
              <a:ext cx="137" cy="90"/>
            </a:xfrm>
            <a:custGeom>
              <a:avLst/>
              <a:gdLst>
                <a:gd name="T0" fmla="*/ 54 w 290"/>
                <a:gd name="T1" fmla="*/ 5 h 165"/>
                <a:gd name="T2" fmla="*/ 50 w 290"/>
                <a:gd name="T3" fmla="*/ 16 h 165"/>
                <a:gd name="T4" fmla="*/ 48 w 290"/>
                <a:gd name="T5" fmla="*/ 23 h 165"/>
                <a:gd name="T6" fmla="*/ 50 w 290"/>
                <a:gd name="T7" fmla="*/ 31 h 165"/>
                <a:gd name="T8" fmla="*/ 52 w 290"/>
                <a:gd name="T9" fmla="*/ 34 h 165"/>
                <a:gd name="T10" fmla="*/ 54 w 290"/>
                <a:gd name="T11" fmla="*/ 34 h 165"/>
                <a:gd name="T12" fmla="*/ 56 w 290"/>
                <a:gd name="T13" fmla="*/ 29 h 165"/>
                <a:gd name="T14" fmla="*/ 60 w 290"/>
                <a:gd name="T15" fmla="*/ 29 h 165"/>
                <a:gd name="T16" fmla="*/ 63 w 290"/>
                <a:gd name="T17" fmla="*/ 29 h 165"/>
                <a:gd name="T18" fmla="*/ 65 w 290"/>
                <a:gd name="T19" fmla="*/ 31 h 165"/>
                <a:gd name="T20" fmla="*/ 63 w 290"/>
                <a:gd name="T21" fmla="*/ 39 h 165"/>
                <a:gd name="T22" fmla="*/ 56 w 290"/>
                <a:gd name="T23" fmla="*/ 47 h 165"/>
                <a:gd name="T24" fmla="*/ 54 w 290"/>
                <a:gd name="T25" fmla="*/ 47 h 165"/>
                <a:gd name="T26" fmla="*/ 50 w 290"/>
                <a:gd name="T27" fmla="*/ 44 h 165"/>
                <a:gd name="T28" fmla="*/ 45 w 290"/>
                <a:gd name="T29" fmla="*/ 39 h 165"/>
                <a:gd name="T30" fmla="*/ 41 w 290"/>
                <a:gd name="T31" fmla="*/ 34 h 165"/>
                <a:gd name="T32" fmla="*/ 41 w 290"/>
                <a:gd name="T33" fmla="*/ 29 h 165"/>
                <a:gd name="T34" fmla="*/ 41 w 290"/>
                <a:gd name="T35" fmla="*/ 13 h 165"/>
                <a:gd name="T36" fmla="*/ 28 w 290"/>
                <a:gd name="T37" fmla="*/ 16 h 165"/>
                <a:gd name="T38" fmla="*/ 16 w 290"/>
                <a:gd name="T39" fmla="*/ 19 h 165"/>
                <a:gd name="T40" fmla="*/ 11 w 290"/>
                <a:gd name="T41" fmla="*/ 26 h 165"/>
                <a:gd name="T42" fmla="*/ 9 w 290"/>
                <a:gd name="T43" fmla="*/ 31 h 165"/>
                <a:gd name="T44" fmla="*/ 11 w 290"/>
                <a:gd name="T45" fmla="*/ 34 h 165"/>
                <a:gd name="T46" fmla="*/ 13 w 290"/>
                <a:gd name="T47" fmla="*/ 37 h 165"/>
                <a:gd name="T48" fmla="*/ 17 w 290"/>
                <a:gd name="T49" fmla="*/ 37 h 165"/>
                <a:gd name="T50" fmla="*/ 22 w 290"/>
                <a:gd name="T51" fmla="*/ 31 h 165"/>
                <a:gd name="T52" fmla="*/ 26 w 290"/>
                <a:gd name="T53" fmla="*/ 29 h 165"/>
                <a:gd name="T54" fmla="*/ 28 w 290"/>
                <a:gd name="T55" fmla="*/ 29 h 165"/>
                <a:gd name="T56" fmla="*/ 30 w 290"/>
                <a:gd name="T57" fmla="*/ 37 h 165"/>
                <a:gd name="T58" fmla="*/ 26 w 290"/>
                <a:gd name="T59" fmla="*/ 39 h 165"/>
                <a:gd name="T60" fmla="*/ 19 w 290"/>
                <a:gd name="T61" fmla="*/ 47 h 165"/>
                <a:gd name="T62" fmla="*/ 16 w 290"/>
                <a:gd name="T63" fmla="*/ 49 h 165"/>
                <a:gd name="T64" fmla="*/ 11 w 290"/>
                <a:gd name="T65" fmla="*/ 49 h 165"/>
                <a:gd name="T66" fmla="*/ 5 w 290"/>
                <a:gd name="T67" fmla="*/ 47 h 165"/>
                <a:gd name="T68" fmla="*/ 0 w 290"/>
                <a:gd name="T69" fmla="*/ 37 h 165"/>
                <a:gd name="T70" fmla="*/ 0 w 290"/>
                <a:gd name="T71" fmla="*/ 26 h 165"/>
                <a:gd name="T72" fmla="*/ 5 w 290"/>
                <a:gd name="T73" fmla="*/ 19 h 165"/>
                <a:gd name="T74" fmla="*/ 13 w 290"/>
                <a:gd name="T75" fmla="*/ 10 h 165"/>
                <a:gd name="T76" fmla="*/ 22 w 290"/>
                <a:gd name="T77" fmla="*/ 5 h 165"/>
                <a:gd name="T78" fmla="*/ 33 w 290"/>
                <a:gd name="T79" fmla="*/ 5 h 165"/>
                <a:gd name="T80" fmla="*/ 41 w 290"/>
                <a:gd name="T81" fmla="*/ 5 h 165"/>
                <a:gd name="T82" fmla="*/ 41 w 290"/>
                <a:gd name="T83" fmla="*/ 10 h 165"/>
                <a:gd name="T84" fmla="*/ 48 w 290"/>
                <a:gd name="T85" fmla="*/ 3 h 165"/>
                <a:gd name="T86" fmla="*/ 52 w 290"/>
                <a:gd name="T87" fmla="*/ 0 h 165"/>
                <a:gd name="T88" fmla="*/ 54 w 290"/>
                <a:gd name="T89" fmla="*/ 5 h 16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90"/>
                <a:gd name="T136" fmla="*/ 0 h 165"/>
                <a:gd name="T137" fmla="*/ 290 w 290"/>
                <a:gd name="T138" fmla="*/ 165 h 165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90" h="165">
                  <a:moveTo>
                    <a:pt x="242" y="19"/>
                  </a:moveTo>
                  <a:lnTo>
                    <a:pt x="224" y="54"/>
                  </a:lnTo>
                  <a:lnTo>
                    <a:pt x="213" y="79"/>
                  </a:lnTo>
                  <a:lnTo>
                    <a:pt x="224" y="105"/>
                  </a:lnTo>
                  <a:lnTo>
                    <a:pt x="233" y="114"/>
                  </a:lnTo>
                  <a:lnTo>
                    <a:pt x="242" y="114"/>
                  </a:lnTo>
                  <a:lnTo>
                    <a:pt x="252" y="97"/>
                  </a:lnTo>
                  <a:lnTo>
                    <a:pt x="272" y="97"/>
                  </a:lnTo>
                  <a:lnTo>
                    <a:pt x="281" y="97"/>
                  </a:lnTo>
                  <a:lnTo>
                    <a:pt x="290" y="105"/>
                  </a:lnTo>
                  <a:lnTo>
                    <a:pt x="281" y="132"/>
                  </a:lnTo>
                  <a:lnTo>
                    <a:pt x="252" y="157"/>
                  </a:lnTo>
                  <a:lnTo>
                    <a:pt x="242" y="157"/>
                  </a:lnTo>
                  <a:lnTo>
                    <a:pt x="224" y="149"/>
                  </a:lnTo>
                  <a:lnTo>
                    <a:pt x="204" y="132"/>
                  </a:lnTo>
                  <a:lnTo>
                    <a:pt x="185" y="114"/>
                  </a:lnTo>
                  <a:lnTo>
                    <a:pt x="185" y="97"/>
                  </a:lnTo>
                  <a:lnTo>
                    <a:pt x="185" y="44"/>
                  </a:lnTo>
                  <a:lnTo>
                    <a:pt x="126" y="54"/>
                  </a:lnTo>
                  <a:lnTo>
                    <a:pt x="69" y="62"/>
                  </a:lnTo>
                  <a:lnTo>
                    <a:pt x="48" y="87"/>
                  </a:lnTo>
                  <a:lnTo>
                    <a:pt x="39" y="105"/>
                  </a:lnTo>
                  <a:lnTo>
                    <a:pt x="48" y="114"/>
                  </a:lnTo>
                  <a:lnTo>
                    <a:pt x="59" y="122"/>
                  </a:lnTo>
                  <a:lnTo>
                    <a:pt x="78" y="122"/>
                  </a:lnTo>
                  <a:lnTo>
                    <a:pt x="98" y="105"/>
                  </a:lnTo>
                  <a:lnTo>
                    <a:pt x="117" y="97"/>
                  </a:lnTo>
                  <a:lnTo>
                    <a:pt x="126" y="97"/>
                  </a:lnTo>
                  <a:lnTo>
                    <a:pt x="135" y="122"/>
                  </a:lnTo>
                  <a:lnTo>
                    <a:pt x="117" y="132"/>
                  </a:lnTo>
                  <a:lnTo>
                    <a:pt x="87" y="157"/>
                  </a:lnTo>
                  <a:lnTo>
                    <a:pt x="69" y="165"/>
                  </a:lnTo>
                  <a:lnTo>
                    <a:pt x="48" y="165"/>
                  </a:lnTo>
                  <a:lnTo>
                    <a:pt x="21" y="157"/>
                  </a:lnTo>
                  <a:lnTo>
                    <a:pt x="0" y="122"/>
                  </a:lnTo>
                  <a:lnTo>
                    <a:pt x="0" y="87"/>
                  </a:lnTo>
                  <a:lnTo>
                    <a:pt x="21" y="62"/>
                  </a:lnTo>
                  <a:lnTo>
                    <a:pt x="59" y="35"/>
                  </a:lnTo>
                  <a:lnTo>
                    <a:pt x="98" y="19"/>
                  </a:lnTo>
                  <a:lnTo>
                    <a:pt x="146" y="19"/>
                  </a:lnTo>
                  <a:lnTo>
                    <a:pt x="185" y="19"/>
                  </a:lnTo>
                  <a:lnTo>
                    <a:pt x="185" y="35"/>
                  </a:lnTo>
                  <a:lnTo>
                    <a:pt x="213" y="9"/>
                  </a:lnTo>
                  <a:lnTo>
                    <a:pt x="233" y="0"/>
                  </a:lnTo>
                  <a:lnTo>
                    <a:pt x="242" y="1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78" name="Freeform 250"/>
            <p:cNvSpPr>
              <a:spLocks/>
            </p:cNvSpPr>
            <p:nvPr/>
          </p:nvSpPr>
          <p:spPr bwMode="auto">
            <a:xfrm>
              <a:off x="2304" y="1530"/>
              <a:ext cx="137" cy="90"/>
            </a:xfrm>
            <a:custGeom>
              <a:avLst/>
              <a:gdLst>
                <a:gd name="T0" fmla="*/ 54 w 290"/>
                <a:gd name="T1" fmla="*/ 5 h 165"/>
                <a:gd name="T2" fmla="*/ 50 w 290"/>
                <a:gd name="T3" fmla="*/ 16 h 165"/>
                <a:gd name="T4" fmla="*/ 48 w 290"/>
                <a:gd name="T5" fmla="*/ 23 h 165"/>
                <a:gd name="T6" fmla="*/ 50 w 290"/>
                <a:gd name="T7" fmla="*/ 31 h 165"/>
                <a:gd name="T8" fmla="*/ 52 w 290"/>
                <a:gd name="T9" fmla="*/ 34 h 165"/>
                <a:gd name="T10" fmla="*/ 54 w 290"/>
                <a:gd name="T11" fmla="*/ 34 h 165"/>
                <a:gd name="T12" fmla="*/ 56 w 290"/>
                <a:gd name="T13" fmla="*/ 29 h 165"/>
                <a:gd name="T14" fmla="*/ 60 w 290"/>
                <a:gd name="T15" fmla="*/ 29 h 165"/>
                <a:gd name="T16" fmla="*/ 63 w 290"/>
                <a:gd name="T17" fmla="*/ 29 h 165"/>
                <a:gd name="T18" fmla="*/ 65 w 290"/>
                <a:gd name="T19" fmla="*/ 31 h 165"/>
                <a:gd name="T20" fmla="*/ 63 w 290"/>
                <a:gd name="T21" fmla="*/ 39 h 165"/>
                <a:gd name="T22" fmla="*/ 56 w 290"/>
                <a:gd name="T23" fmla="*/ 47 h 165"/>
                <a:gd name="T24" fmla="*/ 54 w 290"/>
                <a:gd name="T25" fmla="*/ 47 h 165"/>
                <a:gd name="T26" fmla="*/ 50 w 290"/>
                <a:gd name="T27" fmla="*/ 44 h 165"/>
                <a:gd name="T28" fmla="*/ 45 w 290"/>
                <a:gd name="T29" fmla="*/ 39 h 165"/>
                <a:gd name="T30" fmla="*/ 41 w 290"/>
                <a:gd name="T31" fmla="*/ 34 h 165"/>
                <a:gd name="T32" fmla="*/ 41 w 290"/>
                <a:gd name="T33" fmla="*/ 29 h 165"/>
                <a:gd name="T34" fmla="*/ 41 w 290"/>
                <a:gd name="T35" fmla="*/ 13 h 165"/>
                <a:gd name="T36" fmla="*/ 28 w 290"/>
                <a:gd name="T37" fmla="*/ 16 h 165"/>
                <a:gd name="T38" fmla="*/ 16 w 290"/>
                <a:gd name="T39" fmla="*/ 19 h 165"/>
                <a:gd name="T40" fmla="*/ 11 w 290"/>
                <a:gd name="T41" fmla="*/ 26 h 165"/>
                <a:gd name="T42" fmla="*/ 9 w 290"/>
                <a:gd name="T43" fmla="*/ 31 h 165"/>
                <a:gd name="T44" fmla="*/ 11 w 290"/>
                <a:gd name="T45" fmla="*/ 34 h 165"/>
                <a:gd name="T46" fmla="*/ 13 w 290"/>
                <a:gd name="T47" fmla="*/ 37 h 165"/>
                <a:gd name="T48" fmla="*/ 17 w 290"/>
                <a:gd name="T49" fmla="*/ 37 h 165"/>
                <a:gd name="T50" fmla="*/ 22 w 290"/>
                <a:gd name="T51" fmla="*/ 31 h 165"/>
                <a:gd name="T52" fmla="*/ 26 w 290"/>
                <a:gd name="T53" fmla="*/ 29 h 165"/>
                <a:gd name="T54" fmla="*/ 28 w 290"/>
                <a:gd name="T55" fmla="*/ 29 h 165"/>
                <a:gd name="T56" fmla="*/ 30 w 290"/>
                <a:gd name="T57" fmla="*/ 37 h 165"/>
                <a:gd name="T58" fmla="*/ 26 w 290"/>
                <a:gd name="T59" fmla="*/ 39 h 165"/>
                <a:gd name="T60" fmla="*/ 19 w 290"/>
                <a:gd name="T61" fmla="*/ 47 h 165"/>
                <a:gd name="T62" fmla="*/ 16 w 290"/>
                <a:gd name="T63" fmla="*/ 49 h 165"/>
                <a:gd name="T64" fmla="*/ 11 w 290"/>
                <a:gd name="T65" fmla="*/ 49 h 165"/>
                <a:gd name="T66" fmla="*/ 5 w 290"/>
                <a:gd name="T67" fmla="*/ 47 h 165"/>
                <a:gd name="T68" fmla="*/ 0 w 290"/>
                <a:gd name="T69" fmla="*/ 37 h 165"/>
                <a:gd name="T70" fmla="*/ 0 w 290"/>
                <a:gd name="T71" fmla="*/ 26 h 165"/>
                <a:gd name="T72" fmla="*/ 5 w 290"/>
                <a:gd name="T73" fmla="*/ 19 h 165"/>
                <a:gd name="T74" fmla="*/ 13 w 290"/>
                <a:gd name="T75" fmla="*/ 10 h 165"/>
                <a:gd name="T76" fmla="*/ 22 w 290"/>
                <a:gd name="T77" fmla="*/ 5 h 165"/>
                <a:gd name="T78" fmla="*/ 33 w 290"/>
                <a:gd name="T79" fmla="*/ 5 h 165"/>
                <a:gd name="T80" fmla="*/ 41 w 290"/>
                <a:gd name="T81" fmla="*/ 5 h 165"/>
                <a:gd name="T82" fmla="*/ 41 w 290"/>
                <a:gd name="T83" fmla="*/ 10 h 165"/>
                <a:gd name="T84" fmla="*/ 48 w 290"/>
                <a:gd name="T85" fmla="*/ 3 h 165"/>
                <a:gd name="T86" fmla="*/ 52 w 290"/>
                <a:gd name="T87" fmla="*/ 0 h 165"/>
                <a:gd name="T88" fmla="*/ 54 w 290"/>
                <a:gd name="T89" fmla="*/ 5 h 16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90"/>
                <a:gd name="T136" fmla="*/ 0 h 165"/>
                <a:gd name="T137" fmla="*/ 290 w 290"/>
                <a:gd name="T138" fmla="*/ 165 h 165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90" h="165">
                  <a:moveTo>
                    <a:pt x="242" y="19"/>
                  </a:moveTo>
                  <a:lnTo>
                    <a:pt x="224" y="54"/>
                  </a:lnTo>
                  <a:lnTo>
                    <a:pt x="213" y="79"/>
                  </a:lnTo>
                  <a:lnTo>
                    <a:pt x="224" y="105"/>
                  </a:lnTo>
                  <a:lnTo>
                    <a:pt x="233" y="114"/>
                  </a:lnTo>
                  <a:lnTo>
                    <a:pt x="242" y="114"/>
                  </a:lnTo>
                  <a:lnTo>
                    <a:pt x="252" y="97"/>
                  </a:lnTo>
                  <a:lnTo>
                    <a:pt x="272" y="97"/>
                  </a:lnTo>
                  <a:lnTo>
                    <a:pt x="281" y="97"/>
                  </a:lnTo>
                  <a:lnTo>
                    <a:pt x="290" y="105"/>
                  </a:lnTo>
                  <a:lnTo>
                    <a:pt x="281" y="132"/>
                  </a:lnTo>
                  <a:lnTo>
                    <a:pt x="252" y="157"/>
                  </a:lnTo>
                  <a:lnTo>
                    <a:pt x="242" y="157"/>
                  </a:lnTo>
                  <a:lnTo>
                    <a:pt x="224" y="149"/>
                  </a:lnTo>
                  <a:lnTo>
                    <a:pt x="204" y="132"/>
                  </a:lnTo>
                  <a:lnTo>
                    <a:pt x="185" y="114"/>
                  </a:lnTo>
                  <a:lnTo>
                    <a:pt x="185" y="97"/>
                  </a:lnTo>
                  <a:lnTo>
                    <a:pt x="185" y="44"/>
                  </a:lnTo>
                  <a:lnTo>
                    <a:pt x="126" y="54"/>
                  </a:lnTo>
                  <a:lnTo>
                    <a:pt x="69" y="62"/>
                  </a:lnTo>
                  <a:lnTo>
                    <a:pt x="48" y="87"/>
                  </a:lnTo>
                  <a:lnTo>
                    <a:pt x="39" y="105"/>
                  </a:lnTo>
                  <a:lnTo>
                    <a:pt x="48" y="114"/>
                  </a:lnTo>
                  <a:lnTo>
                    <a:pt x="59" y="122"/>
                  </a:lnTo>
                  <a:lnTo>
                    <a:pt x="78" y="122"/>
                  </a:lnTo>
                  <a:lnTo>
                    <a:pt x="98" y="105"/>
                  </a:lnTo>
                  <a:lnTo>
                    <a:pt x="117" y="97"/>
                  </a:lnTo>
                  <a:lnTo>
                    <a:pt x="126" y="97"/>
                  </a:lnTo>
                  <a:lnTo>
                    <a:pt x="135" y="122"/>
                  </a:lnTo>
                  <a:lnTo>
                    <a:pt x="117" y="132"/>
                  </a:lnTo>
                  <a:lnTo>
                    <a:pt x="87" y="157"/>
                  </a:lnTo>
                  <a:lnTo>
                    <a:pt x="69" y="165"/>
                  </a:lnTo>
                  <a:lnTo>
                    <a:pt x="48" y="165"/>
                  </a:lnTo>
                  <a:lnTo>
                    <a:pt x="21" y="157"/>
                  </a:lnTo>
                  <a:lnTo>
                    <a:pt x="0" y="122"/>
                  </a:lnTo>
                  <a:lnTo>
                    <a:pt x="0" y="87"/>
                  </a:lnTo>
                  <a:lnTo>
                    <a:pt x="21" y="62"/>
                  </a:lnTo>
                  <a:lnTo>
                    <a:pt x="59" y="35"/>
                  </a:lnTo>
                  <a:lnTo>
                    <a:pt x="98" y="19"/>
                  </a:lnTo>
                  <a:lnTo>
                    <a:pt x="146" y="19"/>
                  </a:lnTo>
                  <a:lnTo>
                    <a:pt x="185" y="19"/>
                  </a:lnTo>
                  <a:lnTo>
                    <a:pt x="185" y="35"/>
                  </a:lnTo>
                  <a:lnTo>
                    <a:pt x="213" y="9"/>
                  </a:lnTo>
                  <a:lnTo>
                    <a:pt x="233" y="0"/>
                  </a:lnTo>
                  <a:lnTo>
                    <a:pt x="242" y="19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79" name="Freeform 251"/>
            <p:cNvSpPr>
              <a:spLocks/>
            </p:cNvSpPr>
            <p:nvPr/>
          </p:nvSpPr>
          <p:spPr bwMode="auto">
            <a:xfrm>
              <a:off x="2125" y="1563"/>
              <a:ext cx="61" cy="57"/>
            </a:xfrm>
            <a:custGeom>
              <a:avLst/>
              <a:gdLst>
                <a:gd name="T0" fmla="*/ 18 w 126"/>
                <a:gd name="T1" fmla="*/ 0 h 103"/>
                <a:gd name="T2" fmla="*/ 25 w 126"/>
                <a:gd name="T3" fmla="*/ 22 h 103"/>
                <a:gd name="T4" fmla="*/ 30 w 126"/>
                <a:gd name="T5" fmla="*/ 29 h 103"/>
                <a:gd name="T6" fmla="*/ 30 w 126"/>
                <a:gd name="T7" fmla="*/ 32 h 103"/>
                <a:gd name="T8" fmla="*/ 28 w 126"/>
                <a:gd name="T9" fmla="*/ 32 h 103"/>
                <a:gd name="T10" fmla="*/ 14 w 126"/>
                <a:gd name="T11" fmla="*/ 24 h 103"/>
                <a:gd name="T12" fmla="*/ 0 w 126"/>
                <a:gd name="T13" fmla="*/ 18 h 103"/>
                <a:gd name="T14" fmla="*/ 0 w 126"/>
                <a:gd name="T15" fmla="*/ 16 h 103"/>
                <a:gd name="T16" fmla="*/ 5 w 126"/>
                <a:gd name="T17" fmla="*/ 13 h 103"/>
                <a:gd name="T18" fmla="*/ 9 w 126"/>
                <a:gd name="T19" fmla="*/ 5 h 103"/>
                <a:gd name="T20" fmla="*/ 12 w 126"/>
                <a:gd name="T21" fmla="*/ 0 h 103"/>
                <a:gd name="T22" fmla="*/ 14 w 126"/>
                <a:gd name="T23" fmla="*/ 0 h 103"/>
                <a:gd name="T24" fmla="*/ 18 w 126"/>
                <a:gd name="T25" fmla="*/ 0 h 10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6"/>
                <a:gd name="T40" fmla="*/ 0 h 103"/>
                <a:gd name="T41" fmla="*/ 126 w 126"/>
                <a:gd name="T42" fmla="*/ 103 h 10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6" h="103">
                  <a:moveTo>
                    <a:pt x="78" y="0"/>
                  </a:moveTo>
                  <a:lnTo>
                    <a:pt x="108" y="70"/>
                  </a:lnTo>
                  <a:lnTo>
                    <a:pt x="126" y="95"/>
                  </a:lnTo>
                  <a:lnTo>
                    <a:pt x="126" y="103"/>
                  </a:lnTo>
                  <a:lnTo>
                    <a:pt x="117" y="103"/>
                  </a:lnTo>
                  <a:lnTo>
                    <a:pt x="60" y="78"/>
                  </a:lnTo>
                  <a:lnTo>
                    <a:pt x="0" y="60"/>
                  </a:lnTo>
                  <a:lnTo>
                    <a:pt x="0" y="52"/>
                  </a:lnTo>
                  <a:lnTo>
                    <a:pt x="21" y="43"/>
                  </a:lnTo>
                  <a:lnTo>
                    <a:pt x="39" y="17"/>
                  </a:lnTo>
                  <a:lnTo>
                    <a:pt x="50" y="0"/>
                  </a:lnTo>
                  <a:lnTo>
                    <a:pt x="60" y="0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80" name="Freeform 252"/>
            <p:cNvSpPr>
              <a:spLocks/>
            </p:cNvSpPr>
            <p:nvPr/>
          </p:nvSpPr>
          <p:spPr bwMode="auto">
            <a:xfrm>
              <a:off x="2125" y="1563"/>
              <a:ext cx="61" cy="57"/>
            </a:xfrm>
            <a:custGeom>
              <a:avLst/>
              <a:gdLst>
                <a:gd name="T0" fmla="*/ 18 w 126"/>
                <a:gd name="T1" fmla="*/ 0 h 103"/>
                <a:gd name="T2" fmla="*/ 25 w 126"/>
                <a:gd name="T3" fmla="*/ 22 h 103"/>
                <a:gd name="T4" fmla="*/ 30 w 126"/>
                <a:gd name="T5" fmla="*/ 29 h 103"/>
                <a:gd name="T6" fmla="*/ 30 w 126"/>
                <a:gd name="T7" fmla="*/ 32 h 103"/>
                <a:gd name="T8" fmla="*/ 28 w 126"/>
                <a:gd name="T9" fmla="*/ 32 h 103"/>
                <a:gd name="T10" fmla="*/ 14 w 126"/>
                <a:gd name="T11" fmla="*/ 24 h 103"/>
                <a:gd name="T12" fmla="*/ 0 w 126"/>
                <a:gd name="T13" fmla="*/ 18 h 103"/>
                <a:gd name="T14" fmla="*/ 0 w 126"/>
                <a:gd name="T15" fmla="*/ 16 h 103"/>
                <a:gd name="T16" fmla="*/ 5 w 126"/>
                <a:gd name="T17" fmla="*/ 13 h 103"/>
                <a:gd name="T18" fmla="*/ 9 w 126"/>
                <a:gd name="T19" fmla="*/ 5 h 103"/>
                <a:gd name="T20" fmla="*/ 12 w 126"/>
                <a:gd name="T21" fmla="*/ 0 h 103"/>
                <a:gd name="T22" fmla="*/ 14 w 126"/>
                <a:gd name="T23" fmla="*/ 0 h 103"/>
                <a:gd name="T24" fmla="*/ 18 w 126"/>
                <a:gd name="T25" fmla="*/ 0 h 10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6"/>
                <a:gd name="T40" fmla="*/ 0 h 103"/>
                <a:gd name="T41" fmla="*/ 126 w 126"/>
                <a:gd name="T42" fmla="*/ 103 h 10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6" h="103">
                  <a:moveTo>
                    <a:pt x="78" y="0"/>
                  </a:moveTo>
                  <a:lnTo>
                    <a:pt x="108" y="70"/>
                  </a:lnTo>
                  <a:lnTo>
                    <a:pt x="126" y="95"/>
                  </a:lnTo>
                  <a:lnTo>
                    <a:pt x="126" y="103"/>
                  </a:lnTo>
                  <a:lnTo>
                    <a:pt x="117" y="103"/>
                  </a:lnTo>
                  <a:lnTo>
                    <a:pt x="60" y="78"/>
                  </a:lnTo>
                  <a:lnTo>
                    <a:pt x="0" y="60"/>
                  </a:lnTo>
                  <a:lnTo>
                    <a:pt x="0" y="52"/>
                  </a:lnTo>
                  <a:lnTo>
                    <a:pt x="21" y="43"/>
                  </a:lnTo>
                  <a:lnTo>
                    <a:pt x="39" y="17"/>
                  </a:lnTo>
                  <a:lnTo>
                    <a:pt x="50" y="0"/>
                  </a:lnTo>
                  <a:lnTo>
                    <a:pt x="60" y="0"/>
                  </a:lnTo>
                  <a:lnTo>
                    <a:pt x="78" y="0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81" name="Freeform 253"/>
            <p:cNvSpPr>
              <a:spLocks/>
            </p:cNvSpPr>
            <p:nvPr/>
          </p:nvSpPr>
          <p:spPr bwMode="auto">
            <a:xfrm>
              <a:off x="2232" y="1669"/>
              <a:ext cx="119" cy="127"/>
            </a:xfrm>
            <a:custGeom>
              <a:avLst/>
              <a:gdLst>
                <a:gd name="T0" fmla="*/ 56 w 251"/>
                <a:gd name="T1" fmla="*/ 8 h 227"/>
                <a:gd name="T2" fmla="*/ 56 w 251"/>
                <a:gd name="T3" fmla="*/ 13 h 227"/>
                <a:gd name="T4" fmla="*/ 54 w 251"/>
                <a:gd name="T5" fmla="*/ 19 h 227"/>
                <a:gd name="T6" fmla="*/ 45 w 251"/>
                <a:gd name="T7" fmla="*/ 30 h 227"/>
                <a:gd name="T8" fmla="*/ 26 w 251"/>
                <a:gd name="T9" fmla="*/ 51 h 227"/>
                <a:gd name="T10" fmla="*/ 9 w 251"/>
                <a:gd name="T11" fmla="*/ 71 h 227"/>
                <a:gd name="T12" fmla="*/ 4 w 251"/>
                <a:gd name="T13" fmla="*/ 68 h 227"/>
                <a:gd name="T14" fmla="*/ 0 w 251"/>
                <a:gd name="T15" fmla="*/ 65 h 227"/>
                <a:gd name="T16" fmla="*/ 9 w 251"/>
                <a:gd name="T17" fmla="*/ 49 h 227"/>
                <a:gd name="T18" fmla="*/ 22 w 251"/>
                <a:gd name="T19" fmla="*/ 32 h 227"/>
                <a:gd name="T20" fmla="*/ 45 w 251"/>
                <a:gd name="T21" fmla="*/ 2 h 227"/>
                <a:gd name="T22" fmla="*/ 50 w 251"/>
                <a:gd name="T23" fmla="*/ 0 h 227"/>
                <a:gd name="T24" fmla="*/ 52 w 251"/>
                <a:gd name="T25" fmla="*/ 0 h 227"/>
                <a:gd name="T26" fmla="*/ 56 w 251"/>
                <a:gd name="T27" fmla="*/ 8 h 22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51"/>
                <a:gd name="T43" fmla="*/ 0 h 227"/>
                <a:gd name="T44" fmla="*/ 251 w 251"/>
                <a:gd name="T45" fmla="*/ 227 h 22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51" h="227">
                  <a:moveTo>
                    <a:pt x="251" y="25"/>
                  </a:moveTo>
                  <a:lnTo>
                    <a:pt x="251" y="43"/>
                  </a:lnTo>
                  <a:lnTo>
                    <a:pt x="240" y="60"/>
                  </a:lnTo>
                  <a:lnTo>
                    <a:pt x="201" y="95"/>
                  </a:lnTo>
                  <a:lnTo>
                    <a:pt x="115" y="165"/>
                  </a:lnTo>
                  <a:lnTo>
                    <a:pt x="39" y="227"/>
                  </a:lnTo>
                  <a:lnTo>
                    <a:pt x="18" y="217"/>
                  </a:lnTo>
                  <a:lnTo>
                    <a:pt x="0" y="209"/>
                  </a:lnTo>
                  <a:lnTo>
                    <a:pt x="39" y="157"/>
                  </a:lnTo>
                  <a:lnTo>
                    <a:pt x="96" y="103"/>
                  </a:lnTo>
                  <a:lnTo>
                    <a:pt x="201" y="8"/>
                  </a:lnTo>
                  <a:lnTo>
                    <a:pt x="222" y="0"/>
                  </a:lnTo>
                  <a:lnTo>
                    <a:pt x="231" y="0"/>
                  </a:lnTo>
                  <a:lnTo>
                    <a:pt x="251" y="2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82" name="Freeform 254"/>
            <p:cNvSpPr>
              <a:spLocks/>
            </p:cNvSpPr>
            <p:nvPr/>
          </p:nvSpPr>
          <p:spPr bwMode="auto">
            <a:xfrm>
              <a:off x="2063" y="1698"/>
              <a:ext cx="55" cy="113"/>
            </a:xfrm>
            <a:custGeom>
              <a:avLst/>
              <a:gdLst>
                <a:gd name="T0" fmla="*/ 24 w 116"/>
                <a:gd name="T1" fmla="*/ 11 h 200"/>
                <a:gd name="T2" fmla="*/ 26 w 116"/>
                <a:gd name="T3" fmla="*/ 23 h 200"/>
                <a:gd name="T4" fmla="*/ 26 w 116"/>
                <a:gd name="T5" fmla="*/ 33 h 200"/>
                <a:gd name="T6" fmla="*/ 22 w 116"/>
                <a:gd name="T7" fmla="*/ 36 h 200"/>
                <a:gd name="T8" fmla="*/ 19 w 116"/>
                <a:gd name="T9" fmla="*/ 23 h 200"/>
                <a:gd name="T10" fmla="*/ 15 w 116"/>
                <a:gd name="T11" fmla="*/ 16 h 200"/>
                <a:gd name="T12" fmla="*/ 11 w 116"/>
                <a:gd name="T13" fmla="*/ 14 h 200"/>
                <a:gd name="T14" fmla="*/ 9 w 116"/>
                <a:gd name="T15" fmla="*/ 14 h 200"/>
                <a:gd name="T16" fmla="*/ 7 w 116"/>
                <a:gd name="T17" fmla="*/ 20 h 200"/>
                <a:gd name="T18" fmla="*/ 9 w 116"/>
                <a:gd name="T19" fmla="*/ 31 h 200"/>
                <a:gd name="T20" fmla="*/ 11 w 116"/>
                <a:gd name="T21" fmla="*/ 39 h 200"/>
                <a:gd name="T22" fmla="*/ 19 w 116"/>
                <a:gd name="T23" fmla="*/ 61 h 200"/>
                <a:gd name="T24" fmla="*/ 19 w 116"/>
                <a:gd name="T25" fmla="*/ 64 h 200"/>
                <a:gd name="T26" fmla="*/ 18 w 116"/>
                <a:gd name="T27" fmla="*/ 64 h 200"/>
                <a:gd name="T28" fmla="*/ 9 w 116"/>
                <a:gd name="T29" fmla="*/ 50 h 200"/>
                <a:gd name="T30" fmla="*/ 0 w 116"/>
                <a:gd name="T31" fmla="*/ 31 h 200"/>
                <a:gd name="T32" fmla="*/ 0 w 116"/>
                <a:gd name="T33" fmla="*/ 20 h 200"/>
                <a:gd name="T34" fmla="*/ 0 w 116"/>
                <a:gd name="T35" fmla="*/ 8 h 200"/>
                <a:gd name="T36" fmla="*/ 7 w 116"/>
                <a:gd name="T37" fmla="*/ 0 h 200"/>
                <a:gd name="T38" fmla="*/ 13 w 116"/>
                <a:gd name="T39" fmla="*/ 0 h 200"/>
                <a:gd name="T40" fmla="*/ 19 w 116"/>
                <a:gd name="T41" fmla="*/ 6 h 200"/>
                <a:gd name="T42" fmla="*/ 24 w 116"/>
                <a:gd name="T43" fmla="*/ 11 h 2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6"/>
                <a:gd name="T67" fmla="*/ 0 h 200"/>
                <a:gd name="T68" fmla="*/ 116 w 116"/>
                <a:gd name="T69" fmla="*/ 200 h 2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6" h="200">
                  <a:moveTo>
                    <a:pt x="107" y="35"/>
                  </a:moveTo>
                  <a:lnTo>
                    <a:pt x="116" y="70"/>
                  </a:lnTo>
                  <a:lnTo>
                    <a:pt x="116" y="105"/>
                  </a:lnTo>
                  <a:lnTo>
                    <a:pt x="98" y="113"/>
                  </a:lnTo>
                  <a:lnTo>
                    <a:pt x="86" y="70"/>
                  </a:lnTo>
                  <a:lnTo>
                    <a:pt x="68" y="51"/>
                  </a:lnTo>
                  <a:lnTo>
                    <a:pt x="48" y="43"/>
                  </a:lnTo>
                  <a:lnTo>
                    <a:pt x="38" y="43"/>
                  </a:lnTo>
                  <a:lnTo>
                    <a:pt x="29" y="62"/>
                  </a:lnTo>
                  <a:lnTo>
                    <a:pt x="38" y="97"/>
                  </a:lnTo>
                  <a:lnTo>
                    <a:pt x="48" y="122"/>
                  </a:lnTo>
                  <a:lnTo>
                    <a:pt x="86" y="192"/>
                  </a:lnTo>
                  <a:lnTo>
                    <a:pt x="86" y="200"/>
                  </a:lnTo>
                  <a:lnTo>
                    <a:pt x="77" y="200"/>
                  </a:lnTo>
                  <a:lnTo>
                    <a:pt x="38" y="157"/>
                  </a:lnTo>
                  <a:lnTo>
                    <a:pt x="0" y="97"/>
                  </a:lnTo>
                  <a:lnTo>
                    <a:pt x="0" y="62"/>
                  </a:lnTo>
                  <a:lnTo>
                    <a:pt x="0" y="26"/>
                  </a:lnTo>
                  <a:lnTo>
                    <a:pt x="29" y="0"/>
                  </a:lnTo>
                  <a:lnTo>
                    <a:pt x="59" y="0"/>
                  </a:lnTo>
                  <a:lnTo>
                    <a:pt x="86" y="18"/>
                  </a:lnTo>
                  <a:lnTo>
                    <a:pt x="107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83" name="Freeform 255"/>
            <p:cNvSpPr>
              <a:spLocks/>
            </p:cNvSpPr>
            <p:nvPr/>
          </p:nvSpPr>
          <p:spPr bwMode="auto">
            <a:xfrm>
              <a:off x="2063" y="1698"/>
              <a:ext cx="55" cy="113"/>
            </a:xfrm>
            <a:custGeom>
              <a:avLst/>
              <a:gdLst>
                <a:gd name="T0" fmla="*/ 24 w 116"/>
                <a:gd name="T1" fmla="*/ 11 h 200"/>
                <a:gd name="T2" fmla="*/ 26 w 116"/>
                <a:gd name="T3" fmla="*/ 23 h 200"/>
                <a:gd name="T4" fmla="*/ 26 w 116"/>
                <a:gd name="T5" fmla="*/ 33 h 200"/>
                <a:gd name="T6" fmla="*/ 22 w 116"/>
                <a:gd name="T7" fmla="*/ 36 h 200"/>
                <a:gd name="T8" fmla="*/ 19 w 116"/>
                <a:gd name="T9" fmla="*/ 23 h 200"/>
                <a:gd name="T10" fmla="*/ 15 w 116"/>
                <a:gd name="T11" fmla="*/ 16 h 200"/>
                <a:gd name="T12" fmla="*/ 11 w 116"/>
                <a:gd name="T13" fmla="*/ 14 h 200"/>
                <a:gd name="T14" fmla="*/ 9 w 116"/>
                <a:gd name="T15" fmla="*/ 14 h 200"/>
                <a:gd name="T16" fmla="*/ 7 w 116"/>
                <a:gd name="T17" fmla="*/ 20 h 200"/>
                <a:gd name="T18" fmla="*/ 9 w 116"/>
                <a:gd name="T19" fmla="*/ 31 h 200"/>
                <a:gd name="T20" fmla="*/ 11 w 116"/>
                <a:gd name="T21" fmla="*/ 39 h 200"/>
                <a:gd name="T22" fmla="*/ 19 w 116"/>
                <a:gd name="T23" fmla="*/ 61 h 200"/>
                <a:gd name="T24" fmla="*/ 19 w 116"/>
                <a:gd name="T25" fmla="*/ 64 h 200"/>
                <a:gd name="T26" fmla="*/ 18 w 116"/>
                <a:gd name="T27" fmla="*/ 64 h 200"/>
                <a:gd name="T28" fmla="*/ 9 w 116"/>
                <a:gd name="T29" fmla="*/ 50 h 200"/>
                <a:gd name="T30" fmla="*/ 0 w 116"/>
                <a:gd name="T31" fmla="*/ 31 h 200"/>
                <a:gd name="T32" fmla="*/ 0 w 116"/>
                <a:gd name="T33" fmla="*/ 20 h 200"/>
                <a:gd name="T34" fmla="*/ 0 w 116"/>
                <a:gd name="T35" fmla="*/ 8 h 200"/>
                <a:gd name="T36" fmla="*/ 7 w 116"/>
                <a:gd name="T37" fmla="*/ 0 h 200"/>
                <a:gd name="T38" fmla="*/ 13 w 116"/>
                <a:gd name="T39" fmla="*/ 0 h 200"/>
                <a:gd name="T40" fmla="*/ 19 w 116"/>
                <a:gd name="T41" fmla="*/ 6 h 200"/>
                <a:gd name="T42" fmla="*/ 24 w 116"/>
                <a:gd name="T43" fmla="*/ 11 h 2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6"/>
                <a:gd name="T67" fmla="*/ 0 h 200"/>
                <a:gd name="T68" fmla="*/ 116 w 116"/>
                <a:gd name="T69" fmla="*/ 200 h 2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6" h="200">
                  <a:moveTo>
                    <a:pt x="107" y="35"/>
                  </a:moveTo>
                  <a:lnTo>
                    <a:pt x="116" y="70"/>
                  </a:lnTo>
                  <a:lnTo>
                    <a:pt x="116" y="105"/>
                  </a:lnTo>
                  <a:lnTo>
                    <a:pt x="98" y="113"/>
                  </a:lnTo>
                  <a:lnTo>
                    <a:pt x="86" y="70"/>
                  </a:lnTo>
                  <a:lnTo>
                    <a:pt x="68" y="51"/>
                  </a:lnTo>
                  <a:lnTo>
                    <a:pt x="48" y="43"/>
                  </a:lnTo>
                  <a:lnTo>
                    <a:pt x="38" y="43"/>
                  </a:lnTo>
                  <a:lnTo>
                    <a:pt x="29" y="62"/>
                  </a:lnTo>
                  <a:lnTo>
                    <a:pt x="38" y="97"/>
                  </a:lnTo>
                  <a:lnTo>
                    <a:pt x="48" y="122"/>
                  </a:lnTo>
                  <a:lnTo>
                    <a:pt x="86" y="192"/>
                  </a:lnTo>
                  <a:lnTo>
                    <a:pt x="86" y="200"/>
                  </a:lnTo>
                  <a:lnTo>
                    <a:pt x="77" y="200"/>
                  </a:lnTo>
                  <a:lnTo>
                    <a:pt x="38" y="157"/>
                  </a:lnTo>
                  <a:lnTo>
                    <a:pt x="0" y="97"/>
                  </a:lnTo>
                  <a:lnTo>
                    <a:pt x="0" y="62"/>
                  </a:lnTo>
                  <a:lnTo>
                    <a:pt x="0" y="26"/>
                  </a:lnTo>
                  <a:lnTo>
                    <a:pt x="29" y="0"/>
                  </a:lnTo>
                  <a:lnTo>
                    <a:pt x="59" y="0"/>
                  </a:lnTo>
                  <a:lnTo>
                    <a:pt x="86" y="18"/>
                  </a:lnTo>
                  <a:lnTo>
                    <a:pt x="107" y="35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84" name="Freeform 256"/>
            <p:cNvSpPr>
              <a:spLocks/>
            </p:cNvSpPr>
            <p:nvPr/>
          </p:nvSpPr>
          <p:spPr bwMode="auto">
            <a:xfrm>
              <a:off x="2292" y="1737"/>
              <a:ext cx="48" cy="54"/>
            </a:xfrm>
            <a:custGeom>
              <a:avLst/>
              <a:gdLst>
                <a:gd name="T0" fmla="*/ 22 w 105"/>
                <a:gd name="T1" fmla="*/ 3 h 95"/>
                <a:gd name="T2" fmla="*/ 2 w 105"/>
                <a:gd name="T3" fmla="*/ 31 h 95"/>
                <a:gd name="T4" fmla="*/ 0 w 105"/>
                <a:gd name="T5" fmla="*/ 31 h 95"/>
                <a:gd name="T6" fmla="*/ 10 w 105"/>
                <a:gd name="T7" fmla="*/ 14 h 95"/>
                <a:gd name="T8" fmla="*/ 16 w 105"/>
                <a:gd name="T9" fmla="*/ 6 h 95"/>
                <a:gd name="T10" fmla="*/ 22 w 105"/>
                <a:gd name="T11" fmla="*/ 0 h 95"/>
                <a:gd name="T12" fmla="*/ 22 w 105"/>
                <a:gd name="T13" fmla="*/ 3 h 9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5"/>
                <a:gd name="T22" fmla="*/ 0 h 95"/>
                <a:gd name="T23" fmla="*/ 105 w 105"/>
                <a:gd name="T24" fmla="*/ 95 h 9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5" h="95">
                  <a:moveTo>
                    <a:pt x="105" y="8"/>
                  </a:moveTo>
                  <a:lnTo>
                    <a:pt x="9" y="95"/>
                  </a:lnTo>
                  <a:lnTo>
                    <a:pt x="0" y="95"/>
                  </a:lnTo>
                  <a:lnTo>
                    <a:pt x="48" y="43"/>
                  </a:lnTo>
                  <a:lnTo>
                    <a:pt x="75" y="17"/>
                  </a:lnTo>
                  <a:lnTo>
                    <a:pt x="105" y="0"/>
                  </a:lnTo>
                  <a:lnTo>
                    <a:pt x="105" y="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85" name="Freeform 257"/>
            <p:cNvSpPr>
              <a:spLocks/>
            </p:cNvSpPr>
            <p:nvPr/>
          </p:nvSpPr>
          <p:spPr bwMode="auto">
            <a:xfrm>
              <a:off x="1972" y="1743"/>
              <a:ext cx="87" cy="63"/>
            </a:xfrm>
            <a:custGeom>
              <a:avLst/>
              <a:gdLst>
                <a:gd name="T0" fmla="*/ 42 w 182"/>
                <a:gd name="T1" fmla="*/ 27 h 114"/>
                <a:gd name="T2" fmla="*/ 42 w 182"/>
                <a:gd name="T3" fmla="*/ 32 h 114"/>
                <a:gd name="T4" fmla="*/ 40 w 182"/>
                <a:gd name="T5" fmla="*/ 32 h 114"/>
                <a:gd name="T6" fmla="*/ 26 w 182"/>
                <a:gd name="T7" fmla="*/ 19 h 114"/>
                <a:gd name="T8" fmla="*/ 20 w 182"/>
                <a:gd name="T9" fmla="*/ 11 h 114"/>
                <a:gd name="T10" fmla="*/ 18 w 182"/>
                <a:gd name="T11" fmla="*/ 11 h 114"/>
                <a:gd name="T12" fmla="*/ 11 w 182"/>
                <a:gd name="T13" fmla="*/ 13 h 114"/>
                <a:gd name="T14" fmla="*/ 9 w 182"/>
                <a:gd name="T15" fmla="*/ 17 h 114"/>
                <a:gd name="T16" fmla="*/ 11 w 182"/>
                <a:gd name="T17" fmla="*/ 22 h 114"/>
                <a:gd name="T18" fmla="*/ 15 w 182"/>
                <a:gd name="T19" fmla="*/ 24 h 114"/>
                <a:gd name="T20" fmla="*/ 18 w 182"/>
                <a:gd name="T21" fmla="*/ 27 h 114"/>
                <a:gd name="T22" fmla="*/ 15 w 182"/>
                <a:gd name="T23" fmla="*/ 35 h 114"/>
                <a:gd name="T24" fmla="*/ 9 w 182"/>
                <a:gd name="T25" fmla="*/ 32 h 114"/>
                <a:gd name="T26" fmla="*/ 2 w 182"/>
                <a:gd name="T27" fmla="*/ 22 h 114"/>
                <a:gd name="T28" fmla="*/ 0 w 182"/>
                <a:gd name="T29" fmla="*/ 13 h 114"/>
                <a:gd name="T30" fmla="*/ 0 w 182"/>
                <a:gd name="T31" fmla="*/ 8 h 114"/>
                <a:gd name="T32" fmla="*/ 4 w 182"/>
                <a:gd name="T33" fmla="*/ 3 h 114"/>
                <a:gd name="T34" fmla="*/ 9 w 182"/>
                <a:gd name="T35" fmla="*/ 0 h 114"/>
                <a:gd name="T36" fmla="*/ 20 w 182"/>
                <a:gd name="T37" fmla="*/ 0 h 114"/>
                <a:gd name="T38" fmla="*/ 29 w 182"/>
                <a:gd name="T39" fmla="*/ 8 h 114"/>
                <a:gd name="T40" fmla="*/ 37 w 182"/>
                <a:gd name="T41" fmla="*/ 17 h 114"/>
                <a:gd name="T42" fmla="*/ 42 w 182"/>
                <a:gd name="T43" fmla="*/ 27 h 11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82"/>
                <a:gd name="T67" fmla="*/ 0 h 114"/>
                <a:gd name="T68" fmla="*/ 182 w 182"/>
                <a:gd name="T69" fmla="*/ 114 h 11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82" h="114">
                  <a:moveTo>
                    <a:pt x="182" y="87"/>
                  </a:moveTo>
                  <a:lnTo>
                    <a:pt x="182" y="105"/>
                  </a:lnTo>
                  <a:lnTo>
                    <a:pt x="173" y="105"/>
                  </a:lnTo>
                  <a:lnTo>
                    <a:pt x="114" y="62"/>
                  </a:lnTo>
                  <a:lnTo>
                    <a:pt x="86" y="35"/>
                  </a:lnTo>
                  <a:lnTo>
                    <a:pt x="77" y="35"/>
                  </a:lnTo>
                  <a:lnTo>
                    <a:pt x="48" y="44"/>
                  </a:lnTo>
                  <a:lnTo>
                    <a:pt x="38" y="54"/>
                  </a:lnTo>
                  <a:lnTo>
                    <a:pt x="48" y="70"/>
                  </a:lnTo>
                  <a:lnTo>
                    <a:pt x="66" y="79"/>
                  </a:lnTo>
                  <a:lnTo>
                    <a:pt x="77" y="87"/>
                  </a:lnTo>
                  <a:lnTo>
                    <a:pt x="66" y="114"/>
                  </a:lnTo>
                  <a:lnTo>
                    <a:pt x="38" y="105"/>
                  </a:lnTo>
                  <a:lnTo>
                    <a:pt x="9" y="70"/>
                  </a:lnTo>
                  <a:lnTo>
                    <a:pt x="0" y="44"/>
                  </a:lnTo>
                  <a:lnTo>
                    <a:pt x="0" y="27"/>
                  </a:lnTo>
                  <a:lnTo>
                    <a:pt x="18" y="9"/>
                  </a:lnTo>
                  <a:lnTo>
                    <a:pt x="38" y="0"/>
                  </a:lnTo>
                  <a:lnTo>
                    <a:pt x="86" y="0"/>
                  </a:lnTo>
                  <a:lnTo>
                    <a:pt x="125" y="27"/>
                  </a:lnTo>
                  <a:lnTo>
                    <a:pt x="164" y="54"/>
                  </a:lnTo>
                  <a:lnTo>
                    <a:pt x="182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86" name="Freeform 258"/>
            <p:cNvSpPr>
              <a:spLocks/>
            </p:cNvSpPr>
            <p:nvPr/>
          </p:nvSpPr>
          <p:spPr bwMode="auto">
            <a:xfrm>
              <a:off x="1972" y="1743"/>
              <a:ext cx="87" cy="63"/>
            </a:xfrm>
            <a:custGeom>
              <a:avLst/>
              <a:gdLst>
                <a:gd name="T0" fmla="*/ 42 w 182"/>
                <a:gd name="T1" fmla="*/ 27 h 114"/>
                <a:gd name="T2" fmla="*/ 42 w 182"/>
                <a:gd name="T3" fmla="*/ 32 h 114"/>
                <a:gd name="T4" fmla="*/ 40 w 182"/>
                <a:gd name="T5" fmla="*/ 32 h 114"/>
                <a:gd name="T6" fmla="*/ 26 w 182"/>
                <a:gd name="T7" fmla="*/ 19 h 114"/>
                <a:gd name="T8" fmla="*/ 20 w 182"/>
                <a:gd name="T9" fmla="*/ 11 h 114"/>
                <a:gd name="T10" fmla="*/ 18 w 182"/>
                <a:gd name="T11" fmla="*/ 11 h 114"/>
                <a:gd name="T12" fmla="*/ 11 w 182"/>
                <a:gd name="T13" fmla="*/ 13 h 114"/>
                <a:gd name="T14" fmla="*/ 9 w 182"/>
                <a:gd name="T15" fmla="*/ 17 h 114"/>
                <a:gd name="T16" fmla="*/ 11 w 182"/>
                <a:gd name="T17" fmla="*/ 22 h 114"/>
                <a:gd name="T18" fmla="*/ 15 w 182"/>
                <a:gd name="T19" fmla="*/ 24 h 114"/>
                <a:gd name="T20" fmla="*/ 18 w 182"/>
                <a:gd name="T21" fmla="*/ 27 h 114"/>
                <a:gd name="T22" fmla="*/ 15 w 182"/>
                <a:gd name="T23" fmla="*/ 35 h 114"/>
                <a:gd name="T24" fmla="*/ 9 w 182"/>
                <a:gd name="T25" fmla="*/ 32 h 114"/>
                <a:gd name="T26" fmla="*/ 2 w 182"/>
                <a:gd name="T27" fmla="*/ 22 h 114"/>
                <a:gd name="T28" fmla="*/ 0 w 182"/>
                <a:gd name="T29" fmla="*/ 13 h 114"/>
                <a:gd name="T30" fmla="*/ 0 w 182"/>
                <a:gd name="T31" fmla="*/ 8 h 114"/>
                <a:gd name="T32" fmla="*/ 4 w 182"/>
                <a:gd name="T33" fmla="*/ 3 h 114"/>
                <a:gd name="T34" fmla="*/ 9 w 182"/>
                <a:gd name="T35" fmla="*/ 0 h 114"/>
                <a:gd name="T36" fmla="*/ 20 w 182"/>
                <a:gd name="T37" fmla="*/ 0 h 114"/>
                <a:gd name="T38" fmla="*/ 29 w 182"/>
                <a:gd name="T39" fmla="*/ 8 h 114"/>
                <a:gd name="T40" fmla="*/ 37 w 182"/>
                <a:gd name="T41" fmla="*/ 17 h 114"/>
                <a:gd name="T42" fmla="*/ 42 w 182"/>
                <a:gd name="T43" fmla="*/ 27 h 11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82"/>
                <a:gd name="T67" fmla="*/ 0 h 114"/>
                <a:gd name="T68" fmla="*/ 182 w 182"/>
                <a:gd name="T69" fmla="*/ 114 h 11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82" h="114">
                  <a:moveTo>
                    <a:pt x="182" y="87"/>
                  </a:moveTo>
                  <a:lnTo>
                    <a:pt x="182" y="105"/>
                  </a:lnTo>
                  <a:lnTo>
                    <a:pt x="173" y="105"/>
                  </a:lnTo>
                  <a:lnTo>
                    <a:pt x="114" y="62"/>
                  </a:lnTo>
                  <a:lnTo>
                    <a:pt x="86" y="35"/>
                  </a:lnTo>
                  <a:lnTo>
                    <a:pt x="77" y="35"/>
                  </a:lnTo>
                  <a:lnTo>
                    <a:pt x="48" y="44"/>
                  </a:lnTo>
                  <a:lnTo>
                    <a:pt x="38" y="54"/>
                  </a:lnTo>
                  <a:lnTo>
                    <a:pt x="48" y="70"/>
                  </a:lnTo>
                  <a:lnTo>
                    <a:pt x="66" y="79"/>
                  </a:lnTo>
                  <a:lnTo>
                    <a:pt x="77" y="87"/>
                  </a:lnTo>
                  <a:lnTo>
                    <a:pt x="66" y="114"/>
                  </a:lnTo>
                  <a:lnTo>
                    <a:pt x="38" y="105"/>
                  </a:lnTo>
                  <a:lnTo>
                    <a:pt x="9" y="70"/>
                  </a:lnTo>
                  <a:lnTo>
                    <a:pt x="0" y="44"/>
                  </a:lnTo>
                  <a:lnTo>
                    <a:pt x="0" y="27"/>
                  </a:lnTo>
                  <a:lnTo>
                    <a:pt x="18" y="9"/>
                  </a:lnTo>
                  <a:lnTo>
                    <a:pt x="38" y="0"/>
                  </a:lnTo>
                  <a:lnTo>
                    <a:pt x="86" y="0"/>
                  </a:lnTo>
                  <a:lnTo>
                    <a:pt x="125" y="27"/>
                  </a:lnTo>
                  <a:lnTo>
                    <a:pt x="164" y="54"/>
                  </a:lnTo>
                  <a:lnTo>
                    <a:pt x="182" y="87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87" name="Freeform 259"/>
            <p:cNvSpPr>
              <a:spLocks/>
            </p:cNvSpPr>
            <p:nvPr/>
          </p:nvSpPr>
          <p:spPr bwMode="auto">
            <a:xfrm>
              <a:off x="2623" y="1743"/>
              <a:ext cx="28" cy="44"/>
            </a:xfrm>
            <a:custGeom>
              <a:avLst/>
              <a:gdLst>
                <a:gd name="T0" fmla="*/ 10 w 60"/>
                <a:gd name="T1" fmla="*/ 25 h 79"/>
                <a:gd name="T2" fmla="*/ 5 w 60"/>
                <a:gd name="T3" fmla="*/ 25 h 79"/>
                <a:gd name="T4" fmla="*/ 0 w 60"/>
                <a:gd name="T5" fmla="*/ 17 h 79"/>
                <a:gd name="T6" fmla="*/ 0 w 60"/>
                <a:gd name="T7" fmla="*/ 0 h 79"/>
                <a:gd name="T8" fmla="*/ 10 w 60"/>
                <a:gd name="T9" fmla="*/ 11 h 79"/>
                <a:gd name="T10" fmla="*/ 13 w 60"/>
                <a:gd name="T11" fmla="*/ 17 h 79"/>
                <a:gd name="T12" fmla="*/ 13 w 60"/>
                <a:gd name="T13" fmla="*/ 22 h 79"/>
                <a:gd name="T14" fmla="*/ 10 w 60"/>
                <a:gd name="T15" fmla="*/ 25 h 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0"/>
                <a:gd name="T25" fmla="*/ 0 h 79"/>
                <a:gd name="T26" fmla="*/ 60 w 60"/>
                <a:gd name="T27" fmla="*/ 79 h 7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0" h="79">
                  <a:moveTo>
                    <a:pt x="48" y="79"/>
                  </a:moveTo>
                  <a:lnTo>
                    <a:pt x="21" y="79"/>
                  </a:lnTo>
                  <a:lnTo>
                    <a:pt x="0" y="54"/>
                  </a:lnTo>
                  <a:lnTo>
                    <a:pt x="0" y="0"/>
                  </a:lnTo>
                  <a:lnTo>
                    <a:pt x="48" y="35"/>
                  </a:lnTo>
                  <a:lnTo>
                    <a:pt x="60" y="54"/>
                  </a:lnTo>
                  <a:lnTo>
                    <a:pt x="60" y="70"/>
                  </a:lnTo>
                  <a:lnTo>
                    <a:pt x="48" y="7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88" name="Freeform 260"/>
            <p:cNvSpPr>
              <a:spLocks/>
            </p:cNvSpPr>
            <p:nvPr/>
          </p:nvSpPr>
          <p:spPr bwMode="auto">
            <a:xfrm>
              <a:off x="2118" y="1748"/>
              <a:ext cx="68" cy="96"/>
            </a:xfrm>
            <a:custGeom>
              <a:avLst/>
              <a:gdLst>
                <a:gd name="T0" fmla="*/ 30 w 144"/>
                <a:gd name="T1" fmla="*/ 8 h 175"/>
                <a:gd name="T2" fmla="*/ 32 w 144"/>
                <a:gd name="T3" fmla="*/ 10 h 175"/>
                <a:gd name="T4" fmla="*/ 32 w 144"/>
                <a:gd name="T5" fmla="*/ 16 h 175"/>
                <a:gd name="T6" fmla="*/ 30 w 144"/>
                <a:gd name="T7" fmla="*/ 26 h 175"/>
                <a:gd name="T8" fmla="*/ 28 w 144"/>
                <a:gd name="T9" fmla="*/ 32 h 175"/>
                <a:gd name="T10" fmla="*/ 24 w 144"/>
                <a:gd name="T11" fmla="*/ 32 h 175"/>
                <a:gd name="T12" fmla="*/ 21 w 144"/>
                <a:gd name="T13" fmla="*/ 26 h 175"/>
                <a:gd name="T14" fmla="*/ 21 w 144"/>
                <a:gd name="T15" fmla="*/ 18 h 175"/>
                <a:gd name="T16" fmla="*/ 21 w 144"/>
                <a:gd name="T17" fmla="*/ 10 h 175"/>
                <a:gd name="T18" fmla="*/ 19 w 144"/>
                <a:gd name="T19" fmla="*/ 10 h 175"/>
                <a:gd name="T20" fmla="*/ 15 w 144"/>
                <a:gd name="T21" fmla="*/ 10 h 175"/>
                <a:gd name="T22" fmla="*/ 9 w 144"/>
                <a:gd name="T23" fmla="*/ 21 h 175"/>
                <a:gd name="T24" fmla="*/ 9 w 144"/>
                <a:gd name="T25" fmla="*/ 32 h 175"/>
                <a:gd name="T26" fmla="*/ 9 w 144"/>
                <a:gd name="T27" fmla="*/ 53 h 175"/>
                <a:gd name="T28" fmla="*/ 7 w 144"/>
                <a:gd name="T29" fmla="*/ 53 h 175"/>
                <a:gd name="T30" fmla="*/ 4 w 144"/>
                <a:gd name="T31" fmla="*/ 53 h 175"/>
                <a:gd name="T32" fmla="*/ 2 w 144"/>
                <a:gd name="T33" fmla="*/ 39 h 175"/>
                <a:gd name="T34" fmla="*/ 0 w 144"/>
                <a:gd name="T35" fmla="*/ 29 h 175"/>
                <a:gd name="T36" fmla="*/ 2 w 144"/>
                <a:gd name="T37" fmla="*/ 16 h 175"/>
                <a:gd name="T38" fmla="*/ 7 w 144"/>
                <a:gd name="T39" fmla="*/ 8 h 175"/>
                <a:gd name="T40" fmla="*/ 13 w 144"/>
                <a:gd name="T41" fmla="*/ 3 h 175"/>
                <a:gd name="T42" fmla="*/ 15 w 144"/>
                <a:gd name="T43" fmla="*/ 0 h 175"/>
                <a:gd name="T44" fmla="*/ 24 w 144"/>
                <a:gd name="T45" fmla="*/ 3 h 175"/>
                <a:gd name="T46" fmla="*/ 30 w 144"/>
                <a:gd name="T47" fmla="*/ 8 h 17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44"/>
                <a:gd name="T73" fmla="*/ 0 h 175"/>
                <a:gd name="T74" fmla="*/ 144 w 144"/>
                <a:gd name="T75" fmla="*/ 175 h 175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44" h="175">
                  <a:moveTo>
                    <a:pt x="135" y="26"/>
                  </a:moveTo>
                  <a:lnTo>
                    <a:pt x="144" y="35"/>
                  </a:lnTo>
                  <a:lnTo>
                    <a:pt x="144" y="53"/>
                  </a:lnTo>
                  <a:lnTo>
                    <a:pt x="135" y="88"/>
                  </a:lnTo>
                  <a:lnTo>
                    <a:pt x="126" y="105"/>
                  </a:lnTo>
                  <a:lnTo>
                    <a:pt x="105" y="105"/>
                  </a:lnTo>
                  <a:lnTo>
                    <a:pt x="96" y="88"/>
                  </a:lnTo>
                  <a:lnTo>
                    <a:pt x="96" y="61"/>
                  </a:lnTo>
                  <a:lnTo>
                    <a:pt x="96" y="35"/>
                  </a:lnTo>
                  <a:lnTo>
                    <a:pt x="87" y="35"/>
                  </a:lnTo>
                  <a:lnTo>
                    <a:pt x="68" y="35"/>
                  </a:lnTo>
                  <a:lnTo>
                    <a:pt x="39" y="70"/>
                  </a:lnTo>
                  <a:lnTo>
                    <a:pt x="39" y="105"/>
                  </a:lnTo>
                  <a:lnTo>
                    <a:pt x="39" y="175"/>
                  </a:lnTo>
                  <a:lnTo>
                    <a:pt x="30" y="175"/>
                  </a:lnTo>
                  <a:lnTo>
                    <a:pt x="18" y="175"/>
                  </a:lnTo>
                  <a:lnTo>
                    <a:pt x="9" y="131"/>
                  </a:lnTo>
                  <a:lnTo>
                    <a:pt x="0" y="96"/>
                  </a:lnTo>
                  <a:lnTo>
                    <a:pt x="9" y="53"/>
                  </a:lnTo>
                  <a:lnTo>
                    <a:pt x="30" y="26"/>
                  </a:lnTo>
                  <a:lnTo>
                    <a:pt x="57" y="10"/>
                  </a:lnTo>
                  <a:lnTo>
                    <a:pt x="68" y="0"/>
                  </a:lnTo>
                  <a:lnTo>
                    <a:pt x="105" y="10"/>
                  </a:lnTo>
                  <a:lnTo>
                    <a:pt x="135" y="2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89" name="Freeform 261"/>
            <p:cNvSpPr>
              <a:spLocks/>
            </p:cNvSpPr>
            <p:nvPr/>
          </p:nvSpPr>
          <p:spPr bwMode="auto">
            <a:xfrm>
              <a:off x="2118" y="1748"/>
              <a:ext cx="68" cy="96"/>
            </a:xfrm>
            <a:custGeom>
              <a:avLst/>
              <a:gdLst>
                <a:gd name="T0" fmla="*/ 30 w 144"/>
                <a:gd name="T1" fmla="*/ 8 h 175"/>
                <a:gd name="T2" fmla="*/ 32 w 144"/>
                <a:gd name="T3" fmla="*/ 10 h 175"/>
                <a:gd name="T4" fmla="*/ 32 w 144"/>
                <a:gd name="T5" fmla="*/ 16 h 175"/>
                <a:gd name="T6" fmla="*/ 30 w 144"/>
                <a:gd name="T7" fmla="*/ 26 h 175"/>
                <a:gd name="T8" fmla="*/ 28 w 144"/>
                <a:gd name="T9" fmla="*/ 32 h 175"/>
                <a:gd name="T10" fmla="*/ 24 w 144"/>
                <a:gd name="T11" fmla="*/ 32 h 175"/>
                <a:gd name="T12" fmla="*/ 21 w 144"/>
                <a:gd name="T13" fmla="*/ 26 h 175"/>
                <a:gd name="T14" fmla="*/ 21 w 144"/>
                <a:gd name="T15" fmla="*/ 18 h 175"/>
                <a:gd name="T16" fmla="*/ 21 w 144"/>
                <a:gd name="T17" fmla="*/ 10 h 175"/>
                <a:gd name="T18" fmla="*/ 19 w 144"/>
                <a:gd name="T19" fmla="*/ 10 h 175"/>
                <a:gd name="T20" fmla="*/ 15 w 144"/>
                <a:gd name="T21" fmla="*/ 10 h 175"/>
                <a:gd name="T22" fmla="*/ 9 w 144"/>
                <a:gd name="T23" fmla="*/ 21 h 175"/>
                <a:gd name="T24" fmla="*/ 9 w 144"/>
                <a:gd name="T25" fmla="*/ 32 h 175"/>
                <a:gd name="T26" fmla="*/ 9 w 144"/>
                <a:gd name="T27" fmla="*/ 53 h 175"/>
                <a:gd name="T28" fmla="*/ 7 w 144"/>
                <a:gd name="T29" fmla="*/ 53 h 175"/>
                <a:gd name="T30" fmla="*/ 4 w 144"/>
                <a:gd name="T31" fmla="*/ 53 h 175"/>
                <a:gd name="T32" fmla="*/ 2 w 144"/>
                <a:gd name="T33" fmla="*/ 39 h 175"/>
                <a:gd name="T34" fmla="*/ 0 w 144"/>
                <a:gd name="T35" fmla="*/ 29 h 175"/>
                <a:gd name="T36" fmla="*/ 2 w 144"/>
                <a:gd name="T37" fmla="*/ 16 h 175"/>
                <a:gd name="T38" fmla="*/ 7 w 144"/>
                <a:gd name="T39" fmla="*/ 8 h 175"/>
                <a:gd name="T40" fmla="*/ 13 w 144"/>
                <a:gd name="T41" fmla="*/ 3 h 175"/>
                <a:gd name="T42" fmla="*/ 15 w 144"/>
                <a:gd name="T43" fmla="*/ 0 h 175"/>
                <a:gd name="T44" fmla="*/ 24 w 144"/>
                <a:gd name="T45" fmla="*/ 3 h 175"/>
                <a:gd name="T46" fmla="*/ 30 w 144"/>
                <a:gd name="T47" fmla="*/ 8 h 17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44"/>
                <a:gd name="T73" fmla="*/ 0 h 175"/>
                <a:gd name="T74" fmla="*/ 144 w 144"/>
                <a:gd name="T75" fmla="*/ 175 h 175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44" h="175">
                  <a:moveTo>
                    <a:pt x="135" y="26"/>
                  </a:moveTo>
                  <a:lnTo>
                    <a:pt x="144" y="35"/>
                  </a:lnTo>
                  <a:lnTo>
                    <a:pt x="144" y="53"/>
                  </a:lnTo>
                  <a:lnTo>
                    <a:pt x="135" y="88"/>
                  </a:lnTo>
                  <a:lnTo>
                    <a:pt x="126" y="105"/>
                  </a:lnTo>
                  <a:lnTo>
                    <a:pt x="105" y="105"/>
                  </a:lnTo>
                  <a:lnTo>
                    <a:pt x="96" y="88"/>
                  </a:lnTo>
                  <a:lnTo>
                    <a:pt x="96" y="61"/>
                  </a:lnTo>
                  <a:lnTo>
                    <a:pt x="96" y="35"/>
                  </a:lnTo>
                  <a:lnTo>
                    <a:pt x="87" y="35"/>
                  </a:lnTo>
                  <a:lnTo>
                    <a:pt x="68" y="35"/>
                  </a:lnTo>
                  <a:lnTo>
                    <a:pt x="39" y="70"/>
                  </a:lnTo>
                  <a:lnTo>
                    <a:pt x="39" y="105"/>
                  </a:lnTo>
                  <a:lnTo>
                    <a:pt x="39" y="175"/>
                  </a:lnTo>
                  <a:lnTo>
                    <a:pt x="30" y="175"/>
                  </a:lnTo>
                  <a:lnTo>
                    <a:pt x="18" y="175"/>
                  </a:lnTo>
                  <a:lnTo>
                    <a:pt x="9" y="131"/>
                  </a:lnTo>
                  <a:lnTo>
                    <a:pt x="0" y="96"/>
                  </a:lnTo>
                  <a:lnTo>
                    <a:pt x="9" y="53"/>
                  </a:lnTo>
                  <a:lnTo>
                    <a:pt x="30" y="26"/>
                  </a:lnTo>
                  <a:lnTo>
                    <a:pt x="57" y="10"/>
                  </a:lnTo>
                  <a:lnTo>
                    <a:pt x="68" y="0"/>
                  </a:lnTo>
                  <a:lnTo>
                    <a:pt x="105" y="10"/>
                  </a:lnTo>
                  <a:lnTo>
                    <a:pt x="135" y="26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90" name="Freeform 262"/>
            <p:cNvSpPr>
              <a:spLocks/>
            </p:cNvSpPr>
            <p:nvPr/>
          </p:nvSpPr>
          <p:spPr bwMode="auto">
            <a:xfrm>
              <a:off x="2317" y="1753"/>
              <a:ext cx="406" cy="441"/>
            </a:xfrm>
            <a:custGeom>
              <a:avLst/>
              <a:gdLst>
                <a:gd name="T0" fmla="*/ 190 w 859"/>
                <a:gd name="T1" fmla="*/ 16 h 793"/>
                <a:gd name="T2" fmla="*/ 179 w 859"/>
                <a:gd name="T3" fmla="*/ 16 h 793"/>
                <a:gd name="T4" fmla="*/ 171 w 859"/>
                <a:gd name="T5" fmla="*/ 27 h 793"/>
                <a:gd name="T6" fmla="*/ 164 w 859"/>
                <a:gd name="T7" fmla="*/ 78 h 793"/>
                <a:gd name="T8" fmla="*/ 134 w 859"/>
                <a:gd name="T9" fmla="*/ 113 h 793"/>
                <a:gd name="T10" fmla="*/ 95 w 859"/>
                <a:gd name="T11" fmla="*/ 108 h 793"/>
                <a:gd name="T12" fmla="*/ 52 w 859"/>
                <a:gd name="T13" fmla="*/ 67 h 793"/>
                <a:gd name="T14" fmla="*/ 88 w 859"/>
                <a:gd name="T15" fmla="*/ 137 h 793"/>
                <a:gd name="T16" fmla="*/ 90 w 859"/>
                <a:gd name="T17" fmla="*/ 175 h 793"/>
                <a:gd name="T18" fmla="*/ 69 w 859"/>
                <a:gd name="T19" fmla="*/ 205 h 793"/>
                <a:gd name="T20" fmla="*/ 37 w 859"/>
                <a:gd name="T21" fmla="*/ 213 h 793"/>
                <a:gd name="T22" fmla="*/ 7 w 859"/>
                <a:gd name="T23" fmla="*/ 227 h 793"/>
                <a:gd name="T24" fmla="*/ 15 w 859"/>
                <a:gd name="T25" fmla="*/ 232 h 793"/>
                <a:gd name="T26" fmla="*/ 17 w 859"/>
                <a:gd name="T27" fmla="*/ 237 h 793"/>
                <a:gd name="T28" fmla="*/ 2 w 859"/>
                <a:gd name="T29" fmla="*/ 245 h 793"/>
                <a:gd name="T30" fmla="*/ 0 w 859"/>
                <a:gd name="T31" fmla="*/ 227 h 793"/>
                <a:gd name="T32" fmla="*/ 21 w 859"/>
                <a:gd name="T33" fmla="*/ 207 h 793"/>
                <a:gd name="T34" fmla="*/ 30 w 859"/>
                <a:gd name="T35" fmla="*/ 197 h 793"/>
                <a:gd name="T36" fmla="*/ 17 w 859"/>
                <a:gd name="T37" fmla="*/ 175 h 793"/>
                <a:gd name="T38" fmla="*/ 26 w 859"/>
                <a:gd name="T39" fmla="*/ 148 h 793"/>
                <a:gd name="T40" fmla="*/ 54 w 859"/>
                <a:gd name="T41" fmla="*/ 145 h 793"/>
                <a:gd name="T42" fmla="*/ 58 w 859"/>
                <a:gd name="T43" fmla="*/ 159 h 793"/>
                <a:gd name="T44" fmla="*/ 43 w 859"/>
                <a:gd name="T45" fmla="*/ 159 h 793"/>
                <a:gd name="T46" fmla="*/ 39 w 859"/>
                <a:gd name="T47" fmla="*/ 175 h 793"/>
                <a:gd name="T48" fmla="*/ 60 w 859"/>
                <a:gd name="T49" fmla="*/ 186 h 793"/>
                <a:gd name="T50" fmla="*/ 79 w 859"/>
                <a:gd name="T51" fmla="*/ 159 h 793"/>
                <a:gd name="T52" fmla="*/ 71 w 859"/>
                <a:gd name="T53" fmla="*/ 113 h 793"/>
                <a:gd name="T54" fmla="*/ 60 w 859"/>
                <a:gd name="T55" fmla="*/ 100 h 793"/>
                <a:gd name="T56" fmla="*/ 71 w 859"/>
                <a:gd name="T57" fmla="*/ 135 h 793"/>
                <a:gd name="T58" fmla="*/ 65 w 859"/>
                <a:gd name="T59" fmla="*/ 129 h 793"/>
                <a:gd name="T60" fmla="*/ 43 w 859"/>
                <a:gd name="T61" fmla="*/ 81 h 793"/>
                <a:gd name="T62" fmla="*/ 15 w 859"/>
                <a:gd name="T63" fmla="*/ 8 h 793"/>
                <a:gd name="T64" fmla="*/ 86 w 859"/>
                <a:gd name="T65" fmla="*/ 78 h 793"/>
                <a:gd name="T66" fmla="*/ 110 w 859"/>
                <a:gd name="T67" fmla="*/ 89 h 793"/>
                <a:gd name="T68" fmla="*/ 73 w 859"/>
                <a:gd name="T69" fmla="*/ 81 h 793"/>
                <a:gd name="T70" fmla="*/ 99 w 859"/>
                <a:gd name="T71" fmla="*/ 100 h 793"/>
                <a:gd name="T72" fmla="*/ 134 w 859"/>
                <a:gd name="T73" fmla="*/ 95 h 793"/>
                <a:gd name="T74" fmla="*/ 144 w 859"/>
                <a:gd name="T75" fmla="*/ 65 h 793"/>
                <a:gd name="T76" fmla="*/ 125 w 859"/>
                <a:gd name="T77" fmla="*/ 51 h 793"/>
                <a:gd name="T78" fmla="*/ 119 w 859"/>
                <a:gd name="T79" fmla="*/ 73 h 793"/>
                <a:gd name="T80" fmla="*/ 110 w 859"/>
                <a:gd name="T81" fmla="*/ 62 h 793"/>
                <a:gd name="T82" fmla="*/ 116 w 859"/>
                <a:gd name="T83" fmla="*/ 29 h 793"/>
                <a:gd name="T84" fmla="*/ 147 w 859"/>
                <a:gd name="T85" fmla="*/ 27 h 793"/>
                <a:gd name="T86" fmla="*/ 158 w 859"/>
                <a:gd name="T87" fmla="*/ 45 h 793"/>
                <a:gd name="T88" fmla="*/ 164 w 859"/>
                <a:gd name="T89" fmla="*/ 45 h 793"/>
                <a:gd name="T90" fmla="*/ 162 w 859"/>
                <a:gd name="T91" fmla="*/ 21 h 793"/>
                <a:gd name="T92" fmla="*/ 177 w 859"/>
                <a:gd name="T93" fmla="*/ 0 h 79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859"/>
                <a:gd name="T142" fmla="*/ 0 h 793"/>
                <a:gd name="T143" fmla="*/ 859 w 859"/>
                <a:gd name="T144" fmla="*/ 793 h 79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859" h="793">
                  <a:moveTo>
                    <a:pt x="850" y="25"/>
                  </a:moveTo>
                  <a:lnTo>
                    <a:pt x="859" y="43"/>
                  </a:lnTo>
                  <a:lnTo>
                    <a:pt x="850" y="51"/>
                  </a:lnTo>
                  <a:lnTo>
                    <a:pt x="829" y="68"/>
                  </a:lnTo>
                  <a:lnTo>
                    <a:pt x="811" y="68"/>
                  </a:lnTo>
                  <a:lnTo>
                    <a:pt x="802" y="51"/>
                  </a:lnTo>
                  <a:lnTo>
                    <a:pt x="802" y="35"/>
                  </a:lnTo>
                  <a:lnTo>
                    <a:pt x="772" y="60"/>
                  </a:lnTo>
                  <a:lnTo>
                    <a:pt x="763" y="86"/>
                  </a:lnTo>
                  <a:lnTo>
                    <a:pt x="754" y="146"/>
                  </a:lnTo>
                  <a:lnTo>
                    <a:pt x="754" y="200"/>
                  </a:lnTo>
                  <a:lnTo>
                    <a:pt x="733" y="252"/>
                  </a:lnTo>
                  <a:lnTo>
                    <a:pt x="706" y="305"/>
                  </a:lnTo>
                  <a:lnTo>
                    <a:pt x="656" y="338"/>
                  </a:lnTo>
                  <a:lnTo>
                    <a:pt x="598" y="365"/>
                  </a:lnTo>
                  <a:lnTo>
                    <a:pt x="550" y="365"/>
                  </a:lnTo>
                  <a:lnTo>
                    <a:pt x="482" y="365"/>
                  </a:lnTo>
                  <a:lnTo>
                    <a:pt x="425" y="349"/>
                  </a:lnTo>
                  <a:lnTo>
                    <a:pt x="329" y="287"/>
                  </a:lnTo>
                  <a:lnTo>
                    <a:pt x="242" y="217"/>
                  </a:lnTo>
                  <a:lnTo>
                    <a:pt x="231" y="217"/>
                  </a:lnTo>
                  <a:lnTo>
                    <a:pt x="222" y="227"/>
                  </a:lnTo>
                  <a:lnTo>
                    <a:pt x="347" y="365"/>
                  </a:lnTo>
                  <a:lnTo>
                    <a:pt x="395" y="444"/>
                  </a:lnTo>
                  <a:lnTo>
                    <a:pt x="404" y="479"/>
                  </a:lnTo>
                  <a:lnTo>
                    <a:pt x="404" y="522"/>
                  </a:lnTo>
                  <a:lnTo>
                    <a:pt x="404" y="566"/>
                  </a:lnTo>
                  <a:lnTo>
                    <a:pt x="386" y="609"/>
                  </a:lnTo>
                  <a:lnTo>
                    <a:pt x="356" y="636"/>
                  </a:lnTo>
                  <a:lnTo>
                    <a:pt x="308" y="662"/>
                  </a:lnTo>
                  <a:lnTo>
                    <a:pt x="281" y="679"/>
                  </a:lnTo>
                  <a:lnTo>
                    <a:pt x="242" y="689"/>
                  </a:lnTo>
                  <a:lnTo>
                    <a:pt x="164" y="689"/>
                  </a:lnTo>
                  <a:lnTo>
                    <a:pt x="87" y="697"/>
                  </a:lnTo>
                  <a:lnTo>
                    <a:pt x="57" y="714"/>
                  </a:lnTo>
                  <a:lnTo>
                    <a:pt x="29" y="733"/>
                  </a:lnTo>
                  <a:lnTo>
                    <a:pt x="39" y="749"/>
                  </a:lnTo>
                  <a:lnTo>
                    <a:pt x="48" y="749"/>
                  </a:lnTo>
                  <a:lnTo>
                    <a:pt x="68" y="749"/>
                  </a:lnTo>
                  <a:lnTo>
                    <a:pt x="68" y="741"/>
                  </a:lnTo>
                  <a:lnTo>
                    <a:pt x="87" y="749"/>
                  </a:lnTo>
                  <a:lnTo>
                    <a:pt x="77" y="768"/>
                  </a:lnTo>
                  <a:lnTo>
                    <a:pt x="57" y="793"/>
                  </a:lnTo>
                  <a:lnTo>
                    <a:pt x="18" y="793"/>
                  </a:lnTo>
                  <a:lnTo>
                    <a:pt x="9" y="793"/>
                  </a:lnTo>
                  <a:lnTo>
                    <a:pt x="0" y="776"/>
                  </a:lnTo>
                  <a:lnTo>
                    <a:pt x="0" y="749"/>
                  </a:lnTo>
                  <a:lnTo>
                    <a:pt x="0" y="733"/>
                  </a:lnTo>
                  <a:lnTo>
                    <a:pt x="29" y="689"/>
                  </a:lnTo>
                  <a:lnTo>
                    <a:pt x="57" y="671"/>
                  </a:lnTo>
                  <a:lnTo>
                    <a:pt x="96" y="671"/>
                  </a:lnTo>
                  <a:lnTo>
                    <a:pt x="164" y="654"/>
                  </a:lnTo>
                  <a:lnTo>
                    <a:pt x="155" y="636"/>
                  </a:lnTo>
                  <a:lnTo>
                    <a:pt x="135" y="636"/>
                  </a:lnTo>
                  <a:lnTo>
                    <a:pt x="105" y="619"/>
                  </a:lnTo>
                  <a:lnTo>
                    <a:pt x="87" y="592"/>
                  </a:lnTo>
                  <a:lnTo>
                    <a:pt x="77" y="566"/>
                  </a:lnTo>
                  <a:lnTo>
                    <a:pt x="77" y="531"/>
                  </a:lnTo>
                  <a:lnTo>
                    <a:pt x="87" y="514"/>
                  </a:lnTo>
                  <a:lnTo>
                    <a:pt x="116" y="479"/>
                  </a:lnTo>
                  <a:lnTo>
                    <a:pt x="155" y="452"/>
                  </a:lnTo>
                  <a:lnTo>
                    <a:pt x="203" y="462"/>
                  </a:lnTo>
                  <a:lnTo>
                    <a:pt x="242" y="470"/>
                  </a:lnTo>
                  <a:lnTo>
                    <a:pt x="260" y="497"/>
                  </a:lnTo>
                  <a:lnTo>
                    <a:pt x="260" y="505"/>
                  </a:lnTo>
                  <a:lnTo>
                    <a:pt x="260" y="514"/>
                  </a:lnTo>
                  <a:lnTo>
                    <a:pt x="231" y="505"/>
                  </a:lnTo>
                  <a:lnTo>
                    <a:pt x="212" y="505"/>
                  </a:lnTo>
                  <a:lnTo>
                    <a:pt x="194" y="514"/>
                  </a:lnTo>
                  <a:lnTo>
                    <a:pt x="174" y="531"/>
                  </a:lnTo>
                  <a:lnTo>
                    <a:pt x="174" y="549"/>
                  </a:lnTo>
                  <a:lnTo>
                    <a:pt x="174" y="566"/>
                  </a:lnTo>
                  <a:lnTo>
                    <a:pt x="222" y="601"/>
                  </a:lnTo>
                  <a:lnTo>
                    <a:pt x="242" y="609"/>
                  </a:lnTo>
                  <a:lnTo>
                    <a:pt x="270" y="601"/>
                  </a:lnTo>
                  <a:lnTo>
                    <a:pt x="308" y="592"/>
                  </a:lnTo>
                  <a:lnTo>
                    <a:pt x="329" y="576"/>
                  </a:lnTo>
                  <a:lnTo>
                    <a:pt x="356" y="514"/>
                  </a:lnTo>
                  <a:lnTo>
                    <a:pt x="356" y="462"/>
                  </a:lnTo>
                  <a:lnTo>
                    <a:pt x="347" y="409"/>
                  </a:lnTo>
                  <a:lnTo>
                    <a:pt x="318" y="365"/>
                  </a:lnTo>
                  <a:lnTo>
                    <a:pt x="290" y="322"/>
                  </a:lnTo>
                  <a:lnTo>
                    <a:pt x="270" y="313"/>
                  </a:lnTo>
                  <a:lnTo>
                    <a:pt x="270" y="322"/>
                  </a:lnTo>
                  <a:lnTo>
                    <a:pt x="281" y="357"/>
                  </a:lnTo>
                  <a:lnTo>
                    <a:pt x="299" y="400"/>
                  </a:lnTo>
                  <a:lnTo>
                    <a:pt x="318" y="435"/>
                  </a:lnTo>
                  <a:lnTo>
                    <a:pt x="318" y="479"/>
                  </a:lnTo>
                  <a:lnTo>
                    <a:pt x="308" y="514"/>
                  </a:lnTo>
                  <a:lnTo>
                    <a:pt x="290" y="417"/>
                  </a:lnTo>
                  <a:lnTo>
                    <a:pt x="270" y="374"/>
                  </a:lnTo>
                  <a:lnTo>
                    <a:pt x="242" y="330"/>
                  </a:lnTo>
                  <a:lnTo>
                    <a:pt x="194" y="260"/>
                  </a:lnTo>
                  <a:lnTo>
                    <a:pt x="135" y="200"/>
                  </a:lnTo>
                  <a:lnTo>
                    <a:pt x="9" y="95"/>
                  </a:lnTo>
                  <a:lnTo>
                    <a:pt x="68" y="25"/>
                  </a:lnTo>
                  <a:lnTo>
                    <a:pt x="242" y="173"/>
                  </a:lnTo>
                  <a:lnTo>
                    <a:pt x="338" y="227"/>
                  </a:lnTo>
                  <a:lnTo>
                    <a:pt x="386" y="252"/>
                  </a:lnTo>
                  <a:lnTo>
                    <a:pt x="443" y="278"/>
                  </a:lnTo>
                  <a:lnTo>
                    <a:pt x="530" y="287"/>
                  </a:lnTo>
                  <a:lnTo>
                    <a:pt x="493" y="287"/>
                  </a:lnTo>
                  <a:lnTo>
                    <a:pt x="443" y="287"/>
                  </a:lnTo>
                  <a:lnTo>
                    <a:pt x="347" y="252"/>
                  </a:lnTo>
                  <a:lnTo>
                    <a:pt x="329" y="260"/>
                  </a:lnTo>
                  <a:lnTo>
                    <a:pt x="356" y="287"/>
                  </a:lnTo>
                  <a:lnTo>
                    <a:pt x="395" y="305"/>
                  </a:lnTo>
                  <a:lnTo>
                    <a:pt x="443" y="322"/>
                  </a:lnTo>
                  <a:lnTo>
                    <a:pt x="493" y="330"/>
                  </a:lnTo>
                  <a:lnTo>
                    <a:pt x="550" y="322"/>
                  </a:lnTo>
                  <a:lnTo>
                    <a:pt x="598" y="305"/>
                  </a:lnTo>
                  <a:lnTo>
                    <a:pt x="637" y="270"/>
                  </a:lnTo>
                  <a:lnTo>
                    <a:pt x="646" y="243"/>
                  </a:lnTo>
                  <a:lnTo>
                    <a:pt x="646" y="208"/>
                  </a:lnTo>
                  <a:lnTo>
                    <a:pt x="628" y="182"/>
                  </a:lnTo>
                  <a:lnTo>
                    <a:pt x="608" y="165"/>
                  </a:lnTo>
                  <a:lnTo>
                    <a:pt x="560" y="165"/>
                  </a:lnTo>
                  <a:lnTo>
                    <a:pt x="550" y="182"/>
                  </a:lnTo>
                  <a:lnTo>
                    <a:pt x="530" y="200"/>
                  </a:lnTo>
                  <a:lnTo>
                    <a:pt x="530" y="235"/>
                  </a:lnTo>
                  <a:lnTo>
                    <a:pt x="512" y="235"/>
                  </a:lnTo>
                  <a:lnTo>
                    <a:pt x="502" y="227"/>
                  </a:lnTo>
                  <a:lnTo>
                    <a:pt x="493" y="200"/>
                  </a:lnTo>
                  <a:lnTo>
                    <a:pt x="493" y="157"/>
                  </a:lnTo>
                  <a:lnTo>
                    <a:pt x="493" y="121"/>
                  </a:lnTo>
                  <a:lnTo>
                    <a:pt x="521" y="95"/>
                  </a:lnTo>
                  <a:lnTo>
                    <a:pt x="550" y="78"/>
                  </a:lnTo>
                  <a:lnTo>
                    <a:pt x="608" y="68"/>
                  </a:lnTo>
                  <a:lnTo>
                    <a:pt x="656" y="86"/>
                  </a:lnTo>
                  <a:lnTo>
                    <a:pt x="694" y="113"/>
                  </a:lnTo>
                  <a:lnTo>
                    <a:pt x="706" y="130"/>
                  </a:lnTo>
                  <a:lnTo>
                    <a:pt x="706" y="146"/>
                  </a:lnTo>
                  <a:lnTo>
                    <a:pt x="715" y="165"/>
                  </a:lnTo>
                  <a:lnTo>
                    <a:pt x="733" y="165"/>
                  </a:lnTo>
                  <a:lnTo>
                    <a:pt x="733" y="146"/>
                  </a:lnTo>
                  <a:lnTo>
                    <a:pt x="733" y="121"/>
                  </a:lnTo>
                  <a:lnTo>
                    <a:pt x="724" y="95"/>
                  </a:lnTo>
                  <a:lnTo>
                    <a:pt x="724" y="68"/>
                  </a:lnTo>
                  <a:lnTo>
                    <a:pt x="754" y="25"/>
                  </a:lnTo>
                  <a:lnTo>
                    <a:pt x="763" y="8"/>
                  </a:lnTo>
                  <a:lnTo>
                    <a:pt x="792" y="0"/>
                  </a:lnTo>
                  <a:lnTo>
                    <a:pt x="829" y="8"/>
                  </a:lnTo>
                  <a:lnTo>
                    <a:pt x="850" y="2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91" name="Freeform 263"/>
            <p:cNvSpPr>
              <a:spLocks/>
            </p:cNvSpPr>
            <p:nvPr/>
          </p:nvSpPr>
          <p:spPr bwMode="auto">
            <a:xfrm>
              <a:off x="2145" y="1791"/>
              <a:ext cx="4" cy="5"/>
            </a:xfrm>
            <a:custGeom>
              <a:avLst/>
              <a:gdLst>
                <a:gd name="T0" fmla="*/ 1 w 11"/>
                <a:gd name="T1" fmla="*/ 0 h 10"/>
                <a:gd name="T2" fmla="*/ 1 w 11"/>
                <a:gd name="T3" fmla="*/ 0 h 10"/>
                <a:gd name="T4" fmla="*/ 0 w 11"/>
                <a:gd name="T5" fmla="*/ 3 h 10"/>
                <a:gd name="T6" fmla="*/ 0 w 11"/>
                <a:gd name="T7" fmla="*/ 3 h 10"/>
                <a:gd name="T8" fmla="*/ 0 w 11"/>
                <a:gd name="T9" fmla="*/ 0 h 10"/>
                <a:gd name="T10" fmla="*/ 1 w 11"/>
                <a:gd name="T11" fmla="*/ 0 h 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"/>
                <a:gd name="T19" fmla="*/ 0 h 10"/>
                <a:gd name="T20" fmla="*/ 11 w 11"/>
                <a:gd name="T21" fmla="*/ 10 h 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" h="10">
                  <a:moveTo>
                    <a:pt x="11" y="0"/>
                  </a:moveTo>
                  <a:lnTo>
                    <a:pt x="11" y="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11" y="0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92" name="Freeform 264"/>
            <p:cNvSpPr>
              <a:spLocks/>
            </p:cNvSpPr>
            <p:nvPr/>
          </p:nvSpPr>
          <p:spPr bwMode="auto">
            <a:xfrm>
              <a:off x="1968" y="1806"/>
              <a:ext cx="81" cy="57"/>
            </a:xfrm>
            <a:custGeom>
              <a:avLst/>
              <a:gdLst>
                <a:gd name="T0" fmla="*/ 38 w 174"/>
                <a:gd name="T1" fmla="*/ 8 h 105"/>
                <a:gd name="T2" fmla="*/ 25 w 174"/>
                <a:gd name="T3" fmla="*/ 10 h 105"/>
                <a:gd name="T4" fmla="*/ 8 w 174"/>
                <a:gd name="T5" fmla="*/ 31 h 105"/>
                <a:gd name="T6" fmla="*/ 4 w 174"/>
                <a:gd name="T7" fmla="*/ 29 h 105"/>
                <a:gd name="T8" fmla="*/ 0 w 174"/>
                <a:gd name="T9" fmla="*/ 23 h 105"/>
                <a:gd name="T10" fmla="*/ 4 w 174"/>
                <a:gd name="T11" fmla="*/ 12 h 105"/>
                <a:gd name="T12" fmla="*/ 8 w 174"/>
                <a:gd name="T13" fmla="*/ 2 h 105"/>
                <a:gd name="T14" fmla="*/ 16 w 174"/>
                <a:gd name="T15" fmla="*/ 0 h 105"/>
                <a:gd name="T16" fmla="*/ 21 w 174"/>
                <a:gd name="T17" fmla="*/ 0 h 105"/>
                <a:gd name="T18" fmla="*/ 34 w 174"/>
                <a:gd name="T19" fmla="*/ 0 h 105"/>
                <a:gd name="T20" fmla="*/ 38 w 174"/>
                <a:gd name="T21" fmla="*/ 8 h 10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74"/>
                <a:gd name="T34" fmla="*/ 0 h 105"/>
                <a:gd name="T35" fmla="*/ 174 w 174"/>
                <a:gd name="T36" fmla="*/ 105 h 10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74" h="105">
                  <a:moveTo>
                    <a:pt x="174" y="26"/>
                  </a:moveTo>
                  <a:lnTo>
                    <a:pt x="115" y="35"/>
                  </a:lnTo>
                  <a:lnTo>
                    <a:pt x="37" y="105"/>
                  </a:lnTo>
                  <a:lnTo>
                    <a:pt x="19" y="97"/>
                  </a:lnTo>
                  <a:lnTo>
                    <a:pt x="0" y="78"/>
                  </a:lnTo>
                  <a:lnTo>
                    <a:pt x="19" y="43"/>
                  </a:lnTo>
                  <a:lnTo>
                    <a:pt x="37" y="8"/>
                  </a:lnTo>
                  <a:lnTo>
                    <a:pt x="76" y="0"/>
                  </a:lnTo>
                  <a:lnTo>
                    <a:pt x="96" y="0"/>
                  </a:lnTo>
                  <a:lnTo>
                    <a:pt x="154" y="0"/>
                  </a:lnTo>
                  <a:lnTo>
                    <a:pt x="174" y="2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93" name="Freeform 265"/>
            <p:cNvSpPr>
              <a:spLocks/>
            </p:cNvSpPr>
            <p:nvPr/>
          </p:nvSpPr>
          <p:spPr bwMode="auto">
            <a:xfrm>
              <a:off x="1968" y="1806"/>
              <a:ext cx="81" cy="57"/>
            </a:xfrm>
            <a:custGeom>
              <a:avLst/>
              <a:gdLst>
                <a:gd name="T0" fmla="*/ 38 w 174"/>
                <a:gd name="T1" fmla="*/ 8 h 105"/>
                <a:gd name="T2" fmla="*/ 25 w 174"/>
                <a:gd name="T3" fmla="*/ 10 h 105"/>
                <a:gd name="T4" fmla="*/ 8 w 174"/>
                <a:gd name="T5" fmla="*/ 31 h 105"/>
                <a:gd name="T6" fmla="*/ 4 w 174"/>
                <a:gd name="T7" fmla="*/ 29 h 105"/>
                <a:gd name="T8" fmla="*/ 0 w 174"/>
                <a:gd name="T9" fmla="*/ 23 h 105"/>
                <a:gd name="T10" fmla="*/ 4 w 174"/>
                <a:gd name="T11" fmla="*/ 12 h 105"/>
                <a:gd name="T12" fmla="*/ 8 w 174"/>
                <a:gd name="T13" fmla="*/ 2 h 105"/>
                <a:gd name="T14" fmla="*/ 16 w 174"/>
                <a:gd name="T15" fmla="*/ 0 h 105"/>
                <a:gd name="T16" fmla="*/ 21 w 174"/>
                <a:gd name="T17" fmla="*/ 0 h 105"/>
                <a:gd name="T18" fmla="*/ 34 w 174"/>
                <a:gd name="T19" fmla="*/ 0 h 105"/>
                <a:gd name="T20" fmla="*/ 38 w 174"/>
                <a:gd name="T21" fmla="*/ 8 h 10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74"/>
                <a:gd name="T34" fmla="*/ 0 h 105"/>
                <a:gd name="T35" fmla="*/ 174 w 174"/>
                <a:gd name="T36" fmla="*/ 105 h 10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74" h="105">
                  <a:moveTo>
                    <a:pt x="174" y="26"/>
                  </a:moveTo>
                  <a:lnTo>
                    <a:pt x="115" y="35"/>
                  </a:lnTo>
                  <a:lnTo>
                    <a:pt x="37" y="105"/>
                  </a:lnTo>
                  <a:lnTo>
                    <a:pt x="19" y="97"/>
                  </a:lnTo>
                  <a:lnTo>
                    <a:pt x="0" y="78"/>
                  </a:lnTo>
                  <a:lnTo>
                    <a:pt x="19" y="43"/>
                  </a:lnTo>
                  <a:lnTo>
                    <a:pt x="37" y="8"/>
                  </a:lnTo>
                  <a:lnTo>
                    <a:pt x="76" y="0"/>
                  </a:lnTo>
                  <a:lnTo>
                    <a:pt x="96" y="0"/>
                  </a:lnTo>
                  <a:lnTo>
                    <a:pt x="154" y="0"/>
                  </a:lnTo>
                  <a:lnTo>
                    <a:pt x="174" y="26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94" name="Freeform 266"/>
            <p:cNvSpPr>
              <a:spLocks/>
            </p:cNvSpPr>
            <p:nvPr/>
          </p:nvSpPr>
          <p:spPr bwMode="auto">
            <a:xfrm>
              <a:off x="2467" y="1821"/>
              <a:ext cx="15" cy="38"/>
            </a:xfrm>
            <a:custGeom>
              <a:avLst/>
              <a:gdLst>
                <a:gd name="T0" fmla="*/ 8 w 29"/>
                <a:gd name="T1" fmla="*/ 20 h 71"/>
                <a:gd name="T2" fmla="*/ 5 w 29"/>
                <a:gd name="T3" fmla="*/ 20 h 71"/>
                <a:gd name="T4" fmla="*/ 0 w 29"/>
                <a:gd name="T5" fmla="*/ 18 h 71"/>
                <a:gd name="T6" fmla="*/ 0 w 29"/>
                <a:gd name="T7" fmla="*/ 13 h 71"/>
                <a:gd name="T8" fmla="*/ 3 w 29"/>
                <a:gd name="T9" fmla="*/ 5 h 71"/>
                <a:gd name="T10" fmla="*/ 8 w 29"/>
                <a:gd name="T11" fmla="*/ 0 h 71"/>
                <a:gd name="T12" fmla="*/ 8 w 29"/>
                <a:gd name="T13" fmla="*/ 20 h 7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9"/>
                <a:gd name="T22" fmla="*/ 0 h 71"/>
                <a:gd name="T23" fmla="*/ 29 w 29"/>
                <a:gd name="T24" fmla="*/ 71 h 7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9" h="71">
                  <a:moveTo>
                    <a:pt x="29" y="71"/>
                  </a:moveTo>
                  <a:lnTo>
                    <a:pt x="20" y="71"/>
                  </a:lnTo>
                  <a:lnTo>
                    <a:pt x="0" y="61"/>
                  </a:lnTo>
                  <a:lnTo>
                    <a:pt x="0" y="44"/>
                  </a:lnTo>
                  <a:lnTo>
                    <a:pt x="11" y="17"/>
                  </a:lnTo>
                  <a:lnTo>
                    <a:pt x="29" y="0"/>
                  </a:lnTo>
                  <a:lnTo>
                    <a:pt x="29" y="7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95" name="Freeform 267"/>
            <p:cNvSpPr>
              <a:spLocks/>
            </p:cNvSpPr>
            <p:nvPr/>
          </p:nvSpPr>
          <p:spPr bwMode="auto">
            <a:xfrm>
              <a:off x="2103" y="1844"/>
              <a:ext cx="83" cy="48"/>
            </a:xfrm>
            <a:custGeom>
              <a:avLst/>
              <a:gdLst>
                <a:gd name="T0" fmla="*/ 40 w 174"/>
                <a:gd name="T1" fmla="*/ 8 h 87"/>
                <a:gd name="T2" fmla="*/ 40 w 174"/>
                <a:gd name="T3" fmla="*/ 13 h 87"/>
                <a:gd name="T4" fmla="*/ 40 w 174"/>
                <a:gd name="T5" fmla="*/ 19 h 87"/>
                <a:gd name="T6" fmla="*/ 33 w 174"/>
                <a:gd name="T7" fmla="*/ 26 h 87"/>
                <a:gd name="T8" fmla="*/ 29 w 174"/>
                <a:gd name="T9" fmla="*/ 26 h 87"/>
                <a:gd name="T10" fmla="*/ 25 w 174"/>
                <a:gd name="T11" fmla="*/ 26 h 87"/>
                <a:gd name="T12" fmla="*/ 22 w 174"/>
                <a:gd name="T13" fmla="*/ 26 h 87"/>
                <a:gd name="T14" fmla="*/ 25 w 174"/>
                <a:gd name="T15" fmla="*/ 24 h 87"/>
                <a:gd name="T16" fmla="*/ 29 w 174"/>
                <a:gd name="T17" fmla="*/ 19 h 87"/>
                <a:gd name="T18" fmla="*/ 31 w 174"/>
                <a:gd name="T19" fmla="*/ 16 h 87"/>
                <a:gd name="T20" fmla="*/ 31 w 174"/>
                <a:gd name="T21" fmla="*/ 10 h 87"/>
                <a:gd name="T22" fmla="*/ 22 w 174"/>
                <a:gd name="T23" fmla="*/ 10 h 87"/>
                <a:gd name="T24" fmla="*/ 16 w 174"/>
                <a:gd name="T25" fmla="*/ 13 h 87"/>
                <a:gd name="T26" fmla="*/ 5 w 174"/>
                <a:gd name="T27" fmla="*/ 26 h 87"/>
                <a:gd name="T28" fmla="*/ 0 w 174"/>
                <a:gd name="T29" fmla="*/ 26 h 87"/>
                <a:gd name="T30" fmla="*/ 0 w 174"/>
                <a:gd name="T31" fmla="*/ 24 h 87"/>
                <a:gd name="T32" fmla="*/ 5 w 174"/>
                <a:gd name="T33" fmla="*/ 13 h 87"/>
                <a:gd name="T34" fmla="*/ 9 w 174"/>
                <a:gd name="T35" fmla="*/ 8 h 87"/>
                <a:gd name="T36" fmla="*/ 16 w 174"/>
                <a:gd name="T37" fmla="*/ 2 h 87"/>
                <a:gd name="T38" fmla="*/ 22 w 174"/>
                <a:gd name="T39" fmla="*/ 0 h 87"/>
                <a:gd name="T40" fmla="*/ 33 w 174"/>
                <a:gd name="T41" fmla="*/ 0 h 87"/>
                <a:gd name="T42" fmla="*/ 40 w 174"/>
                <a:gd name="T43" fmla="*/ 8 h 8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4"/>
                <a:gd name="T67" fmla="*/ 0 h 87"/>
                <a:gd name="T68" fmla="*/ 174 w 174"/>
                <a:gd name="T69" fmla="*/ 87 h 8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4" h="87">
                  <a:moveTo>
                    <a:pt x="174" y="27"/>
                  </a:moveTo>
                  <a:lnTo>
                    <a:pt x="174" y="43"/>
                  </a:lnTo>
                  <a:lnTo>
                    <a:pt x="174" y="62"/>
                  </a:lnTo>
                  <a:lnTo>
                    <a:pt x="146" y="87"/>
                  </a:lnTo>
                  <a:lnTo>
                    <a:pt x="126" y="87"/>
                  </a:lnTo>
                  <a:lnTo>
                    <a:pt x="108" y="87"/>
                  </a:lnTo>
                  <a:lnTo>
                    <a:pt x="98" y="87"/>
                  </a:lnTo>
                  <a:lnTo>
                    <a:pt x="108" y="78"/>
                  </a:lnTo>
                  <a:lnTo>
                    <a:pt x="126" y="62"/>
                  </a:lnTo>
                  <a:lnTo>
                    <a:pt x="135" y="52"/>
                  </a:lnTo>
                  <a:lnTo>
                    <a:pt x="135" y="35"/>
                  </a:lnTo>
                  <a:lnTo>
                    <a:pt x="98" y="35"/>
                  </a:lnTo>
                  <a:lnTo>
                    <a:pt x="69" y="43"/>
                  </a:lnTo>
                  <a:lnTo>
                    <a:pt x="21" y="87"/>
                  </a:lnTo>
                  <a:lnTo>
                    <a:pt x="0" y="87"/>
                  </a:lnTo>
                  <a:lnTo>
                    <a:pt x="0" y="78"/>
                  </a:lnTo>
                  <a:lnTo>
                    <a:pt x="21" y="43"/>
                  </a:lnTo>
                  <a:lnTo>
                    <a:pt x="39" y="27"/>
                  </a:lnTo>
                  <a:lnTo>
                    <a:pt x="69" y="8"/>
                  </a:lnTo>
                  <a:lnTo>
                    <a:pt x="98" y="0"/>
                  </a:lnTo>
                  <a:lnTo>
                    <a:pt x="146" y="0"/>
                  </a:lnTo>
                  <a:lnTo>
                    <a:pt x="174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96" name="Freeform 268"/>
            <p:cNvSpPr>
              <a:spLocks/>
            </p:cNvSpPr>
            <p:nvPr/>
          </p:nvSpPr>
          <p:spPr bwMode="auto">
            <a:xfrm>
              <a:off x="2103" y="1844"/>
              <a:ext cx="83" cy="48"/>
            </a:xfrm>
            <a:custGeom>
              <a:avLst/>
              <a:gdLst>
                <a:gd name="T0" fmla="*/ 40 w 174"/>
                <a:gd name="T1" fmla="*/ 8 h 87"/>
                <a:gd name="T2" fmla="*/ 40 w 174"/>
                <a:gd name="T3" fmla="*/ 13 h 87"/>
                <a:gd name="T4" fmla="*/ 40 w 174"/>
                <a:gd name="T5" fmla="*/ 19 h 87"/>
                <a:gd name="T6" fmla="*/ 33 w 174"/>
                <a:gd name="T7" fmla="*/ 26 h 87"/>
                <a:gd name="T8" fmla="*/ 29 w 174"/>
                <a:gd name="T9" fmla="*/ 26 h 87"/>
                <a:gd name="T10" fmla="*/ 25 w 174"/>
                <a:gd name="T11" fmla="*/ 26 h 87"/>
                <a:gd name="T12" fmla="*/ 22 w 174"/>
                <a:gd name="T13" fmla="*/ 26 h 87"/>
                <a:gd name="T14" fmla="*/ 25 w 174"/>
                <a:gd name="T15" fmla="*/ 24 h 87"/>
                <a:gd name="T16" fmla="*/ 29 w 174"/>
                <a:gd name="T17" fmla="*/ 19 h 87"/>
                <a:gd name="T18" fmla="*/ 31 w 174"/>
                <a:gd name="T19" fmla="*/ 16 h 87"/>
                <a:gd name="T20" fmla="*/ 31 w 174"/>
                <a:gd name="T21" fmla="*/ 10 h 87"/>
                <a:gd name="T22" fmla="*/ 22 w 174"/>
                <a:gd name="T23" fmla="*/ 10 h 87"/>
                <a:gd name="T24" fmla="*/ 16 w 174"/>
                <a:gd name="T25" fmla="*/ 13 h 87"/>
                <a:gd name="T26" fmla="*/ 5 w 174"/>
                <a:gd name="T27" fmla="*/ 26 h 87"/>
                <a:gd name="T28" fmla="*/ 0 w 174"/>
                <a:gd name="T29" fmla="*/ 26 h 87"/>
                <a:gd name="T30" fmla="*/ 0 w 174"/>
                <a:gd name="T31" fmla="*/ 26 h 87"/>
                <a:gd name="T32" fmla="*/ 0 w 174"/>
                <a:gd name="T33" fmla="*/ 24 h 87"/>
                <a:gd name="T34" fmla="*/ 5 w 174"/>
                <a:gd name="T35" fmla="*/ 13 h 87"/>
                <a:gd name="T36" fmla="*/ 9 w 174"/>
                <a:gd name="T37" fmla="*/ 8 h 87"/>
                <a:gd name="T38" fmla="*/ 16 w 174"/>
                <a:gd name="T39" fmla="*/ 2 h 87"/>
                <a:gd name="T40" fmla="*/ 22 w 174"/>
                <a:gd name="T41" fmla="*/ 0 h 87"/>
                <a:gd name="T42" fmla="*/ 33 w 174"/>
                <a:gd name="T43" fmla="*/ 0 h 87"/>
                <a:gd name="T44" fmla="*/ 40 w 174"/>
                <a:gd name="T45" fmla="*/ 8 h 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74"/>
                <a:gd name="T70" fmla="*/ 0 h 87"/>
                <a:gd name="T71" fmla="*/ 174 w 174"/>
                <a:gd name="T72" fmla="*/ 87 h 87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74" h="87">
                  <a:moveTo>
                    <a:pt x="174" y="27"/>
                  </a:moveTo>
                  <a:lnTo>
                    <a:pt x="174" y="43"/>
                  </a:lnTo>
                  <a:lnTo>
                    <a:pt x="174" y="62"/>
                  </a:lnTo>
                  <a:lnTo>
                    <a:pt x="146" y="87"/>
                  </a:lnTo>
                  <a:lnTo>
                    <a:pt x="126" y="87"/>
                  </a:lnTo>
                  <a:lnTo>
                    <a:pt x="108" y="87"/>
                  </a:lnTo>
                  <a:lnTo>
                    <a:pt x="98" y="87"/>
                  </a:lnTo>
                  <a:lnTo>
                    <a:pt x="108" y="78"/>
                  </a:lnTo>
                  <a:lnTo>
                    <a:pt x="126" y="62"/>
                  </a:lnTo>
                  <a:lnTo>
                    <a:pt x="135" y="52"/>
                  </a:lnTo>
                  <a:lnTo>
                    <a:pt x="135" y="35"/>
                  </a:lnTo>
                  <a:lnTo>
                    <a:pt x="98" y="35"/>
                  </a:lnTo>
                  <a:lnTo>
                    <a:pt x="69" y="43"/>
                  </a:lnTo>
                  <a:lnTo>
                    <a:pt x="21" y="87"/>
                  </a:lnTo>
                  <a:lnTo>
                    <a:pt x="0" y="87"/>
                  </a:lnTo>
                  <a:lnTo>
                    <a:pt x="0" y="78"/>
                  </a:lnTo>
                  <a:lnTo>
                    <a:pt x="21" y="43"/>
                  </a:lnTo>
                  <a:lnTo>
                    <a:pt x="39" y="27"/>
                  </a:lnTo>
                  <a:lnTo>
                    <a:pt x="69" y="8"/>
                  </a:lnTo>
                  <a:lnTo>
                    <a:pt x="98" y="0"/>
                  </a:lnTo>
                  <a:lnTo>
                    <a:pt x="146" y="0"/>
                  </a:lnTo>
                  <a:lnTo>
                    <a:pt x="174" y="27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97" name="Freeform 269"/>
            <p:cNvSpPr>
              <a:spLocks/>
            </p:cNvSpPr>
            <p:nvPr/>
          </p:nvSpPr>
          <p:spPr bwMode="auto">
            <a:xfrm>
              <a:off x="1922" y="1873"/>
              <a:ext cx="1" cy="5"/>
            </a:xfrm>
            <a:custGeom>
              <a:avLst/>
              <a:gdLst>
                <a:gd name="T0" fmla="*/ 0 w 1"/>
                <a:gd name="T1" fmla="*/ 0 h 10"/>
                <a:gd name="T2" fmla="*/ 0 w 1"/>
                <a:gd name="T3" fmla="*/ 3 h 10"/>
                <a:gd name="T4" fmla="*/ 0 w 1"/>
                <a:gd name="T5" fmla="*/ 0 h 10"/>
                <a:gd name="T6" fmla="*/ 0 60000 65536"/>
                <a:gd name="T7" fmla="*/ 0 60000 65536"/>
                <a:gd name="T8" fmla="*/ 0 60000 65536"/>
                <a:gd name="T9" fmla="*/ 0 w 1"/>
                <a:gd name="T10" fmla="*/ 0 h 10"/>
                <a:gd name="T11" fmla="*/ 1 w 1"/>
                <a:gd name="T12" fmla="*/ 10 h 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0">
                  <a:moveTo>
                    <a:pt x="0" y="0"/>
                  </a:move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98" name="Freeform 270"/>
            <p:cNvSpPr>
              <a:spLocks/>
            </p:cNvSpPr>
            <p:nvPr/>
          </p:nvSpPr>
          <p:spPr bwMode="auto">
            <a:xfrm>
              <a:off x="1922" y="1873"/>
              <a:ext cx="1" cy="5"/>
            </a:xfrm>
            <a:custGeom>
              <a:avLst/>
              <a:gdLst>
                <a:gd name="T0" fmla="*/ 0 w 1"/>
                <a:gd name="T1" fmla="*/ 0 h 10"/>
                <a:gd name="T2" fmla="*/ 0 w 1"/>
                <a:gd name="T3" fmla="*/ 3 h 10"/>
                <a:gd name="T4" fmla="*/ 0 w 1"/>
                <a:gd name="T5" fmla="*/ 0 h 10"/>
                <a:gd name="T6" fmla="*/ 0 60000 65536"/>
                <a:gd name="T7" fmla="*/ 0 60000 65536"/>
                <a:gd name="T8" fmla="*/ 0 60000 65536"/>
                <a:gd name="T9" fmla="*/ 0 w 1"/>
                <a:gd name="T10" fmla="*/ 0 h 10"/>
                <a:gd name="T11" fmla="*/ 1 w 1"/>
                <a:gd name="T12" fmla="*/ 10 h 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0">
                  <a:moveTo>
                    <a:pt x="0" y="0"/>
                  </a:move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299" name="Freeform 271"/>
            <p:cNvSpPr>
              <a:spLocks/>
            </p:cNvSpPr>
            <p:nvPr/>
          </p:nvSpPr>
          <p:spPr bwMode="auto">
            <a:xfrm>
              <a:off x="2085" y="1907"/>
              <a:ext cx="56" cy="49"/>
            </a:xfrm>
            <a:custGeom>
              <a:avLst/>
              <a:gdLst>
                <a:gd name="T0" fmla="*/ 27 w 116"/>
                <a:gd name="T1" fmla="*/ 11 h 87"/>
                <a:gd name="T2" fmla="*/ 25 w 116"/>
                <a:gd name="T3" fmla="*/ 19 h 87"/>
                <a:gd name="T4" fmla="*/ 20 w 116"/>
                <a:gd name="T5" fmla="*/ 28 h 87"/>
                <a:gd name="T6" fmla="*/ 18 w 116"/>
                <a:gd name="T7" fmla="*/ 28 h 87"/>
                <a:gd name="T8" fmla="*/ 18 w 116"/>
                <a:gd name="T9" fmla="*/ 23 h 87"/>
                <a:gd name="T10" fmla="*/ 18 w 116"/>
                <a:gd name="T11" fmla="*/ 16 h 87"/>
                <a:gd name="T12" fmla="*/ 18 w 116"/>
                <a:gd name="T13" fmla="*/ 11 h 87"/>
                <a:gd name="T14" fmla="*/ 18 w 116"/>
                <a:gd name="T15" fmla="*/ 8 h 87"/>
                <a:gd name="T16" fmla="*/ 14 w 116"/>
                <a:gd name="T17" fmla="*/ 11 h 87"/>
                <a:gd name="T18" fmla="*/ 12 w 116"/>
                <a:gd name="T19" fmla="*/ 14 h 87"/>
                <a:gd name="T20" fmla="*/ 7 w 116"/>
                <a:gd name="T21" fmla="*/ 16 h 87"/>
                <a:gd name="T22" fmla="*/ 0 w 116"/>
                <a:gd name="T23" fmla="*/ 19 h 87"/>
                <a:gd name="T24" fmla="*/ 0 w 116"/>
                <a:gd name="T25" fmla="*/ 14 h 87"/>
                <a:gd name="T26" fmla="*/ 0 w 116"/>
                <a:gd name="T27" fmla="*/ 8 h 87"/>
                <a:gd name="T28" fmla="*/ 9 w 116"/>
                <a:gd name="T29" fmla="*/ 3 h 87"/>
                <a:gd name="T30" fmla="*/ 18 w 116"/>
                <a:gd name="T31" fmla="*/ 0 h 87"/>
                <a:gd name="T32" fmla="*/ 20 w 116"/>
                <a:gd name="T33" fmla="*/ 0 h 87"/>
                <a:gd name="T34" fmla="*/ 25 w 116"/>
                <a:gd name="T35" fmla="*/ 3 h 87"/>
                <a:gd name="T36" fmla="*/ 27 w 116"/>
                <a:gd name="T37" fmla="*/ 11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6"/>
                <a:gd name="T58" fmla="*/ 0 h 87"/>
                <a:gd name="T59" fmla="*/ 116 w 116"/>
                <a:gd name="T60" fmla="*/ 87 h 8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6" h="87">
                  <a:moveTo>
                    <a:pt x="116" y="35"/>
                  </a:moveTo>
                  <a:lnTo>
                    <a:pt x="107" y="60"/>
                  </a:lnTo>
                  <a:lnTo>
                    <a:pt x="86" y="87"/>
                  </a:lnTo>
                  <a:lnTo>
                    <a:pt x="77" y="87"/>
                  </a:lnTo>
                  <a:lnTo>
                    <a:pt x="77" y="71"/>
                  </a:lnTo>
                  <a:lnTo>
                    <a:pt x="77" y="52"/>
                  </a:lnTo>
                  <a:lnTo>
                    <a:pt x="77" y="35"/>
                  </a:lnTo>
                  <a:lnTo>
                    <a:pt x="77" y="27"/>
                  </a:lnTo>
                  <a:lnTo>
                    <a:pt x="59" y="35"/>
                  </a:lnTo>
                  <a:lnTo>
                    <a:pt x="50" y="44"/>
                  </a:lnTo>
                  <a:lnTo>
                    <a:pt x="29" y="52"/>
                  </a:lnTo>
                  <a:lnTo>
                    <a:pt x="0" y="60"/>
                  </a:lnTo>
                  <a:lnTo>
                    <a:pt x="0" y="44"/>
                  </a:lnTo>
                  <a:lnTo>
                    <a:pt x="0" y="27"/>
                  </a:lnTo>
                  <a:lnTo>
                    <a:pt x="38" y="9"/>
                  </a:lnTo>
                  <a:lnTo>
                    <a:pt x="77" y="0"/>
                  </a:lnTo>
                  <a:lnTo>
                    <a:pt x="86" y="0"/>
                  </a:lnTo>
                  <a:lnTo>
                    <a:pt x="107" y="9"/>
                  </a:lnTo>
                  <a:lnTo>
                    <a:pt x="116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00" name="Freeform 272"/>
            <p:cNvSpPr>
              <a:spLocks/>
            </p:cNvSpPr>
            <p:nvPr/>
          </p:nvSpPr>
          <p:spPr bwMode="auto">
            <a:xfrm>
              <a:off x="2085" y="1907"/>
              <a:ext cx="56" cy="49"/>
            </a:xfrm>
            <a:custGeom>
              <a:avLst/>
              <a:gdLst>
                <a:gd name="T0" fmla="*/ 27 w 116"/>
                <a:gd name="T1" fmla="*/ 11 h 87"/>
                <a:gd name="T2" fmla="*/ 25 w 116"/>
                <a:gd name="T3" fmla="*/ 19 h 87"/>
                <a:gd name="T4" fmla="*/ 20 w 116"/>
                <a:gd name="T5" fmla="*/ 28 h 87"/>
                <a:gd name="T6" fmla="*/ 18 w 116"/>
                <a:gd name="T7" fmla="*/ 28 h 87"/>
                <a:gd name="T8" fmla="*/ 18 w 116"/>
                <a:gd name="T9" fmla="*/ 23 h 87"/>
                <a:gd name="T10" fmla="*/ 18 w 116"/>
                <a:gd name="T11" fmla="*/ 16 h 87"/>
                <a:gd name="T12" fmla="*/ 18 w 116"/>
                <a:gd name="T13" fmla="*/ 11 h 87"/>
                <a:gd name="T14" fmla="*/ 18 w 116"/>
                <a:gd name="T15" fmla="*/ 8 h 87"/>
                <a:gd name="T16" fmla="*/ 14 w 116"/>
                <a:gd name="T17" fmla="*/ 11 h 87"/>
                <a:gd name="T18" fmla="*/ 12 w 116"/>
                <a:gd name="T19" fmla="*/ 14 h 87"/>
                <a:gd name="T20" fmla="*/ 7 w 116"/>
                <a:gd name="T21" fmla="*/ 16 h 87"/>
                <a:gd name="T22" fmla="*/ 0 w 116"/>
                <a:gd name="T23" fmla="*/ 19 h 87"/>
                <a:gd name="T24" fmla="*/ 0 w 116"/>
                <a:gd name="T25" fmla="*/ 14 h 87"/>
                <a:gd name="T26" fmla="*/ 0 w 116"/>
                <a:gd name="T27" fmla="*/ 8 h 87"/>
                <a:gd name="T28" fmla="*/ 9 w 116"/>
                <a:gd name="T29" fmla="*/ 3 h 87"/>
                <a:gd name="T30" fmla="*/ 18 w 116"/>
                <a:gd name="T31" fmla="*/ 0 h 87"/>
                <a:gd name="T32" fmla="*/ 20 w 116"/>
                <a:gd name="T33" fmla="*/ 0 h 87"/>
                <a:gd name="T34" fmla="*/ 25 w 116"/>
                <a:gd name="T35" fmla="*/ 3 h 87"/>
                <a:gd name="T36" fmla="*/ 27 w 116"/>
                <a:gd name="T37" fmla="*/ 11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6"/>
                <a:gd name="T58" fmla="*/ 0 h 87"/>
                <a:gd name="T59" fmla="*/ 116 w 116"/>
                <a:gd name="T60" fmla="*/ 87 h 8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6" h="87">
                  <a:moveTo>
                    <a:pt x="116" y="35"/>
                  </a:moveTo>
                  <a:lnTo>
                    <a:pt x="107" y="60"/>
                  </a:lnTo>
                  <a:lnTo>
                    <a:pt x="86" y="87"/>
                  </a:lnTo>
                  <a:lnTo>
                    <a:pt x="77" y="87"/>
                  </a:lnTo>
                  <a:lnTo>
                    <a:pt x="77" y="71"/>
                  </a:lnTo>
                  <a:lnTo>
                    <a:pt x="77" y="52"/>
                  </a:lnTo>
                  <a:lnTo>
                    <a:pt x="77" y="35"/>
                  </a:lnTo>
                  <a:lnTo>
                    <a:pt x="77" y="27"/>
                  </a:lnTo>
                  <a:lnTo>
                    <a:pt x="59" y="35"/>
                  </a:lnTo>
                  <a:lnTo>
                    <a:pt x="50" y="44"/>
                  </a:lnTo>
                  <a:lnTo>
                    <a:pt x="29" y="52"/>
                  </a:lnTo>
                  <a:lnTo>
                    <a:pt x="0" y="60"/>
                  </a:lnTo>
                  <a:lnTo>
                    <a:pt x="0" y="44"/>
                  </a:lnTo>
                  <a:lnTo>
                    <a:pt x="0" y="27"/>
                  </a:lnTo>
                  <a:lnTo>
                    <a:pt x="38" y="9"/>
                  </a:lnTo>
                  <a:lnTo>
                    <a:pt x="77" y="0"/>
                  </a:lnTo>
                  <a:lnTo>
                    <a:pt x="86" y="0"/>
                  </a:lnTo>
                  <a:lnTo>
                    <a:pt x="107" y="9"/>
                  </a:lnTo>
                  <a:lnTo>
                    <a:pt x="116" y="35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01" name="Freeform 273"/>
            <p:cNvSpPr>
              <a:spLocks/>
            </p:cNvSpPr>
            <p:nvPr/>
          </p:nvSpPr>
          <p:spPr bwMode="auto">
            <a:xfrm>
              <a:off x="2381" y="1912"/>
              <a:ext cx="23" cy="19"/>
            </a:xfrm>
            <a:custGeom>
              <a:avLst/>
              <a:gdLst>
                <a:gd name="T0" fmla="*/ 11 w 48"/>
                <a:gd name="T1" fmla="*/ 5 h 35"/>
                <a:gd name="T2" fmla="*/ 11 w 48"/>
                <a:gd name="T3" fmla="*/ 10 h 35"/>
                <a:gd name="T4" fmla="*/ 9 w 48"/>
                <a:gd name="T5" fmla="*/ 10 h 35"/>
                <a:gd name="T6" fmla="*/ 0 w 48"/>
                <a:gd name="T7" fmla="*/ 10 h 35"/>
                <a:gd name="T8" fmla="*/ 0 w 48"/>
                <a:gd name="T9" fmla="*/ 5 h 35"/>
                <a:gd name="T10" fmla="*/ 2 w 48"/>
                <a:gd name="T11" fmla="*/ 0 h 35"/>
                <a:gd name="T12" fmla="*/ 7 w 48"/>
                <a:gd name="T13" fmla="*/ 0 h 35"/>
                <a:gd name="T14" fmla="*/ 11 w 48"/>
                <a:gd name="T15" fmla="*/ 5 h 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35"/>
                <a:gd name="T26" fmla="*/ 48 w 48"/>
                <a:gd name="T27" fmla="*/ 35 h 3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35">
                  <a:moveTo>
                    <a:pt x="48" y="18"/>
                  </a:moveTo>
                  <a:lnTo>
                    <a:pt x="48" y="35"/>
                  </a:lnTo>
                  <a:lnTo>
                    <a:pt x="39" y="35"/>
                  </a:lnTo>
                  <a:lnTo>
                    <a:pt x="0" y="35"/>
                  </a:lnTo>
                  <a:lnTo>
                    <a:pt x="0" y="18"/>
                  </a:lnTo>
                  <a:lnTo>
                    <a:pt x="9" y="0"/>
                  </a:lnTo>
                  <a:lnTo>
                    <a:pt x="29" y="0"/>
                  </a:lnTo>
                  <a:lnTo>
                    <a:pt x="48" y="1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02" name="Freeform 274"/>
            <p:cNvSpPr>
              <a:spLocks/>
            </p:cNvSpPr>
            <p:nvPr/>
          </p:nvSpPr>
          <p:spPr bwMode="auto">
            <a:xfrm>
              <a:off x="1890" y="1931"/>
              <a:ext cx="409" cy="1073"/>
            </a:xfrm>
            <a:custGeom>
              <a:avLst/>
              <a:gdLst>
                <a:gd name="T0" fmla="*/ 193 w 868"/>
                <a:gd name="T1" fmla="*/ 8 h 1928"/>
                <a:gd name="T2" fmla="*/ 176 w 868"/>
                <a:gd name="T3" fmla="*/ 16 h 1928"/>
                <a:gd name="T4" fmla="*/ 158 w 868"/>
                <a:gd name="T5" fmla="*/ 24 h 1928"/>
                <a:gd name="T6" fmla="*/ 141 w 868"/>
                <a:gd name="T7" fmla="*/ 38 h 1928"/>
                <a:gd name="T8" fmla="*/ 126 w 868"/>
                <a:gd name="T9" fmla="*/ 51 h 1928"/>
                <a:gd name="T10" fmla="*/ 111 w 868"/>
                <a:gd name="T11" fmla="*/ 68 h 1928"/>
                <a:gd name="T12" fmla="*/ 100 w 868"/>
                <a:gd name="T13" fmla="*/ 86 h 1928"/>
                <a:gd name="T14" fmla="*/ 90 w 868"/>
                <a:gd name="T15" fmla="*/ 105 h 1928"/>
                <a:gd name="T16" fmla="*/ 79 w 868"/>
                <a:gd name="T17" fmla="*/ 127 h 1928"/>
                <a:gd name="T18" fmla="*/ 73 w 868"/>
                <a:gd name="T19" fmla="*/ 149 h 1928"/>
                <a:gd name="T20" fmla="*/ 66 w 868"/>
                <a:gd name="T21" fmla="*/ 187 h 1928"/>
                <a:gd name="T22" fmla="*/ 62 w 868"/>
                <a:gd name="T23" fmla="*/ 227 h 1928"/>
                <a:gd name="T24" fmla="*/ 62 w 868"/>
                <a:gd name="T25" fmla="*/ 303 h 1928"/>
                <a:gd name="T26" fmla="*/ 6 w 868"/>
                <a:gd name="T27" fmla="*/ 306 h 1928"/>
                <a:gd name="T28" fmla="*/ 4 w 868"/>
                <a:gd name="T29" fmla="*/ 308 h 1928"/>
                <a:gd name="T30" fmla="*/ 4 w 868"/>
                <a:gd name="T31" fmla="*/ 570 h 1928"/>
                <a:gd name="T32" fmla="*/ 4 w 868"/>
                <a:gd name="T33" fmla="*/ 597 h 1928"/>
                <a:gd name="T34" fmla="*/ 0 w 868"/>
                <a:gd name="T35" fmla="*/ 595 h 1928"/>
                <a:gd name="T36" fmla="*/ 0 w 868"/>
                <a:gd name="T37" fmla="*/ 544 h 1928"/>
                <a:gd name="T38" fmla="*/ 0 w 868"/>
                <a:gd name="T39" fmla="*/ 297 h 1928"/>
                <a:gd name="T40" fmla="*/ 25 w 868"/>
                <a:gd name="T41" fmla="*/ 294 h 1928"/>
                <a:gd name="T42" fmla="*/ 53 w 868"/>
                <a:gd name="T43" fmla="*/ 294 h 1928"/>
                <a:gd name="T44" fmla="*/ 53 w 868"/>
                <a:gd name="T45" fmla="*/ 289 h 1928"/>
                <a:gd name="T46" fmla="*/ 53 w 868"/>
                <a:gd name="T47" fmla="*/ 235 h 1928"/>
                <a:gd name="T48" fmla="*/ 58 w 868"/>
                <a:gd name="T49" fmla="*/ 189 h 1928"/>
                <a:gd name="T50" fmla="*/ 62 w 868"/>
                <a:gd name="T51" fmla="*/ 165 h 1928"/>
                <a:gd name="T52" fmla="*/ 66 w 868"/>
                <a:gd name="T53" fmla="*/ 141 h 1928"/>
                <a:gd name="T54" fmla="*/ 75 w 868"/>
                <a:gd name="T55" fmla="*/ 119 h 1928"/>
                <a:gd name="T56" fmla="*/ 86 w 868"/>
                <a:gd name="T57" fmla="*/ 95 h 1928"/>
                <a:gd name="T58" fmla="*/ 107 w 868"/>
                <a:gd name="T59" fmla="*/ 62 h 1928"/>
                <a:gd name="T60" fmla="*/ 131 w 868"/>
                <a:gd name="T61" fmla="*/ 35 h 1928"/>
                <a:gd name="T62" fmla="*/ 146 w 868"/>
                <a:gd name="T63" fmla="*/ 24 h 1928"/>
                <a:gd name="T64" fmla="*/ 161 w 868"/>
                <a:gd name="T65" fmla="*/ 13 h 1928"/>
                <a:gd name="T66" fmla="*/ 176 w 868"/>
                <a:gd name="T67" fmla="*/ 5 h 1928"/>
                <a:gd name="T68" fmla="*/ 191 w 868"/>
                <a:gd name="T69" fmla="*/ 0 h 1928"/>
                <a:gd name="T70" fmla="*/ 193 w 868"/>
                <a:gd name="T71" fmla="*/ 8 h 192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68"/>
                <a:gd name="T109" fmla="*/ 0 h 1928"/>
                <a:gd name="T110" fmla="*/ 868 w 868"/>
                <a:gd name="T111" fmla="*/ 1928 h 192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68" h="1928">
                  <a:moveTo>
                    <a:pt x="868" y="27"/>
                  </a:moveTo>
                  <a:lnTo>
                    <a:pt x="791" y="52"/>
                  </a:lnTo>
                  <a:lnTo>
                    <a:pt x="713" y="78"/>
                  </a:lnTo>
                  <a:lnTo>
                    <a:pt x="637" y="122"/>
                  </a:lnTo>
                  <a:lnTo>
                    <a:pt x="569" y="165"/>
                  </a:lnTo>
                  <a:lnTo>
                    <a:pt x="500" y="219"/>
                  </a:lnTo>
                  <a:lnTo>
                    <a:pt x="452" y="279"/>
                  </a:lnTo>
                  <a:lnTo>
                    <a:pt x="404" y="340"/>
                  </a:lnTo>
                  <a:lnTo>
                    <a:pt x="356" y="411"/>
                  </a:lnTo>
                  <a:lnTo>
                    <a:pt x="327" y="479"/>
                  </a:lnTo>
                  <a:lnTo>
                    <a:pt x="299" y="603"/>
                  </a:lnTo>
                  <a:lnTo>
                    <a:pt x="279" y="733"/>
                  </a:lnTo>
                  <a:lnTo>
                    <a:pt x="279" y="977"/>
                  </a:lnTo>
                  <a:lnTo>
                    <a:pt x="28" y="987"/>
                  </a:lnTo>
                  <a:lnTo>
                    <a:pt x="18" y="995"/>
                  </a:lnTo>
                  <a:lnTo>
                    <a:pt x="18" y="1841"/>
                  </a:lnTo>
                  <a:lnTo>
                    <a:pt x="18" y="1928"/>
                  </a:lnTo>
                  <a:lnTo>
                    <a:pt x="0" y="1920"/>
                  </a:lnTo>
                  <a:lnTo>
                    <a:pt x="0" y="1755"/>
                  </a:lnTo>
                  <a:lnTo>
                    <a:pt x="0" y="960"/>
                  </a:lnTo>
                  <a:lnTo>
                    <a:pt x="114" y="951"/>
                  </a:lnTo>
                  <a:lnTo>
                    <a:pt x="240" y="951"/>
                  </a:lnTo>
                  <a:lnTo>
                    <a:pt x="240" y="933"/>
                  </a:lnTo>
                  <a:lnTo>
                    <a:pt x="240" y="759"/>
                  </a:lnTo>
                  <a:lnTo>
                    <a:pt x="260" y="611"/>
                  </a:lnTo>
                  <a:lnTo>
                    <a:pt x="279" y="532"/>
                  </a:lnTo>
                  <a:lnTo>
                    <a:pt x="299" y="454"/>
                  </a:lnTo>
                  <a:lnTo>
                    <a:pt x="338" y="384"/>
                  </a:lnTo>
                  <a:lnTo>
                    <a:pt x="386" y="305"/>
                  </a:lnTo>
                  <a:lnTo>
                    <a:pt x="482" y="200"/>
                  </a:lnTo>
                  <a:lnTo>
                    <a:pt x="587" y="113"/>
                  </a:lnTo>
                  <a:lnTo>
                    <a:pt x="656" y="78"/>
                  </a:lnTo>
                  <a:lnTo>
                    <a:pt x="724" y="43"/>
                  </a:lnTo>
                  <a:lnTo>
                    <a:pt x="791" y="16"/>
                  </a:lnTo>
                  <a:lnTo>
                    <a:pt x="859" y="0"/>
                  </a:lnTo>
                  <a:lnTo>
                    <a:pt x="868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03" name="Freeform 275"/>
            <p:cNvSpPr>
              <a:spLocks/>
            </p:cNvSpPr>
            <p:nvPr/>
          </p:nvSpPr>
          <p:spPr bwMode="auto">
            <a:xfrm>
              <a:off x="1918" y="1946"/>
              <a:ext cx="514" cy="1117"/>
            </a:xfrm>
            <a:custGeom>
              <a:avLst/>
              <a:gdLst>
                <a:gd name="T0" fmla="*/ 242 w 1092"/>
                <a:gd name="T1" fmla="*/ 18 h 2006"/>
                <a:gd name="T2" fmla="*/ 218 w 1092"/>
                <a:gd name="T3" fmla="*/ 24 h 2006"/>
                <a:gd name="T4" fmla="*/ 197 w 1092"/>
                <a:gd name="T5" fmla="*/ 30 h 2006"/>
                <a:gd name="T6" fmla="*/ 173 w 1092"/>
                <a:gd name="T7" fmla="*/ 37 h 2006"/>
                <a:gd name="T8" fmla="*/ 154 w 1092"/>
                <a:gd name="T9" fmla="*/ 48 h 2006"/>
                <a:gd name="T10" fmla="*/ 135 w 1092"/>
                <a:gd name="T11" fmla="*/ 65 h 2006"/>
                <a:gd name="T12" fmla="*/ 117 w 1092"/>
                <a:gd name="T13" fmla="*/ 81 h 2006"/>
                <a:gd name="T14" fmla="*/ 103 w 1092"/>
                <a:gd name="T15" fmla="*/ 105 h 2006"/>
                <a:gd name="T16" fmla="*/ 92 w 1092"/>
                <a:gd name="T17" fmla="*/ 133 h 2006"/>
                <a:gd name="T18" fmla="*/ 83 w 1092"/>
                <a:gd name="T19" fmla="*/ 151 h 2006"/>
                <a:gd name="T20" fmla="*/ 79 w 1092"/>
                <a:gd name="T21" fmla="*/ 175 h 2006"/>
                <a:gd name="T22" fmla="*/ 77 w 1092"/>
                <a:gd name="T23" fmla="*/ 224 h 2006"/>
                <a:gd name="T24" fmla="*/ 75 w 1092"/>
                <a:gd name="T25" fmla="*/ 322 h 2006"/>
                <a:gd name="T26" fmla="*/ 17 w 1092"/>
                <a:gd name="T27" fmla="*/ 324 h 2006"/>
                <a:gd name="T28" fmla="*/ 15 w 1092"/>
                <a:gd name="T29" fmla="*/ 327 h 2006"/>
                <a:gd name="T30" fmla="*/ 15 w 1092"/>
                <a:gd name="T31" fmla="*/ 476 h 2006"/>
                <a:gd name="T32" fmla="*/ 13 w 1092"/>
                <a:gd name="T33" fmla="*/ 616 h 2006"/>
                <a:gd name="T34" fmla="*/ 11 w 1092"/>
                <a:gd name="T35" fmla="*/ 622 h 2006"/>
                <a:gd name="T36" fmla="*/ 8 w 1092"/>
                <a:gd name="T37" fmla="*/ 622 h 2006"/>
                <a:gd name="T38" fmla="*/ 7 w 1092"/>
                <a:gd name="T39" fmla="*/ 622 h 2006"/>
                <a:gd name="T40" fmla="*/ 2 w 1092"/>
                <a:gd name="T41" fmla="*/ 614 h 2006"/>
                <a:gd name="T42" fmla="*/ 2 w 1092"/>
                <a:gd name="T43" fmla="*/ 603 h 2006"/>
                <a:gd name="T44" fmla="*/ 0 w 1092"/>
                <a:gd name="T45" fmla="*/ 585 h 2006"/>
                <a:gd name="T46" fmla="*/ 0 w 1092"/>
                <a:gd name="T47" fmla="*/ 308 h 2006"/>
                <a:gd name="T48" fmla="*/ 2 w 1092"/>
                <a:gd name="T49" fmla="*/ 305 h 2006"/>
                <a:gd name="T50" fmla="*/ 56 w 1092"/>
                <a:gd name="T51" fmla="*/ 302 h 2006"/>
                <a:gd name="T52" fmla="*/ 58 w 1092"/>
                <a:gd name="T53" fmla="*/ 300 h 2006"/>
                <a:gd name="T54" fmla="*/ 58 w 1092"/>
                <a:gd name="T55" fmla="*/ 262 h 2006"/>
                <a:gd name="T56" fmla="*/ 58 w 1092"/>
                <a:gd name="T57" fmla="*/ 224 h 2006"/>
                <a:gd name="T58" fmla="*/ 60 w 1092"/>
                <a:gd name="T59" fmla="*/ 189 h 2006"/>
                <a:gd name="T60" fmla="*/ 66 w 1092"/>
                <a:gd name="T61" fmla="*/ 154 h 2006"/>
                <a:gd name="T62" fmla="*/ 77 w 1092"/>
                <a:gd name="T63" fmla="*/ 121 h 2006"/>
                <a:gd name="T64" fmla="*/ 90 w 1092"/>
                <a:gd name="T65" fmla="*/ 89 h 2006"/>
                <a:gd name="T66" fmla="*/ 109 w 1092"/>
                <a:gd name="T67" fmla="*/ 62 h 2006"/>
                <a:gd name="T68" fmla="*/ 120 w 1092"/>
                <a:gd name="T69" fmla="*/ 48 h 2006"/>
                <a:gd name="T70" fmla="*/ 133 w 1092"/>
                <a:gd name="T71" fmla="*/ 37 h 2006"/>
                <a:gd name="T72" fmla="*/ 145 w 1092"/>
                <a:gd name="T73" fmla="*/ 30 h 2006"/>
                <a:gd name="T74" fmla="*/ 161 w 1092"/>
                <a:gd name="T75" fmla="*/ 21 h 2006"/>
                <a:gd name="T76" fmla="*/ 186 w 1092"/>
                <a:gd name="T77" fmla="*/ 11 h 2006"/>
                <a:gd name="T78" fmla="*/ 235 w 1092"/>
                <a:gd name="T79" fmla="*/ 0 h 2006"/>
                <a:gd name="T80" fmla="*/ 242 w 1092"/>
                <a:gd name="T81" fmla="*/ 18 h 200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092"/>
                <a:gd name="T124" fmla="*/ 0 h 2006"/>
                <a:gd name="T125" fmla="*/ 1092 w 1092"/>
                <a:gd name="T126" fmla="*/ 2006 h 200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092" h="2006">
                  <a:moveTo>
                    <a:pt x="1092" y="60"/>
                  </a:moveTo>
                  <a:lnTo>
                    <a:pt x="985" y="78"/>
                  </a:lnTo>
                  <a:lnTo>
                    <a:pt x="889" y="95"/>
                  </a:lnTo>
                  <a:lnTo>
                    <a:pt x="782" y="121"/>
                  </a:lnTo>
                  <a:lnTo>
                    <a:pt x="695" y="156"/>
                  </a:lnTo>
                  <a:lnTo>
                    <a:pt x="608" y="208"/>
                  </a:lnTo>
                  <a:lnTo>
                    <a:pt x="530" y="260"/>
                  </a:lnTo>
                  <a:lnTo>
                    <a:pt x="464" y="340"/>
                  </a:lnTo>
                  <a:lnTo>
                    <a:pt x="416" y="427"/>
                  </a:lnTo>
                  <a:lnTo>
                    <a:pt x="377" y="487"/>
                  </a:lnTo>
                  <a:lnTo>
                    <a:pt x="357" y="566"/>
                  </a:lnTo>
                  <a:lnTo>
                    <a:pt x="347" y="722"/>
                  </a:lnTo>
                  <a:lnTo>
                    <a:pt x="338" y="1038"/>
                  </a:lnTo>
                  <a:lnTo>
                    <a:pt x="78" y="1046"/>
                  </a:lnTo>
                  <a:lnTo>
                    <a:pt x="68" y="1055"/>
                  </a:lnTo>
                  <a:lnTo>
                    <a:pt x="68" y="1536"/>
                  </a:lnTo>
                  <a:lnTo>
                    <a:pt x="57" y="1988"/>
                  </a:lnTo>
                  <a:lnTo>
                    <a:pt x="48" y="2006"/>
                  </a:lnTo>
                  <a:lnTo>
                    <a:pt x="39" y="2006"/>
                  </a:lnTo>
                  <a:lnTo>
                    <a:pt x="30" y="2006"/>
                  </a:lnTo>
                  <a:lnTo>
                    <a:pt x="9" y="1980"/>
                  </a:lnTo>
                  <a:lnTo>
                    <a:pt x="9" y="1945"/>
                  </a:lnTo>
                  <a:lnTo>
                    <a:pt x="0" y="1885"/>
                  </a:lnTo>
                  <a:lnTo>
                    <a:pt x="0" y="995"/>
                  </a:lnTo>
                  <a:lnTo>
                    <a:pt x="9" y="985"/>
                  </a:lnTo>
                  <a:lnTo>
                    <a:pt x="251" y="976"/>
                  </a:lnTo>
                  <a:lnTo>
                    <a:pt x="261" y="968"/>
                  </a:lnTo>
                  <a:lnTo>
                    <a:pt x="261" y="846"/>
                  </a:lnTo>
                  <a:lnTo>
                    <a:pt x="261" y="722"/>
                  </a:lnTo>
                  <a:lnTo>
                    <a:pt x="270" y="611"/>
                  </a:lnTo>
                  <a:lnTo>
                    <a:pt x="299" y="497"/>
                  </a:lnTo>
                  <a:lnTo>
                    <a:pt x="347" y="392"/>
                  </a:lnTo>
                  <a:lnTo>
                    <a:pt x="407" y="287"/>
                  </a:lnTo>
                  <a:lnTo>
                    <a:pt x="493" y="200"/>
                  </a:lnTo>
                  <a:lnTo>
                    <a:pt x="541" y="156"/>
                  </a:lnTo>
                  <a:lnTo>
                    <a:pt x="599" y="121"/>
                  </a:lnTo>
                  <a:lnTo>
                    <a:pt x="656" y="95"/>
                  </a:lnTo>
                  <a:lnTo>
                    <a:pt x="724" y="68"/>
                  </a:lnTo>
                  <a:lnTo>
                    <a:pt x="841" y="35"/>
                  </a:lnTo>
                  <a:lnTo>
                    <a:pt x="1062" y="0"/>
                  </a:lnTo>
                  <a:lnTo>
                    <a:pt x="1092" y="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04" name="Freeform 276"/>
            <p:cNvSpPr>
              <a:spLocks/>
            </p:cNvSpPr>
            <p:nvPr/>
          </p:nvSpPr>
          <p:spPr bwMode="auto">
            <a:xfrm>
              <a:off x="2505" y="1956"/>
              <a:ext cx="31" cy="34"/>
            </a:xfrm>
            <a:custGeom>
              <a:avLst/>
              <a:gdLst>
                <a:gd name="T0" fmla="*/ 14 w 69"/>
                <a:gd name="T1" fmla="*/ 10 h 62"/>
                <a:gd name="T2" fmla="*/ 14 w 69"/>
                <a:gd name="T3" fmla="*/ 19 h 62"/>
                <a:gd name="T4" fmla="*/ 10 w 69"/>
                <a:gd name="T5" fmla="*/ 19 h 62"/>
                <a:gd name="T6" fmla="*/ 8 w 69"/>
                <a:gd name="T7" fmla="*/ 19 h 62"/>
                <a:gd name="T8" fmla="*/ 6 w 69"/>
                <a:gd name="T9" fmla="*/ 19 h 62"/>
                <a:gd name="T10" fmla="*/ 0 w 69"/>
                <a:gd name="T11" fmla="*/ 0 h 62"/>
                <a:gd name="T12" fmla="*/ 6 w 69"/>
                <a:gd name="T13" fmla="*/ 5 h 62"/>
                <a:gd name="T14" fmla="*/ 14 w 69"/>
                <a:gd name="T15" fmla="*/ 10 h 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9"/>
                <a:gd name="T25" fmla="*/ 0 h 62"/>
                <a:gd name="T26" fmla="*/ 69 w 69"/>
                <a:gd name="T27" fmla="*/ 62 h 6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9" h="62">
                  <a:moveTo>
                    <a:pt x="69" y="35"/>
                  </a:moveTo>
                  <a:lnTo>
                    <a:pt x="69" y="62"/>
                  </a:lnTo>
                  <a:lnTo>
                    <a:pt x="48" y="62"/>
                  </a:lnTo>
                  <a:lnTo>
                    <a:pt x="39" y="62"/>
                  </a:lnTo>
                  <a:lnTo>
                    <a:pt x="30" y="62"/>
                  </a:lnTo>
                  <a:lnTo>
                    <a:pt x="0" y="0"/>
                  </a:lnTo>
                  <a:lnTo>
                    <a:pt x="30" y="19"/>
                  </a:lnTo>
                  <a:lnTo>
                    <a:pt x="69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05" name="Freeform 277"/>
            <p:cNvSpPr>
              <a:spLocks/>
            </p:cNvSpPr>
            <p:nvPr/>
          </p:nvSpPr>
          <p:spPr bwMode="auto">
            <a:xfrm>
              <a:off x="2518" y="1976"/>
              <a:ext cx="155" cy="169"/>
            </a:xfrm>
            <a:custGeom>
              <a:avLst/>
              <a:gdLst>
                <a:gd name="T0" fmla="*/ 73 w 329"/>
                <a:gd name="T1" fmla="*/ 13 h 306"/>
                <a:gd name="T2" fmla="*/ 60 w 329"/>
                <a:gd name="T3" fmla="*/ 22 h 306"/>
                <a:gd name="T4" fmla="*/ 54 w 329"/>
                <a:gd name="T5" fmla="*/ 22 h 306"/>
                <a:gd name="T6" fmla="*/ 45 w 329"/>
                <a:gd name="T7" fmla="*/ 22 h 306"/>
                <a:gd name="T8" fmla="*/ 39 w 329"/>
                <a:gd name="T9" fmla="*/ 16 h 306"/>
                <a:gd name="T10" fmla="*/ 34 w 329"/>
                <a:gd name="T11" fmla="*/ 16 h 306"/>
                <a:gd name="T12" fmla="*/ 30 w 329"/>
                <a:gd name="T13" fmla="*/ 19 h 306"/>
                <a:gd name="T14" fmla="*/ 30 w 329"/>
                <a:gd name="T15" fmla="*/ 22 h 306"/>
                <a:gd name="T16" fmla="*/ 30 w 329"/>
                <a:gd name="T17" fmla="*/ 24 h 306"/>
                <a:gd name="T18" fmla="*/ 45 w 329"/>
                <a:gd name="T19" fmla="*/ 32 h 306"/>
                <a:gd name="T20" fmla="*/ 51 w 329"/>
                <a:gd name="T21" fmla="*/ 40 h 306"/>
                <a:gd name="T22" fmla="*/ 56 w 329"/>
                <a:gd name="T23" fmla="*/ 48 h 306"/>
                <a:gd name="T24" fmla="*/ 60 w 329"/>
                <a:gd name="T25" fmla="*/ 75 h 306"/>
                <a:gd name="T26" fmla="*/ 54 w 329"/>
                <a:gd name="T27" fmla="*/ 72 h 306"/>
                <a:gd name="T28" fmla="*/ 42 w 329"/>
                <a:gd name="T29" fmla="*/ 72 h 306"/>
                <a:gd name="T30" fmla="*/ 36 w 329"/>
                <a:gd name="T31" fmla="*/ 67 h 306"/>
                <a:gd name="T32" fmla="*/ 30 w 329"/>
                <a:gd name="T33" fmla="*/ 59 h 306"/>
                <a:gd name="T34" fmla="*/ 26 w 329"/>
                <a:gd name="T35" fmla="*/ 54 h 306"/>
                <a:gd name="T36" fmla="*/ 23 w 329"/>
                <a:gd name="T37" fmla="*/ 45 h 306"/>
                <a:gd name="T38" fmla="*/ 21 w 329"/>
                <a:gd name="T39" fmla="*/ 40 h 306"/>
                <a:gd name="T40" fmla="*/ 15 w 329"/>
                <a:gd name="T41" fmla="*/ 35 h 306"/>
                <a:gd name="T42" fmla="*/ 15 w 329"/>
                <a:gd name="T43" fmla="*/ 37 h 306"/>
                <a:gd name="T44" fmla="*/ 17 w 329"/>
                <a:gd name="T45" fmla="*/ 51 h 306"/>
                <a:gd name="T46" fmla="*/ 19 w 329"/>
                <a:gd name="T47" fmla="*/ 69 h 306"/>
                <a:gd name="T48" fmla="*/ 15 w 329"/>
                <a:gd name="T49" fmla="*/ 83 h 306"/>
                <a:gd name="T50" fmla="*/ 8 w 329"/>
                <a:gd name="T51" fmla="*/ 93 h 306"/>
                <a:gd name="T52" fmla="*/ 4 w 329"/>
                <a:gd name="T53" fmla="*/ 88 h 306"/>
                <a:gd name="T54" fmla="*/ 2 w 329"/>
                <a:gd name="T55" fmla="*/ 83 h 306"/>
                <a:gd name="T56" fmla="*/ 0 w 329"/>
                <a:gd name="T57" fmla="*/ 67 h 306"/>
                <a:gd name="T58" fmla="*/ 4 w 329"/>
                <a:gd name="T59" fmla="*/ 35 h 306"/>
                <a:gd name="T60" fmla="*/ 4 w 329"/>
                <a:gd name="T61" fmla="*/ 24 h 306"/>
                <a:gd name="T62" fmla="*/ 7 w 329"/>
                <a:gd name="T63" fmla="*/ 22 h 306"/>
                <a:gd name="T64" fmla="*/ 11 w 329"/>
                <a:gd name="T65" fmla="*/ 19 h 306"/>
                <a:gd name="T66" fmla="*/ 15 w 329"/>
                <a:gd name="T67" fmla="*/ 19 h 306"/>
                <a:gd name="T68" fmla="*/ 19 w 329"/>
                <a:gd name="T69" fmla="*/ 16 h 306"/>
                <a:gd name="T70" fmla="*/ 17 w 329"/>
                <a:gd name="T71" fmla="*/ 8 h 306"/>
                <a:gd name="T72" fmla="*/ 19 w 329"/>
                <a:gd name="T73" fmla="*/ 3 h 306"/>
                <a:gd name="T74" fmla="*/ 39 w 329"/>
                <a:gd name="T75" fmla="*/ 0 h 306"/>
                <a:gd name="T76" fmla="*/ 47 w 329"/>
                <a:gd name="T77" fmla="*/ 0 h 306"/>
                <a:gd name="T78" fmla="*/ 57 w 329"/>
                <a:gd name="T79" fmla="*/ 0 h 306"/>
                <a:gd name="T80" fmla="*/ 73 w 329"/>
                <a:gd name="T81" fmla="*/ 13 h 30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29"/>
                <a:gd name="T124" fmla="*/ 0 h 306"/>
                <a:gd name="T125" fmla="*/ 329 w 329"/>
                <a:gd name="T126" fmla="*/ 306 h 30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29" h="306">
                  <a:moveTo>
                    <a:pt x="329" y="44"/>
                  </a:moveTo>
                  <a:lnTo>
                    <a:pt x="269" y="70"/>
                  </a:lnTo>
                  <a:lnTo>
                    <a:pt x="242" y="70"/>
                  </a:lnTo>
                  <a:lnTo>
                    <a:pt x="203" y="70"/>
                  </a:lnTo>
                  <a:lnTo>
                    <a:pt x="173" y="52"/>
                  </a:lnTo>
                  <a:lnTo>
                    <a:pt x="155" y="52"/>
                  </a:lnTo>
                  <a:lnTo>
                    <a:pt x="135" y="62"/>
                  </a:lnTo>
                  <a:lnTo>
                    <a:pt x="135" y="70"/>
                  </a:lnTo>
                  <a:lnTo>
                    <a:pt x="135" y="79"/>
                  </a:lnTo>
                  <a:lnTo>
                    <a:pt x="203" y="105"/>
                  </a:lnTo>
                  <a:lnTo>
                    <a:pt x="231" y="131"/>
                  </a:lnTo>
                  <a:lnTo>
                    <a:pt x="251" y="157"/>
                  </a:lnTo>
                  <a:lnTo>
                    <a:pt x="269" y="244"/>
                  </a:lnTo>
                  <a:lnTo>
                    <a:pt x="242" y="236"/>
                  </a:lnTo>
                  <a:lnTo>
                    <a:pt x="192" y="236"/>
                  </a:lnTo>
                  <a:lnTo>
                    <a:pt x="164" y="219"/>
                  </a:lnTo>
                  <a:lnTo>
                    <a:pt x="135" y="192"/>
                  </a:lnTo>
                  <a:lnTo>
                    <a:pt x="116" y="176"/>
                  </a:lnTo>
                  <a:lnTo>
                    <a:pt x="105" y="149"/>
                  </a:lnTo>
                  <a:lnTo>
                    <a:pt x="96" y="131"/>
                  </a:lnTo>
                  <a:lnTo>
                    <a:pt x="68" y="114"/>
                  </a:lnTo>
                  <a:lnTo>
                    <a:pt x="68" y="122"/>
                  </a:lnTo>
                  <a:lnTo>
                    <a:pt x="77" y="166"/>
                  </a:lnTo>
                  <a:lnTo>
                    <a:pt x="87" y="227"/>
                  </a:lnTo>
                  <a:lnTo>
                    <a:pt x="68" y="271"/>
                  </a:lnTo>
                  <a:lnTo>
                    <a:pt x="39" y="306"/>
                  </a:lnTo>
                  <a:lnTo>
                    <a:pt x="18" y="289"/>
                  </a:lnTo>
                  <a:lnTo>
                    <a:pt x="9" y="271"/>
                  </a:lnTo>
                  <a:lnTo>
                    <a:pt x="0" y="219"/>
                  </a:lnTo>
                  <a:lnTo>
                    <a:pt x="18" y="114"/>
                  </a:lnTo>
                  <a:lnTo>
                    <a:pt x="18" y="79"/>
                  </a:lnTo>
                  <a:lnTo>
                    <a:pt x="29" y="70"/>
                  </a:lnTo>
                  <a:lnTo>
                    <a:pt x="48" y="62"/>
                  </a:lnTo>
                  <a:lnTo>
                    <a:pt x="68" y="62"/>
                  </a:lnTo>
                  <a:lnTo>
                    <a:pt x="87" y="52"/>
                  </a:lnTo>
                  <a:lnTo>
                    <a:pt x="77" y="27"/>
                  </a:lnTo>
                  <a:lnTo>
                    <a:pt x="87" y="9"/>
                  </a:lnTo>
                  <a:lnTo>
                    <a:pt x="173" y="0"/>
                  </a:lnTo>
                  <a:lnTo>
                    <a:pt x="212" y="0"/>
                  </a:lnTo>
                  <a:lnTo>
                    <a:pt x="260" y="0"/>
                  </a:lnTo>
                  <a:lnTo>
                    <a:pt x="329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06" name="Freeform 278"/>
            <p:cNvSpPr>
              <a:spLocks/>
            </p:cNvSpPr>
            <p:nvPr/>
          </p:nvSpPr>
          <p:spPr bwMode="auto">
            <a:xfrm>
              <a:off x="1968" y="2014"/>
              <a:ext cx="72" cy="68"/>
            </a:xfrm>
            <a:custGeom>
              <a:avLst/>
              <a:gdLst>
                <a:gd name="T0" fmla="*/ 27 w 154"/>
                <a:gd name="T1" fmla="*/ 14 h 122"/>
                <a:gd name="T2" fmla="*/ 29 w 154"/>
                <a:gd name="T3" fmla="*/ 25 h 122"/>
                <a:gd name="T4" fmla="*/ 34 w 154"/>
                <a:gd name="T5" fmla="*/ 38 h 122"/>
                <a:gd name="T6" fmla="*/ 27 w 154"/>
                <a:gd name="T7" fmla="*/ 38 h 122"/>
                <a:gd name="T8" fmla="*/ 21 w 154"/>
                <a:gd name="T9" fmla="*/ 36 h 122"/>
                <a:gd name="T10" fmla="*/ 13 w 154"/>
                <a:gd name="T11" fmla="*/ 27 h 122"/>
                <a:gd name="T12" fmla="*/ 0 w 154"/>
                <a:gd name="T13" fmla="*/ 0 h 122"/>
                <a:gd name="T14" fmla="*/ 13 w 154"/>
                <a:gd name="T15" fmla="*/ 8 h 122"/>
                <a:gd name="T16" fmla="*/ 27 w 154"/>
                <a:gd name="T17" fmla="*/ 14 h 1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4"/>
                <a:gd name="T28" fmla="*/ 0 h 122"/>
                <a:gd name="T29" fmla="*/ 154 w 154"/>
                <a:gd name="T30" fmla="*/ 122 h 12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4" h="122">
                  <a:moveTo>
                    <a:pt x="124" y="44"/>
                  </a:moveTo>
                  <a:lnTo>
                    <a:pt x="135" y="79"/>
                  </a:lnTo>
                  <a:lnTo>
                    <a:pt x="154" y="122"/>
                  </a:lnTo>
                  <a:lnTo>
                    <a:pt x="124" y="122"/>
                  </a:lnTo>
                  <a:lnTo>
                    <a:pt x="96" y="114"/>
                  </a:lnTo>
                  <a:lnTo>
                    <a:pt x="58" y="87"/>
                  </a:lnTo>
                  <a:lnTo>
                    <a:pt x="0" y="0"/>
                  </a:lnTo>
                  <a:lnTo>
                    <a:pt x="58" y="27"/>
                  </a:lnTo>
                  <a:lnTo>
                    <a:pt x="124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07" name="Freeform 279"/>
            <p:cNvSpPr>
              <a:spLocks/>
            </p:cNvSpPr>
            <p:nvPr/>
          </p:nvSpPr>
          <p:spPr bwMode="auto">
            <a:xfrm>
              <a:off x="2310" y="2078"/>
              <a:ext cx="41" cy="28"/>
            </a:xfrm>
            <a:custGeom>
              <a:avLst/>
              <a:gdLst>
                <a:gd name="T0" fmla="*/ 19 w 87"/>
                <a:gd name="T1" fmla="*/ 12 h 52"/>
                <a:gd name="T2" fmla="*/ 15 w 87"/>
                <a:gd name="T3" fmla="*/ 15 h 52"/>
                <a:gd name="T4" fmla="*/ 8 w 87"/>
                <a:gd name="T5" fmla="*/ 15 h 52"/>
                <a:gd name="T6" fmla="*/ 0 w 87"/>
                <a:gd name="T7" fmla="*/ 2 h 52"/>
                <a:gd name="T8" fmla="*/ 6 w 87"/>
                <a:gd name="T9" fmla="*/ 0 h 52"/>
                <a:gd name="T10" fmla="*/ 13 w 87"/>
                <a:gd name="T11" fmla="*/ 0 h 52"/>
                <a:gd name="T12" fmla="*/ 19 w 87"/>
                <a:gd name="T13" fmla="*/ 12 h 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87"/>
                <a:gd name="T22" fmla="*/ 0 h 52"/>
                <a:gd name="T23" fmla="*/ 87 w 87"/>
                <a:gd name="T24" fmla="*/ 52 h 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87" h="52">
                  <a:moveTo>
                    <a:pt x="87" y="43"/>
                  </a:moveTo>
                  <a:lnTo>
                    <a:pt x="67" y="52"/>
                  </a:lnTo>
                  <a:lnTo>
                    <a:pt x="37" y="52"/>
                  </a:lnTo>
                  <a:lnTo>
                    <a:pt x="0" y="8"/>
                  </a:lnTo>
                  <a:lnTo>
                    <a:pt x="28" y="0"/>
                  </a:lnTo>
                  <a:lnTo>
                    <a:pt x="58" y="0"/>
                  </a:lnTo>
                  <a:lnTo>
                    <a:pt x="87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08" name="Freeform 280"/>
            <p:cNvSpPr>
              <a:spLocks/>
            </p:cNvSpPr>
            <p:nvPr/>
          </p:nvSpPr>
          <p:spPr bwMode="auto">
            <a:xfrm>
              <a:off x="2021" y="2558"/>
              <a:ext cx="23" cy="30"/>
            </a:xfrm>
            <a:custGeom>
              <a:avLst/>
              <a:gdLst>
                <a:gd name="T0" fmla="*/ 11 w 48"/>
                <a:gd name="T1" fmla="*/ 6 h 54"/>
                <a:gd name="T2" fmla="*/ 11 w 48"/>
                <a:gd name="T3" fmla="*/ 13 h 54"/>
                <a:gd name="T4" fmla="*/ 5 w 48"/>
                <a:gd name="T5" fmla="*/ 17 h 54"/>
                <a:gd name="T6" fmla="*/ 2 w 48"/>
                <a:gd name="T7" fmla="*/ 17 h 54"/>
                <a:gd name="T8" fmla="*/ 0 w 48"/>
                <a:gd name="T9" fmla="*/ 11 h 54"/>
                <a:gd name="T10" fmla="*/ 2 w 48"/>
                <a:gd name="T11" fmla="*/ 6 h 54"/>
                <a:gd name="T12" fmla="*/ 5 w 48"/>
                <a:gd name="T13" fmla="*/ 0 h 54"/>
                <a:gd name="T14" fmla="*/ 9 w 48"/>
                <a:gd name="T15" fmla="*/ 2 h 54"/>
                <a:gd name="T16" fmla="*/ 11 w 48"/>
                <a:gd name="T17" fmla="*/ 6 h 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8"/>
                <a:gd name="T28" fmla="*/ 0 h 54"/>
                <a:gd name="T29" fmla="*/ 48 w 48"/>
                <a:gd name="T30" fmla="*/ 54 h 5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8" h="54">
                  <a:moveTo>
                    <a:pt x="48" y="18"/>
                  </a:moveTo>
                  <a:lnTo>
                    <a:pt x="48" y="44"/>
                  </a:lnTo>
                  <a:lnTo>
                    <a:pt x="20" y="54"/>
                  </a:lnTo>
                  <a:lnTo>
                    <a:pt x="9" y="54"/>
                  </a:lnTo>
                  <a:lnTo>
                    <a:pt x="0" y="35"/>
                  </a:lnTo>
                  <a:lnTo>
                    <a:pt x="9" y="18"/>
                  </a:lnTo>
                  <a:lnTo>
                    <a:pt x="20" y="0"/>
                  </a:lnTo>
                  <a:lnTo>
                    <a:pt x="39" y="8"/>
                  </a:lnTo>
                  <a:lnTo>
                    <a:pt x="48" y="1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09" name="Freeform 281"/>
            <p:cNvSpPr>
              <a:spLocks/>
            </p:cNvSpPr>
            <p:nvPr/>
          </p:nvSpPr>
          <p:spPr bwMode="auto">
            <a:xfrm>
              <a:off x="1981" y="2610"/>
              <a:ext cx="97" cy="59"/>
            </a:xfrm>
            <a:custGeom>
              <a:avLst/>
              <a:gdLst>
                <a:gd name="T0" fmla="*/ 46 w 203"/>
                <a:gd name="T1" fmla="*/ 31 h 103"/>
                <a:gd name="T2" fmla="*/ 40 w 203"/>
                <a:gd name="T3" fmla="*/ 29 h 103"/>
                <a:gd name="T4" fmla="*/ 33 w 203"/>
                <a:gd name="T5" fmla="*/ 26 h 103"/>
                <a:gd name="T6" fmla="*/ 22 w 203"/>
                <a:gd name="T7" fmla="*/ 14 h 103"/>
                <a:gd name="T8" fmla="*/ 15 w 203"/>
                <a:gd name="T9" fmla="*/ 26 h 103"/>
                <a:gd name="T10" fmla="*/ 11 w 203"/>
                <a:gd name="T11" fmla="*/ 31 h 103"/>
                <a:gd name="T12" fmla="*/ 5 w 203"/>
                <a:gd name="T13" fmla="*/ 34 h 103"/>
                <a:gd name="T14" fmla="*/ 0 w 203"/>
                <a:gd name="T15" fmla="*/ 34 h 103"/>
                <a:gd name="T16" fmla="*/ 7 w 203"/>
                <a:gd name="T17" fmla="*/ 23 h 103"/>
                <a:gd name="T18" fmla="*/ 11 w 203"/>
                <a:gd name="T19" fmla="*/ 11 h 103"/>
                <a:gd name="T20" fmla="*/ 18 w 203"/>
                <a:gd name="T21" fmla="*/ 0 h 103"/>
                <a:gd name="T22" fmla="*/ 22 w 203"/>
                <a:gd name="T23" fmla="*/ 0 h 103"/>
                <a:gd name="T24" fmla="*/ 29 w 203"/>
                <a:gd name="T25" fmla="*/ 0 h 103"/>
                <a:gd name="T26" fmla="*/ 40 w 203"/>
                <a:gd name="T27" fmla="*/ 14 h 103"/>
                <a:gd name="T28" fmla="*/ 46 w 203"/>
                <a:gd name="T29" fmla="*/ 31 h 10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03"/>
                <a:gd name="T46" fmla="*/ 0 h 103"/>
                <a:gd name="T47" fmla="*/ 203 w 203"/>
                <a:gd name="T48" fmla="*/ 103 h 10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03" h="103">
                  <a:moveTo>
                    <a:pt x="203" y="95"/>
                  </a:moveTo>
                  <a:lnTo>
                    <a:pt x="174" y="87"/>
                  </a:lnTo>
                  <a:lnTo>
                    <a:pt x="146" y="78"/>
                  </a:lnTo>
                  <a:lnTo>
                    <a:pt x="96" y="43"/>
                  </a:lnTo>
                  <a:lnTo>
                    <a:pt x="68" y="78"/>
                  </a:lnTo>
                  <a:lnTo>
                    <a:pt x="48" y="95"/>
                  </a:lnTo>
                  <a:lnTo>
                    <a:pt x="20" y="103"/>
                  </a:lnTo>
                  <a:lnTo>
                    <a:pt x="0" y="103"/>
                  </a:lnTo>
                  <a:lnTo>
                    <a:pt x="30" y="70"/>
                  </a:lnTo>
                  <a:lnTo>
                    <a:pt x="48" y="35"/>
                  </a:lnTo>
                  <a:lnTo>
                    <a:pt x="78" y="0"/>
                  </a:lnTo>
                  <a:lnTo>
                    <a:pt x="96" y="0"/>
                  </a:lnTo>
                  <a:lnTo>
                    <a:pt x="126" y="0"/>
                  </a:lnTo>
                  <a:lnTo>
                    <a:pt x="174" y="43"/>
                  </a:lnTo>
                  <a:lnTo>
                    <a:pt x="203" y="9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10" name="Freeform 282"/>
            <p:cNvSpPr>
              <a:spLocks/>
            </p:cNvSpPr>
            <p:nvPr/>
          </p:nvSpPr>
          <p:spPr bwMode="auto">
            <a:xfrm>
              <a:off x="2018" y="2664"/>
              <a:ext cx="26" cy="39"/>
            </a:xfrm>
            <a:custGeom>
              <a:avLst/>
              <a:gdLst>
                <a:gd name="T0" fmla="*/ 12 w 57"/>
                <a:gd name="T1" fmla="*/ 8 h 70"/>
                <a:gd name="T2" fmla="*/ 10 w 57"/>
                <a:gd name="T3" fmla="*/ 17 h 70"/>
                <a:gd name="T4" fmla="*/ 6 w 57"/>
                <a:gd name="T5" fmla="*/ 22 h 70"/>
                <a:gd name="T6" fmla="*/ 2 w 57"/>
                <a:gd name="T7" fmla="*/ 17 h 70"/>
                <a:gd name="T8" fmla="*/ 0 w 57"/>
                <a:gd name="T9" fmla="*/ 11 h 70"/>
                <a:gd name="T10" fmla="*/ 0 w 57"/>
                <a:gd name="T11" fmla="*/ 8 h 70"/>
                <a:gd name="T12" fmla="*/ 2 w 57"/>
                <a:gd name="T13" fmla="*/ 2 h 70"/>
                <a:gd name="T14" fmla="*/ 6 w 57"/>
                <a:gd name="T15" fmla="*/ 0 h 70"/>
                <a:gd name="T16" fmla="*/ 10 w 57"/>
                <a:gd name="T17" fmla="*/ 2 h 70"/>
                <a:gd name="T18" fmla="*/ 12 w 57"/>
                <a:gd name="T19" fmla="*/ 6 h 70"/>
                <a:gd name="T20" fmla="*/ 12 w 57"/>
                <a:gd name="T21" fmla="*/ 8 h 7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7"/>
                <a:gd name="T34" fmla="*/ 0 h 70"/>
                <a:gd name="T35" fmla="*/ 57 w 57"/>
                <a:gd name="T36" fmla="*/ 70 h 7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7" h="70">
                  <a:moveTo>
                    <a:pt x="57" y="27"/>
                  </a:moveTo>
                  <a:lnTo>
                    <a:pt x="48" y="54"/>
                  </a:lnTo>
                  <a:lnTo>
                    <a:pt x="29" y="70"/>
                  </a:lnTo>
                  <a:lnTo>
                    <a:pt x="9" y="54"/>
                  </a:lnTo>
                  <a:lnTo>
                    <a:pt x="0" y="35"/>
                  </a:lnTo>
                  <a:lnTo>
                    <a:pt x="0" y="27"/>
                  </a:lnTo>
                  <a:lnTo>
                    <a:pt x="9" y="8"/>
                  </a:lnTo>
                  <a:lnTo>
                    <a:pt x="29" y="0"/>
                  </a:lnTo>
                  <a:lnTo>
                    <a:pt x="48" y="8"/>
                  </a:lnTo>
                  <a:lnTo>
                    <a:pt x="57" y="19"/>
                  </a:lnTo>
                  <a:lnTo>
                    <a:pt x="57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11" name="Freeform 283"/>
            <p:cNvSpPr>
              <a:spLocks/>
            </p:cNvSpPr>
            <p:nvPr/>
          </p:nvSpPr>
          <p:spPr bwMode="auto">
            <a:xfrm>
              <a:off x="2049" y="2688"/>
              <a:ext cx="18" cy="30"/>
            </a:xfrm>
            <a:custGeom>
              <a:avLst/>
              <a:gdLst>
                <a:gd name="T0" fmla="*/ 8 w 39"/>
                <a:gd name="T1" fmla="*/ 0 h 53"/>
                <a:gd name="T2" fmla="*/ 6 w 39"/>
                <a:gd name="T3" fmla="*/ 14 h 53"/>
                <a:gd name="T4" fmla="*/ 4 w 39"/>
                <a:gd name="T5" fmla="*/ 17 h 53"/>
                <a:gd name="T6" fmla="*/ 0 w 39"/>
                <a:gd name="T7" fmla="*/ 17 h 53"/>
                <a:gd name="T8" fmla="*/ 0 w 39"/>
                <a:gd name="T9" fmla="*/ 14 h 53"/>
                <a:gd name="T10" fmla="*/ 0 w 39"/>
                <a:gd name="T11" fmla="*/ 8 h 53"/>
                <a:gd name="T12" fmla="*/ 4 w 39"/>
                <a:gd name="T13" fmla="*/ 0 h 53"/>
                <a:gd name="T14" fmla="*/ 8 w 39"/>
                <a:gd name="T15" fmla="*/ 0 h 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9"/>
                <a:gd name="T25" fmla="*/ 0 h 53"/>
                <a:gd name="T26" fmla="*/ 39 w 39"/>
                <a:gd name="T27" fmla="*/ 53 h 5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9" h="53">
                  <a:moveTo>
                    <a:pt x="39" y="0"/>
                  </a:moveTo>
                  <a:lnTo>
                    <a:pt x="28" y="43"/>
                  </a:lnTo>
                  <a:lnTo>
                    <a:pt x="18" y="53"/>
                  </a:lnTo>
                  <a:lnTo>
                    <a:pt x="0" y="53"/>
                  </a:lnTo>
                  <a:lnTo>
                    <a:pt x="0" y="43"/>
                  </a:lnTo>
                  <a:lnTo>
                    <a:pt x="0" y="26"/>
                  </a:lnTo>
                  <a:lnTo>
                    <a:pt x="18" y="0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12" name="Freeform 284"/>
            <p:cNvSpPr>
              <a:spLocks/>
            </p:cNvSpPr>
            <p:nvPr/>
          </p:nvSpPr>
          <p:spPr bwMode="auto">
            <a:xfrm>
              <a:off x="1996" y="2693"/>
              <a:ext cx="22" cy="30"/>
            </a:xfrm>
            <a:custGeom>
              <a:avLst/>
              <a:gdLst>
                <a:gd name="T0" fmla="*/ 10 w 48"/>
                <a:gd name="T1" fmla="*/ 18 h 51"/>
                <a:gd name="T2" fmla="*/ 6 w 48"/>
                <a:gd name="T3" fmla="*/ 15 h 51"/>
                <a:gd name="T4" fmla="*/ 4 w 48"/>
                <a:gd name="T5" fmla="*/ 11 h 51"/>
                <a:gd name="T6" fmla="*/ 0 w 48"/>
                <a:gd name="T7" fmla="*/ 0 h 51"/>
                <a:gd name="T8" fmla="*/ 2 w 48"/>
                <a:gd name="T9" fmla="*/ 0 h 51"/>
                <a:gd name="T10" fmla="*/ 8 w 48"/>
                <a:gd name="T11" fmla="*/ 9 h 51"/>
                <a:gd name="T12" fmla="*/ 10 w 48"/>
                <a:gd name="T13" fmla="*/ 15 h 51"/>
                <a:gd name="T14" fmla="*/ 10 w 48"/>
                <a:gd name="T15" fmla="*/ 18 h 5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51"/>
                <a:gd name="T26" fmla="*/ 48 w 48"/>
                <a:gd name="T27" fmla="*/ 51 h 5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51">
                  <a:moveTo>
                    <a:pt x="48" y="51"/>
                  </a:moveTo>
                  <a:lnTo>
                    <a:pt x="29" y="43"/>
                  </a:lnTo>
                  <a:lnTo>
                    <a:pt x="18" y="33"/>
                  </a:lnTo>
                  <a:lnTo>
                    <a:pt x="0" y="0"/>
                  </a:lnTo>
                  <a:lnTo>
                    <a:pt x="9" y="0"/>
                  </a:lnTo>
                  <a:lnTo>
                    <a:pt x="38" y="25"/>
                  </a:lnTo>
                  <a:lnTo>
                    <a:pt x="48" y="43"/>
                  </a:lnTo>
                  <a:lnTo>
                    <a:pt x="48" y="5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13" name="Freeform 285"/>
            <p:cNvSpPr>
              <a:spLocks/>
            </p:cNvSpPr>
            <p:nvPr/>
          </p:nvSpPr>
          <p:spPr bwMode="auto">
            <a:xfrm>
              <a:off x="2026" y="2732"/>
              <a:ext cx="18" cy="25"/>
            </a:xfrm>
            <a:custGeom>
              <a:avLst/>
              <a:gdLst>
                <a:gd name="T0" fmla="*/ 8 w 39"/>
                <a:gd name="T1" fmla="*/ 6 h 45"/>
                <a:gd name="T2" fmla="*/ 6 w 39"/>
                <a:gd name="T3" fmla="*/ 11 h 45"/>
                <a:gd name="T4" fmla="*/ 2 w 39"/>
                <a:gd name="T5" fmla="*/ 14 h 45"/>
                <a:gd name="T6" fmla="*/ 0 w 39"/>
                <a:gd name="T7" fmla="*/ 8 h 45"/>
                <a:gd name="T8" fmla="*/ 0 w 39"/>
                <a:gd name="T9" fmla="*/ 3 h 45"/>
                <a:gd name="T10" fmla="*/ 2 w 39"/>
                <a:gd name="T11" fmla="*/ 0 h 45"/>
                <a:gd name="T12" fmla="*/ 6 w 39"/>
                <a:gd name="T13" fmla="*/ 3 h 45"/>
                <a:gd name="T14" fmla="*/ 8 w 39"/>
                <a:gd name="T15" fmla="*/ 6 h 4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9"/>
                <a:gd name="T25" fmla="*/ 0 h 45"/>
                <a:gd name="T26" fmla="*/ 39 w 39"/>
                <a:gd name="T27" fmla="*/ 45 h 4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9" h="45">
                  <a:moveTo>
                    <a:pt x="39" y="18"/>
                  </a:moveTo>
                  <a:lnTo>
                    <a:pt x="30" y="35"/>
                  </a:lnTo>
                  <a:lnTo>
                    <a:pt x="11" y="45"/>
                  </a:lnTo>
                  <a:lnTo>
                    <a:pt x="0" y="27"/>
                  </a:lnTo>
                  <a:lnTo>
                    <a:pt x="0" y="10"/>
                  </a:lnTo>
                  <a:lnTo>
                    <a:pt x="11" y="0"/>
                  </a:lnTo>
                  <a:lnTo>
                    <a:pt x="30" y="10"/>
                  </a:lnTo>
                  <a:lnTo>
                    <a:pt x="39" y="1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14" name="Freeform 286"/>
            <p:cNvSpPr>
              <a:spLocks/>
            </p:cNvSpPr>
            <p:nvPr/>
          </p:nvSpPr>
          <p:spPr bwMode="auto">
            <a:xfrm>
              <a:off x="2026" y="2782"/>
              <a:ext cx="18" cy="18"/>
            </a:xfrm>
            <a:custGeom>
              <a:avLst/>
              <a:gdLst>
                <a:gd name="T0" fmla="*/ 8 w 39"/>
                <a:gd name="T1" fmla="*/ 4 h 35"/>
                <a:gd name="T2" fmla="*/ 6 w 39"/>
                <a:gd name="T3" fmla="*/ 7 h 35"/>
                <a:gd name="T4" fmla="*/ 4 w 39"/>
                <a:gd name="T5" fmla="*/ 9 h 35"/>
                <a:gd name="T6" fmla="*/ 0 w 39"/>
                <a:gd name="T7" fmla="*/ 7 h 35"/>
                <a:gd name="T8" fmla="*/ 2 w 39"/>
                <a:gd name="T9" fmla="*/ 0 h 35"/>
                <a:gd name="T10" fmla="*/ 6 w 39"/>
                <a:gd name="T11" fmla="*/ 0 h 35"/>
                <a:gd name="T12" fmla="*/ 8 w 39"/>
                <a:gd name="T13" fmla="*/ 4 h 3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9"/>
                <a:gd name="T22" fmla="*/ 0 h 35"/>
                <a:gd name="T23" fmla="*/ 39 w 39"/>
                <a:gd name="T24" fmla="*/ 35 h 3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9" h="35">
                  <a:moveTo>
                    <a:pt x="39" y="16"/>
                  </a:moveTo>
                  <a:lnTo>
                    <a:pt x="30" y="25"/>
                  </a:lnTo>
                  <a:lnTo>
                    <a:pt x="20" y="35"/>
                  </a:lnTo>
                  <a:lnTo>
                    <a:pt x="0" y="25"/>
                  </a:lnTo>
                  <a:lnTo>
                    <a:pt x="11" y="0"/>
                  </a:lnTo>
                  <a:lnTo>
                    <a:pt x="30" y="0"/>
                  </a:lnTo>
                  <a:lnTo>
                    <a:pt x="39" y="1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15" name="Freeform 287"/>
            <p:cNvSpPr>
              <a:spLocks/>
            </p:cNvSpPr>
            <p:nvPr/>
          </p:nvSpPr>
          <p:spPr bwMode="auto">
            <a:xfrm>
              <a:off x="1827" y="3014"/>
              <a:ext cx="104" cy="106"/>
            </a:xfrm>
            <a:custGeom>
              <a:avLst/>
              <a:gdLst>
                <a:gd name="T0" fmla="*/ 46 w 224"/>
                <a:gd name="T1" fmla="*/ 42 h 192"/>
                <a:gd name="T2" fmla="*/ 48 w 224"/>
                <a:gd name="T3" fmla="*/ 59 h 192"/>
                <a:gd name="T4" fmla="*/ 46 w 224"/>
                <a:gd name="T5" fmla="*/ 59 h 192"/>
                <a:gd name="T6" fmla="*/ 44 w 224"/>
                <a:gd name="T7" fmla="*/ 59 h 192"/>
                <a:gd name="T8" fmla="*/ 42 w 224"/>
                <a:gd name="T9" fmla="*/ 53 h 192"/>
                <a:gd name="T10" fmla="*/ 36 w 224"/>
                <a:gd name="T11" fmla="*/ 34 h 192"/>
                <a:gd name="T12" fmla="*/ 32 w 224"/>
                <a:gd name="T13" fmla="*/ 26 h 192"/>
                <a:gd name="T14" fmla="*/ 25 w 224"/>
                <a:gd name="T15" fmla="*/ 15 h 192"/>
                <a:gd name="T16" fmla="*/ 21 w 224"/>
                <a:gd name="T17" fmla="*/ 15 h 192"/>
                <a:gd name="T18" fmla="*/ 17 w 224"/>
                <a:gd name="T19" fmla="*/ 18 h 192"/>
                <a:gd name="T20" fmla="*/ 0 w 224"/>
                <a:gd name="T21" fmla="*/ 55 h 192"/>
                <a:gd name="T22" fmla="*/ 0 w 224"/>
                <a:gd name="T23" fmla="*/ 53 h 192"/>
                <a:gd name="T24" fmla="*/ 0 w 224"/>
                <a:gd name="T25" fmla="*/ 48 h 192"/>
                <a:gd name="T26" fmla="*/ 2 w 224"/>
                <a:gd name="T27" fmla="*/ 42 h 192"/>
                <a:gd name="T28" fmla="*/ 11 w 224"/>
                <a:gd name="T29" fmla="*/ 21 h 192"/>
                <a:gd name="T30" fmla="*/ 21 w 224"/>
                <a:gd name="T31" fmla="*/ 0 h 192"/>
                <a:gd name="T32" fmla="*/ 30 w 224"/>
                <a:gd name="T33" fmla="*/ 8 h 192"/>
                <a:gd name="T34" fmla="*/ 36 w 224"/>
                <a:gd name="T35" fmla="*/ 18 h 192"/>
                <a:gd name="T36" fmla="*/ 46 w 224"/>
                <a:gd name="T37" fmla="*/ 42 h 19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24"/>
                <a:gd name="T58" fmla="*/ 0 h 192"/>
                <a:gd name="T59" fmla="*/ 224 w 224"/>
                <a:gd name="T60" fmla="*/ 192 h 19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24" h="192">
                  <a:moveTo>
                    <a:pt x="213" y="138"/>
                  </a:moveTo>
                  <a:lnTo>
                    <a:pt x="224" y="192"/>
                  </a:lnTo>
                  <a:lnTo>
                    <a:pt x="213" y="192"/>
                  </a:lnTo>
                  <a:lnTo>
                    <a:pt x="203" y="192"/>
                  </a:lnTo>
                  <a:lnTo>
                    <a:pt x="194" y="173"/>
                  </a:lnTo>
                  <a:lnTo>
                    <a:pt x="165" y="111"/>
                  </a:lnTo>
                  <a:lnTo>
                    <a:pt x="146" y="86"/>
                  </a:lnTo>
                  <a:lnTo>
                    <a:pt x="117" y="51"/>
                  </a:lnTo>
                  <a:lnTo>
                    <a:pt x="98" y="51"/>
                  </a:lnTo>
                  <a:lnTo>
                    <a:pt x="78" y="60"/>
                  </a:lnTo>
                  <a:lnTo>
                    <a:pt x="0" y="182"/>
                  </a:lnTo>
                  <a:lnTo>
                    <a:pt x="0" y="173"/>
                  </a:lnTo>
                  <a:lnTo>
                    <a:pt x="0" y="157"/>
                  </a:lnTo>
                  <a:lnTo>
                    <a:pt x="11" y="138"/>
                  </a:lnTo>
                  <a:lnTo>
                    <a:pt x="50" y="68"/>
                  </a:lnTo>
                  <a:lnTo>
                    <a:pt x="98" y="0"/>
                  </a:lnTo>
                  <a:lnTo>
                    <a:pt x="137" y="25"/>
                  </a:lnTo>
                  <a:lnTo>
                    <a:pt x="165" y="60"/>
                  </a:lnTo>
                  <a:lnTo>
                    <a:pt x="213" y="13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16" name="Freeform 288"/>
            <p:cNvSpPr>
              <a:spLocks/>
            </p:cNvSpPr>
            <p:nvPr/>
          </p:nvSpPr>
          <p:spPr bwMode="auto">
            <a:xfrm>
              <a:off x="1845" y="3067"/>
              <a:ext cx="59" cy="111"/>
            </a:xfrm>
            <a:custGeom>
              <a:avLst/>
              <a:gdLst>
                <a:gd name="T0" fmla="*/ 25 w 126"/>
                <a:gd name="T1" fmla="*/ 19 h 200"/>
                <a:gd name="T2" fmla="*/ 28 w 126"/>
                <a:gd name="T3" fmla="*/ 30 h 200"/>
                <a:gd name="T4" fmla="*/ 28 w 126"/>
                <a:gd name="T5" fmla="*/ 40 h 200"/>
                <a:gd name="T6" fmla="*/ 22 w 126"/>
                <a:gd name="T7" fmla="*/ 43 h 200"/>
                <a:gd name="T8" fmla="*/ 17 w 126"/>
                <a:gd name="T9" fmla="*/ 48 h 200"/>
                <a:gd name="T10" fmla="*/ 17 w 126"/>
                <a:gd name="T11" fmla="*/ 51 h 200"/>
                <a:gd name="T12" fmla="*/ 17 w 126"/>
                <a:gd name="T13" fmla="*/ 59 h 200"/>
                <a:gd name="T14" fmla="*/ 13 w 126"/>
                <a:gd name="T15" fmla="*/ 62 h 200"/>
                <a:gd name="T16" fmla="*/ 11 w 126"/>
                <a:gd name="T17" fmla="*/ 62 h 200"/>
                <a:gd name="T18" fmla="*/ 11 w 126"/>
                <a:gd name="T19" fmla="*/ 57 h 200"/>
                <a:gd name="T20" fmla="*/ 11 w 126"/>
                <a:gd name="T21" fmla="*/ 48 h 200"/>
                <a:gd name="T22" fmla="*/ 0 w 126"/>
                <a:gd name="T23" fmla="*/ 40 h 200"/>
                <a:gd name="T24" fmla="*/ 7 w 126"/>
                <a:gd name="T25" fmla="*/ 19 h 200"/>
                <a:gd name="T26" fmla="*/ 13 w 126"/>
                <a:gd name="T27" fmla="*/ 0 h 200"/>
                <a:gd name="T28" fmla="*/ 17 w 126"/>
                <a:gd name="T29" fmla="*/ 2 h 200"/>
                <a:gd name="T30" fmla="*/ 22 w 126"/>
                <a:gd name="T31" fmla="*/ 8 h 200"/>
                <a:gd name="T32" fmla="*/ 25 w 126"/>
                <a:gd name="T33" fmla="*/ 19 h 20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6"/>
                <a:gd name="T52" fmla="*/ 0 h 200"/>
                <a:gd name="T53" fmla="*/ 126 w 126"/>
                <a:gd name="T54" fmla="*/ 200 h 20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6" h="200">
                  <a:moveTo>
                    <a:pt x="116" y="62"/>
                  </a:moveTo>
                  <a:lnTo>
                    <a:pt x="126" y="97"/>
                  </a:lnTo>
                  <a:lnTo>
                    <a:pt x="126" y="130"/>
                  </a:lnTo>
                  <a:lnTo>
                    <a:pt x="98" y="140"/>
                  </a:lnTo>
                  <a:lnTo>
                    <a:pt x="78" y="157"/>
                  </a:lnTo>
                  <a:lnTo>
                    <a:pt x="78" y="165"/>
                  </a:lnTo>
                  <a:lnTo>
                    <a:pt x="78" y="192"/>
                  </a:lnTo>
                  <a:lnTo>
                    <a:pt x="59" y="200"/>
                  </a:lnTo>
                  <a:lnTo>
                    <a:pt x="50" y="200"/>
                  </a:lnTo>
                  <a:lnTo>
                    <a:pt x="50" y="183"/>
                  </a:lnTo>
                  <a:lnTo>
                    <a:pt x="50" y="157"/>
                  </a:lnTo>
                  <a:lnTo>
                    <a:pt x="0" y="130"/>
                  </a:lnTo>
                  <a:lnTo>
                    <a:pt x="30" y="62"/>
                  </a:lnTo>
                  <a:lnTo>
                    <a:pt x="59" y="0"/>
                  </a:lnTo>
                  <a:lnTo>
                    <a:pt x="78" y="8"/>
                  </a:lnTo>
                  <a:lnTo>
                    <a:pt x="98" y="26"/>
                  </a:lnTo>
                  <a:lnTo>
                    <a:pt x="116" y="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17" name="Freeform 289"/>
            <p:cNvSpPr>
              <a:spLocks/>
            </p:cNvSpPr>
            <p:nvPr/>
          </p:nvSpPr>
          <p:spPr bwMode="auto">
            <a:xfrm>
              <a:off x="1776" y="3072"/>
              <a:ext cx="32" cy="38"/>
            </a:xfrm>
            <a:custGeom>
              <a:avLst/>
              <a:gdLst>
                <a:gd name="T0" fmla="*/ 15 w 68"/>
                <a:gd name="T1" fmla="*/ 8 h 70"/>
                <a:gd name="T2" fmla="*/ 15 w 68"/>
                <a:gd name="T3" fmla="*/ 16 h 70"/>
                <a:gd name="T4" fmla="*/ 11 w 68"/>
                <a:gd name="T5" fmla="*/ 21 h 70"/>
                <a:gd name="T6" fmla="*/ 4 w 68"/>
                <a:gd name="T7" fmla="*/ 18 h 70"/>
                <a:gd name="T8" fmla="*/ 0 w 68"/>
                <a:gd name="T9" fmla="*/ 13 h 70"/>
                <a:gd name="T10" fmla="*/ 0 w 68"/>
                <a:gd name="T11" fmla="*/ 8 h 70"/>
                <a:gd name="T12" fmla="*/ 0 w 68"/>
                <a:gd name="T13" fmla="*/ 5 h 70"/>
                <a:gd name="T14" fmla="*/ 7 w 68"/>
                <a:gd name="T15" fmla="*/ 0 h 70"/>
                <a:gd name="T16" fmla="*/ 13 w 68"/>
                <a:gd name="T17" fmla="*/ 2 h 70"/>
                <a:gd name="T18" fmla="*/ 15 w 68"/>
                <a:gd name="T19" fmla="*/ 8 h 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8"/>
                <a:gd name="T31" fmla="*/ 0 h 70"/>
                <a:gd name="T32" fmla="*/ 68 w 68"/>
                <a:gd name="T33" fmla="*/ 70 h 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8" h="70">
                  <a:moveTo>
                    <a:pt x="68" y="27"/>
                  </a:moveTo>
                  <a:lnTo>
                    <a:pt x="68" y="54"/>
                  </a:lnTo>
                  <a:lnTo>
                    <a:pt x="48" y="70"/>
                  </a:lnTo>
                  <a:lnTo>
                    <a:pt x="18" y="62"/>
                  </a:lnTo>
                  <a:lnTo>
                    <a:pt x="0" y="44"/>
                  </a:lnTo>
                  <a:lnTo>
                    <a:pt x="0" y="27"/>
                  </a:lnTo>
                  <a:lnTo>
                    <a:pt x="0" y="18"/>
                  </a:lnTo>
                  <a:lnTo>
                    <a:pt x="29" y="0"/>
                  </a:lnTo>
                  <a:lnTo>
                    <a:pt x="57" y="8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18" name="Freeform 290"/>
            <p:cNvSpPr>
              <a:spLocks/>
            </p:cNvSpPr>
            <p:nvPr/>
          </p:nvSpPr>
          <p:spPr bwMode="auto">
            <a:xfrm>
              <a:off x="1950" y="3077"/>
              <a:ext cx="22" cy="25"/>
            </a:xfrm>
            <a:custGeom>
              <a:avLst/>
              <a:gdLst>
                <a:gd name="T0" fmla="*/ 10 w 49"/>
                <a:gd name="T1" fmla="*/ 5 h 46"/>
                <a:gd name="T2" fmla="*/ 8 w 49"/>
                <a:gd name="T3" fmla="*/ 11 h 46"/>
                <a:gd name="T4" fmla="*/ 6 w 49"/>
                <a:gd name="T5" fmla="*/ 14 h 46"/>
                <a:gd name="T6" fmla="*/ 2 w 49"/>
                <a:gd name="T7" fmla="*/ 14 h 46"/>
                <a:gd name="T8" fmla="*/ 0 w 49"/>
                <a:gd name="T9" fmla="*/ 8 h 46"/>
                <a:gd name="T10" fmla="*/ 0 w 49"/>
                <a:gd name="T11" fmla="*/ 3 h 46"/>
                <a:gd name="T12" fmla="*/ 2 w 49"/>
                <a:gd name="T13" fmla="*/ 0 h 46"/>
                <a:gd name="T14" fmla="*/ 8 w 49"/>
                <a:gd name="T15" fmla="*/ 0 h 46"/>
                <a:gd name="T16" fmla="*/ 10 w 49"/>
                <a:gd name="T17" fmla="*/ 5 h 4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9"/>
                <a:gd name="T28" fmla="*/ 0 h 46"/>
                <a:gd name="T29" fmla="*/ 49 w 49"/>
                <a:gd name="T30" fmla="*/ 46 h 4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9" h="46">
                  <a:moveTo>
                    <a:pt x="49" y="19"/>
                  </a:moveTo>
                  <a:lnTo>
                    <a:pt x="39" y="36"/>
                  </a:lnTo>
                  <a:lnTo>
                    <a:pt x="28" y="46"/>
                  </a:lnTo>
                  <a:lnTo>
                    <a:pt x="10" y="46"/>
                  </a:lnTo>
                  <a:lnTo>
                    <a:pt x="0" y="27"/>
                  </a:lnTo>
                  <a:lnTo>
                    <a:pt x="0" y="10"/>
                  </a:lnTo>
                  <a:lnTo>
                    <a:pt x="10" y="0"/>
                  </a:lnTo>
                  <a:lnTo>
                    <a:pt x="39" y="0"/>
                  </a:lnTo>
                  <a:lnTo>
                    <a:pt x="49" y="1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19" name="Freeform 291"/>
            <p:cNvSpPr>
              <a:spLocks/>
            </p:cNvSpPr>
            <p:nvPr/>
          </p:nvSpPr>
          <p:spPr bwMode="auto">
            <a:xfrm>
              <a:off x="1763" y="3120"/>
              <a:ext cx="100" cy="262"/>
            </a:xfrm>
            <a:custGeom>
              <a:avLst/>
              <a:gdLst>
                <a:gd name="T0" fmla="*/ 15 w 213"/>
                <a:gd name="T1" fmla="*/ 24 h 470"/>
                <a:gd name="T2" fmla="*/ 19 w 213"/>
                <a:gd name="T3" fmla="*/ 21 h 470"/>
                <a:gd name="T4" fmla="*/ 22 w 213"/>
                <a:gd name="T5" fmla="*/ 8 h 470"/>
                <a:gd name="T6" fmla="*/ 28 w 213"/>
                <a:gd name="T7" fmla="*/ 8 h 470"/>
                <a:gd name="T8" fmla="*/ 22 w 213"/>
                <a:gd name="T9" fmla="*/ 30 h 470"/>
                <a:gd name="T10" fmla="*/ 22 w 213"/>
                <a:gd name="T11" fmla="*/ 46 h 470"/>
                <a:gd name="T12" fmla="*/ 28 w 213"/>
                <a:gd name="T13" fmla="*/ 49 h 470"/>
                <a:gd name="T14" fmla="*/ 30 w 213"/>
                <a:gd name="T15" fmla="*/ 35 h 470"/>
                <a:gd name="T16" fmla="*/ 36 w 213"/>
                <a:gd name="T17" fmla="*/ 18 h 470"/>
                <a:gd name="T18" fmla="*/ 41 w 213"/>
                <a:gd name="T19" fmla="*/ 30 h 470"/>
                <a:gd name="T20" fmla="*/ 22 w 213"/>
                <a:gd name="T21" fmla="*/ 67 h 470"/>
                <a:gd name="T22" fmla="*/ 23 w 213"/>
                <a:gd name="T23" fmla="*/ 84 h 470"/>
                <a:gd name="T24" fmla="*/ 30 w 213"/>
                <a:gd name="T25" fmla="*/ 67 h 470"/>
                <a:gd name="T26" fmla="*/ 41 w 213"/>
                <a:gd name="T27" fmla="*/ 46 h 470"/>
                <a:gd name="T28" fmla="*/ 45 w 213"/>
                <a:gd name="T29" fmla="*/ 49 h 470"/>
                <a:gd name="T30" fmla="*/ 23 w 213"/>
                <a:gd name="T31" fmla="*/ 100 h 470"/>
                <a:gd name="T32" fmla="*/ 22 w 213"/>
                <a:gd name="T33" fmla="*/ 124 h 470"/>
                <a:gd name="T34" fmla="*/ 32 w 213"/>
                <a:gd name="T35" fmla="*/ 94 h 470"/>
                <a:gd name="T36" fmla="*/ 47 w 213"/>
                <a:gd name="T37" fmla="*/ 70 h 470"/>
                <a:gd name="T38" fmla="*/ 41 w 213"/>
                <a:gd name="T39" fmla="*/ 89 h 470"/>
                <a:gd name="T40" fmla="*/ 36 w 213"/>
                <a:gd name="T41" fmla="*/ 103 h 470"/>
                <a:gd name="T42" fmla="*/ 41 w 213"/>
                <a:gd name="T43" fmla="*/ 119 h 470"/>
                <a:gd name="T44" fmla="*/ 45 w 213"/>
                <a:gd name="T45" fmla="*/ 124 h 470"/>
                <a:gd name="T46" fmla="*/ 36 w 213"/>
                <a:gd name="T47" fmla="*/ 135 h 470"/>
                <a:gd name="T48" fmla="*/ 32 w 213"/>
                <a:gd name="T49" fmla="*/ 146 h 470"/>
                <a:gd name="T50" fmla="*/ 19 w 213"/>
                <a:gd name="T51" fmla="*/ 140 h 470"/>
                <a:gd name="T52" fmla="*/ 13 w 213"/>
                <a:gd name="T53" fmla="*/ 127 h 470"/>
                <a:gd name="T54" fmla="*/ 11 w 213"/>
                <a:gd name="T55" fmla="*/ 103 h 470"/>
                <a:gd name="T56" fmla="*/ 19 w 213"/>
                <a:gd name="T57" fmla="*/ 49 h 470"/>
                <a:gd name="T58" fmla="*/ 13 w 213"/>
                <a:gd name="T59" fmla="*/ 24 h 470"/>
                <a:gd name="T60" fmla="*/ 0 w 213"/>
                <a:gd name="T61" fmla="*/ 2 h 470"/>
                <a:gd name="T62" fmla="*/ 7 w 213"/>
                <a:gd name="T63" fmla="*/ 2 h 470"/>
                <a:gd name="T64" fmla="*/ 13 w 213"/>
                <a:gd name="T65" fmla="*/ 10 h 47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3"/>
                <a:gd name="T100" fmla="*/ 0 h 470"/>
                <a:gd name="T101" fmla="*/ 213 w 213"/>
                <a:gd name="T102" fmla="*/ 470 h 47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3" h="470">
                  <a:moveTo>
                    <a:pt x="59" y="33"/>
                  </a:moveTo>
                  <a:lnTo>
                    <a:pt x="69" y="78"/>
                  </a:lnTo>
                  <a:lnTo>
                    <a:pt x="78" y="78"/>
                  </a:lnTo>
                  <a:lnTo>
                    <a:pt x="87" y="68"/>
                  </a:lnTo>
                  <a:lnTo>
                    <a:pt x="87" y="43"/>
                  </a:lnTo>
                  <a:lnTo>
                    <a:pt x="98" y="25"/>
                  </a:lnTo>
                  <a:lnTo>
                    <a:pt x="107" y="16"/>
                  </a:lnTo>
                  <a:lnTo>
                    <a:pt x="126" y="25"/>
                  </a:lnTo>
                  <a:lnTo>
                    <a:pt x="117" y="60"/>
                  </a:lnTo>
                  <a:lnTo>
                    <a:pt x="98" y="95"/>
                  </a:lnTo>
                  <a:lnTo>
                    <a:pt x="98" y="130"/>
                  </a:lnTo>
                  <a:lnTo>
                    <a:pt x="98" y="147"/>
                  </a:lnTo>
                  <a:lnTo>
                    <a:pt x="117" y="165"/>
                  </a:lnTo>
                  <a:lnTo>
                    <a:pt x="126" y="157"/>
                  </a:lnTo>
                  <a:lnTo>
                    <a:pt x="126" y="138"/>
                  </a:lnTo>
                  <a:lnTo>
                    <a:pt x="135" y="111"/>
                  </a:lnTo>
                  <a:lnTo>
                    <a:pt x="146" y="86"/>
                  </a:lnTo>
                  <a:lnTo>
                    <a:pt x="165" y="60"/>
                  </a:lnTo>
                  <a:lnTo>
                    <a:pt x="185" y="78"/>
                  </a:lnTo>
                  <a:lnTo>
                    <a:pt x="185" y="95"/>
                  </a:lnTo>
                  <a:lnTo>
                    <a:pt x="126" y="173"/>
                  </a:lnTo>
                  <a:lnTo>
                    <a:pt x="98" y="217"/>
                  </a:lnTo>
                  <a:lnTo>
                    <a:pt x="98" y="270"/>
                  </a:lnTo>
                  <a:lnTo>
                    <a:pt x="107" y="270"/>
                  </a:lnTo>
                  <a:lnTo>
                    <a:pt x="117" y="270"/>
                  </a:lnTo>
                  <a:lnTo>
                    <a:pt x="135" y="217"/>
                  </a:lnTo>
                  <a:lnTo>
                    <a:pt x="165" y="173"/>
                  </a:lnTo>
                  <a:lnTo>
                    <a:pt x="185" y="147"/>
                  </a:lnTo>
                  <a:lnTo>
                    <a:pt x="204" y="147"/>
                  </a:lnTo>
                  <a:lnTo>
                    <a:pt x="204" y="157"/>
                  </a:lnTo>
                  <a:lnTo>
                    <a:pt x="135" y="270"/>
                  </a:lnTo>
                  <a:lnTo>
                    <a:pt x="107" y="322"/>
                  </a:lnTo>
                  <a:lnTo>
                    <a:pt x="87" y="384"/>
                  </a:lnTo>
                  <a:lnTo>
                    <a:pt x="98" y="400"/>
                  </a:lnTo>
                  <a:lnTo>
                    <a:pt x="117" y="392"/>
                  </a:lnTo>
                  <a:lnTo>
                    <a:pt x="146" y="303"/>
                  </a:lnTo>
                  <a:lnTo>
                    <a:pt x="174" y="260"/>
                  </a:lnTo>
                  <a:lnTo>
                    <a:pt x="213" y="225"/>
                  </a:lnTo>
                  <a:lnTo>
                    <a:pt x="213" y="270"/>
                  </a:lnTo>
                  <a:lnTo>
                    <a:pt x="185" y="287"/>
                  </a:lnTo>
                  <a:lnTo>
                    <a:pt x="165" y="313"/>
                  </a:lnTo>
                  <a:lnTo>
                    <a:pt x="165" y="330"/>
                  </a:lnTo>
                  <a:lnTo>
                    <a:pt x="165" y="349"/>
                  </a:lnTo>
                  <a:lnTo>
                    <a:pt x="185" y="384"/>
                  </a:lnTo>
                  <a:lnTo>
                    <a:pt x="194" y="392"/>
                  </a:lnTo>
                  <a:lnTo>
                    <a:pt x="204" y="400"/>
                  </a:lnTo>
                  <a:lnTo>
                    <a:pt x="185" y="417"/>
                  </a:lnTo>
                  <a:lnTo>
                    <a:pt x="165" y="435"/>
                  </a:lnTo>
                  <a:lnTo>
                    <a:pt x="155" y="452"/>
                  </a:lnTo>
                  <a:lnTo>
                    <a:pt x="146" y="470"/>
                  </a:lnTo>
                  <a:lnTo>
                    <a:pt x="126" y="470"/>
                  </a:lnTo>
                  <a:lnTo>
                    <a:pt x="87" y="452"/>
                  </a:lnTo>
                  <a:lnTo>
                    <a:pt x="69" y="435"/>
                  </a:lnTo>
                  <a:lnTo>
                    <a:pt x="59" y="409"/>
                  </a:lnTo>
                  <a:lnTo>
                    <a:pt x="48" y="374"/>
                  </a:lnTo>
                  <a:lnTo>
                    <a:pt x="48" y="330"/>
                  </a:lnTo>
                  <a:lnTo>
                    <a:pt x="69" y="243"/>
                  </a:lnTo>
                  <a:lnTo>
                    <a:pt x="87" y="157"/>
                  </a:lnTo>
                  <a:lnTo>
                    <a:pt x="78" y="111"/>
                  </a:lnTo>
                  <a:lnTo>
                    <a:pt x="59" y="78"/>
                  </a:lnTo>
                  <a:lnTo>
                    <a:pt x="30" y="43"/>
                  </a:lnTo>
                  <a:lnTo>
                    <a:pt x="0" y="8"/>
                  </a:lnTo>
                  <a:lnTo>
                    <a:pt x="11" y="0"/>
                  </a:lnTo>
                  <a:lnTo>
                    <a:pt x="30" y="8"/>
                  </a:lnTo>
                  <a:lnTo>
                    <a:pt x="48" y="16"/>
                  </a:lnTo>
                  <a:lnTo>
                    <a:pt x="59" y="3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20" name="Freeform 292"/>
            <p:cNvSpPr>
              <a:spLocks/>
            </p:cNvSpPr>
            <p:nvPr/>
          </p:nvSpPr>
          <p:spPr bwMode="auto">
            <a:xfrm>
              <a:off x="1872" y="3124"/>
              <a:ext cx="96" cy="258"/>
            </a:xfrm>
            <a:custGeom>
              <a:avLst/>
              <a:gdLst>
                <a:gd name="T0" fmla="*/ 45 w 203"/>
                <a:gd name="T1" fmla="*/ 2 h 462"/>
                <a:gd name="T2" fmla="*/ 39 w 203"/>
                <a:gd name="T3" fmla="*/ 11 h 462"/>
                <a:gd name="T4" fmla="*/ 34 w 203"/>
                <a:gd name="T5" fmla="*/ 25 h 462"/>
                <a:gd name="T6" fmla="*/ 30 w 203"/>
                <a:gd name="T7" fmla="*/ 35 h 462"/>
                <a:gd name="T8" fmla="*/ 30 w 203"/>
                <a:gd name="T9" fmla="*/ 49 h 462"/>
                <a:gd name="T10" fmla="*/ 39 w 203"/>
                <a:gd name="T11" fmla="*/ 106 h 462"/>
                <a:gd name="T12" fmla="*/ 39 w 203"/>
                <a:gd name="T13" fmla="*/ 117 h 462"/>
                <a:gd name="T14" fmla="*/ 34 w 203"/>
                <a:gd name="T15" fmla="*/ 125 h 462"/>
                <a:gd name="T16" fmla="*/ 30 w 203"/>
                <a:gd name="T17" fmla="*/ 136 h 462"/>
                <a:gd name="T18" fmla="*/ 26 w 203"/>
                <a:gd name="T19" fmla="*/ 142 h 462"/>
                <a:gd name="T20" fmla="*/ 15 w 203"/>
                <a:gd name="T21" fmla="*/ 144 h 462"/>
                <a:gd name="T22" fmla="*/ 0 w 203"/>
                <a:gd name="T23" fmla="*/ 122 h 462"/>
                <a:gd name="T24" fmla="*/ 2 w 203"/>
                <a:gd name="T25" fmla="*/ 120 h 462"/>
                <a:gd name="T26" fmla="*/ 9 w 203"/>
                <a:gd name="T27" fmla="*/ 117 h 462"/>
                <a:gd name="T28" fmla="*/ 13 w 203"/>
                <a:gd name="T29" fmla="*/ 106 h 462"/>
                <a:gd name="T30" fmla="*/ 15 w 203"/>
                <a:gd name="T31" fmla="*/ 103 h 462"/>
                <a:gd name="T32" fmla="*/ 13 w 203"/>
                <a:gd name="T33" fmla="*/ 98 h 462"/>
                <a:gd name="T34" fmla="*/ 9 w 203"/>
                <a:gd name="T35" fmla="*/ 89 h 462"/>
                <a:gd name="T36" fmla="*/ 4 w 203"/>
                <a:gd name="T37" fmla="*/ 84 h 462"/>
                <a:gd name="T38" fmla="*/ 4 w 203"/>
                <a:gd name="T39" fmla="*/ 65 h 462"/>
                <a:gd name="T40" fmla="*/ 9 w 203"/>
                <a:gd name="T41" fmla="*/ 68 h 462"/>
                <a:gd name="T42" fmla="*/ 13 w 203"/>
                <a:gd name="T43" fmla="*/ 76 h 462"/>
                <a:gd name="T44" fmla="*/ 17 w 203"/>
                <a:gd name="T45" fmla="*/ 89 h 462"/>
                <a:gd name="T46" fmla="*/ 24 w 203"/>
                <a:gd name="T47" fmla="*/ 122 h 462"/>
                <a:gd name="T48" fmla="*/ 28 w 203"/>
                <a:gd name="T49" fmla="*/ 122 h 462"/>
                <a:gd name="T50" fmla="*/ 30 w 203"/>
                <a:gd name="T51" fmla="*/ 117 h 462"/>
                <a:gd name="T52" fmla="*/ 30 w 203"/>
                <a:gd name="T53" fmla="*/ 109 h 462"/>
                <a:gd name="T54" fmla="*/ 28 w 203"/>
                <a:gd name="T55" fmla="*/ 98 h 462"/>
                <a:gd name="T56" fmla="*/ 19 w 203"/>
                <a:gd name="T57" fmla="*/ 68 h 462"/>
                <a:gd name="T58" fmla="*/ 13 w 203"/>
                <a:gd name="T59" fmla="*/ 58 h 462"/>
                <a:gd name="T60" fmla="*/ 4 w 203"/>
                <a:gd name="T61" fmla="*/ 46 h 462"/>
                <a:gd name="T62" fmla="*/ 4 w 203"/>
                <a:gd name="T63" fmla="*/ 41 h 462"/>
                <a:gd name="T64" fmla="*/ 9 w 203"/>
                <a:gd name="T65" fmla="*/ 38 h 462"/>
                <a:gd name="T66" fmla="*/ 13 w 203"/>
                <a:gd name="T67" fmla="*/ 44 h 462"/>
                <a:gd name="T68" fmla="*/ 17 w 203"/>
                <a:gd name="T69" fmla="*/ 49 h 462"/>
                <a:gd name="T70" fmla="*/ 24 w 203"/>
                <a:gd name="T71" fmla="*/ 65 h 462"/>
                <a:gd name="T72" fmla="*/ 26 w 203"/>
                <a:gd name="T73" fmla="*/ 65 h 462"/>
                <a:gd name="T74" fmla="*/ 26 w 203"/>
                <a:gd name="T75" fmla="*/ 51 h 462"/>
                <a:gd name="T76" fmla="*/ 24 w 203"/>
                <a:gd name="T77" fmla="*/ 44 h 462"/>
                <a:gd name="T78" fmla="*/ 13 w 203"/>
                <a:gd name="T79" fmla="*/ 25 h 462"/>
                <a:gd name="T80" fmla="*/ 13 w 203"/>
                <a:gd name="T81" fmla="*/ 22 h 462"/>
                <a:gd name="T82" fmla="*/ 15 w 203"/>
                <a:gd name="T83" fmla="*/ 19 h 462"/>
                <a:gd name="T84" fmla="*/ 19 w 203"/>
                <a:gd name="T85" fmla="*/ 22 h 462"/>
                <a:gd name="T86" fmla="*/ 21 w 203"/>
                <a:gd name="T87" fmla="*/ 27 h 462"/>
                <a:gd name="T88" fmla="*/ 24 w 203"/>
                <a:gd name="T89" fmla="*/ 30 h 462"/>
                <a:gd name="T90" fmla="*/ 28 w 203"/>
                <a:gd name="T91" fmla="*/ 32 h 462"/>
                <a:gd name="T92" fmla="*/ 28 w 203"/>
                <a:gd name="T93" fmla="*/ 27 h 462"/>
                <a:gd name="T94" fmla="*/ 26 w 203"/>
                <a:gd name="T95" fmla="*/ 19 h 462"/>
                <a:gd name="T96" fmla="*/ 24 w 203"/>
                <a:gd name="T97" fmla="*/ 11 h 462"/>
                <a:gd name="T98" fmla="*/ 26 w 203"/>
                <a:gd name="T99" fmla="*/ 8 h 462"/>
                <a:gd name="T100" fmla="*/ 28 w 203"/>
                <a:gd name="T101" fmla="*/ 8 h 462"/>
                <a:gd name="T102" fmla="*/ 37 w 203"/>
                <a:gd name="T103" fmla="*/ 11 h 462"/>
                <a:gd name="T104" fmla="*/ 39 w 203"/>
                <a:gd name="T105" fmla="*/ 2 h 462"/>
                <a:gd name="T106" fmla="*/ 43 w 203"/>
                <a:gd name="T107" fmla="*/ 0 h 462"/>
                <a:gd name="T108" fmla="*/ 45 w 203"/>
                <a:gd name="T109" fmla="*/ 2 h 46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203"/>
                <a:gd name="T166" fmla="*/ 0 h 462"/>
                <a:gd name="T167" fmla="*/ 203 w 203"/>
                <a:gd name="T168" fmla="*/ 462 h 462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203" h="462">
                  <a:moveTo>
                    <a:pt x="203" y="8"/>
                  </a:moveTo>
                  <a:lnTo>
                    <a:pt x="174" y="35"/>
                  </a:lnTo>
                  <a:lnTo>
                    <a:pt x="153" y="78"/>
                  </a:lnTo>
                  <a:lnTo>
                    <a:pt x="135" y="113"/>
                  </a:lnTo>
                  <a:lnTo>
                    <a:pt x="135" y="157"/>
                  </a:lnTo>
                  <a:lnTo>
                    <a:pt x="174" y="341"/>
                  </a:lnTo>
                  <a:lnTo>
                    <a:pt x="174" y="376"/>
                  </a:lnTo>
                  <a:lnTo>
                    <a:pt x="153" y="401"/>
                  </a:lnTo>
                  <a:lnTo>
                    <a:pt x="135" y="436"/>
                  </a:lnTo>
                  <a:lnTo>
                    <a:pt x="115" y="454"/>
                  </a:lnTo>
                  <a:lnTo>
                    <a:pt x="67" y="462"/>
                  </a:lnTo>
                  <a:lnTo>
                    <a:pt x="0" y="392"/>
                  </a:lnTo>
                  <a:lnTo>
                    <a:pt x="9" y="384"/>
                  </a:lnTo>
                  <a:lnTo>
                    <a:pt x="39" y="376"/>
                  </a:lnTo>
                  <a:lnTo>
                    <a:pt x="57" y="341"/>
                  </a:lnTo>
                  <a:lnTo>
                    <a:pt x="67" y="331"/>
                  </a:lnTo>
                  <a:lnTo>
                    <a:pt x="57" y="314"/>
                  </a:lnTo>
                  <a:lnTo>
                    <a:pt x="39" y="287"/>
                  </a:lnTo>
                  <a:lnTo>
                    <a:pt x="19" y="270"/>
                  </a:lnTo>
                  <a:lnTo>
                    <a:pt x="19" y="209"/>
                  </a:lnTo>
                  <a:lnTo>
                    <a:pt x="39" y="217"/>
                  </a:lnTo>
                  <a:lnTo>
                    <a:pt x="57" y="244"/>
                  </a:lnTo>
                  <a:lnTo>
                    <a:pt x="78" y="287"/>
                  </a:lnTo>
                  <a:lnTo>
                    <a:pt x="105" y="392"/>
                  </a:lnTo>
                  <a:lnTo>
                    <a:pt x="126" y="392"/>
                  </a:lnTo>
                  <a:lnTo>
                    <a:pt x="135" y="376"/>
                  </a:lnTo>
                  <a:lnTo>
                    <a:pt x="135" y="349"/>
                  </a:lnTo>
                  <a:lnTo>
                    <a:pt x="126" y="314"/>
                  </a:lnTo>
                  <a:lnTo>
                    <a:pt x="87" y="217"/>
                  </a:lnTo>
                  <a:lnTo>
                    <a:pt x="57" y="184"/>
                  </a:lnTo>
                  <a:lnTo>
                    <a:pt x="19" y="149"/>
                  </a:lnTo>
                  <a:lnTo>
                    <a:pt x="19" y="130"/>
                  </a:lnTo>
                  <a:lnTo>
                    <a:pt x="39" y="122"/>
                  </a:lnTo>
                  <a:lnTo>
                    <a:pt x="57" y="139"/>
                  </a:lnTo>
                  <a:lnTo>
                    <a:pt x="78" y="157"/>
                  </a:lnTo>
                  <a:lnTo>
                    <a:pt x="105" y="209"/>
                  </a:lnTo>
                  <a:lnTo>
                    <a:pt x="115" y="209"/>
                  </a:lnTo>
                  <a:lnTo>
                    <a:pt x="115" y="165"/>
                  </a:lnTo>
                  <a:lnTo>
                    <a:pt x="105" y="139"/>
                  </a:lnTo>
                  <a:lnTo>
                    <a:pt x="57" y="78"/>
                  </a:lnTo>
                  <a:lnTo>
                    <a:pt x="57" y="70"/>
                  </a:lnTo>
                  <a:lnTo>
                    <a:pt x="67" y="60"/>
                  </a:lnTo>
                  <a:lnTo>
                    <a:pt x="87" y="70"/>
                  </a:lnTo>
                  <a:lnTo>
                    <a:pt x="96" y="87"/>
                  </a:lnTo>
                  <a:lnTo>
                    <a:pt x="105" y="95"/>
                  </a:lnTo>
                  <a:lnTo>
                    <a:pt x="126" y="103"/>
                  </a:lnTo>
                  <a:lnTo>
                    <a:pt x="126" y="87"/>
                  </a:lnTo>
                  <a:lnTo>
                    <a:pt x="115" y="60"/>
                  </a:lnTo>
                  <a:lnTo>
                    <a:pt x="105" y="35"/>
                  </a:lnTo>
                  <a:lnTo>
                    <a:pt x="115" y="25"/>
                  </a:lnTo>
                  <a:lnTo>
                    <a:pt x="126" y="25"/>
                  </a:lnTo>
                  <a:lnTo>
                    <a:pt x="164" y="35"/>
                  </a:lnTo>
                  <a:lnTo>
                    <a:pt x="174" y="8"/>
                  </a:lnTo>
                  <a:lnTo>
                    <a:pt x="192" y="0"/>
                  </a:lnTo>
                  <a:lnTo>
                    <a:pt x="203" y="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21" name="Freeform 293"/>
            <p:cNvSpPr>
              <a:spLocks/>
            </p:cNvSpPr>
            <p:nvPr/>
          </p:nvSpPr>
          <p:spPr bwMode="auto">
            <a:xfrm>
              <a:off x="1840" y="3367"/>
              <a:ext cx="50" cy="49"/>
            </a:xfrm>
            <a:custGeom>
              <a:avLst/>
              <a:gdLst>
                <a:gd name="T0" fmla="*/ 23 w 107"/>
                <a:gd name="T1" fmla="*/ 28 h 87"/>
                <a:gd name="T2" fmla="*/ 0 w 107"/>
                <a:gd name="T3" fmla="*/ 28 h 87"/>
                <a:gd name="T4" fmla="*/ 2 w 107"/>
                <a:gd name="T5" fmla="*/ 22 h 87"/>
                <a:gd name="T6" fmla="*/ 4 w 107"/>
                <a:gd name="T7" fmla="*/ 14 h 87"/>
                <a:gd name="T8" fmla="*/ 10 w 107"/>
                <a:gd name="T9" fmla="*/ 0 h 87"/>
                <a:gd name="T10" fmla="*/ 13 w 107"/>
                <a:gd name="T11" fmla="*/ 0 h 87"/>
                <a:gd name="T12" fmla="*/ 15 w 107"/>
                <a:gd name="T13" fmla="*/ 3 h 87"/>
                <a:gd name="T14" fmla="*/ 23 w 107"/>
                <a:gd name="T15" fmla="*/ 14 h 87"/>
                <a:gd name="T16" fmla="*/ 23 w 107"/>
                <a:gd name="T17" fmla="*/ 22 h 87"/>
                <a:gd name="T18" fmla="*/ 23 w 107"/>
                <a:gd name="T19" fmla="*/ 28 h 8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7"/>
                <a:gd name="T31" fmla="*/ 0 h 87"/>
                <a:gd name="T32" fmla="*/ 107 w 107"/>
                <a:gd name="T33" fmla="*/ 87 h 8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7" h="87">
                  <a:moveTo>
                    <a:pt x="107" y="87"/>
                  </a:moveTo>
                  <a:lnTo>
                    <a:pt x="0" y="87"/>
                  </a:lnTo>
                  <a:lnTo>
                    <a:pt x="9" y="70"/>
                  </a:lnTo>
                  <a:lnTo>
                    <a:pt x="20" y="43"/>
                  </a:lnTo>
                  <a:lnTo>
                    <a:pt x="48" y="0"/>
                  </a:lnTo>
                  <a:lnTo>
                    <a:pt x="59" y="0"/>
                  </a:lnTo>
                  <a:lnTo>
                    <a:pt x="68" y="8"/>
                  </a:lnTo>
                  <a:lnTo>
                    <a:pt x="107" y="43"/>
                  </a:lnTo>
                  <a:lnTo>
                    <a:pt x="107" y="70"/>
                  </a:lnTo>
                  <a:lnTo>
                    <a:pt x="107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22" name="Freeform 294"/>
            <p:cNvSpPr>
              <a:spLocks/>
            </p:cNvSpPr>
            <p:nvPr/>
          </p:nvSpPr>
          <p:spPr bwMode="auto">
            <a:xfrm>
              <a:off x="1827" y="3439"/>
              <a:ext cx="85" cy="11"/>
            </a:xfrm>
            <a:custGeom>
              <a:avLst/>
              <a:gdLst>
                <a:gd name="T0" fmla="*/ 39 w 185"/>
                <a:gd name="T1" fmla="*/ 4 h 18"/>
                <a:gd name="T2" fmla="*/ 19 w 185"/>
                <a:gd name="T3" fmla="*/ 7 h 18"/>
                <a:gd name="T4" fmla="*/ 11 w 185"/>
                <a:gd name="T5" fmla="*/ 7 h 18"/>
                <a:gd name="T6" fmla="*/ 0 w 185"/>
                <a:gd name="T7" fmla="*/ 4 h 18"/>
                <a:gd name="T8" fmla="*/ 0 w 185"/>
                <a:gd name="T9" fmla="*/ 0 h 18"/>
                <a:gd name="T10" fmla="*/ 21 w 185"/>
                <a:gd name="T11" fmla="*/ 0 h 18"/>
                <a:gd name="T12" fmla="*/ 29 w 185"/>
                <a:gd name="T13" fmla="*/ 0 h 18"/>
                <a:gd name="T14" fmla="*/ 39 w 185"/>
                <a:gd name="T15" fmla="*/ 4 h 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85"/>
                <a:gd name="T25" fmla="*/ 0 h 18"/>
                <a:gd name="T26" fmla="*/ 185 w 185"/>
                <a:gd name="T27" fmla="*/ 18 h 1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85" h="18">
                  <a:moveTo>
                    <a:pt x="185" y="10"/>
                  </a:moveTo>
                  <a:lnTo>
                    <a:pt x="89" y="18"/>
                  </a:lnTo>
                  <a:lnTo>
                    <a:pt x="50" y="18"/>
                  </a:lnTo>
                  <a:lnTo>
                    <a:pt x="0" y="10"/>
                  </a:lnTo>
                  <a:lnTo>
                    <a:pt x="0" y="0"/>
                  </a:lnTo>
                  <a:lnTo>
                    <a:pt x="98" y="0"/>
                  </a:lnTo>
                  <a:lnTo>
                    <a:pt x="137" y="0"/>
                  </a:lnTo>
                  <a:lnTo>
                    <a:pt x="185" y="1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23" name="Freeform 295"/>
            <p:cNvSpPr>
              <a:spLocks/>
            </p:cNvSpPr>
            <p:nvPr/>
          </p:nvSpPr>
          <p:spPr bwMode="auto">
            <a:xfrm>
              <a:off x="1804" y="3470"/>
              <a:ext cx="140" cy="33"/>
            </a:xfrm>
            <a:custGeom>
              <a:avLst/>
              <a:gdLst>
                <a:gd name="T0" fmla="*/ 66 w 299"/>
                <a:gd name="T1" fmla="*/ 8 h 60"/>
                <a:gd name="T2" fmla="*/ 64 w 299"/>
                <a:gd name="T3" fmla="*/ 13 h 60"/>
                <a:gd name="T4" fmla="*/ 59 w 299"/>
                <a:gd name="T5" fmla="*/ 18 h 60"/>
                <a:gd name="T6" fmla="*/ 4 w 299"/>
                <a:gd name="T7" fmla="*/ 18 h 60"/>
                <a:gd name="T8" fmla="*/ 0 w 299"/>
                <a:gd name="T9" fmla="*/ 13 h 60"/>
                <a:gd name="T10" fmla="*/ 0 w 299"/>
                <a:gd name="T11" fmla="*/ 5 h 60"/>
                <a:gd name="T12" fmla="*/ 4 w 299"/>
                <a:gd name="T13" fmla="*/ 0 h 60"/>
                <a:gd name="T14" fmla="*/ 57 w 299"/>
                <a:gd name="T15" fmla="*/ 0 h 60"/>
                <a:gd name="T16" fmla="*/ 62 w 299"/>
                <a:gd name="T17" fmla="*/ 0 h 60"/>
                <a:gd name="T18" fmla="*/ 66 w 299"/>
                <a:gd name="T19" fmla="*/ 8 h 6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99"/>
                <a:gd name="T31" fmla="*/ 0 h 60"/>
                <a:gd name="T32" fmla="*/ 299 w 299"/>
                <a:gd name="T33" fmla="*/ 60 h 6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99" h="60">
                  <a:moveTo>
                    <a:pt x="299" y="27"/>
                  </a:moveTo>
                  <a:lnTo>
                    <a:pt x="290" y="44"/>
                  </a:lnTo>
                  <a:lnTo>
                    <a:pt x="272" y="60"/>
                  </a:lnTo>
                  <a:lnTo>
                    <a:pt x="20" y="60"/>
                  </a:lnTo>
                  <a:lnTo>
                    <a:pt x="0" y="44"/>
                  </a:lnTo>
                  <a:lnTo>
                    <a:pt x="0" y="17"/>
                  </a:lnTo>
                  <a:lnTo>
                    <a:pt x="20" y="0"/>
                  </a:lnTo>
                  <a:lnTo>
                    <a:pt x="261" y="0"/>
                  </a:lnTo>
                  <a:lnTo>
                    <a:pt x="281" y="0"/>
                  </a:lnTo>
                  <a:lnTo>
                    <a:pt x="299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24" name="Freeform 296"/>
            <p:cNvSpPr>
              <a:spLocks/>
            </p:cNvSpPr>
            <p:nvPr/>
          </p:nvSpPr>
          <p:spPr bwMode="auto">
            <a:xfrm>
              <a:off x="1831" y="3529"/>
              <a:ext cx="87" cy="9"/>
            </a:xfrm>
            <a:custGeom>
              <a:avLst/>
              <a:gdLst>
                <a:gd name="T0" fmla="*/ 41 w 183"/>
                <a:gd name="T1" fmla="*/ 5 h 16"/>
                <a:gd name="T2" fmla="*/ 19 w 183"/>
                <a:gd name="T3" fmla="*/ 5 h 16"/>
                <a:gd name="T4" fmla="*/ 0 w 183"/>
                <a:gd name="T5" fmla="*/ 5 h 16"/>
                <a:gd name="T6" fmla="*/ 0 w 183"/>
                <a:gd name="T7" fmla="*/ 3 h 16"/>
                <a:gd name="T8" fmla="*/ 19 w 183"/>
                <a:gd name="T9" fmla="*/ 0 h 16"/>
                <a:gd name="T10" fmla="*/ 41 w 183"/>
                <a:gd name="T11" fmla="*/ 3 h 16"/>
                <a:gd name="T12" fmla="*/ 41 w 183"/>
                <a:gd name="T13" fmla="*/ 5 h 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83"/>
                <a:gd name="T22" fmla="*/ 0 h 16"/>
                <a:gd name="T23" fmla="*/ 183 w 183"/>
                <a:gd name="T24" fmla="*/ 16 h 1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83" h="16">
                  <a:moveTo>
                    <a:pt x="183" y="16"/>
                  </a:moveTo>
                  <a:lnTo>
                    <a:pt x="87" y="16"/>
                  </a:lnTo>
                  <a:lnTo>
                    <a:pt x="0" y="16"/>
                  </a:lnTo>
                  <a:lnTo>
                    <a:pt x="0" y="8"/>
                  </a:lnTo>
                  <a:lnTo>
                    <a:pt x="87" y="0"/>
                  </a:lnTo>
                  <a:lnTo>
                    <a:pt x="183" y="8"/>
                  </a:lnTo>
                  <a:lnTo>
                    <a:pt x="183" y="1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25" name="Freeform 297"/>
            <p:cNvSpPr>
              <a:spLocks/>
            </p:cNvSpPr>
            <p:nvPr/>
          </p:nvSpPr>
          <p:spPr bwMode="auto">
            <a:xfrm rot="-5400000">
              <a:off x="8377" y="1327"/>
              <a:ext cx="2521" cy="2159"/>
            </a:xfrm>
            <a:custGeom>
              <a:avLst/>
              <a:gdLst>
                <a:gd name="T0" fmla="*/ 260 w 4809"/>
                <a:gd name="T1" fmla="*/ 1058 h 4316"/>
                <a:gd name="T2" fmla="*/ 225 w 4809"/>
                <a:gd name="T3" fmla="*/ 1076 h 4316"/>
                <a:gd name="T4" fmla="*/ 176 w 4809"/>
                <a:gd name="T5" fmla="*/ 1051 h 4316"/>
                <a:gd name="T6" fmla="*/ 88 w 4809"/>
                <a:gd name="T7" fmla="*/ 1051 h 4316"/>
                <a:gd name="T8" fmla="*/ 53 w 4809"/>
                <a:gd name="T9" fmla="*/ 1047 h 4316"/>
                <a:gd name="T10" fmla="*/ 22 w 4809"/>
                <a:gd name="T11" fmla="*/ 1055 h 4316"/>
                <a:gd name="T12" fmla="*/ 0 w 4809"/>
                <a:gd name="T13" fmla="*/ 982 h 4316"/>
                <a:gd name="T14" fmla="*/ 26 w 4809"/>
                <a:gd name="T15" fmla="*/ 971 h 4316"/>
                <a:gd name="T16" fmla="*/ 62 w 4809"/>
                <a:gd name="T17" fmla="*/ 986 h 4316"/>
                <a:gd name="T18" fmla="*/ 88 w 4809"/>
                <a:gd name="T19" fmla="*/ 971 h 4316"/>
                <a:gd name="T20" fmla="*/ 172 w 4809"/>
                <a:gd name="T21" fmla="*/ 971 h 4316"/>
                <a:gd name="T22" fmla="*/ 225 w 4809"/>
                <a:gd name="T23" fmla="*/ 956 h 4316"/>
                <a:gd name="T24" fmla="*/ 462 w 4809"/>
                <a:gd name="T25" fmla="*/ 971 h 4316"/>
                <a:gd name="T26" fmla="*/ 423 w 4809"/>
                <a:gd name="T27" fmla="*/ 956 h 4316"/>
                <a:gd name="T28" fmla="*/ 401 w 4809"/>
                <a:gd name="T29" fmla="*/ 949 h 4316"/>
                <a:gd name="T30" fmla="*/ 431 w 4809"/>
                <a:gd name="T31" fmla="*/ 939 h 4316"/>
                <a:gd name="T32" fmla="*/ 520 w 4809"/>
                <a:gd name="T33" fmla="*/ 928 h 4316"/>
                <a:gd name="T34" fmla="*/ 559 w 4809"/>
                <a:gd name="T35" fmla="*/ 939 h 4316"/>
                <a:gd name="T36" fmla="*/ 691 w 4809"/>
                <a:gd name="T37" fmla="*/ 913 h 4316"/>
                <a:gd name="T38" fmla="*/ 806 w 4809"/>
                <a:gd name="T39" fmla="*/ 866 h 4316"/>
                <a:gd name="T40" fmla="*/ 828 w 4809"/>
                <a:gd name="T41" fmla="*/ 794 h 4316"/>
                <a:gd name="T42" fmla="*/ 815 w 4809"/>
                <a:gd name="T43" fmla="*/ 833 h 4316"/>
                <a:gd name="T44" fmla="*/ 771 w 4809"/>
                <a:gd name="T45" fmla="*/ 812 h 4316"/>
                <a:gd name="T46" fmla="*/ 740 w 4809"/>
                <a:gd name="T47" fmla="*/ 787 h 4316"/>
                <a:gd name="T48" fmla="*/ 766 w 4809"/>
                <a:gd name="T49" fmla="*/ 768 h 4316"/>
                <a:gd name="T50" fmla="*/ 780 w 4809"/>
                <a:gd name="T51" fmla="*/ 707 h 4316"/>
                <a:gd name="T52" fmla="*/ 793 w 4809"/>
                <a:gd name="T53" fmla="*/ 681 h 4316"/>
                <a:gd name="T54" fmla="*/ 806 w 4809"/>
                <a:gd name="T55" fmla="*/ 638 h 4316"/>
                <a:gd name="T56" fmla="*/ 868 w 4809"/>
                <a:gd name="T57" fmla="*/ 627 h 4316"/>
                <a:gd name="T58" fmla="*/ 951 w 4809"/>
                <a:gd name="T59" fmla="*/ 627 h 4316"/>
                <a:gd name="T60" fmla="*/ 982 w 4809"/>
                <a:gd name="T61" fmla="*/ 602 h 4316"/>
                <a:gd name="T62" fmla="*/ 996 w 4809"/>
                <a:gd name="T63" fmla="*/ 631 h 4316"/>
                <a:gd name="T64" fmla="*/ 1013 w 4809"/>
                <a:gd name="T65" fmla="*/ 667 h 4316"/>
                <a:gd name="T66" fmla="*/ 973 w 4809"/>
                <a:gd name="T67" fmla="*/ 667 h 4316"/>
                <a:gd name="T68" fmla="*/ 1048 w 4809"/>
                <a:gd name="T69" fmla="*/ 660 h 4316"/>
                <a:gd name="T70" fmla="*/ 1110 w 4809"/>
                <a:gd name="T71" fmla="*/ 565 h 4316"/>
                <a:gd name="T72" fmla="*/ 1132 w 4809"/>
                <a:gd name="T73" fmla="*/ 457 h 4316"/>
                <a:gd name="T74" fmla="*/ 1119 w 4809"/>
                <a:gd name="T75" fmla="*/ 413 h 4316"/>
                <a:gd name="T76" fmla="*/ 1119 w 4809"/>
                <a:gd name="T77" fmla="*/ 391 h 4316"/>
                <a:gd name="T78" fmla="*/ 1141 w 4809"/>
                <a:gd name="T79" fmla="*/ 333 h 4316"/>
                <a:gd name="T80" fmla="*/ 1167 w 4809"/>
                <a:gd name="T81" fmla="*/ 362 h 4316"/>
                <a:gd name="T82" fmla="*/ 1189 w 4809"/>
                <a:gd name="T83" fmla="*/ 228 h 4316"/>
                <a:gd name="T84" fmla="*/ 1176 w 4809"/>
                <a:gd name="T85" fmla="*/ 192 h 4316"/>
                <a:gd name="T86" fmla="*/ 1189 w 4809"/>
                <a:gd name="T87" fmla="*/ 123 h 4316"/>
                <a:gd name="T88" fmla="*/ 1207 w 4809"/>
                <a:gd name="T89" fmla="*/ 69 h 4316"/>
                <a:gd name="T90" fmla="*/ 1194 w 4809"/>
                <a:gd name="T91" fmla="*/ 37 h 4316"/>
                <a:gd name="T92" fmla="*/ 1207 w 4809"/>
                <a:gd name="T93" fmla="*/ 11 h 4316"/>
                <a:gd name="T94" fmla="*/ 1295 w 4809"/>
                <a:gd name="T95" fmla="*/ 26 h 4316"/>
                <a:gd name="T96" fmla="*/ 1286 w 4809"/>
                <a:gd name="T97" fmla="*/ 51 h 4316"/>
                <a:gd name="T98" fmla="*/ 1300 w 4809"/>
                <a:gd name="T99" fmla="*/ 83 h 4316"/>
                <a:gd name="T100" fmla="*/ 1300 w 4809"/>
                <a:gd name="T101" fmla="*/ 174 h 4316"/>
                <a:gd name="T102" fmla="*/ 1313 w 4809"/>
                <a:gd name="T103" fmla="*/ 203 h 4316"/>
                <a:gd name="T104" fmla="*/ 1295 w 4809"/>
                <a:gd name="T105" fmla="*/ 902 h 4316"/>
                <a:gd name="T106" fmla="*/ 1317 w 4809"/>
                <a:gd name="T107" fmla="*/ 986 h 4316"/>
                <a:gd name="T108" fmla="*/ 1317 w 4809"/>
                <a:gd name="T109" fmla="*/ 1051 h 4316"/>
                <a:gd name="T110" fmla="*/ 1220 w 4809"/>
                <a:gd name="T111" fmla="*/ 1069 h 4316"/>
                <a:gd name="T112" fmla="*/ 1150 w 4809"/>
                <a:gd name="T113" fmla="*/ 1076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809"/>
                <a:gd name="T172" fmla="*/ 0 h 4316"/>
                <a:gd name="T173" fmla="*/ 4809 w 4809"/>
                <a:gd name="T174" fmla="*/ 4316 h 431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26" name="Freeform 298"/>
            <p:cNvSpPr>
              <a:spLocks/>
            </p:cNvSpPr>
            <p:nvPr/>
          </p:nvSpPr>
          <p:spPr bwMode="auto">
            <a:xfrm rot="-5400000">
              <a:off x="10604" y="1425"/>
              <a:ext cx="160" cy="35"/>
            </a:xfrm>
            <a:custGeom>
              <a:avLst/>
              <a:gdLst>
                <a:gd name="T0" fmla="*/ 0 w 305"/>
                <a:gd name="T1" fmla="*/ 3 h 71"/>
                <a:gd name="T2" fmla="*/ 4 w 305"/>
                <a:gd name="T3" fmla="*/ 0 h 71"/>
                <a:gd name="T4" fmla="*/ 13 w 305"/>
                <a:gd name="T5" fmla="*/ 3 h 71"/>
                <a:gd name="T6" fmla="*/ 30 w 305"/>
                <a:gd name="T7" fmla="*/ 7 h 71"/>
                <a:gd name="T8" fmla="*/ 44 w 305"/>
                <a:gd name="T9" fmla="*/ 10 h 71"/>
                <a:gd name="T10" fmla="*/ 62 w 305"/>
                <a:gd name="T11" fmla="*/ 10 h 71"/>
                <a:gd name="T12" fmla="*/ 79 w 305"/>
                <a:gd name="T13" fmla="*/ 7 h 71"/>
                <a:gd name="T14" fmla="*/ 84 w 305"/>
                <a:gd name="T15" fmla="*/ 10 h 71"/>
                <a:gd name="T16" fmla="*/ 75 w 305"/>
                <a:gd name="T17" fmla="*/ 14 h 71"/>
                <a:gd name="T18" fmla="*/ 62 w 305"/>
                <a:gd name="T19" fmla="*/ 17 h 71"/>
                <a:gd name="T20" fmla="*/ 48 w 305"/>
                <a:gd name="T21" fmla="*/ 17 h 71"/>
                <a:gd name="T22" fmla="*/ 35 w 305"/>
                <a:gd name="T23" fmla="*/ 14 h 71"/>
                <a:gd name="T24" fmla="*/ 17 w 305"/>
                <a:gd name="T25" fmla="*/ 10 h 71"/>
                <a:gd name="T26" fmla="*/ 0 w 305"/>
                <a:gd name="T27" fmla="*/ 3 h 7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05"/>
                <a:gd name="T43" fmla="*/ 0 h 71"/>
                <a:gd name="T44" fmla="*/ 305 w 305"/>
                <a:gd name="T45" fmla="*/ 71 h 7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05" h="71">
                  <a:moveTo>
                    <a:pt x="0" y="13"/>
                  </a:moveTo>
                  <a:lnTo>
                    <a:pt x="15" y="0"/>
                  </a:lnTo>
                  <a:lnTo>
                    <a:pt x="48" y="13"/>
                  </a:lnTo>
                  <a:lnTo>
                    <a:pt x="111" y="28"/>
                  </a:lnTo>
                  <a:lnTo>
                    <a:pt x="159" y="43"/>
                  </a:lnTo>
                  <a:lnTo>
                    <a:pt x="224" y="43"/>
                  </a:lnTo>
                  <a:lnTo>
                    <a:pt x="288" y="28"/>
                  </a:lnTo>
                  <a:lnTo>
                    <a:pt x="305" y="43"/>
                  </a:lnTo>
                  <a:lnTo>
                    <a:pt x="272" y="56"/>
                  </a:lnTo>
                  <a:lnTo>
                    <a:pt x="224" y="71"/>
                  </a:lnTo>
                  <a:lnTo>
                    <a:pt x="176" y="71"/>
                  </a:lnTo>
                  <a:lnTo>
                    <a:pt x="128" y="56"/>
                  </a:lnTo>
                  <a:lnTo>
                    <a:pt x="63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27" name="Freeform 299"/>
            <p:cNvSpPr>
              <a:spLocks/>
            </p:cNvSpPr>
            <p:nvPr/>
          </p:nvSpPr>
          <p:spPr bwMode="auto">
            <a:xfrm rot="-5400000">
              <a:off x="10449" y="1192"/>
              <a:ext cx="260" cy="218"/>
            </a:xfrm>
            <a:custGeom>
              <a:avLst/>
              <a:gdLst>
                <a:gd name="T0" fmla="*/ 8 w 497"/>
                <a:gd name="T1" fmla="*/ 73 h 436"/>
                <a:gd name="T2" fmla="*/ 4 w 497"/>
                <a:gd name="T3" fmla="*/ 62 h 436"/>
                <a:gd name="T4" fmla="*/ 4 w 497"/>
                <a:gd name="T5" fmla="*/ 55 h 436"/>
                <a:gd name="T6" fmla="*/ 0 w 497"/>
                <a:gd name="T7" fmla="*/ 33 h 436"/>
                <a:gd name="T8" fmla="*/ 0 w 497"/>
                <a:gd name="T9" fmla="*/ 29 h 436"/>
                <a:gd name="T10" fmla="*/ 4 w 497"/>
                <a:gd name="T11" fmla="*/ 33 h 436"/>
                <a:gd name="T12" fmla="*/ 8 w 497"/>
                <a:gd name="T13" fmla="*/ 51 h 436"/>
                <a:gd name="T14" fmla="*/ 17 w 497"/>
                <a:gd name="T15" fmla="*/ 66 h 436"/>
                <a:gd name="T16" fmla="*/ 26 w 497"/>
                <a:gd name="T17" fmla="*/ 80 h 436"/>
                <a:gd name="T18" fmla="*/ 35 w 497"/>
                <a:gd name="T19" fmla="*/ 84 h 436"/>
                <a:gd name="T20" fmla="*/ 44 w 497"/>
                <a:gd name="T21" fmla="*/ 91 h 436"/>
                <a:gd name="T22" fmla="*/ 57 w 497"/>
                <a:gd name="T23" fmla="*/ 99 h 436"/>
                <a:gd name="T24" fmla="*/ 75 w 497"/>
                <a:gd name="T25" fmla="*/ 102 h 436"/>
                <a:gd name="T26" fmla="*/ 109 w 497"/>
                <a:gd name="T27" fmla="*/ 106 h 436"/>
                <a:gd name="T28" fmla="*/ 123 w 497"/>
                <a:gd name="T29" fmla="*/ 102 h 436"/>
                <a:gd name="T30" fmla="*/ 127 w 497"/>
                <a:gd name="T31" fmla="*/ 102 h 436"/>
                <a:gd name="T32" fmla="*/ 131 w 497"/>
                <a:gd name="T33" fmla="*/ 99 h 436"/>
                <a:gd name="T34" fmla="*/ 131 w 497"/>
                <a:gd name="T35" fmla="*/ 84 h 436"/>
                <a:gd name="T36" fmla="*/ 127 w 497"/>
                <a:gd name="T37" fmla="*/ 73 h 436"/>
                <a:gd name="T38" fmla="*/ 127 w 497"/>
                <a:gd name="T39" fmla="*/ 62 h 436"/>
                <a:gd name="T40" fmla="*/ 123 w 497"/>
                <a:gd name="T41" fmla="*/ 48 h 436"/>
                <a:gd name="T42" fmla="*/ 114 w 497"/>
                <a:gd name="T43" fmla="*/ 37 h 436"/>
                <a:gd name="T44" fmla="*/ 105 w 497"/>
                <a:gd name="T45" fmla="*/ 29 h 436"/>
                <a:gd name="T46" fmla="*/ 92 w 497"/>
                <a:gd name="T47" fmla="*/ 19 h 436"/>
                <a:gd name="T48" fmla="*/ 79 w 497"/>
                <a:gd name="T49" fmla="*/ 11 h 436"/>
                <a:gd name="T50" fmla="*/ 70 w 497"/>
                <a:gd name="T51" fmla="*/ 7 h 436"/>
                <a:gd name="T52" fmla="*/ 62 w 497"/>
                <a:gd name="T53" fmla="*/ 4 h 436"/>
                <a:gd name="T54" fmla="*/ 49 w 497"/>
                <a:gd name="T55" fmla="*/ 4 h 436"/>
                <a:gd name="T56" fmla="*/ 39 w 497"/>
                <a:gd name="T57" fmla="*/ 0 h 436"/>
                <a:gd name="T58" fmla="*/ 44 w 497"/>
                <a:gd name="T59" fmla="*/ 0 h 436"/>
                <a:gd name="T60" fmla="*/ 62 w 497"/>
                <a:gd name="T61" fmla="*/ 0 h 436"/>
                <a:gd name="T62" fmla="*/ 79 w 497"/>
                <a:gd name="T63" fmla="*/ 4 h 436"/>
                <a:gd name="T64" fmla="*/ 92 w 497"/>
                <a:gd name="T65" fmla="*/ 11 h 436"/>
                <a:gd name="T66" fmla="*/ 109 w 497"/>
                <a:gd name="T67" fmla="*/ 19 h 436"/>
                <a:gd name="T68" fmla="*/ 118 w 497"/>
                <a:gd name="T69" fmla="*/ 29 h 436"/>
                <a:gd name="T70" fmla="*/ 127 w 497"/>
                <a:gd name="T71" fmla="*/ 41 h 436"/>
                <a:gd name="T72" fmla="*/ 131 w 497"/>
                <a:gd name="T73" fmla="*/ 51 h 436"/>
                <a:gd name="T74" fmla="*/ 136 w 497"/>
                <a:gd name="T75" fmla="*/ 62 h 436"/>
                <a:gd name="T76" fmla="*/ 136 w 497"/>
                <a:gd name="T77" fmla="*/ 84 h 436"/>
                <a:gd name="T78" fmla="*/ 131 w 497"/>
                <a:gd name="T79" fmla="*/ 109 h 436"/>
                <a:gd name="T80" fmla="*/ 114 w 497"/>
                <a:gd name="T81" fmla="*/ 109 h 436"/>
                <a:gd name="T82" fmla="*/ 101 w 497"/>
                <a:gd name="T83" fmla="*/ 109 h 436"/>
                <a:gd name="T84" fmla="*/ 79 w 497"/>
                <a:gd name="T85" fmla="*/ 109 h 436"/>
                <a:gd name="T86" fmla="*/ 66 w 497"/>
                <a:gd name="T87" fmla="*/ 106 h 436"/>
                <a:gd name="T88" fmla="*/ 49 w 497"/>
                <a:gd name="T89" fmla="*/ 102 h 436"/>
                <a:gd name="T90" fmla="*/ 35 w 497"/>
                <a:gd name="T91" fmla="*/ 95 h 436"/>
                <a:gd name="T92" fmla="*/ 21 w 497"/>
                <a:gd name="T93" fmla="*/ 84 h 436"/>
                <a:gd name="T94" fmla="*/ 8 w 497"/>
                <a:gd name="T95" fmla="*/ 73 h 4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97"/>
                <a:gd name="T145" fmla="*/ 0 h 436"/>
                <a:gd name="T146" fmla="*/ 497 w 497"/>
                <a:gd name="T147" fmla="*/ 436 h 4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97" h="436">
                  <a:moveTo>
                    <a:pt x="31" y="291"/>
                  </a:moveTo>
                  <a:lnTo>
                    <a:pt x="16" y="247"/>
                  </a:lnTo>
                  <a:lnTo>
                    <a:pt x="16" y="219"/>
                  </a:lnTo>
                  <a:lnTo>
                    <a:pt x="0" y="132"/>
                  </a:lnTo>
                  <a:lnTo>
                    <a:pt x="0" y="117"/>
                  </a:lnTo>
                  <a:lnTo>
                    <a:pt x="16" y="132"/>
                  </a:lnTo>
                  <a:lnTo>
                    <a:pt x="31" y="204"/>
                  </a:lnTo>
                  <a:lnTo>
                    <a:pt x="64" y="262"/>
                  </a:lnTo>
                  <a:lnTo>
                    <a:pt x="96" y="319"/>
                  </a:lnTo>
                  <a:lnTo>
                    <a:pt x="129" y="334"/>
                  </a:lnTo>
                  <a:lnTo>
                    <a:pt x="160" y="363"/>
                  </a:lnTo>
                  <a:lnTo>
                    <a:pt x="208" y="393"/>
                  </a:lnTo>
                  <a:lnTo>
                    <a:pt x="273" y="406"/>
                  </a:lnTo>
                  <a:lnTo>
                    <a:pt x="400" y="421"/>
                  </a:lnTo>
                  <a:lnTo>
                    <a:pt x="449" y="406"/>
                  </a:lnTo>
                  <a:lnTo>
                    <a:pt x="465" y="406"/>
                  </a:lnTo>
                  <a:lnTo>
                    <a:pt x="480" y="393"/>
                  </a:lnTo>
                  <a:lnTo>
                    <a:pt x="480" y="334"/>
                  </a:lnTo>
                  <a:lnTo>
                    <a:pt x="465" y="291"/>
                  </a:lnTo>
                  <a:lnTo>
                    <a:pt x="465" y="247"/>
                  </a:lnTo>
                  <a:lnTo>
                    <a:pt x="449" y="189"/>
                  </a:lnTo>
                  <a:lnTo>
                    <a:pt x="417" y="146"/>
                  </a:lnTo>
                  <a:lnTo>
                    <a:pt x="384" y="117"/>
                  </a:lnTo>
                  <a:lnTo>
                    <a:pt x="336" y="74"/>
                  </a:lnTo>
                  <a:lnTo>
                    <a:pt x="288" y="44"/>
                  </a:lnTo>
                  <a:lnTo>
                    <a:pt x="256" y="30"/>
                  </a:lnTo>
                  <a:lnTo>
                    <a:pt x="225" y="15"/>
                  </a:lnTo>
                  <a:lnTo>
                    <a:pt x="177" y="15"/>
                  </a:lnTo>
                  <a:lnTo>
                    <a:pt x="144" y="0"/>
                  </a:lnTo>
                  <a:lnTo>
                    <a:pt x="160" y="0"/>
                  </a:lnTo>
                  <a:lnTo>
                    <a:pt x="225" y="0"/>
                  </a:lnTo>
                  <a:lnTo>
                    <a:pt x="288" y="15"/>
                  </a:lnTo>
                  <a:lnTo>
                    <a:pt x="336" y="44"/>
                  </a:lnTo>
                  <a:lnTo>
                    <a:pt x="400" y="74"/>
                  </a:lnTo>
                  <a:lnTo>
                    <a:pt x="432" y="117"/>
                  </a:lnTo>
                  <a:lnTo>
                    <a:pt x="465" y="161"/>
                  </a:lnTo>
                  <a:lnTo>
                    <a:pt x="480" y="204"/>
                  </a:lnTo>
                  <a:lnTo>
                    <a:pt x="497" y="247"/>
                  </a:lnTo>
                  <a:lnTo>
                    <a:pt x="497" y="334"/>
                  </a:lnTo>
                  <a:lnTo>
                    <a:pt x="480" y="436"/>
                  </a:lnTo>
                  <a:lnTo>
                    <a:pt x="417" y="436"/>
                  </a:lnTo>
                  <a:lnTo>
                    <a:pt x="369" y="436"/>
                  </a:lnTo>
                  <a:lnTo>
                    <a:pt x="288" y="436"/>
                  </a:lnTo>
                  <a:lnTo>
                    <a:pt x="240" y="421"/>
                  </a:lnTo>
                  <a:lnTo>
                    <a:pt x="177" y="406"/>
                  </a:lnTo>
                  <a:lnTo>
                    <a:pt x="129" y="378"/>
                  </a:lnTo>
                  <a:lnTo>
                    <a:pt x="79" y="334"/>
                  </a:lnTo>
                  <a:lnTo>
                    <a:pt x="31" y="29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28" name="Freeform 300"/>
            <p:cNvSpPr>
              <a:spLocks/>
            </p:cNvSpPr>
            <p:nvPr/>
          </p:nvSpPr>
          <p:spPr bwMode="auto">
            <a:xfrm rot="-5400000">
              <a:off x="10451" y="3271"/>
              <a:ext cx="268" cy="188"/>
            </a:xfrm>
            <a:custGeom>
              <a:avLst/>
              <a:gdLst>
                <a:gd name="T0" fmla="*/ 26 w 512"/>
                <a:gd name="T1" fmla="*/ 79 h 377"/>
                <a:gd name="T2" fmla="*/ 4 w 512"/>
                <a:gd name="T3" fmla="*/ 72 h 377"/>
                <a:gd name="T4" fmla="*/ 13 w 512"/>
                <a:gd name="T5" fmla="*/ 58 h 377"/>
                <a:gd name="T6" fmla="*/ 26 w 512"/>
                <a:gd name="T7" fmla="*/ 47 h 377"/>
                <a:gd name="T8" fmla="*/ 13 w 512"/>
                <a:gd name="T9" fmla="*/ 33 h 377"/>
                <a:gd name="T10" fmla="*/ 4 w 512"/>
                <a:gd name="T11" fmla="*/ 18 h 377"/>
                <a:gd name="T12" fmla="*/ 22 w 512"/>
                <a:gd name="T13" fmla="*/ 10 h 377"/>
                <a:gd name="T14" fmla="*/ 53 w 512"/>
                <a:gd name="T15" fmla="*/ 7 h 377"/>
                <a:gd name="T16" fmla="*/ 101 w 512"/>
                <a:gd name="T17" fmla="*/ 10 h 377"/>
                <a:gd name="T18" fmla="*/ 136 w 512"/>
                <a:gd name="T19" fmla="*/ 0 h 377"/>
                <a:gd name="T20" fmla="*/ 132 w 512"/>
                <a:gd name="T21" fmla="*/ 7 h 377"/>
                <a:gd name="T22" fmla="*/ 123 w 512"/>
                <a:gd name="T23" fmla="*/ 10 h 377"/>
                <a:gd name="T24" fmla="*/ 123 w 512"/>
                <a:gd name="T25" fmla="*/ 18 h 377"/>
                <a:gd name="T26" fmla="*/ 114 w 512"/>
                <a:gd name="T27" fmla="*/ 18 h 377"/>
                <a:gd name="T28" fmla="*/ 101 w 512"/>
                <a:gd name="T29" fmla="*/ 14 h 377"/>
                <a:gd name="T30" fmla="*/ 106 w 512"/>
                <a:gd name="T31" fmla="*/ 22 h 377"/>
                <a:gd name="T32" fmla="*/ 114 w 512"/>
                <a:gd name="T33" fmla="*/ 33 h 377"/>
                <a:gd name="T34" fmla="*/ 101 w 512"/>
                <a:gd name="T35" fmla="*/ 33 h 377"/>
                <a:gd name="T36" fmla="*/ 79 w 512"/>
                <a:gd name="T37" fmla="*/ 18 h 377"/>
                <a:gd name="T38" fmla="*/ 66 w 512"/>
                <a:gd name="T39" fmla="*/ 18 h 377"/>
                <a:gd name="T40" fmla="*/ 74 w 512"/>
                <a:gd name="T41" fmla="*/ 25 h 377"/>
                <a:gd name="T42" fmla="*/ 88 w 512"/>
                <a:gd name="T43" fmla="*/ 36 h 377"/>
                <a:gd name="T44" fmla="*/ 43 w 512"/>
                <a:gd name="T45" fmla="*/ 18 h 377"/>
                <a:gd name="T46" fmla="*/ 22 w 512"/>
                <a:gd name="T47" fmla="*/ 18 h 377"/>
                <a:gd name="T48" fmla="*/ 30 w 512"/>
                <a:gd name="T49" fmla="*/ 22 h 377"/>
                <a:gd name="T50" fmla="*/ 40 w 512"/>
                <a:gd name="T51" fmla="*/ 25 h 377"/>
                <a:gd name="T52" fmla="*/ 70 w 512"/>
                <a:gd name="T53" fmla="*/ 43 h 377"/>
                <a:gd name="T54" fmla="*/ 57 w 512"/>
                <a:gd name="T55" fmla="*/ 40 h 377"/>
                <a:gd name="T56" fmla="*/ 43 w 512"/>
                <a:gd name="T57" fmla="*/ 33 h 377"/>
                <a:gd name="T58" fmla="*/ 30 w 512"/>
                <a:gd name="T59" fmla="*/ 43 h 377"/>
                <a:gd name="T60" fmla="*/ 30 w 512"/>
                <a:gd name="T61" fmla="*/ 58 h 377"/>
                <a:gd name="T62" fmla="*/ 48 w 512"/>
                <a:gd name="T63" fmla="*/ 58 h 377"/>
                <a:gd name="T64" fmla="*/ 66 w 512"/>
                <a:gd name="T65" fmla="*/ 50 h 377"/>
                <a:gd name="T66" fmla="*/ 66 w 512"/>
                <a:gd name="T67" fmla="*/ 58 h 377"/>
                <a:gd name="T68" fmla="*/ 26 w 512"/>
                <a:gd name="T69" fmla="*/ 68 h 377"/>
                <a:gd name="T70" fmla="*/ 22 w 512"/>
                <a:gd name="T71" fmla="*/ 76 h 377"/>
                <a:gd name="T72" fmla="*/ 43 w 512"/>
                <a:gd name="T73" fmla="*/ 76 h 377"/>
                <a:gd name="T74" fmla="*/ 74 w 512"/>
                <a:gd name="T75" fmla="*/ 61 h 377"/>
                <a:gd name="T76" fmla="*/ 97 w 512"/>
                <a:gd name="T77" fmla="*/ 54 h 377"/>
                <a:gd name="T78" fmla="*/ 88 w 512"/>
                <a:gd name="T79" fmla="*/ 61 h 377"/>
                <a:gd name="T80" fmla="*/ 74 w 512"/>
                <a:gd name="T81" fmla="*/ 68 h 377"/>
                <a:gd name="T82" fmla="*/ 79 w 512"/>
                <a:gd name="T83" fmla="*/ 72 h 377"/>
                <a:gd name="T84" fmla="*/ 110 w 512"/>
                <a:gd name="T85" fmla="*/ 54 h 377"/>
                <a:gd name="T86" fmla="*/ 119 w 512"/>
                <a:gd name="T87" fmla="*/ 58 h 377"/>
                <a:gd name="T88" fmla="*/ 110 w 512"/>
                <a:gd name="T89" fmla="*/ 65 h 377"/>
                <a:gd name="T90" fmla="*/ 106 w 512"/>
                <a:gd name="T91" fmla="*/ 76 h 377"/>
                <a:gd name="T92" fmla="*/ 123 w 512"/>
                <a:gd name="T93" fmla="*/ 68 h 377"/>
                <a:gd name="T94" fmla="*/ 119 w 512"/>
                <a:gd name="T95" fmla="*/ 79 h 377"/>
                <a:gd name="T96" fmla="*/ 132 w 512"/>
                <a:gd name="T97" fmla="*/ 83 h 377"/>
                <a:gd name="T98" fmla="*/ 140 w 512"/>
                <a:gd name="T99" fmla="*/ 90 h 377"/>
                <a:gd name="T100" fmla="*/ 127 w 512"/>
                <a:gd name="T101" fmla="*/ 87 h 377"/>
                <a:gd name="T102" fmla="*/ 101 w 512"/>
                <a:gd name="T103" fmla="*/ 79 h 377"/>
                <a:gd name="T104" fmla="*/ 61 w 512"/>
                <a:gd name="T105" fmla="*/ 79 h 37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12"/>
                <a:gd name="T160" fmla="*/ 0 h 377"/>
                <a:gd name="T161" fmla="*/ 512 w 512"/>
                <a:gd name="T162" fmla="*/ 377 h 37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12" h="377">
                  <a:moveTo>
                    <a:pt x="128" y="319"/>
                  </a:moveTo>
                  <a:lnTo>
                    <a:pt x="96" y="319"/>
                  </a:lnTo>
                  <a:lnTo>
                    <a:pt x="48" y="319"/>
                  </a:lnTo>
                  <a:lnTo>
                    <a:pt x="15" y="290"/>
                  </a:lnTo>
                  <a:lnTo>
                    <a:pt x="0" y="262"/>
                  </a:lnTo>
                  <a:lnTo>
                    <a:pt x="48" y="232"/>
                  </a:lnTo>
                  <a:lnTo>
                    <a:pt x="80" y="218"/>
                  </a:lnTo>
                  <a:lnTo>
                    <a:pt x="96" y="188"/>
                  </a:lnTo>
                  <a:lnTo>
                    <a:pt x="80" y="160"/>
                  </a:lnTo>
                  <a:lnTo>
                    <a:pt x="48" y="132"/>
                  </a:lnTo>
                  <a:lnTo>
                    <a:pt x="0" y="102"/>
                  </a:lnTo>
                  <a:lnTo>
                    <a:pt x="15" y="73"/>
                  </a:lnTo>
                  <a:lnTo>
                    <a:pt x="32" y="58"/>
                  </a:lnTo>
                  <a:lnTo>
                    <a:pt x="80" y="43"/>
                  </a:lnTo>
                  <a:lnTo>
                    <a:pt x="145" y="30"/>
                  </a:lnTo>
                  <a:lnTo>
                    <a:pt x="193" y="30"/>
                  </a:lnTo>
                  <a:lnTo>
                    <a:pt x="305" y="43"/>
                  </a:lnTo>
                  <a:lnTo>
                    <a:pt x="368" y="43"/>
                  </a:lnTo>
                  <a:lnTo>
                    <a:pt x="416" y="30"/>
                  </a:lnTo>
                  <a:lnTo>
                    <a:pt x="497" y="0"/>
                  </a:lnTo>
                  <a:lnTo>
                    <a:pt x="497" y="15"/>
                  </a:lnTo>
                  <a:lnTo>
                    <a:pt x="481" y="30"/>
                  </a:lnTo>
                  <a:lnTo>
                    <a:pt x="449" y="30"/>
                  </a:lnTo>
                  <a:lnTo>
                    <a:pt x="449" y="43"/>
                  </a:lnTo>
                  <a:lnTo>
                    <a:pt x="433" y="43"/>
                  </a:lnTo>
                  <a:lnTo>
                    <a:pt x="449" y="73"/>
                  </a:lnTo>
                  <a:lnTo>
                    <a:pt x="449" y="88"/>
                  </a:lnTo>
                  <a:lnTo>
                    <a:pt x="416" y="73"/>
                  </a:lnTo>
                  <a:lnTo>
                    <a:pt x="401" y="58"/>
                  </a:lnTo>
                  <a:lnTo>
                    <a:pt x="368" y="58"/>
                  </a:lnTo>
                  <a:lnTo>
                    <a:pt x="353" y="58"/>
                  </a:lnTo>
                  <a:lnTo>
                    <a:pt x="385" y="88"/>
                  </a:lnTo>
                  <a:lnTo>
                    <a:pt x="401" y="117"/>
                  </a:lnTo>
                  <a:lnTo>
                    <a:pt x="416" y="132"/>
                  </a:lnTo>
                  <a:lnTo>
                    <a:pt x="401" y="132"/>
                  </a:lnTo>
                  <a:lnTo>
                    <a:pt x="368" y="132"/>
                  </a:lnTo>
                  <a:lnTo>
                    <a:pt x="337" y="102"/>
                  </a:lnTo>
                  <a:lnTo>
                    <a:pt x="289" y="73"/>
                  </a:lnTo>
                  <a:lnTo>
                    <a:pt x="272" y="73"/>
                  </a:lnTo>
                  <a:lnTo>
                    <a:pt x="241" y="73"/>
                  </a:lnTo>
                  <a:lnTo>
                    <a:pt x="255" y="88"/>
                  </a:lnTo>
                  <a:lnTo>
                    <a:pt x="272" y="102"/>
                  </a:lnTo>
                  <a:lnTo>
                    <a:pt x="320" y="132"/>
                  </a:lnTo>
                  <a:lnTo>
                    <a:pt x="320" y="145"/>
                  </a:lnTo>
                  <a:lnTo>
                    <a:pt x="224" y="88"/>
                  </a:lnTo>
                  <a:lnTo>
                    <a:pt x="159" y="73"/>
                  </a:lnTo>
                  <a:lnTo>
                    <a:pt x="96" y="58"/>
                  </a:lnTo>
                  <a:lnTo>
                    <a:pt x="80" y="73"/>
                  </a:lnTo>
                  <a:lnTo>
                    <a:pt x="96" y="88"/>
                  </a:lnTo>
                  <a:lnTo>
                    <a:pt x="111" y="88"/>
                  </a:lnTo>
                  <a:lnTo>
                    <a:pt x="128" y="88"/>
                  </a:lnTo>
                  <a:lnTo>
                    <a:pt x="145" y="102"/>
                  </a:lnTo>
                  <a:lnTo>
                    <a:pt x="207" y="117"/>
                  </a:lnTo>
                  <a:lnTo>
                    <a:pt x="255" y="175"/>
                  </a:lnTo>
                  <a:lnTo>
                    <a:pt x="241" y="175"/>
                  </a:lnTo>
                  <a:lnTo>
                    <a:pt x="207" y="160"/>
                  </a:lnTo>
                  <a:lnTo>
                    <a:pt x="193" y="145"/>
                  </a:lnTo>
                  <a:lnTo>
                    <a:pt x="159" y="132"/>
                  </a:lnTo>
                  <a:lnTo>
                    <a:pt x="128" y="145"/>
                  </a:lnTo>
                  <a:lnTo>
                    <a:pt x="111" y="175"/>
                  </a:lnTo>
                  <a:lnTo>
                    <a:pt x="111" y="203"/>
                  </a:lnTo>
                  <a:lnTo>
                    <a:pt x="111" y="232"/>
                  </a:lnTo>
                  <a:lnTo>
                    <a:pt x="145" y="247"/>
                  </a:lnTo>
                  <a:lnTo>
                    <a:pt x="176" y="232"/>
                  </a:lnTo>
                  <a:lnTo>
                    <a:pt x="224" y="203"/>
                  </a:lnTo>
                  <a:lnTo>
                    <a:pt x="241" y="203"/>
                  </a:lnTo>
                  <a:lnTo>
                    <a:pt x="272" y="203"/>
                  </a:lnTo>
                  <a:lnTo>
                    <a:pt x="241" y="232"/>
                  </a:lnTo>
                  <a:lnTo>
                    <a:pt x="193" y="262"/>
                  </a:lnTo>
                  <a:lnTo>
                    <a:pt x="96" y="275"/>
                  </a:lnTo>
                  <a:lnTo>
                    <a:pt x="80" y="290"/>
                  </a:lnTo>
                  <a:lnTo>
                    <a:pt x="80" y="305"/>
                  </a:lnTo>
                  <a:lnTo>
                    <a:pt x="111" y="305"/>
                  </a:lnTo>
                  <a:lnTo>
                    <a:pt x="159" y="305"/>
                  </a:lnTo>
                  <a:lnTo>
                    <a:pt x="224" y="275"/>
                  </a:lnTo>
                  <a:lnTo>
                    <a:pt x="272" y="247"/>
                  </a:lnTo>
                  <a:lnTo>
                    <a:pt x="337" y="203"/>
                  </a:lnTo>
                  <a:lnTo>
                    <a:pt x="353" y="218"/>
                  </a:lnTo>
                  <a:lnTo>
                    <a:pt x="337" y="232"/>
                  </a:lnTo>
                  <a:lnTo>
                    <a:pt x="320" y="247"/>
                  </a:lnTo>
                  <a:lnTo>
                    <a:pt x="289" y="262"/>
                  </a:lnTo>
                  <a:lnTo>
                    <a:pt x="272" y="275"/>
                  </a:lnTo>
                  <a:lnTo>
                    <a:pt x="272" y="290"/>
                  </a:lnTo>
                  <a:lnTo>
                    <a:pt x="289" y="290"/>
                  </a:lnTo>
                  <a:lnTo>
                    <a:pt x="353" y="262"/>
                  </a:lnTo>
                  <a:lnTo>
                    <a:pt x="401" y="218"/>
                  </a:lnTo>
                  <a:lnTo>
                    <a:pt x="416" y="218"/>
                  </a:lnTo>
                  <a:lnTo>
                    <a:pt x="433" y="232"/>
                  </a:lnTo>
                  <a:lnTo>
                    <a:pt x="416" y="247"/>
                  </a:lnTo>
                  <a:lnTo>
                    <a:pt x="401" y="262"/>
                  </a:lnTo>
                  <a:lnTo>
                    <a:pt x="368" y="275"/>
                  </a:lnTo>
                  <a:lnTo>
                    <a:pt x="385" y="305"/>
                  </a:lnTo>
                  <a:lnTo>
                    <a:pt x="416" y="290"/>
                  </a:lnTo>
                  <a:lnTo>
                    <a:pt x="449" y="275"/>
                  </a:lnTo>
                  <a:lnTo>
                    <a:pt x="481" y="275"/>
                  </a:lnTo>
                  <a:lnTo>
                    <a:pt x="433" y="319"/>
                  </a:lnTo>
                  <a:lnTo>
                    <a:pt x="449" y="334"/>
                  </a:lnTo>
                  <a:lnTo>
                    <a:pt x="481" y="334"/>
                  </a:lnTo>
                  <a:lnTo>
                    <a:pt x="497" y="349"/>
                  </a:lnTo>
                  <a:lnTo>
                    <a:pt x="512" y="362"/>
                  </a:lnTo>
                  <a:lnTo>
                    <a:pt x="497" y="377"/>
                  </a:lnTo>
                  <a:lnTo>
                    <a:pt x="464" y="349"/>
                  </a:lnTo>
                  <a:lnTo>
                    <a:pt x="416" y="319"/>
                  </a:lnTo>
                  <a:lnTo>
                    <a:pt x="368" y="319"/>
                  </a:lnTo>
                  <a:lnTo>
                    <a:pt x="320" y="305"/>
                  </a:lnTo>
                  <a:lnTo>
                    <a:pt x="224" y="319"/>
                  </a:lnTo>
                  <a:lnTo>
                    <a:pt x="128" y="31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29" name="Freeform 301"/>
            <p:cNvSpPr>
              <a:spLocks/>
            </p:cNvSpPr>
            <p:nvPr/>
          </p:nvSpPr>
          <p:spPr bwMode="auto">
            <a:xfrm rot="-5400000">
              <a:off x="10642" y="3190"/>
              <a:ext cx="33" cy="29"/>
            </a:xfrm>
            <a:custGeom>
              <a:avLst/>
              <a:gdLst>
                <a:gd name="T0" fmla="*/ 0 w 64"/>
                <a:gd name="T1" fmla="*/ 8 h 57"/>
                <a:gd name="T2" fmla="*/ 4 w 64"/>
                <a:gd name="T3" fmla="*/ 4 h 57"/>
                <a:gd name="T4" fmla="*/ 8 w 64"/>
                <a:gd name="T5" fmla="*/ 0 h 57"/>
                <a:gd name="T6" fmla="*/ 13 w 64"/>
                <a:gd name="T7" fmla="*/ 4 h 57"/>
                <a:gd name="T8" fmla="*/ 17 w 64"/>
                <a:gd name="T9" fmla="*/ 8 h 57"/>
                <a:gd name="T10" fmla="*/ 17 w 64"/>
                <a:gd name="T11" fmla="*/ 11 h 57"/>
                <a:gd name="T12" fmla="*/ 13 w 64"/>
                <a:gd name="T13" fmla="*/ 15 h 57"/>
                <a:gd name="T14" fmla="*/ 4 w 64"/>
                <a:gd name="T15" fmla="*/ 11 h 57"/>
                <a:gd name="T16" fmla="*/ 0 w 64"/>
                <a:gd name="T17" fmla="*/ 8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4"/>
                <a:gd name="T28" fmla="*/ 0 h 57"/>
                <a:gd name="T29" fmla="*/ 64 w 64"/>
                <a:gd name="T30" fmla="*/ 57 h 5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" h="57">
                  <a:moveTo>
                    <a:pt x="0" y="29"/>
                  </a:moveTo>
                  <a:lnTo>
                    <a:pt x="16" y="14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64" y="29"/>
                  </a:lnTo>
                  <a:lnTo>
                    <a:pt x="64" y="44"/>
                  </a:lnTo>
                  <a:lnTo>
                    <a:pt x="48" y="57"/>
                  </a:lnTo>
                  <a:lnTo>
                    <a:pt x="16" y="4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30" name="Freeform 302"/>
            <p:cNvSpPr>
              <a:spLocks/>
            </p:cNvSpPr>
            <p:nvPr/>
          </p:nvSpPr>
          <p:spPr bwMode="auto">
            <a:xfrm rot="-5400000">
              <a:off x="9823" y="2345"/>
              <a:ext cx="1647" cy="21"/>
            </a:xfrm>
            <a:custGeom>
              <a:avLst/>
              <a:gdLst>
                <a:gd name="T0" fmla="*/ 13 w 3142"/>
                <a:gd name="T1" fmla="*/ 7 h 44"/>
                <a:gd name="T2" fmla="*/ 0 w 3142"/>
                <a:gd name="T3" fmla="*/ 0 h 44"/>
                <a:gd name="T4" fmla="*/ 5 w 3142"/>
                <a:gd name="T5" fmla="*/ 0 h 44"/>
                <a:gd name="T6" fmla="*/ 9 w 3142"/>
                <a:gd name="T7" fmla="*/ 0 h 44"/>
                <a:gd name="T8" fmla="*/ 13 w 3142"/>
                <a:gd name="T9" fmla="*/ 0 h 44"/>
                <a:gd name="T10" fmla="*/ 26 w 3142"/>
                <a:gd name="T11" fmla="*/ 0 h 44"/>
                <a:gd name="T12" fmla="*/ 44 w 3142"/>
                <a:gd name="T13" fmla="*/ 0 h 44"/>
                <a:gd name="T14" fmla="*/ 62 w 3142"/>
                <a:gd name="T15" fmla="*/ 0 h 44"/>
                <a:gd name="T16" fmla="*/ 84 w 3142"/>
                <a:gd name="T17" fmla="*/ 0 h 44"/>
                <a:gd name="T18" fmla="*/ 110 w 3142"/>
                <a:gd name="T19" fmla="*/ 0 h 44"/>
                <a:gd name="T20" fmla="*/ 141 w 3142"/>
                <a:gd name="T21" fmla="*/ 0 h 44"/>
                <a:gd name="T22" fmla="*/ 172 w 3142"/>
                <a:gd name="T23" fmla="*/ 0 h 44"/>
                <a:gd name="T24" fmla="*/ 207 w 3142"/>
                <a:gd name="T25" fmla="*/ 0 h 44"/>
                <a:gd name="T26" fmla="*/ 278 w 3142"/>
                <a:gd name="T27" fmla="*/ 0 h 44"/>
                <a:gd name="T28" fmla="*/ 353 w 3142"/>
                <a:gd name="T29" fmla="*/ 0 h 44"/>
                <a:gd name="T30" fmla="*/ 436 w 3142"/>
                <a:gd name="T31" fmla="*/ 0 h 44"/>
                <a:gd name="T32" fmla="*/ 516 w 3142"/>
                <a:gd name="T33" fmla="*/ 0 h 44"/>
                <a:gd name="T34" fmla="*/ 590 w 3142"/>
                <a:gd name="T35" fmla="*/ 0 h 44"/>
                <a:gd name="T36" fmla="*/ 666 w 3142"/>
                <a:gd name="T37" fmla="*/ 0 h 44"/>
                <a:gd name="T38" fmla="*/ 696 w 3142"/>
                <a:gd name="T39" fmla="*/ 0 h 44"/>
                <a:gd name="T40" fmla="*/ 731 w 3142"/>
                <a:gd name="T41" fmla="*/ 0 h 44"/>
                <a:gd name="T42" fmla="*/ 758 w 3142"/>
                <a:gd name="T43" fmla="*/ 0 h 44"/>
                <a:gd name="T44" fmla="*/ 784 w 3142"/>
                <a:gd name="T45" fmla="*/ 0 h 44"/>
                <a:gd name="T46" fmla="*/ 806 w 3142"/>
                <a:gd name="T47" fmla="*/ 0 h 44"/>
                <a:gd name="T48" fmla="*/ 828 w 3142"/>
                <a:gd name="T49" fmla="*/ 0 h 44"/>
                <a:gd name="T50" fmla="*/ 842 w 3142"/>
                <a:gd name="T51" fmla="*/ 0 h 44"/>
                <a:gd name="T52" fmla="*/ 855 w 3142"/>
                <a:gd name="T53" fmla="*/ 0 h 44"/>
                <a:gd name="T54" fmla="*/ 863 w 3142"/>
                <a:gd name="T55" fmla="*/ 0 h 44"/>
                <a:gd name="T56" fmla="*/ 863 w 3142"/>
                <a:gd name="T57" fmla="*/ 7 h 44"/>
                <a:gd name="T58" fmla="*/ 859 w 3142"/>
                <a:gd name="T59" fmla="*/ 10 h 44"/>
                <a:gd name="T60" fmla="*/ 13 w 3142"/>
                <a:gd name="T61" fmla="*/ 7 h 4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142"/>
                <a:gd name="T94" fmla="*/ 0 h 44"/>
                <a:gd name="T95" fmla="*/ 3142 w 3142"/>
                <a:gd name="T96" fmla="*/ 44 h 4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142" h="44">
                  <a:moveTo>
                    <a:pt x="48" y="29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161" y="0"/>
                  </a:lnTo>
                  <a:lnTo>
                    <a:pt x="226" y="0"/>
                  </a:lnTo>
                  <a:lnTo>
                    <a:pt x="305" y="0"/>
                  </a:lnTo>
                  <a:lnTo>
                    <a:pt x="401" y="0"/>
                  </a:lnTo>
                  <a:lnTo>
                    <a:pt x="514" y="0"/>
                  </a:lnTo>
                  <a:lnTo>
                    <a:pt x="626" y="0"/>
                  </a:lnTo>
                  <a:lnTo>
                    <a:pt x="754" y="0"/>
                  </a:lnTo>
                  <a:lnTo>
                    <a:pt x="1011" y="0"/>
                  </a:lnTo>
                  <a:lnTo>
                    <a:pt x="1284" y="0"/>
                  </a:lnTo>
                  <a:lnTo>
                    <a:pt x="1587" y="0"/>
                  </a:lnTo>
                  <a:lnTo>
                    <a:pt x="1877" y="0"/>
                  </a:lnTo>
                  <a:lnTo>
                    <a:pt x="2149" y="0"/>
                  </a:lnTo>
                  <a:lnTo>
                    <a:pt x="2422" y="0"/>
                  </a:lnTo>
                  <a:lnTo>
                    <a:pt x="2533" y="0"/>
                  </a:lnTo>
                  <a:lnTo>
                    <a:pt x="2662" y="0"/>
                  </a:lnTo>
                  <a:lnTo>
                    <a:pt x="2758" y="0"/>
                  </a:lnTo>
                  <a:lnTo>
                    <a:pt x="2854" y="0"/>
                  </a:lnTo>
                  <a:lnTo>
                    <a:pt x="2934" y="0"/>
                  </a:lnTo>
                  <a:lnTo>
                    <a:pt x="3015" y="0"/>
                  </a:lnTo>
                  <a:lnTo>
                    <a:pt x="3063" y="0"/>
                  </a:lnTo>
                  <a:lnTo>
                    <a:pt x="3111" y="0"/>
                  </a:lnTo>
                  <a:lnTo>
                    <a:pt x="3142" y="0"/>
                  </a:lnTo>
                  <a:lnTo>
                    <a:pt x="3142" y="29"/>
                  </a:lnTo>
                  <a:lnTo>
                    <a:pt x="3126" y="44"/>
                  </a:lnTo>
                  <a:lnTo>
                    <a:pt x="48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31" name="Freeform 303"/>
            <p:cNvSpPr>
              <a:spLocks/>
            </p:cNvSpPr>
            <p:nvPr/>
          </p:nvSpPr>
          <p:spPr bwMode="auto">
            <a:xfrm rot="-5400000">
              <a:off x="8377" y="1327"/>
              <a:ext cx="2521" cy="2159"/>
            </a:xfrm>
            <a:custGeom>
              <a:avLst/>
              <a:gdLst>
                <a:gd name="T0" fmla="*/ 260 w 4809"/>
                <a:gd name="T1" fmla="*/ 1058 h 4316"/>
                <a:gd name="T2" fmla="*/ 225 w 4809"/>
                <a:gd name="T3" fmla="*/ 1076 h 4316"/>
                <a:gd name="T4" fmla="*/ 176 w 4809"/>
                <a:gd name="T5" fmla="*/ 1051 h 4316"/>
                <a:gd name="T6" fmla="*/ 88 w 4809"/>
                <a:gd name="T7" fmla="*/ 1051 h 4316"/>
                <a:gd name="T8" fmla="*/ 53 w 4809"/>
                <a:gd name="T9" fmla="*/ 1047 h 4316"/>
                <a:gd name="T10" fmla="*/ 22 w 4809"/>
                <a:gd name="T11" fmla="*/ 1055 h 4316"/>
                <a:gd name="T12" fmla="*/ 0 w 4809"/>
                <a:gd name="T13" fmla="*/ 982 h 4316"/>
                <a:gd name="T14" fmla="*/ 26 w 4809"/>
                <a:gd name="T15" fmla="*/ 971 h 4316"/>
                <a:gd name="T16" fmla="*/ 62 w 4809"/>
                <a:gd name="T17" fmla="*/ 986 h 4316"/>
                <a:gd name="T18" fmla="*/ 88 w 4809"/>
                <a:gd name="T19" fmla="*/ 971 h 4316"/>
                <a:gd name="T20" fmla="*/ 172 w 4809"/>
                <a:gd name="T21" fmla="*/ 971 h 4316"/>
                <a:gd name="T22" fmla="*/ 225 w 4809"/>
                <a:gd name="T23" fmla="*/ 956 h 4316"/>
                <a:gd name="T24" fmla="*/ 462 w 4809"/>
                <a:gd name="T25" fmla="*/ 971 h 4316"/>
                <a:gd name="T26" fmla="*/ 423 w 4809"/>
                <a:gd name="T27" fmla="*/ 956 h 4316"/>
                <a:gd name="T28" fmla="*/ 401 w 4809"/>
                <a:gd name="T29" fmla="*/ 949 h 4316"/>
                <a:gd name="T30" fmla="*/ 431 w 4809"/>
                <a:gd name="T31" fmla="*/ 939 h 4316"/>
                <a:gd name="T32" fmla="*/ 520 w 4809"/>
                <a:gd name="T33" fmla="*/ 928 h 4316"/>
                <a:gd name="T34" fmla="*/ 559 w 4809"/>
                <a:gd name="T35" fmla="*/ 939 h 4316"/>
                <a:gd name="T36" fmla="*/ 691 w 4809"/>
                <a:gd name="T37" fmla="*/ 913 h 4316"/>
                <a:gd name="T38" fmla="*/ 806 w 4809"/>
                <a:gd name="T39" fmla="*/ 866 h 4316"/>
                <a:gd name="T40" fmla="*/ 828 w 4809"/>
                <a:gd name="T41" fmla="*/ 794 h 4316"/>
                <a:gd name="T42" fmla="*/ 815 w 4809"/>
                <a:gd name="T43" fmla="*/ 833 h 4316"/>
                <a:gd name="T44" fmla="*/ 771 w 4809"/>
                <a:gd name="T45" fmla="*/ 812 h 4316"/>
                <a:gd name="T46" fmla="*/ 740 w 4809"/>
                <a:gd name="T47" fmla="*/ 787 h 4316"/>
                <a:gd name="T48" fmla="*/ 766 w 4809"/>
                <a:gd name="T49" fmla="*/ 768 h 4316"/>
                <a:gd name="T50" fmla="*/ 780 w 4809"/>
                <a:gd name="T51" fmla="*/ 707 h 4316"/>
                <a:gd name="T52" fmla="*/ 793 w 4809"/>
                <a:gd name="T53" fmla="*/ 681 h 4316"/>
                <a:gd name="T54" fmla="*/ 775 w 4809"/>
                <a:gd name="T55" fmla="*/ 634 h 4316"/>
                <a:gd name="T56" fmla="*/ 863 w 4809"/>
                <a:gd name="T57" fmla="*/ 623 h 4316"/>
                <a:gd name="T58" fmla="*/ 929 w 4809"/>
                <a:gd name="T59" fmla="*/ 627 h 4316"/>
                <a:gd name="T60" fmla="*/ 978 w 4809"/>
                <a:gd name="T61" fmla="*/ 602 h 4316"/>
                <a:gd name="T62" fmla="*/ 996 w 4809"/>
                <a:gd name="T63" fmla="*/ 623 h 4316"/>
                <a:gd name="T64" fmla="*/ 1000 w 4809"/>
                <a:gd name="T65" fmla="*/ 656 h 4316"/>
                <a:gd name="T66" fmla="*/ 996 w 4809"/>
                <a:gd name="T67" fmla="*/ 667 h 4316"/>
                <a:gd name="T68" fmla="*/ 1031 w 4809"/>
                <a:gd name="T69" fmla="*/ 667 h 4316"/>
                <a:gd name="T70" fmla="*/ 1101 w 4809"/>
                <a:gd name="T71" fmla="*/ 598 h 4316"/>
                <a:gd name="T72" fmla="*/ 1123 w 4809"/>
                <a:gd name="T73" fmla="*/ 457 h 4316"/>
                <a:gd name="T74" fmla="*/ 1137 w 4809"/>
                <a:gd name="T75" fmla="*/ 431 h 4316"/>
                <a:gd name="T76" fmla="*/ 1110 w 4809"/>
                <a:gd name="T77" fmla="*/ 395 h 4316"/>
                <a:gd name="T78" fmla="*/ 1137 w 4809"/>
                <a:gd name="T79" fmla="*/ 341 h 4316"/>
                <a:gd name="T80" fmla="*/ 1159 w 4809"/>
                <a:gd name="T81" fmla="*/ 355 h 4316"/>
                <a:gd name="T82" fmla="*/ 1189 w 4809"/>
                <a:gd name="T83" fmla="*/ 308 h 4316"/>
                <a:gd name="T84" fmla="*/ 1167 w 4809"/>
                <a:gd name="T85" fmla="*/ 196 h 4316"/>
                <a:gd name="T86" fmla="*/ 1198 w 4809"/>
                <a:gd name="T87" fmla="*/ 152 h 4316"/>
                <a:gd name="T88" fmla="*/ 1198 w 4809"/>
                <a:gd name="T89" fmla="*/ 76 h 4316"/>
                <a:gd name="T90" fmla="*/ 1198 w 4809"/>
                <a:gd name="T91" fmla="*/ 44 h 4316"/>
                <a:gd name="T92" fmla="*/ 1203 w 4809"/>
                <a:gd name="T93" fmla="*/ 15 h 4316"/>
                <a:gd name="T94" fmla="*/ 1282 w 4809"/>
                <a:gd name="T95" fmla="*/ 15 h 4316"/>
                <a:gd name="T96" fmla="*/ 1295 w 4809"/>
                <a:gd name="T97" fmla="*/ 44 h 4316"/>
                <a:gd name="T98" fmla="*/ 1291 w 4809"/>
                <a:gd name="T99" fmla="*/ 73 h 4316"/>
                <a:gd name="T100" fmla="*/ 1300 w 4809"/>
                <a:gd name="T101" fmla="*/ 163 h 4316"/>
                <a:gd name="T102" fmla="*/ 1322 w 4809"/>
                <a:gd name="T103" fmla="*/ 196 h 4316"/>
                <a:gd name="T104" fmla="*/ 1300 w 4809"/>
                <a:gd name="T105" fmla="*/ 232 h 4316"/>
                <a:gd name="T106" fmla="*/ 1322 w 4809"/>
                <a:gd name="T107" fmla="*/ 953 h 4316"/>
                <a:gd name="T108" fmla="*/ 1313 w 4809"/>
                <a:gd name="T109" fmla="*/ 1014 h 4316"/>
                <a:gd name="T110" fmla="*/ 1282 w 4809"/>
                <a:gd name="T111" fmla="*/ 1076 h 4316"/>
                <a:gd name="T112" fmla="*/ 1181 w 4809"/>
                <a:gd name="T113" fmla="*/ 1080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809"/>
                <a:gd name="T172" fmla="*/ 0 h 4316"/>
                <a:gd name="T173" fmla="*/ 4809 w 4809"/>
                <a:gd name="T174" fmla="*/ 4316 h 431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32" name="Freeform 304"/>
            <p:cNvSpPr>
              <a:spLocks/>
            </p:cNvSpPr>
            <p:nvPr/>
          </p:nvSpPr>
          <p:spPr bwMode="auto">
            <a:xfrm rot="-5400000">
              <a:off x="10485" y="1226"/>
              <a:ext cx="186" cy="158"/>
            </a:xfrm>
            <a:custGeom>
              <a:avLst/>
              <a:gdLst>
                <a:gd name="T0" fmla="*/ 75 w 353"/>
                <a:gd name="T1" fmla="*/ 67 h 319"/>
                <a:gd name="T2" fmla="*/ 80 w 353"/>
                <a:gd name="T3" fmla="*/ 75 h 319"/>
                <a:gd name="T4" fmla="*/ 66 w 353"/>
                <a:gd name="T5" fmla="*/ 60 h 319"/>
                <a:gd name="T6" fmla="*/ 62 w 353"/>
                <a:gd name="T7" fmla="*/ 64 h 319"/>
                <a:gd name="T8" fmla="*/ 58 w 353"/>
                <a:gd name="T9" fmla="*/ 53 h 319"/>
                <a:gd name="T10" fmla="*/ 49 w 353"/>
                <a:gd name="T11" fmla="*/ 53 h 319"/>
                <a:gd name="T12" fmla="*/ 35 w 353"/>
                <a:gd name="T13" fmla="*/ 50 h 319"/>
                <a:gd name="T14" fmla="*/ 35 w 353"/>
                <a:gd name="T15" fmla="*/ 46 h 319"/>
                <a:gd name="T16" fmla="*/ 27 w 353"/>
                <a:gd name="T17" fmla="*/ 36 h 319"/>
                <a:gd name="T18" fmla="*/ 18 w 353"/>
                <a:gd name="T19" fmla="*/ 32 h 319"/>
                <a:gd name="T20" fmla="*/ 9 w 353"/>
                <a:gd name="T21" fmla="*/ 32 h 319"/>
                <a:gd name="T22" fmla="*/ 13 w 353"/>
                <a:gd name="T23" fmla="*/ 43 h 319"/>
                <a:gd name="T24" fmla="*/ 13 w 353"/>
                <a:gd name="T25" fmla="*/ 50 h 319"/>
                <a:gd name="T26" fmla="*/ 0 w 353"/>
                <a:gd name="T27" fmla="*/ 36 h 319"/>
                <a:gd name="T28" fmla="*/ 0 w 353"/>
                <a:gd name="T29" fmla="*/ 18 h 319"/>
                <a:gd name="T30" fmla="*/ 27 w 353"/>
                <a:gd name="T31" fmla="*/ 25 h 319"/>
                <a:gd name="T32" fmla="*/ 32 w 353"/>
                <a:gd name="T33" fmla="*/ 0 h 319"/>
                <a:gd name="T34" fmla="*/ 66 w 353"/>
                <a:gd name="T35" fmla="*/ 10 h 319"/>
                <a:gd name="T36" fmla="*/ 53 w 353"/>
                <a:gd name="T37" fmla="*/ 14 h 319"/>
                <a:gd name="T38" fmla="*/ 45 w 353"/>
                <a:gd name="T39" fmla="*/ 18 h 319"/>
                <a:gd name="T40" fmla="*/ 75 w 353"/>
                <a:gd name="T41" fmla="*/ 18 h 319"/>
                <a:gd name="T42" fmla="*/ 75 w 353"/>
                <a:gd name="T43" fmla="*/ 25 h 319"/>
                <a:gd name="T44" fmla="*/ 66 w 353"/>
                <a:gd name="T45" fmla="*/ 25 h 319"/>
                <a:gd name="T46" fmla="*/ 58 w 353"/>
                <a:gd name="T47" fmla="*/ 25 h 319"/>
                <a:gd name="T48" fmla="*/ 62 w 353"/>
                <a:gd name="T49" fmla="*/ 32 h 319"/>
                <a:gd name="T50" fmla="*/ 71 w 353"/>
                <a:gd name="T51" fmla="*/ 39 h 319"/>
                <a:gd name="T52" fmla="*/ 98 w 353"/>
                <a:gd name="T53" fmla="*/ 43 h 319"/>
                <a:gd name="T54" fmla="*/ 80 w 353"/>
                <a:gd name="T55" fmla="*/ 43 h 319"/>
                <a:gd name="T56" fmla="*/ 71 w 353"/>
                <a:gd name="T57" fmla="*/ 43 h 319"/>
                <a:gd name="T58" fmla="*/ 71 w 353"/>
                <a:gd name="T59" fmla="*/ 46 h 319"/>
                <a:gd name="T60" fmla="*/ 98 w 353"/>
                <a:gd name="T61" fmla="*/ 53 h 319"/>
                <a:gd name="T62" fmla="*/ 80 w 353"/>
                <a:gd name="T63" fmla="*/ 50 h 319"/>
                <a:gd name="T64" fmla="*/ 71 w 353"/>
                <a:gd name="T65" fmla="*/ 53 h 319"/>
                <a:gd name="T66" fmla="*/ 80 w 353"/>
                <a:gd name="T67" fmla="*/ 57 h 319"/>
                <a:gd name="T68" fmla="*/ 98 w 353"/>
                <a:gd name="T69" fmla="*/ 60 h 319"/>
                <a:gd name="T70" fmla="*/ 93 w 353"/>
                <a:gd name="T71" fmla="*/ 67 h 319"/>
                <a:gd name="T72" fmla="*/ 98 w 353"/>
                <a:gd name="T73" fmla="*/ 75 h 319"/>
                <a:gd name="T74" fmla="*/ 93 w 353"/>
                <a:gd name="T75" fmla="*/ 75 h 319"/>
                <a:gd name="T76" fmla="*/ 85 w 353"/>
                <a:gd name="T77" fmla="*/ 67 h 31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53"/>
                <a:gd name="T118" fmla="*/ 0 h 319"/>
                <a:gd name="T119" fmla="*/ 353 w 353"/>
                <a:gd name="T120" fmla="*/ 319 h 319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53" h="319">
                  <a:moveTo>
                    <a:pt x="288" y="275"/>
                  </a:moveTo>
                  <a:lnTo>
                    <a:pt x="272" y="275"/>
                  </a:lnTo>
                  <a:lnTo>
                    <a:pt x="288" y="290"/>
                  </a:lnTo>
                  <a:lnTo>
                    <a:pt x="288" y="304"/>
                  </a:lnTo>
                  <a:lnTo>
                    <a:pt x="272" y="275"/>
                  </a:lnTo>
                  <a:lnTo>
                    <a:pt x="240" y="247"/>
                  </a:lnTo>
                  <a:lnTo>
                    <a:pt x="224" y="247"/>
                  </a:lnTo>
                  <a:lnTo>
                    <a:pt x="224" y="260"/>
                  </a:lnTo>
                  <a:lnTo>
                    <a:pt x="209" y="232"/>
                  </a:lnTo>
                  <a:lnTo>
                    <a:pt x="209" y="217"/>
                  </a:lnTo>
                  <a:lnTo>
                    <a:pt x="192" y="217"/>
                  </a:lnTo>
                  <a:lnTo>
                    <a:pt x="176" y="217"/>
                  </a:lnTo>
                  <a:lnTo>
                    <a:pt x="144" y="188"/>
                  </a:lnTo>
                  <a:lnTo>
                    <a:pt x="128" y="203"/>
                  </a:lnTo>
                  <a:lnTo>
                    <a:pt x="128" y="217"/>
                  </a:lnTo>
                  <a:lnTo>
                    <a:pt x="128" y="188"/>
                  </a:lnTo>
                  <a:lnTo>
                    <a:pt x="113" y="160"/>
                  </a:lnTo>
                  <a:lnTo>
                    <a:pt x="96" y="145"/>
                  </a:lnTo>
                  <a:lnTo>
                    <a:pt x="80" y="145"/>
                  </a:lnTo>
                  <a:lnTo>
                    <a:pt x="65" y="130"/>
                  </a:lnTo>
                  <a:lnTo>
                    <a:pt x="48" y="117"/>
                  </a:lnTo>
                  <a:lnTo>
                    <a:pt x="32" y="130"/>
                  </a:lnTo>
                  <a:lnTo>
                    <a:pt x="32" y="145"/>
                  </a:lnTo>
                  <a:lnTo>
                    <a:pt x="48" y="173"/>
                  </a:lnTo>
                  <a:lnTo>
                    <a:pt x="48" y="188"/>
                  </a:lnTo>
                  <a:lnTo>
                    <a:pt x="48" y="203"/>
                  </a:lnTo>
                  <a:lnTo>
                    <a:pt x="32" y="173"/>
                  </a:lnTo>
                  <a:lnTo>
                    <a:pt x="0" y="145"/>
                  </a:lnTo>
                  <a:lnTo>
                    <a:pt x="0" y="87"/>
                  </a:lnTo>
                  <a:lnTo>
                    <a:pt x="0" y="73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0"/>
                  </a:lnTo>
                  <a:lnTo>
                    <a:pt x="176" y="0"/>
                  </a:lnTo>
                  <a:lnTo>
                    <a:pt x="240" y="43"/>
                  </a:lnTo>
                  <a:lnTo>
                    <a:pt x="224" y="58"/>
                  </a:lnTo>
                  <a:lnTo>
                    <a:pt x="192" y="58"/>
                  </a:lnTo>
                  <a:lnTo>
                    <a:pt x="161" y="58"/>
                  </a:lnTo>
                  <a:lnTo>
                    <a:pt x="161" y="73"/>
                  </a:lnTo>
                  <a:lnTo>
                    <a:pt x="176" y="73"/>
                  </a:lnTo>
                  <a:lnTo>
                    <a:pt x="272" y="73"/>
                  </a:lnTo>
                  <a:lnTo>
                    <a:pt x="288" y="87"/>
                  </a:lnTo>
                  <a:lnTo>
                    <a:pt x="272" y="102"/>
                  </a:lnTo>
                  <a:lnTo>
                    <a:pt x="257" y="102"/>
                  </a:lnTo>
                  <a:lnTo>
                    <a:pt x="240" y="102"/>
                  </a:lnTo>
                  <a:lnTo>
                    <a:pt x="224" y="102"/>
                  </a:lnTo>
                  <a:lnTo>
                    <a:pt x="209" y="102"/>
                  </a:lnTo>
                  <a:lnTo>
                    <a:pt x="209" y="117"/>
                  </a:lnTo>
                  <a:lnTo>
                    <a:pt x="224" y="130"/>
                  </a:lnTo>
                  <a:lnTo>
                    <a:pt x="240" y="145"/>
                  </a:lnTo>
                  <a:lnTo>
                    <a:pt x="257" y="160"/>
                  </a:lnTo>
                  <a:lnTo>
                    <a:pt x="320" y="173"/>
                  </a:lnTo>
                  <a:lnTo>
                    <a:pt x="353" y="173"/>
                  </a:lnTo>
                  <a:lnTo>
                    <a:pt x="320" y="173"/>
                  </a:lnTo>
                  <a:lnTo>
                    <a:pt x="288" y="173"/>
                  </a:lnTo>
                  <a:lnTo>
                    <a:pt x="257" y="160"/>
                  </a:lnTo>
                  <a:lnTo>
                    <a:pt x="257" y="173"/>
                  </a:lnTo>
                  <a:lnTo>
                    <a:pt x="240" y="188"/>
                  </a:lnTo>
                  <a:lnTo>
                    <a:pt x="257" y="188"/>
                  </a:lnTo>
                  <a:lnTo>
                    <a:pt x="288" y="203"/>
                  </a:lnTo>
                  <a:lnTo>
                    <a:pt x="353" y="217"/>
                  </a:lnTo>
                  <a:lnTo>
                    <a:pt x="336" y="217"/>
                  </a:lnTo>
                  <a:lnTo>
                    <a:pt x="288" y="203"/>
                  </a:lnTo>
                  <a:lnTo>
                    <a:pt x="272" y="217"/>
                  </a:lnTo>
                  <a:lnTo>
                    <a:pt x="257" y="217"/>
                  </a:lnTo>
                  <a:lnTo>
                    <a:pt x="272" y="232"/>
                  </a:lnTo>
                  <a:lnTo>
                    <a:pt x="288" y="232"/>
                  </a:lnTo>
                  <a:lnTo>
                    <a:pt x="336" y="247"/>
                  </a:lnTo>
                  <a:lnTo>
                    <a:pt x="353" y="247"/>
                  </a:lnTo>
                  <a:lnTo>
                    <a:pt x="353" y="260"/>
                  </a:lnTo>
                  <a:lnTo>
                    <a:pt x="336" y="275"/>
                  </a:lnTo>
                  <a:lnTo>
                    <a:pt x="353" y="290"/>
                  </a:lnTo>
                  <a:lnTo>
                    <a:pt x="353" y="304"/>
                  </a:lnTo>
                  <a:lnTo>
                    <a:pt x="353" y="319"/>
                  </a:lnTo>
                  <a:lnTo>
                    <a:pt x="336" y="304"/>
                  </a:lnTo>
                  <a:lnTo>
                    <a:pt x="320" y="275"/>
                  </a:lnTo>
                  <a:lnTo>
                    <a:pt x="305" y="275"/>
                  </a:lnTo>
                  <a:lnTo>
                    <a:pt x="288" y="27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33" name="Freeform 305"/>
            <p:cNvSpPr>
              <a:spLocks/>
            </p:cNvSpPr>
            <p:nvPr/>
          </p:nvSpPr>
          <p:spPr bwMode="auto">
            <a:xfrm rot="-5400000">
              <a:off x="10622" y="1396"/>
              <a:ext cx="34" cy="36"/>
            </a:xfrm>
            <a:custGeom>
              <a:avLst/>
              <a:gdLst>
                <a:gd name="T0" fmla="*/ 0 w 64"/>
                <a:gd name="T1" fmla="*/ 0 h 72"/>
                <a:gd name="T2" fmla="*/ 18 w 64"/>
                <a:gd name="T3" fmla="*/ 18 h 72"/>
                <a:gd name="T4" fmla="*/ 9 w 64"/>
                <a:gd name="T5" fmla="*/ 7 h 72"/>
                <a:gd name="T6" fmla="*/ 0 w 64"/>
                <a:gd name="T7" fmla="*/ 0 h 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4"/>
                <a:gd name="T13" fmla="*/ 0 h 72"/>
                <a:gd name="T14" fmla="*/ 64 w 64"/>
                <a:gd name="T15" fmla="*/ 72 h 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4" h="72">
                  <a:moveTo>
                    <a:pt x="0" y="0"/>
                  </a:moveTo>
                  <a:lnTo>
                    <a:pt x="64" y="72"/>
                  </a:lnTo>
                  <a:lnTo>
                    <a:pt x="31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34" name="Freeform 306"/>
            <p:cNvSpPr>
              <a:spLocks/>
            </p:cNvSpPr>
            <p:nvPr/>
          </p:nvSpPr>
          <p:spPr bwMode="auto">
            <a:xfrm rot="-5400000">
              <a:off x="10643" y="1433"/>
              <a:ext cx="9" cy="7"/>
            </a:xfrm>
            <a:custGeom>
              <a:avLst/>
              <a:gdLst>
                <a:gd name="T0" fmla="*/ 0 w 17"/>
                <a:gd name="T1" fmla="*/ 0 h 14"/>
                <a:gd name="T2" fmla="*/ 5 w 17"/>
                <a:gd name="T3" fmla="*/ 4 h 14"/>
                <a:gd name="T4" fmla="*/ 0 w 17"/>
                <a:gd name="T5" fmla="*/ 0 h 14"/>
                <a:gd name="T6" fmla="*/ 0 60000 65536"/>
                <a:gd name="T7" fmla="*/ 0 60000 65536"/>
                <a:gd name="T8" fmla="*/ 0 60000 65536"/>
                <a:gd name="T9" fmla="*/ 0 w 17"/>
                <a:gd name="T10" fmla="*/ 0 h 14"/>
                <a:gd name="T11" fmla="*/ 17 w 17"/>
                <a:gd name="T12" fmla="*/ 14 h 1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4">
                  <a:moveTo>
                    <a:pt x="0" y="0"/>
                  </a:moveTo>
                  <a:lnTo>
                    <a:pt x="17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35" name="Freeform 307"/>
            <p:cNvSpPr>
              <a:spLocks/>
            </p:cNvSpPr>
            <p:nvPr/>
          </p:nvSpPr>
          <p:spPr bwMode="auto">
            <a:xfrm rot="-5400000">
              <a:off x="10569" y="3535"/>
              <a:ext cx="34" cy="130"/>
            </a:xfrm>
            <a:custGeom>
              <a:avLst/>
              <a:gdLst>
                <a:gd name="T0" fmla="*/ 5 w 65"/>
                <a:gd name="T1" fmla="*/ 58 h 261"/>
                <a:gd name="T2" fmla="*/ 0 w 65"/>
                <a:gd name="T3" fmla="*/ 3 h 261"/>
                <a:gd name="T4" fmla="*/ 0 w 65"/>
                <a:gd name="T5" fmla="*/ 0 h 261"/>
                <a:gd name="T6" fmla="*/ 5 w 65"/>
                <a:gd name="T7" fmla="*/ 0 h 261"/>
                <a:gd name="T8" fmla="*/ 13 w 65"/>
                <a:gd name="T9" fmla="*/ 0 h 261"/>
                <a:gd name="T10" fmla="*/ 18 w 65"/>
                <a:gd name="T11" fmla="*/ 0 h 261"/>
                <a:gd name="T12" fmla="*/ 18 w 65"/>
                <a:gd name="T13" fmla="*/ 3 h 261"/>
                <a:gd name="T14" fmla="*/ 18 w 65"/>
                <a:gd name="T15" fmla="*/ 32 h 261"/>
                <a:gd name="T16" fmla="*/ 18 w 65"/>
                <a:gd name="T17" fmla="*/ 61 h 261"/>
                <a:gd name="T18" fmla="*/ 13 w 65"/>
                <a:gd name="T19" fmla="*/ 65 h 261"/>
                <a:gd name="T20" fmla="*/ 9 w 65"/>
                <a:gd name="T21" fmla="*/ 65 h 261"/>
                <a:gd name="T22" fmla="*/ 5 w 65"/>
                <a:gd name="T23" fmla="*/ 61 h 261"/>
                <a:gd name="T24" fmla="*/ 5 w 65"/>
                <a:gd name="T25" fmla="*/ 58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5"/>
                <a:gd name="T40" fmla="*/ 0 h 261"/>
                <a:gd name="T41" fmla="*/ 65 w 65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5" h="261">
                  <a:moveTo>
                    <a:pt x="17" y="232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7" y="0"/>
                  </a:lnTo>
                  <a:lnTo>
                    <a:pt x="48" y="0"/>
                  </a:lnTo>
                  <a:lnTo>
                    <a:pt x="65" y="0"/>
                  </a:lnTo>
                  <a:lnTo>
                    <a:pt x="65" y="15"/>
                  </a:lnTo>
                  <a:lnTo>
                    <a:pt x="65" y="130"/>
                  </a:lnTo>
                  <a:lnTo>
                    <a:pt x="65" y="247"/>
                  </a:lnTo>
                  <a:lnTo>
                    <a:pt x="48" y="261"/>
                  </a:lnTo>
                  <a:lnTo>
                    <a:pt x="33" y="261"/>
                  </a:lnTo>
                  <a:lnTo>
                    <a:pt x="17" y="247"/>
                  </a:lnTo>
                  <a:lnTo>
                    <a:pt x="17" y="23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36" name="Freeform 308"/>
            <p:cNvSpPr>
              <a:spLocks/>
            </p:cNvSpPr>
            <p:nvPr/>
          </p:nvSpPr>
          <p:spPr bwMode="auto">
            <a:xfrm rot="-5400000">
              <a:off x="10557" y="1405"/>
              <a:ext cx="58" cy="130"/>
            </a:xfrm>
            <a:custGeom>
              <a:avLst/>
              <a:gdLst>
                <a:gd name="T0" fmla="*/ 0 w 111"/>
                <a:gd name="T1" fmla="*/ 61 h 261"/>
                <a:gd name="T2" fmla="*/ 0 w 111"/>
                <a:gd name="T3" fmla="*/ 54 h 261"/>
                <a:gd name="T4" fmla="*/ 4 w 111"/>
                <a:gd name="T5" fmla="*/ 47 h 261"/>
                <a:gd name="T6" fmla="*/ 0 w 111"/>
                <a:gd name="T7" fmla="*/ 29 h 261"/>
                <a:gd name="T8" fmla="*/ 0 w 111"/>
                <a:gd name="T9" fmla="*/ 14 h 261"/>
                <a:gd name="T10" fmla="*/ 4 w 111"/>
                <a:gd name="T11" fmla="*/ 3 h 261"/>
                <a:gd name="T12" fmla="*/ 9 w 111"/>
                <a:gd name="T13" fmla="*/ 0 h 261"/>
                <a:gd name="T14" fmla="*/ 17 w 111"/>
                <a:gd name="T15" fmla="*/ 0 h 261"/>
                <a:gd name="T16" fmla="*/ 22 w 111"/>
                <a:gd name="T17" fmla="*/ 0 h 261"/>
                <a:gd name="T18" fmla="*/ 22 w 111"/>
                <a:gd name="T19" fmla="*/ 7 h 261"/>
                <a:gd name="T20" fmla="*/ 22 w 111"/>
                <a:gd name="T21" fmla="*/ 18 h 261"/>
                <a:gd name="T22" fmla="*/ 26 w 111"/>
                <a:gd name="T23" fmla="*/ 25 h 261"/>
                <a:gd name="T24" fmla="*/ 30 w 111"/>
                <a:gd name="T25" fmla="*/ 36 h 261"/>
                <a:gd name="T26" fmla="*/ 26 w 111"/>
                <a:gd name="T27" fmla="*/ 32 h 261"/>
                <a:gd name="T28" fmla="*/ 22 w 111"/>
                <a:gd name="T29" fmla="*/ 29 h 261"/>
                <a:gd name="T30" fmla="*/ 17 w 111"/>
                <a:gd name="T31" fmla="*/ 29 h 261"/>
                <a:gd name="T32" fmla="*/ 17 w 111"/>
                <a:gd name="T33" fmla="*/ 36 h 261"/>
                <a:gd name="T34" fmla="*/ 17 w 111"/>
                <a:gd name="T35" fmla="*/ 43 h 261"/>
                <a:gd name="T36" fmla="*/ 26 w 111"/>
                <a:gd name="T37" fmla="*/ 54 h 261"/>
                <a:gd name="T38" fmla="*/ 17 w 111"/>
                <a:gd name="T39" fmla="*/ 43 h 261"/>
                <a:gd name="T40" fmla="*/ 17 w 111"/>
                <a:gd name="T41" fmla="*/ 40 h 261"/>
                <a:gd name="T42" fmla="*/ 9 w 111"/>
                <a:gd name="T43" fmla="*/ 36 h 261"/>
                <a:gd name="T44" fmla="*/ 9 w 111"/>
                <a:gd name="T45" fmla="*/ 40 h 261"/>
                <a:gd name="T46" fmla="*/ 9 w 111"/>
                <a:gd name="T47" fmla="*/ 43 h 261"/>
                <a:gd name="T48" fmla="*/ 9 w 111"/>
                <a:gd name="T49" fmla="*/ 51 h 261"/>
                <a:gd name="T50" fmla="*/ 4 w 111"/>
                <a:gd name="T51" fmla="*/ 51 h 261"/>
                <a:gd name="T52" fmla="*/ 4 w 111"/>
                <a:gd name="T53" fmla="*/ 58 h 261"/>
                <a:gd name="T54" fmla="*/ 4 w 111"/>
                <a:gd name="T55" fmla="*/ 61 h 261"/>
                <a:gd name="T56" fmla="*/ 4 w 111"/>
                <a:gd name="T57" fmla="*/ 65 h 261"/>
                <a:gd name="T58" fmla="*/ 0 w 111"/>
                <a:gd name="T59" fmla="*/ 65 h 261"/>
                <a:gd name="T60" fmla="*/ 0 w 111"/>
                <a:gd name="T61" fmla="*/ 61 h 26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11"/>
                <a:gd name="T94" fmla="*/ 0 h 261"/>
                <a:gd name="T95" fmla="*/ 111 w 111"/>
                <a:gd name="T96" fmla="*/ 261 h 261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11" h="261">
                  <a:moveTo>
                    <a:pt x="0" y="247"/>
                  </a:moveTo>
                  <a:lnTo>
                    <a:pt x="0" y="217"/>
                  </a:lnTo>
                  <a:lnTo>
                    <a:pt x="15" y="189"/>
                  </a:lnTo>
                  <a:lnTo>
                    <a:pt x="0" y="117"/>
                  </a:lnTo>
                  <a:lnTo>
                    <a:pt x="0" y="59"/>
                  </a:lnTo>
                  <a:lnTo>
                    <a:pt x="15" y="15"/>
                  </a:lnTo>
                  <a:lnTo>
                    <a:pt x="32" y="0"/>
                  </a:lnTo>
                  <a:lnTo>
                    <a:pt x="63" y="0"/>
                  </a:lnTo>
                  <a:lnTo>
                    <a:pt x="80" y="0"/>
                  </a:lnTo>
                  <a:lnTo>
                    <a:pt x="80" y="30"/>
                  </a:lnTo>
                  <a:lnTo>
                    <a:pt x="80" y="74"/>
                  </a:lnTo>
                  <a:lnTo>
                    <a:pt x="96" y="102"/>
                  </a:lnTo>
                  <a:lnTo>
                    <a:pt x="111" y="145"/>
                  </a:lnTo>
                  <a:lnTo>
                    <a:pt x="96" y="130"/>
                  </a:lnTo>
                  <a:lnTo>
                    <a:pt x="80" y="117"/>
                  </a:lnTo>
                  <a:lnTo>
                    <a:pt x="63" y="117"/>
                  </a:lnTo>
                  <a:lnTo>
                    <a:pt x="63" y="145"/>
                  </a:lnTo>
                  <a:lnTo>
                    <a:pt x="63" y="174"/>
                  </a:lnTo>
                  <a:lnTo>
                    <a:pt x="96" y="217"/>
                  </a:lnTo>
                  <a:lnTo>
                    <a:pt x="63" y="174"/>
                  </a:lnTo>
                  <a:lnTo>
                    <a:pt x="63" y="160"/>
                  </a:lnTo>
                  <a:lnTo>
                    <a:pt x="32" y="145"/>
                  </a:lnTo>
                  <a:lnTo>
                    <a:pt x="32" y="160"/>
                  </a:lnTo>
                  <a:lnTo>
                    <a:pt x="32" y="174"/>
                  </a:lnTo>
                  <a:lnTo>
                    <a:pt x="32" y="204"/>
                  </a:lnTo>
                  <a:lnTo>
                    <a:pt x="15" y="204"/>
                  </a:lnTo>
                  <a:lnTo>
                    <a:pt x="15" y="232"/>
                  </a:lnTo>
                  <a:lnTo>
                    <a:pt x="15" y="247"/>
                  </a:lnTo>
                  <a:lnTo>
                    <a:pt x="15" y="261"/>
                  </a:lnTo>
                  <a:lnTo>
                    <a:pt x="0" y="261"/>
                  </a:lnTo>
                  <a:lnTo>
                    <a:pt x="0" y="24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37" name="Freeform 309"/>
            <p:cNvSpPr>
              <a:spLocks/>
            </p:cNvSpPr>
            <p:nvPr/>
          </p:nvSpPr>
          <p:spPr bwMode="auto">
            <a:xfrm rot="-5400000">
              <a:off x="10640" y="1463"/>
              <a:ext cx="7" cy="15"/>
            </a:xfrm>
            <a:custGeom>
              <a:avLst/>
              <a:gdLst>
                <a:gd name="T0" fmla="*/ 0 w 15"/>
                <a:gd name="T1" fmla="*/ 0 h 29"/>
                <a:gd name="T2" fmla="*/ 3 w 15"/>
                <a:gd name="T3" fmla="*/ 8 h 29"/>
                <a:gd name="T4" fmla="*/ 0 w 15"/>
                <a:gd name="T5" fmla="*/ 0 h 29"/>
                <a:gd name="T6" fmla="*/ 0 60000 65536"/>
                <a:gd name="T7" fmla="*/ 0 60000 65536"/>
                <a:gd name="T8" fmla="*/ 0 60000 65536"/>
                <a:gd name="T9" fmla="*/ 0 w 15"/>
                <a:gd name="T10" fmla="*/ 0 h 29"/>
                <a:gd name="T11" fmla="*/ 15 w 15"/>
                <a:gd name="T12" fmla="*/ 29 h 2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" h="29">
                  <a:moveTo>
                    <a:pt x="0" y="0"/>
                  </a:moveTo>
                  <a:lnTo>
                    <a:pt x="15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38" name="Freeform 310"/>
            <p:cNvSpPr>
              <a:spLocks/>
            </p:cNvSpPr>
            <p:nvPr/>
          </p:nvSpPr>
          <p:spPr bwMode="auto">
            <a:xfrm rot="-5400000">
              <a:off x="10583" y="3506"/>
              <a:ext cx="11" cy="94"/>
            </a:xfrm>
            <a:custGeom>
              <a:avLst/>
              <a:gdLst>
                <a:gd name="T0" fmla="*/ 0 w 16"/>
                <a:gd name="T1" fmla="*/ 44 h 188"/>
                <a:gd name="T2" fmla="*/ 0 w 16"/>
                <a:gd name="T3" fmla="*/ 0 h 188"/>
                <a:gd name="T4" fmla="*/ 8 w 16"/>
                <a:gd name="T5" fmla="*/ 7 h 188"/>
                <a:gd name="T6" fmla="*/ 8 w 16"/>
                <a:gd name="T7" fmla="*/ 22 h 188"/>
                <a:gd name="T8" fmla="*/ 8 w 16"/>
                <a:gd name="T9" fmla="*/ 44 h 188"/>
                <a:gd name="T10" fmla="*/ 0 w 16"/>
                <a:gd name="T11" fmla="*/ 47 h 188"/>
                <a:gd name="T12" fmla="*/ 0 w 16"/>
                <a:gd name="T13" fmla="*/ 44 h 1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"/>
                <a:gd name="T22" fmla="*/ 0 h 188"/>
                <a:gd name="T23" fmla="*/ 16 w 16"/>
                <a:gd name="T24" fmla="*/ 188 h 1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" h="188">
                  <a:moveTo>
                    <a:pt x="0" y="173"/>
                  </a:moveTo>
                  <a:lnTo>
                    <a:pt x="0" y="0"/>
                  </a:lnTo>
                  <a:lnTo>
                    <a:pt x="16" y="30"/>
                  </a:lnTo>
                  <a:lnTo>
                    <a:pt x="16" y="86"/>
                  </a:lnTo>
                  <a:lnTo>
                    <a:pt x="16" y="173"/>
                  </a:lnTo>
                  <a:lnTo>
                    <a:pt x="0" y="188"/>
                  </a:lnTo>
                  <a:lnTo>
                    <a:pt x="0" y="17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39" name="Freeform 311"/>
            <p:cNvSpPr>
              <a:spLocks/>
            </p:cNvSpPr>
            <p:nvPr/>
          </p:nvSpPr>
          <p:spPr bwMode="auto">
            <a:xfrm rot="-5400000">
              <a:off x="10578" y="3597"/>
              <a:ext cx="16" cy="87"/>
            </a:xfrm>
            <a:custGeom>
              <a:avLst/>
              <a:gdLst>
                <a:gd name="T0" fmla="*/ 0 w 34"/>
                <a:gd name="T1" fmla="*/ 4 h 173"/>
                <a:gd name="T2" fmla="*/ 4 w 34"/>
                <a:gd name="T3" fmla="*/ 0 h 173"/>
                <a:gd name="T4" fmla="*/ 8 w 34"/>
                <a:gd name="T5" fmla="*/ 4 h 173"/>
                <a:gd name="T6" fmla="*/ 8 w 34"/>
                <a:gd name="T7" fmla="*/ 40 h 173"/>
                <a:gd name="T8" fmla="*/ 4 w 34"/>
                <a:gd name="T9" fmla="*/ 44 h 173"/>
                <a:gd name="T10" fmla="*/ 0 w 34"/>
                <a:gd name="T11" fmla="*/ 40 h 173"/>
                <a:gd name="T12" fmla="*/ 0 w 34"/>
                <a:gd name="T13" fmla="*/ 4 h 1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4"/>
                <a:gd name="T22" fmla="*/ 0 h 173"/>
                <a:gd name="T23" fmla="*/ 34 w 34"/>
                <a:gd name="T24" fmla="*/ 173 h 17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4" h="173">
                  <a:moveTo>
                    <a:pt x="0" y="15"/>
                  </a:moveTo>
                  <a:lnTo>
                    <a:pt x="17" y="0"/>
                  </a:lnTo>
                  <a:lnTo>
                    <a:pt x="34" y="15"/>
                  </a:lnTo>
                  <a:lnTo>
                    <a:pt x="34" y="160"/>
                  </a:lnTo>
                  <a:lnTo>
                    <a:pt x="17" y="173"/>
                  </a:lnTo>
                  <a:lnTo>
                    <a:pt x="0" y="16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40" name="Freeform 312"/>
            <p:cNvSpPr>
              <a:spLocks/>
            </p:cNvSpPr>
            <p:nvPr/>
          </p:nvSpPr>
          <p:spPr bwMode="auto">
            <a:xfrm rot="-5400000">
              <a:off x="10540" y="3139"/>
              <a:ext cx="92" cy="87"/>
            </a:xfrm>
            <a:custGeom>
              <a:avLst/>
              <a:gdLst>
                <a:gd name="T0" fmla="*/ 0 w 177"/>
                <a:gd name="T1" fmla="*/ 40 h 173"/>
                <a:gd name="T2" fmla="*/ 39 w 177"/>
                <a:gd name="T3" fmla="*/ 19 h 173"/>
                <a:gd name="T4" fmla="*/ 35 w 177"/>
                <a:gd name="T5" fmla="*/ 15 h 173"/>
                <a:gd name="T6" fmla="*/ 22 w 177"/>
                <a:gd name="T7" fmla="*/ 8 h 173"/>
                <a:gd name="T8" fmla="*/ 5 w 177"/>
                <a:gd name="T9" fmla="*/ 4 h 173"/>
                <a:gd name="T10" fmla="*/ 0 w 177"/>
                <a:gd name="T11" fmla="*/ 0 h 173"/>
                <a:gd name="T12" fmla="*/ 13 w 177"/>
                <a:gd name="T13" fmla="*/ 4 h 173"/>
                <a:gd name="T14" fmla="*/ 22 w 177"/>
                <a:gd name="T15" fmla="*/ 8 h 173"/>
                <a:gd name="T16" fmla="*/ 39 w 177"/>
                <a:gd name="T17" fmla="*/ 15 h 173"/>
                <a:gd name="T18" fmla="*/ 48 w 177"/>
                <a:gd name="T19" fmla="*/ 19 h 173"/>
                <a:gd name="T20" fmla="*/ 39 w 177"/>
                <a:gd name="T21" fmla="*/ 29 h 173"/>
                <a:gd name="T22" fmla="*/ 26 w 177"/>
                <a:gd name="T23" fmla="*/ 33 h 173"/>
                <a:gd name="T24" fmla="*/ 0 w 177"/>
                <a:gd name="T25" fmla="*/ 44 h 173"/>
                <a:gd name="T26" fmla="*/ 0 w 177"/>
                <a:gd name="T27" fmla="*/ 40 h 17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7"/>
                <a:gd name="T43" fmla="*/ 0 h 173"/>
                <a:gd name="T44" fmla="*/ 177 w 177"/>
                <a:gd name="T45" fmla="*/ 173 h 17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7" h="173">
                  <a:moveTo>
                    <a:pt x="0" y="160"/>
                  </a:moveTo>
                  <a:lnTo>
                    <a:pt x="144" y="73"/>
                  </a:lnTo>
                  <a:lnTo>
                    <a:pt x="129" y="58"/>
                  </a:lnTo>
                  <a:lnTo>
                    <a:pt x="81" y="30"/>
                  </a:lnTo>
                  <a:lnTo>
                    <a:pt x="17" y="15"/>
                  </a:lnTo>
                  <a:lnTo>
                    <a:pt x="0" y="0"/>
                  </a:lnTo>
                  <a:lnTo>
                    <a:pt x="48" y="15"/>
                  </a:lnTo>
                  <a:lnTo>
                    <a:pt x="81" y="30"/>
                  </a:lnTo>
                  <a:lnTo>
                    <a:pt x="144" y="58"/>
                  </a:lnTo>
                  <a:lnTo>
                    <a:pt x="177" y="73"/>
                  </a:lnTo>
                  <a:lnTo>
                    <a:pt x="144" y="116"/>
                  </a:lnTo>
                  <a:lnTo>
                    <a:pt x="96" y="130"/>
                  </a:lnTo>
                  <a:lnTo>
                    <a:pt x="0" y="173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41" name="Freeform 313"/>
            <p:cNvSpPr>
              <a:spLocks/>
            </p:cNvSpPr>
            <p:nvPr/>
          </p:nvSpPr>
          <p:spPr bwMode="auto">
            <a:xfrm rot="-5400000">
              <a:off x="10609" y="1345"/>
              <a:ext cx="10" cy="14"/>
            </a:xfrm>
            <a:custGeom>
              <a:avLst/>
              <a:gdLst>
                <a:gd name="T0" fmla="*/ 6 w 16"/>
                <a:gd name="T1" fmla="*/ 0 h 30"/>
                <a:gd name="T2" fmla="*/ 6 w 16"/>
                <a:gd name="T3" fmla="*/ 3 h 30"/>
                <a:gd name="T4" fmla="*/ 6 w 16"/>
                <a:gd name="T5" fmla="*/ 7 h 30"/>
                <a:gd name="T6" fmla="*/ 0 w 16"/>
                <a:gd name="T7" fmla="*/ 3 h 30"/>
                <a:gd name="T8" fmla="*/ 6 w 16"/>
                <a:gd name="T9" fmla="*/ 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30"/>
                <a:gd name="T17" fmla="*/ 16 w 16"/>
                <a:gd name="T18" fmla="*/ 30 h 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30">
                  <a:moveTo>
                    <a:pt x="16" y="0"/>
                  </a:moveTo>
                  <a:lnTo>
                    <a:pt x="16" y="15"/>
                  </a:lnTo>
                  <a:lnTo>
                    <a:pt x="16" y="30"/>
                  </a:lnTo>
                  <a:lnTo>
                    <a:pt x="0" y="15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42" name="Freeform 314"/>
            <p:cNvSpPr>
              <a:spLocks/>
            </p:cNvSpPr>
            <p:nvPr/>
          </p:nvSpPr>
          <p:spPr bwMode="auto">
            <a:xfrm rot="-5400000">
              <a:off x="9804" y="2320"/>
              <a:ext cx="1620" cy="14"/>
            </a:xfrm>
            <a:custGeom>
              <a:avLst/>
              <a:gdLst>
                <a:gd name="T0" fmla="*/ 14 w 3093"/>
                <a:gd name="T1" fmla="*/ 3 h 30"/>
                <a:gd name="T2" fmla="*/ 0 w 3093"/>
                <a:gd name="T3" fmla="*/ 0 h 30"/>
                <a:gd name="T4" fmla="*/ 4 w 3093"/>
                <a:gd name="T5" fmla="*/ 0 h 30"/>
                <a:gd name="T6" fmla="*/ 27 w 3093"/>
                <a:gd name="T7" fmla="*/ 0 h 30"/>
                <a:gd name="T8" fmla="*/ 44 w 3093"/>
                <a:gd name="T9" fmla="*/ 0 h 30"/>
                <a:gd name="T10" fmla="*/ 71 w 3093"/>
                <a:gd name="T11" fmla="*/ 0 h 30"/>
                <a:gd name="T12" fmla="*/ 97 w 3093"/>
                <a:gd name="T13" fmla="*/ 0 h 30"/>
                <a:gd name="T14" fmla="*/ 123 w 3093"/>
                <a:gd name="T15" fmla="*/ 0 h 30"/>
                <a:gd name="T16" fmla="*/ 153 w 3093"/>
                <a:gd name="T17" fmla="*/ 0 h 30"/>
                <a:gd name="T18" fmla="*/ 216 w 3093"/>
                <a:gd name="T19" fmla="*/ 0 h 30"/>
                <a:gd name="T20" fmla="*/ 281 w 3093"/>
                <a:gd name="T21" fmla="*/ 0 h 30"/>
                <a:gd name="T22" fmla="*/ 352 w 3093"/>
                <a:gd name="T23" fmla="*/ 0 h 30"/>
                <a:gd name="T24" fmla="*/ 493 w 3093"/>
                <a:gd name="T25" fmla="*/ 0 h 30"/>
                <a:gd name="T26" fmla="*/ 563 w 3093"/>
                <a:gd name="T27" fmla="*/ 0 h 30"/>
                <a:gd name="T28" fmla="*/ 629 w 3093"/>
                <a:gd name="T29" fmla="*/ 0 h 30"/>
                <a:gd name="T30" fmla="*/ 686 w 3093"/>
                <a:gd name="T31" fmla="*/ 0 h 30"/>
                <a:gd name="T32" fmla="*/ 712 w 3093"/>
                <a:gd name="T33" fmla="*/ 0 h 30"/>
                <a:gd name="T34" fmla="*/ 739 w 3093"/>
                <a:gd name="T35" fmla="*/ 0 h 30"/>
                <a:gd name="T36" fmla="*/ 761 w 3093"/>
                <a:gd name="T37" fmla="*/ 0 h 30"/>
                <a:gd name="T38" fmla="*/ 783 w 3093"/>
                <a:gd name="T39" fmla="*/ 0 h 30"/>
                <a:gd name="T40" fmla="*/ 800 w 3093"/>
                <a:gd name="T41" fmla="*/ 0 h 30"/>
                <a:gd name="T42" fmla="*/ 813 w 3093"/>
                <a:gd name="T43" fmla="*/ 0 h 30"/>
                <a:gd name="T44" fmla="*/ 826 w 3093"/>
                <a:gd name="T45" fmla="*/ 0 h 30"/>
                <a:gd name="T46" fmla="*/ 835 w 3093"/>
                <a:gd name="T47" fmla="*/ 0 h 30"/>
                <a:gd name="T48" fmla="*/ 840 w 3093"/>
                <a:gd name="T49" fmla="*/ 0 h 30"/>
                <a:gd name="T50" fmla="*/ 844 w 3093"/>
                <a:gd name="T51" fmla="*/ 0 h 30"/>
                <a:gd name="T52" fmla="*/ 848 w 3093"/>
                <a:gd name="T53" fmla="*/ 3 h 30"/>
                <a:gd name="T54" fmla="*/ 844 w 3093"/>
                <a:gd name="T55" fmla="*/ 7 h 30"/>
                <a:gd name="T56" fmla="*/ 840 w 3093"/>
                <a:gd name="T57" fmla="*/ 7 h 30"/>
                <a:gd name="T58" fmla="*/ 835 w 3093"/>
                <a:gd name="T59" fmla="*/ 7 h 30"/>
                <a:gd name="T60" fmla="*/ 826 w 3093"/>
                <a:gd name="T61" fmla="*/ 7 h 30"/>
                <a:gd name="T62" fmla="*/ 809 w 3093"/>
                <a:gd name="T63" fmla="*/ 7 h 30"/>
                <a:gd name="T64" fmla="*/ 792 w 3093"/>
                <a:gd name="T65" fmla="*/ 7 h 30"/>
                <a:gd name="T66" fmla="*/ 769 w 3093"/>
                <a:gd name="T67" fmla="*/ 7 h 30"/>
                <a:gd name="T68" fmla="*/ 743 w 3093"/>
                <a:gd name="T69" fmla="*/ 7 h 30"/>
                <a:gd name="T70" fmla="*/ 717 w 3093"/>
                <a:gd name="T71" fmla="*/ 7 h 30"/>
                <a:gd name="T72" fmla="*/ 686 w 3093"/>
                <a:gd name="T73" fmla="*/ 7 h 30"/>
                <a:gd name="T74" fmla="*/ 651 w 3093"/>
                <a:gd name="T75" fmla="*/ 7 h 30"/>
                <a:gd name="T76" fmla="*/ 580 w 3093"/>
                <a:gd name="T77" fmla="*/ 7 h 30"/>
                <a:gd name="T78" fmla="*/ 506 w 3093"/>
                <a:gd name="T79" fmla="*/ 7 h 30"/>
                <a:gd name="T80" fmla="*/ 431 w 3093"/>
                <a:gd name="T81" fmla="*/ 7 h 30"/>
                <a:gd name="T82" fmla="*/ 352 w 3093"/>
                <a:gd name="T83" fmla="*/ 7 h 30"/>
                <a:gd name="T84" fmla="*/ 277 w 3093"/>
                <a:gd name="T85" fmla="*/ 3 h 30"/>
                <a:gd name="T86" fmla="*/ 207 w 3093"/>
                <a:gd name="T87" fmla="*/ 3 h 30"/>
                <a:gd name="T88" fmla="*/ 176 w 3093"/>
                <a:gd name="T89" fmla="*/ 3 h 30"/>
                <a:gd name="T90" fmla="*/ 145 w 3093"/>
                <a:gd name="T91" fmla="*/ 3 h 30"/>
                <a:gd name="T92" fmla="*/ 114 w 3093"/>
                <a:gd name="T93" fmla="*/ 3 h 30"/>
                <a:gd name="T94" fmla="*/ 93 w 3093"/>
                <a:gd name="T95" fmla="*/ 3 h 30"/>
                <a:gd name="T96" fmla="*/ 71 w 3093"/>
                <a:gd name="T97" fmla="*/ 3 h 30"/>
                <a:gd name="T98" fmla="*/ 53 w 3093"/>
                <a:gd name="T99" fmla="*/ 3 h 30"/>
                <a:gd name="T100" fmla="*/ 35 w 3093"/>
                <a:gd name="T101" fmla="*/ 3 h 30"/>
                <a:gd name="T102" fmla="*/ 27 w 3093"/>
                <a:gd name="T103" fmla="*/ 3 h 30"/>
                <a:gd name="T104" fmla="*/ 17 w 3093"/>
                <a:gd name="T105" fmla="*/ 3 h 30"/>
                <a:gd name="T106" fmla="*/ 14 w 3093"/>
                <a:gd name="T107" fmla="*/ 3 h 3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093"/>
                <a:gd name="T163" fmla="*/ 0 h 30"/>
                <a:gd name="T164" fmla="*/ 3093 w 3093"/>
                <a:gd name="T165" fmla="*/ 30 h 3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093" h="30">
                  <a:moveTo>
                    <a:pt x="49" y="15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97" y="0"/>
                  </a:lnTo>
                  <a:lnTo>
                    <a:pt x="161" y="0"/>
                  </a:lnTo>
                  <a:lnTo>
                    <a:pt x="257" y="0"/>
                  </a:lnTo>
                  <a:lnTo>
                    <a:pt x="353" y="0"/>
                  </a:lnTo>
                  <a:lnTo>
                    <a:pt x="449" y="0"/>
                  </a:lnTo>
                  <a:lnTo>
                    <a:pt x="560" y="0"/>
                  </a:lnTo>
                  <a:lnTo>
                    <a:pt x="786" y="0"/>
                  </a:lnTo>
                  <a:lnTo>
                    <a:pt x="1026" y="0"/>
                  </a:lnTo>
                  <a:lnTo>
                    <a:pt x="1283" y="0"/>
                  </a:lnTo>
                  <a:lnTo>
                    <a:pt x="1796" y="0"/>
                  </a:lnTo>
                  <a:lnTo>
                    <a:pt x="2051" y="0"/>
                  </a:lnTo>
                  <a:lnTo>
                    <a:pt x="2293" y="0"/>
                  </a:lnTo>
                  <a:lnTo>
                    <a:pt x="2500" y="0"/>
                  </a:lnTo>
                  <a:lnTo>
                    <a:pt x="2596" y="0"/>
                  </a:lnTo>
                  <a:lnTo>
                    <a:pt x="2692" y="0"/>
                  </a:lnTo>
                  <a:lnTo>
                    <a:pt x="2773" y="0"/>
                  </a:lnTo>
                  <a:lnTo>
                    <a:pt x="2853" y="0"/>
                  </a:lnTo>
                  <a:lnTo>
                    <a:pt x="2917" y="0"/>
                  </a:lnTo>
                  <a:lnTo>
                    <a:pt x="2965" y="0"/>
                  </a:lnTo>
                  <a:lnTo>
                    <a:pt x="3013" y="0"/>
                  </a:lnTo>
                  <a:lnTo>
                    <a:pt x="3045" y="0"/>
                  </a:lnTo>
                  <a:lnTo>
                    <a:pt x="3061" y="0"/>
                  </a:lnTo>
                  <a:lnTo>
                    <a:pt x="3078" y="0"/>
                  </a:lnTo>
                  <a:lnTo>
                    <a:pt x="3093" y="15"/>
                  </a:lnTo>
                  <a:lnTo>
                    <a:pt x="3078" y="30"/>
                  </a:lnTo>
                  <a:lnTo>
                    <a:pt x="3061" y="30"/>
                  </a:lnTo>
                  <a:lnTo>
                    <a:pt x="3045" y="30"/>
                  </a:lnTo>
                  <a:lnTo>
                    <a:pt x="3013" y="30"/>
                  </a:lnTo>
                  <a:lnTo>
                    <a:pt x="2949" y="30"/>
                  </a:lnTo>
                  <a:lnTo>
                    <a:pt x="2886" y="30"/>
                  </a:lnTo>
                  <a:lnTo>
                    <a:pt x="2805" y="30"/>
                  </a:lnTo>
                  <a:lnTo>
                    <a:pt x="2709" y="30"/>
                  </a:lnTo>
                  <a:lnTo>
                    <a:pt x="2613" y="30"/>
                  </a:lnTo>
                  <a:lnTo>
                    <a:pt x="2500" y="30"/>
                  </a:lnTo>
                  <a:lnTo>
                    <a:pt x="2372" y="30"/>
                  </a:lnTo>
                  <a:lnTo>
                    <a:pt x="2116" y="30"/>
                  </a:lnTo>
                  <a:lnTo>
                    <a:pt x="1844" y="30"/>
                  </a:lnTo>
                  <a:lnTo>
                    <a:pt x="1571" y="30"/>
                  </a:lnTo>
                  <a:lnTo>
                    <a:pt x="1283" y="30"/>
                  </a:lnTo>
                  <a:lnTo>
                    <a:pt x="1009" y="15"/>
                  </a:lnTo>
                  <a:lnTo>
                    <a:pt x="754" y="15"/>
                  </a:lnTo>
                  <a:lnTo>
                    <a:pt x="642" y="15"/>
                  </a:lnTo>
                  <a:lnTo>
                    <a:pt x="529" y="15"/>
                  </a:lnTo>
                  <a:lnTo>
                    <a:pt x="416" y="15"/>
                  </a:lnTo>
                  <a:lnTo>
                    <a:pt x="337" y="15"/>
                  </a:lnTo>
                  <a:lnTo>
                    <a:pt x="257" y="15"/>
                  </a:lnTo>
                  <a:lnTo>
                    <a:pt x="193" y="15"/>
                  </a:lnTo>
                  <a:lnTo>
                    <a:pt x="128" y="15"/>
                  </a:lnTo>
                  <a:lnTo>
                    <a:pt x="97" y="15"/>
                  </a:lnTo>
                  <a:lnTo>
                    <a:pt x="63" y="15"/>
                  </a:lnTo>
                  <a:lnTo>
                    <a:pt x="49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43" name="Freeform 315"/>
            <p:cNvSpPr>
              <a:spLocks/>
            </p:cNvSpPr>
            <p:nvPr/>
          </p:nvSpPr>
          <p:spPr bwMode="auto">
            <a:xfrm rot="-5400000">
              <a:off x="10556" y="3474"/>
              <a:ext cx="51" cy="50"/>
            </a:xfrm>
            <a:custGeom>
              <a:avLst/>
              <a:gdLst>
                <a:gd name="T0" fmla="*/ 0 w 96"/>
                <a:gd name="T1" fmla="*/ 0 h 100"/>
                <a:gd name="T2" fmla="*/ 9 w 96"/>
                <a:gd name="T3" fmla="*/ 0 h 100"/>
                <a:gd name="T4" fmla="*/ 18 w 96"/>
                <a:gd name="T5" fmla="*/ 3 h 100"/>
                <a:gd name="T6" fmla="*/ 23 w 96"/>
                <a:gd name="T7" fmla="*/ 7 h 100"/>
                <a:gd name="T8" fmla="*/ 27 w 96"/>
                <a:gd name="T9" fmla="*/ 11 h 100"/>
                <a:gd name="T10" fmla="*/ 27 w 96"/>
                <a:gd name="T11" fmla="*/ 14 h 100"/>
                <a:gd name="T12" fmla="*/ 18 w 96"/>
                <a:gd name="T13" fmla="*/ 18 h 100"/>
                <a:gd name="T14" fmla="*/ 14 w 96"/>
                <a:gd name="T15" fmla="*/ 22 h 100"/>
                <a:gd name="T16" fmla="*/ 0 w 96"/>
                <a:gd name="T17" fmla="*/ 25 h 100"/>
                <a:gd name="T18" fmla="*/ 0 w 96"/>
                <a:gd name="T19" fmla="*/ 0 h 1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6"/>
                <a:gd name="T31" fmla="*/ 0 h 100"/>
                <a:gd name="T32" fmla="*/ 96 w 96"/>
                <a:gd name="T33" fmla="*/ 100 h 10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6" h="100">
                  <a:moveTo>
                    <a:pt x="0" y="0"/>
                  </a:moveTo>
                  <a:lnTo>
                    <a:pt x="32" y="0"/>
                  </a:lnTo>
                  <a:lnTo>
                    <a:pt x="63" y="13"/>
                  </a:lnTo>
                  <a:lnTo>
                    <a:pt x="80" y="28"/>
                  </a:lnTo>
                  <a:lnTo>
                    <a:pt x="96" y="43"/>
                  </a:lnTo>
                  <a:lnTo>
                    <a:pt x="96" y="56"/>
                  </a:lnTo>
                  <a:lnTo>
                    <a:pt x="63" y="71"/>
                  </a:lnTo>
                  <a:lnTo>
                    <a:pt x="48" y="86"/>
                  </a:lnTo>
                  <a:lnTo>
                    <a:pt x="0" y="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44" name="Freeform 316"/>
            <p:cNvSpPr>
              <a:spLocks/>
            </p:cNvSpPr>
            <p:nvPr/>
          </p:nvSpPr>
          <p:spPr bwMode="auto">
            <a:xfrm rot="-5400000">
              <a:off x="10527" y="3218"/>
              <a:ext cx="110" cy="50"/>
            </a:xfrm>
            <a:custGeom>
              <a:avLst/>
              <a:gdLst>
                <a:gd name="T0" fmla="*/ 18 w 208"/>
                <a:gd name="T1" fmla="*/ 18 h 100"/>
                <a:gd name="T2" fmla="*/ 13 w 208"/>
                <a:gd name="T3" fmla="*/ 14 h 100"/>
                <a:gd name="T4" fmla="*/ 8 w 208"/>
                <a:gd name="T5" fmla="*/ 14 h 100"/>
                <a:gd name="T6" fmla="*/ 4 w 208"/>
                <a:gd name="T7" fmla="*/ 11 h 100"/>
                <a:gd name="T8" fmla="*/ 0 w 208"/>
                <a:gd name="T9" fmla="*/ 11 h 100"/>
                <a:gd name="T10" fmla="*/ 8 w 208"/>
                <a:gd name="T11" fmla="*/ 11 h 100"/>
                <a:gd name="T12" fmla="*/ 18 w 208"/>
                <a:gd name="T13" fmla="*/ 7 h 100"/>
                <a:gd name="T14" fmla="*/ 22 w 208"/>
                <a:gd name="T15" fmla="*/ 0 h 100"/>
                <a:gd name="T16" fmla="*/ 40 w 208"/>
                <a:gd name="T17" fmla="*/ 3 h 100"/>
                <a:gd name="T18" fmla="*/ 58 w 208"/>
                <a:gd name="T19" fmla="*/ 11 h 100"/>
                <a:gd name="T20" fmla="*/ 54 w 208"/>
                <a:gd name="T21" fmla="*/ 18 h 100"/>
                <a:gd name="T22" fmla="*/ 45 w 208"/>
                <a:gd name="T23" fmla="*/ 18 h 100"/>
                <a:gd name="T24" fmla="*/ 22 w 208"/>
                <a:gd name="T25" fmla="*/ 25 h 100"/>
                <a:gd name="T26" fmla="*/ 18 w 208"/>
                <a:gd name="T27" fmla="*/ 18 h 1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08"/>
                <a:gd name="T43" fmla="*/ 0 h 100"/>
                <a:gd name="T44" fmla="*/ 208 w 208"/>
                <a:gd name="T45" fmla="*/ 100 h 10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08" h="100">
                  <a:moveTo>
                    <a:pt x="64" y="71"/>
                  </a:moveTo>
                  <a:lnTo>
                    <a:pt x="48" y="56"/>
                  </a:lnTo>
                  <a:lnTo>
                    <a:pt x="31" y="56"/>
                  </a:lnTo>
                  <a:lnTo>
                    <a:pt x="16" y="43"/>
                  </a:lnTo>
                  <a:lnTo>
                    <a:pt x="0" y="43"/>
                  </a:lnTo>
                  <a:lnTo>
                    <a:pt x="31" y="43"/>
                  </a:lnTo>
                  <a:lnTo>
                    <a:pt x="64" y="28"/>
                  </a:lnTo>
                  <a:lnTo>
                    <a:pt x="79" y="0"/>
                  </a:lnTo>
                  <a:lnTo>
                    <a:pt x="144" y="13"/>
                  </a:lnTo>
                  <a:lnTo>
                    <a:pt x="208" y="43"/>
                  </a:lnTo>
                  <a:lnTo>
                    <a:pt x="192" y="71"/>
                  </a:lnTo>
                  <a:lnTo>
                    <a:pt x="160" y="71"/>
                  </a:lnTo>
                  <a:lnTo>
                    <a:pt x="79" y="100"/>
                  </a:lnTo>
                  <a:lnTo>
                    <a:pt x="64" y="7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45" name="Freeform 317"/>
            <p:cNvSpPr>
              <a:spLocks/>
            </p:cNvSpPr>
            <p:nvPr/>
          </p:nvSpPr>
          <p:spPr bwMode="auto">
            <a:xfrm rot="-5400000">
              <a:off x="9490" y="1379"/>
              <a:ext cx="1183" cy="1021"/>
            </a:xfrm>
            <a:custGeom>
              <a:avLst/>
              <a:gdLst>
                <a:gd name="T0" fmla="*/ 53 w 2259"/>
                <a:gd name="T1" fmla="*/ 504 h 2042"/>
                <a:gd name="T2" fmla="*/ 30 w 2259"/>
                <a:gd name="T3" fmla="*/ 464 h 2042"/>
                <a:gd name="T4" fmla="*/ 9 w 2259"/>
                <a:gd name="T5" fmla="*/ 471 h 2042"/>
                <a:gd name="T6" fmla="*/ 127 w 2259"/>
                <a:gd name="T7" fmla="*/ 449 h 2042"/>
                <a:gd name="T8" fmla="*/ 286 w 2259"/>
                <a:gd name="T9" fmla="*/ 493 h 2042"/>
                <a:gd name="T10" fmla="*/ 268 w 2259"/>
                <a:gd name="T11" fmla="*/ 352 h 2042"/>
                <a:gd name="T12" fmla="*/ 272 w 2259"/>
                <a:gd name="T13" fmla="*/ 286 h 2042"/>
                <a:gd name="T14" fmla="*/ 263 w 2259"/>
                <a:gd name="T15" fmla="*/ 283 h 2042"/>
                <a:gd name="T16" fmla="*/ 316 w 2259"/>
                <a:gd name="T17" fmla="*/ 319 h 2042"/>
                <a:gd name="T18" fmla="*/ 277 w 2259"/>
                <a:gd name="T19" fmla="*/ 362 h 2042"/>
                <a:gd name="T20" fmla="*/ 241 w 2259"/>
                <a:gd name="T21" fmla="*/ 428 h 2042"/>
                <a:gd name="T22" fmla="*/ 263 w 2259"/>
                <a:gd name="T23" fmla="*/ 399 h 2042"/>
                <a:gd name="T24" fmla="*/ 286 w 2259"/>
                <a:gd name="T25" fmla="*/ 406 h 2042"/>
                <a:gd name="T26" fmla="*/ 263 w 2259"/>
                <a:gd name="T27" fmla="*/ 381 h 2042"/>
                <a:gd name="T28" fmla="*/ 325 w 2259"/>
                <a:gd name="T29" fmla="*/ 362 h 2042"/>
                <a:gd name="T30" fmla="*/ 373 w 2259"/>
                <a:gd name="T31" fmla="*/ 384 h 2042"/>
                <a:gd name="T32" fmla="*/ 378 w 2259"/>
                <a:gd name="T33" fmla="*/ 424 h 2042"/>
                <a:gd name="T34" fmla="*/ 329 w 2259"/>
                <a:gd name="T35" fmla="*/ 464 h 2042"/>
                <a:gd name="T36" fmla="*/ 303 w 2259"/>
                <a:gd name="T37" fmla="*/ 449 h 2042"/>
                <a:gd name="T38" fmla="*/ 268 w 2259"/>
                <a:gd name="T39" fmla="*/ 428 h 2042"/>
                <a:gd name="T40" fmla="*/ 382 w 2259"/>
                <a:gd name="T41" fmla="*/ 475 h 2042"/>
                <a:gd name="T42" fmla="*/ 404 w 2259"/>
                <a:gd name="T43" fmla="*/ 355 h 2042"/>
                <a:gd name="T44" fmla="*/ 501 w 2259"/>
                <a:gd name="T45" fmla="*/ 348 h 2042"/>
                <a:gd name="T46" fmla="*/ 584 w 2259"/>
                <a:gd name="T47" fmla="*/ 254 h 2042"/>
                <a:gd name="T48" fmla="*/ 505 w 2259"/>
                <a:gd name="T49" fmla="*/ 243 h 2042"/>
                <a:gd name="T50" fmla="*/ 571 w 2259"/>
                <a:gd name="T51" fmla="*/ 261 h 2042"/>
                <a:gd name="T52" fmla="*/ 545 w 2259"/>
                <a:gd name="T53" fmla="*/ 312 h 2042"/>
                <a:gd name="T54" fmla="*/ 501 w 2259"/>
                <a:gd name="T55" fmla="*/ 334 h 2042"/>
                <a:gd name="T56" fmla="*/ 435 w 2259"/>
                <a:gd name="T57" fmla="*/ 304 h 2042"/>
                <a:gd name="T58" fmla="*/ 430 w 2259"/>
                <a:gd name="T59" fmla="*/ 239 h 2042"/>
                <a:gd name="T60" fmla="*/ 496 w 2259"/>
                <a:gd name="T61" fmla="*/ 200 h 2042"/>
                <a:gd name="T62" fmla="*/ 496 w 2259"/>
                <a:gd name="T63" fmla="*/ 192 h 2042"/>
                <a:gd name="T64" fmla="*/ 413 w 2259"/>
                <a:gd name="T65" fmla="*/ 265 h 2042"/>
                <a:gd name="T66" fmla="*/ 342 w 2259"/>
                <a:gd name="T67" fmla="*/ 250 h 2042"/>
                <a:gd name="T68" fmla="*/ 364 w 2259"/>
                <a:gd name="T69" fmla="*/ 228 h 2042"/>
                <a:gd name="T70" fmla="*/ 404 w 2259"/>
                <a:gd name="T71" fmla="*/ 236 h 2042"/>
                <a:gd name="T72" fmla="*/ 589 w 2259"/>
                <a:gd name="T73" fmla="*/ 228 h 2042"/>
                <a:gd name="T74" fmla="*/ 540 w 2259"/>
                <a:gd name="T75" fmla="*/ 127 h 2042"/>
                <a:gd name="T76" fmla="*/ 584 w 2259"/>
                <a:gd name="T77" fmla="*/ 8 h 2042"/>
                <a:gd name="T78" fmla="*/ 580 w 2259"/>
                <a:gd name="T79" fmla="*/ 29 h 2042"/>
                <a:gd name="T80" fmla="*/ 589 w 2259"/>
                <a:gd name="T81" fmla="*/ 0 h 2042"/>
                <a:gd name="T82" fmla="*/ 589 w 2259"/>
                <a:gd name="T83" fmla="*/ 73 h 2042"/>
                <a:gd name="T84" fmla="*/ 593 w 2259"/>
                <a:gd name="T85" fmla="*/ 160 h 2042"/>
                <a:gd name="T86" fmla="*/ 602 w 2259"/>
                <a:gd name="T87" fmla="*/ 105 h 2042"/>
                <a:gd name="T88" fmla="*/ 549 w 2259"/>
                <a:gd name="T89" fmla="*/ 120 h 2042"/>
                <a:gd name="T90" fmla="*/ 593 w 2259"/>
                <a:gd name="T91" fmla="*/ 319 h 2042"/>
                <a:gd name="T92" fmla="*/ 615 w 2259"/>
                <a:gd name="T93" fmla="*/ 373 h 2042"/>
                <a:gd name="T94" fmla="*/ 545 w 2259"/>
                <a:gd name="T95" fmla="*/ 384 h 2042"/>
                <a:gd name="T96" fmla="*/ 589 w 2259"/>
                <a:gd name="T97" fmla="*/ 373 h 2042"/>
                <a:gd name="T98" fmla="*/ 404 w 2259"/>
                <a:gd name="T99" fmla="*/ 326 h 2042"/>
                <a:gd name="T100" fmla="*/ 461 w 2259"/>
                <a:gd name="T101" fmla="*/ 482 h 2042"/>
                <a:gd name="T102" fmla="*/ 466 w 2259"/>
                <a:gd name="T103" fmla="*/ 446 h 2042"/>
                <a:gd name="T104" fmla="*/ 474 w 2259"/>
                <a:gd name="T105" fmla="*/ 504 h 2042"/>
                <a:gd name="T106" fmla="*/ 417 w 2259"/>
                <a:gd name="T107" fmla="*/ 457 h 2042"/>
                <a:gd name="T108" fmla="*/ 307 w 2259"/>
                <a:gd name="T109" fmla="*/ 507 h 2042"/>
                <a:gd name="T110" fmla="*/ 105 w 2259"/>
                <a:gd name="T111" fmla="*/ 478 h 2042"/>
                <a:gd name="T112" fmla="*/ 145 w 2259"/>
                <a:gd name="T113" fmla="*/ 468 h 2042"/>
                <a:gd name="T114" fmla="*/ 114 w 2259"/>
                <a:gd name="T115" fmla="*/ 507 h 204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259"/>
                <a:gd name="T175" fmla="*/ 0 h 2042"/>
                <a:gd name="T176" fmla="*/ 2259 w 2259"/>
                <a:gd name="T177" fmla="*/ 2042 h 204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259" h="2042">
                  <a:moveTo>
                    <a:pt x="384" y="1999"/>
                  </a:moveTo>
                  <a:lnTo>
                    <a:pt x="368" y="1971"/>
                  </a:lnTo>
                  <a:lnTo>
                    <a:pt x="368" y="1927"/>
                  </a:lnTo>
                  <a:lnTo>
                    <a:pt x="384" y="1854"/>
                  </a:lnTo>
                  <a:lnTo>
                    <a:pt x="368" y="1839"/>
                  </a:lnTo>
                  <a:lnTo>
                    <a:pt x="368" y="1854"/>
                  </a:lnTo>
                  <a:lnTo>
                    <a:pt x="320" y="1927"/>
                  </a:lnTo>
                  <a:lnTo>
                    <a:pt x="288" y="1971"/>
                  </a:lnTo>
                  <a:lnTo>
                    <a:pt x="240" y="1999"/>
                  </a:lnTo>
                  <a:lnTo>
                    <a:pt x="192" y="2014"/>
                  </a:lnTo>
                  <a:lnTo>
                    <a:pt x="128" y="2014"/>
                  </a:lnTo>
                  <a:lnTo>
                    <a:pt x="80" y="1999"/>
                  </a:lnTo>
                  <a:lnTo>
                    <a:pt x="32" y="1984"/>
                  </a:lnTo>
                  <a:lnTo>
                    <a:pt x="15" y="1956"/>
                  </a:lnTo>
                  <a:lnTo>
                    <a:pt x="0" y="1941"/>
                  </a:lnTo>
                  <a:lnTo>
                    <a:pt x="0" y="1882"/>
                  </a:lnTo>
                  <a:lnTo>
                    <a:pt x="15" y="1869"/>
                  </a:lnTo>
                  <a:lnTo>
                    <a:pt x="32" y="1854"/>
                  </a:lnTo>
                  <a:lnTo>
                    <a:pt x="80" y="1854"/>
                  </a:lnTo>
                  <a:lnTo>
                    <a:pt x="111" y="1854"/>
                  </a:lnTo>
                  <a:lnTo>
                    <a:pt x="128" y="1869"/>
                  </a:lnTo>
                  <a:lnTo>
                    <a:pt x="128" y="1897"/>
                  </a:lnTo>
                  <a:lnTo>
                    <a:pt x="128" y="1912"/>
                  </a:lnTo>
                  <a:lnTo>
                    <a:pt x="96" y="1927"/>
                  </a:lnTo>
                  <a:lnTo>
                    <a:pt x="80" y="1927"/>
                  </a:lnTo>
                  <a:lnTo>
                    <a:pt x="63" y="1927"/>
                  </a:lnTo>
                  <a:lnTo>
                    <a:pt x="63" y="1912"/>
                  </a:lnTo>
                  <a:lnTo>
                    <a:pt x="63" y="1897"/>
                  </a:lnTo>
                  <a:lnTo>
                    <a:pt x="63" y="1882"/>
                  </a:lnTo>
                  <a:lnTo>
                    <a:pt x="32" y="1882"/>
                  </a:lnTo>
                  <a:lnTo>
                    <a:pt x="15" y="1912"/>
                  </a:lnTo>
                  <a:lnTo>
                    <a:pt x="32" y="1927"/>
                  </a:lnTo>
                  <a:lnTo>
                    <a:pt x="48" y="1956"/>
                  </a:lnTo>
                  <a:lnTo>
                    <a:pt x="63" y="1971"/>
                  </a:lnTo>
                  <a:lnTo>
                    <a:pt x="128" y="1956"/>
                  </a:lnTo>
                  <a:lnTo>
                    <a:pt x="176" y="1941"/>
                  </a:lnTo>
                  <a:lnTo>
                    <a:pt x="272" y="1882"/>
                  </a:lnTo>
                  <a:lnTo>
                    <a:pt x="368" y="1825"/>
                  </a:lnTo>
                  <a:lnTo>
                    <a:pt x="416" y="1795"/>
                  </a:lnTo>
                  <a:lnTo>
                    <a:pt x="464" y="1795"/>
                  </a:lnTo>
                  <a:lnTo>
                    <a:pt x="545" y="1795"/>
                  </a:lnTo>
                  <a:lnTo>
                    <a:pt x="608" y="1795"/>
                  </a:lnTo>
                  <a:lnTo>
                    <a:pt x="673" y="1825"/>
                  </a:lnTo>
                  <a:lnTo>
                    <a:pt x="737" y="1854"/>
                  </a:lnTo>
                  <a:lnTo>
                    <a:pt x="977" y="1984"/>
                  </a:lnTo>
                  <a:lnTo>
                    <a:pt x="1009" y="1999"/>
                  </a:lnTo>
                  <a:lnTo>
                    <a:pt x="1025" y="1999"/>
                  </a:lnTo>
                  <a:lnTo>
                    <a:pt x="1057" y="1999"/>
                  </a:lnTo>
                  <a:lnTo>
                    <a:pt x="1057" y="1984"/>
                  </a:lnTo>
                  <a:lnTo>
                    <a:pt x="1042" y="1971"/>
                  </a:lnTo>
                  <a:lnTo>
                    <a:pt x="992" y="1956"/>
                  </a:lnTo>
                  <a:lnTo>
                    <a:pt x="961" y="1941"/>
                  </a:lnTo>
                  <a:lnTo>
                    <a:pt x="896" y="1882"/>
                  </a:lnTo>
                  <a:lnTo>
                    <a:pt x="848" y="1839"/>
                  </a:lnTo>
                  <a:lnTo>
                    <a:pt x="817" y="1767"/>
                  </a:lnTo>
                  <a:lnTo>
                    <a:pt x="817" y="1709"/>
                  </a:lnTo>
                  <a:lnTo>
                    <a:pt x="817" y="1652"/>
                  </a:lnTo>
                  <a:lnTo>
                    <a:pt x="848" y="1578"/>
                  </a:lnTo>
                  <a:lnTo>
                    <a:pt x="881" y="1522"/>
                  </a:lnTo>
                  <a:lnTo>
                    <a:pt x="977" y="1405"/>
                  </a:lnTo>
                  <a:lnTo>
                    <a:pt x="1073" y="1289"/>
                  </a:lnTo>
                  <a:lnTo>
                    <a:pt x="1105" y="1216"/>
                  </a:lnTo>
                  <a:lnTo>
                    <a:pt x="1105" y="1188"/>
                  </a:lnTo>
                  <a:lnTo>
                    <a:pt x="1105" y="1144"/>
                  </a:lnTo>
                  <a:lnTo>
                    <a:pt x="1073" y="1129"/>
                  </a:lnTo>
                  <a:lnTo>
                    <a:pt x="1042" y="1101"/>
                  </a:lnTo>
                  <a:lnTo>
                    <a:pt x="1025" y="1101"/>
                  </a:lnTo>
                  <a:lnTo>
                    <a:pt x="992" y="1116"/>
                  </a:lnTo>
                  <a:lnTo>
                    <a:pt x="992" y="1129"/>
                  </a:lnTo>
                  <a:lnTo>
                    <a:pt x="992" y="1144"/>
                  </a:lnTo>
                  <a:lnTo>
                    <a:pt x="1025" y="1144"/>
                  </a:lnTo>
                  <a:lnTo>
                    <a:pt x="1042" y="1144"/>
                  </a:lnTo>
                  <a:lnTo>
                    <a:pt x="1042" y="1159"/>
                  </a:lnTo>
                  <a:lnTo>
                    <a:pt x="1042" y="1173"/>
                  </a:lnTo>
                  <a:lnTo>
                    <a:pt x="1042" y="1188"/>
                  </a:lnTo>
                  <a:lnTo>
                    <a:pt x="1025" y="1203"/>
                  </a:lnTo>
                  <a:lnTo>
                    <a:pt x="1009" y="1203"/>
                  </a:lnTo>
                  <a:lnTo>
                    <a:pt x="992" y="1203"/>
                  </a:lnTo>
                  <a:lnTo>
                    <a:pt x="961" y="1173"/>
                  </a:lnTo>
                  <a:lnTo>
                    <a:pt x="961" y="1129"/>
                  </a:lnTo>
                  <a:lnTo>
                    <a:pt x="977" y="1116"/>
                  </a:lnTo>
                  <a:lnTo>
                    <a:pt x="992" y="1101"/>
                  </a:lnTo>
                  <a:lnTo>
                    <a:pt x="1025" y="1086"/>
                  </a:lnTo>
                  <a:lnTo>
                    <a:pt x="1057" y="1072"/>
                  </a:lnTo>
                  <a:lnTo>
                    <a:pt x="1073" y="1086"/>
                  </a:lnTo>
                  <a:lnTo>
                    <a:pt x="1138" y="1129"/>
                  </a:lnTo>
                  <a:lnTo>
                    <a:pt x="1169" y="1173"/>
                  </a:lnTo>
                  <a:lnTo>
                    <a:pt x="1169" y="1216"/>
                  </a:lnTo>
                  <a:lnTo>
                    <a:pt x="1169" y="1246"/>
                  </a:lnTo>
                  <a:lnTo>
                    <a:pt x="1153" y="1274"/>
                  </a:lnTo>
                  <a:lnTo>
                    <a:pt x="1121" y="1289"/>
                  </a:lnTo>
                  <a:lnTo>
                    <a:pt x="1138" y="1303"/>
                  </a:lnTo>
                  <a:lnTo>
                    <a:pt x="1153" y="1303"/>
                  </a:lnTo>
                  <a:lnTo>
                    <a:pt x="1169" y="1303"/>
                  </a:lnTo>
                  <a:lnTo>
                    <a:pt x="1169" y="1318"/>
                  </a:lnTo>
                  <a:lnTo>
                    <a:pt x="1153" y="1361"/>
                  </a:lnTo>
                  <a:lnTo>
                    <a:pt x="1121" y="1376"/>
                  </a:lnTo>
                  <a:lnTo>
                    <a:pt x="1042" y="1405"/>
                  </a:lnTo>
                  <a:lnTo>
                    <a:pt x="1025" y="1435"/>
                  </a:lnTo>
                  <a:lnTo>
                    <a:pt x="1009" y="1448"/>
                  </a:lnTo>
                  <a:lnTo>
                    <a:pt x="1009" y="1463"/>
                  </a:lnTo>
                  <a:lnTo>
                    <a:pt x="944" y="1491"/>
                  </a:lnTo>
                  <a:lnTo>
                    <a:pt x="929" y="1506"/>
                  </a:lnTo>
                  <a:lnTo>
                    <a:pt x="913" y="1535"/>
                  </a:lnTo>
                  <a:lnTo>
                    <a:pt x="913" y="1565"/>
                  </a:lnTo>
                  <a:lnTo>
                    <a:pt x="865" y="1593"/>
                  </a:lnTo>
                  <a:lnTo>
                    <a:pt x="848" y="1637"/>
                  </a:lnTo>
                  <a:lnTo>
                    <a:pt x="848" y="1665"/>
                  </a:lnTo>
                  <a:lnTo>
                    <a:pt x="865" y="1695"/>
                  </a:lnTo>
                  <a:lnTo>
                    <a:pt x="881" y="1709"/>
                  </a:lnTo>
                  <a:lnTo>
                    <a:pt x="896" y="1695"/>
                  </a:lnTo>
                  <a:lnTo>
                    <a:pt x="896" y="1680"/>
                  </a:lnTo>
                  <a:lnTo>
                    <a:pt x="896" y="1665"/>
                  </a:lnTo>
                  <a:lnTo>
                    <a:pt x="881" y="1652"/>
                  </a:lnTo>
                  <a:lnTo>
                    <a:pt x="896" y="1637"/>
                  </a:lnTo>
                  <a:lnTo>
                    <a:pt x="896" y="1622"/>
                  </a:lnTo>
                  <a:lnTo>
                    <a:pt x="913" y="1608"/>
                  </a:lnTo>
                  <a:lnTo>
                    <a:pt x="929" y="1608"/>
                  </a:lnTo>
                  <a:lnTo>
                    <a:pt x="944" y="1608"/>
                  </a:lnTo>
                  <a:lnTo>
                    <a:pt x="961" y="1593"/>
                  </a:lnTo>
                  <a:lnTo>
                    <a:pt x="961" y="1578"/>
                  </a:lnTo>
                  <a:lnTo>
                    <a:pt x="961" y="1593"/>
                  </a:lnTo>
                  <a:lnTo>
                    <a:pt x="977" y="1593"/>
                  </a:lnTo>
                  <a:lnTo>
                    <a:pt x="1009" y="1550"/>
                  </a:lnTo>
                  <a:lnTo>
                    <a:pt x="1025" y="1565"/>
                  </a:lnTo>
                  <a:lnTo>
                    <a:pt x="1025" y="1578"/>
                  </a:lnTo>
                  <a:lnTo>
                    <a:pt x="1009" y="1608"/>
                  </a:lnTo>
                  <a:lnTo>
                    <a:pt x="1009" y="1622"/>
                  </a:lnTo>
                  <a:lnTo>
                    <a:pt x="1025" y="1637"/>
                  </a:lnTo>
                  <a:lnTo>
                    <a:pt x="1042" y="1622"/>
                  </a:lnTo>
                  <a:lnTo>
                    <a:pt x="1057" y="1593"/>
                  </a:lnTo>
                  <a:lnTo>
                    <a:pt x="1057" y="1565"/>
                  </a:lnTo>
                  <a:lnTo>
                    <a:pt x="1042" y="1522"/>
                  </a:lnTo>
                  <a:lnTo>
                    <a:pt x="1025" y="1522"/>
                  </a:lnTo>
                  <a:lnTo>
                    <a:pt x="992" y="1522"/>
                  </a:lnTo>
                  <a:lnTo>
                    <a:pt x="961" y="1535"/>
                  </a:lnTo>
                  <a:lnTo>
                    <a:pt x="961" y="1578"/>
                  </a:lnTo>
                  <a:lnTo>
                    <a:pt x="944" y="1565"/>
                  </a:lnTo>
                  <a:lnTo>
                    <a:pt x="944" y="1550"/>
                  </a:lnTo>
                  <a:lnTo>
                    <a:pt x="961" y="1522"/>
                  </a:lnTo>
                  <a:lnTo>
                    <a:pt x="977" y="1506"/>
                  </a:lnTo>
                  <a:lnTo>
                    <a:pt x="1009" y="1506"/>
                  </a:lnTo>
                  <a:lnTo>
                    <a:pt x="1025" y="1491"/>
                  </a:lnTo>
                  <a:lnTo>
                    <a:pt x="1042" y="1463"/>
                  </a:lnTo>
                  <a:lnTo>
                    <a:pt x="1057" y="1448"/>
                  </a:lnTo>
                  <a:lnTo>
                    <a:pt x="1073" y="1448"/>
                  </a:lnTo>
                  <a:lnTo>
                    <a:pt x="1105" y="1420"/>
                  </a:lnTo>
                  <a:lnTo>
                    <a:pt x="1121" y="1420"/>
                  </a:lnTo>
                  <a:lnTo>
                    <a:pt x="1153" y="1435"/>
                  </a:lnTo>
                  <a:lnTo>
                    <a:pt x="1186" y="1448"/>
                  </a:lnTo>
                  <a:lnTo>
                    <a:pt x="1201" y="1448"/>
                  </a:lnTo>
                  <a:lnTo>
                    <a:pt x="1234" y="1420"/>
                  </a:lnTo>
                  <a:lnTo>
                    <a:pt x="1266" y="1405"/>
                  </a:lnTo>
                  <a:lnTo>
                    <a:pt x="1297" y="1405"/>
                  </a:lnTo>
                  <a:lnTo>
                    <a:pt x="1345" y="1405"/>
                  </a:lnTo>
                  <a:lnTo>
                    <a:pt x="1362" y="1435"/>
                  </a:lnTo>
                  <a:lnTo>
                    <a:pt x="1378" y="1448"/>
                  </a:lnTo>
                  <a:lnTo>
                    <a:pt x="1378" y="1506"/>
                  </a:lnTo>
                  <a:lnTo>
                    <a:pt x="1362" y="1522"/>
                  </a:lnTo>
                  <a:lnTo>
                    <a:pt x="1362" y="1535"/>
                  </a:lnTo>
                  <a:lnTo>
                    <a:pt x="1378" y="1535"/>
                  </a:lnTo>
                  <a:lnTo>
                    <a:pt x="1393" y="1535"/>
                  </a:lnTo>
                  <a:lnTo>
                    <a:pt x="1426" y="1535"/>
                  </a:lnTo>
                  <a:lnTo>
                    <a:pt x="1458" y="1578"/>
                  </a:lnTo>
                  <a:lnTo>
                    <a:pt x="1474" y="1608"/>
                  </a:lnTo>
                  <a:lnTo>
                    <a:pt x="1474" y="1637"/>
                  </a:lnTo>
                  <a:lnTo>
                    <a:pt x="1458" y="1665"/>
                  </a:lnTo>
                  <a:lnTo>
                    <a:pt x="1426" y="1680"/>
                  </a:lnTo>
                  <a:lnTo>
                    <a:pt x="1410" y="1695"/>
                  </a:lnTo>
                  <a:lnTo>
                    <a:pt x="1378" y="1695"/>
                  </a:lnTo>
                  <a:lnTo>
                    <a:pt x="1393" y="1739"/>
                  </a:lnTo>
                  <a:lnTo>
                    <a:pt x="1410" y="1767"/>
                  </a:lnTo>
                  <a:lnTo>
                    <a:pt x="1393" y="1795"/>
                  </a:lnTo>
                  <a:lnTo>
                    <a:pt x="1378" y="1810"/>
                  </a:lnTo>
                  <a:lnTo>
                    <a:pt x="1362" y="1825"/>
                  </a:lnTo>
                  <a:lnTo>
                    <a:pt x="1330" y="1854"/>
                  </a:lnTo>
                  <a:lnTo>
                    <a:pt x="1297" y="1854"/>
                  </a:lnTo>
                  <a:lnTo>
                    <a:pt x="1266" y="1839"/>
                  </a:lnTo>
                  <a:lnTo>
                    <a:pt x="1234" y="1825"/>
                  </a:lnTo>
                  <a:lnTo>
                    <a:pt x="1201" y="1854"/>
                  </a:lnTo>
                  <a:lnTo>
                    <a:pt x="1186" y="1869"/>
                  </a:lnTo>
                  <a:lnTo>
                    <a:pt x="1169" y="1882"/>
                  </a:lnTo>
                  <a:lnTo>
                    <a:pt x="1121" y="1882"/>
                  </a:lnTo>
                  <a:lnTo>
                    <a:pt x="1105" y="1869"/>
                  </a:lnTo>
                  <a:lnTo>
                    <a:pt x="1073" y="1854"/>
                  </a:lnTo>
                  <a:lnTo>
                    <a:pt x="1042" y="1839"/>
                  </a:lnTo>
                  <a:lnTo>
                    <a:pt x="1042" y="1810"/>
                  </a:lnTo>
                  <a:lnTo>
                    <a:pt x="1057" y="1795"/>
                  </a:lnTo>
                  <a:lnTo>
                    <a:pt x="1090" y="1795"/>
                  </a:lnTo>
                  <a:lnTo>
                    <a:pt x="1105" y="1795"/>
                  </a:lnTo>
                  <a:lnTo>
                    <a:pt x="1138" y="1767"/>
                  </a:lnTo>
                  <a:lnTo>
                    <a:pt x="1153" y="1752"/>
                  </a:lnTo>
                  <a:lnTo>
                    <a:pt x="1153" y="1709"/>
                  </a:lnTo>
                  <a:lnTo>
                    <a:pt x="1138" y="1680"/>
                  </a:lnTo>
                  <a:lnTo>
                    <a:pt x="1121" y="1665"/>
                  </a:lnTo>
                  <a:lnTo>
                    <a:pt x="1105" y="1652"/>
                  </a:lnTo>
                  <a:lnTo>
                    <a:pt x="1057" y="1652"/>
                  </a:lnTo>
                  <a:lnTo>
                    <a:pt x="1025" y="1665"/>
                  </a:lnTo>
                  <a:lnTo>
                    <a:pt x="992" y="1680"/>
                  </a:lnTo>
                  <a:lnTo>
                    <a:pt x="977" y="1709"/>
                  </a:lnTo>
                  <a:lnTo>
                    <a:pt x="961" y="1739"/>
                  </a:lnTo>
                  <a:lnTo>
                    <a:pt x="961" y="1782"/>
                  </a:lnTo>
                  <a:lnTo>
                    <a:pt x="977" y="1825"/>
                  </a:lnTo>
                  <a:lnTo>
                    <a:pt x="992" y="1869"/>
                  </a:lnTo>
                  <a:lnTo>
                    <a:pt x="1042" y="1912"/>
                  </a:lnTo>
                  <a:lnTo>
                    <a:pt x="1105" y="1941"/>
                  </a:lnTo>
                  <a:lnTo>
                    <a:pt x="1153" y="1956"/>
                  </a:lnTo>
                  <a:lnTo>
                    <a:pt x="1218" y="1956"/>
                  </a:lnTo>
                  <a:lnTo>
                    <a:pt x="1282" y="1941"/>
                  </a:lnTo>
                  <a:lnTo>
                    <a:pt x="1393" y="1897"/>
                  </a:lnTo>
                  <a:lnTo>
                    <a:pt x="1441" y="1854"/>
                  </a:lnTo>
                  <a:lnTo>
                    <a:pt x="1474" y="1825"/>
                  </a:lnTo>
                  <a:lnTo>
                    <a:pt x="1506" y="1782"/>
                  </a:lnTo>
                  <a:lnTo>
                    <a:pt x="1537" y="1739"/>
                  </a:lnTo>
                  <a:lnTo>
                    <a:pt x="1537" y="1680"/>
                  </a:lnTo>
                  <a:lnTo>
                    <a:pt x="1554" y="1637"/>
                  </a:lnTo>
                  <a:lnTo>
                    <a:pt x="1537" y="1578"/>
                  </a:lnTo>
                  <a:lnTo>
                    <a:pt x="1537" y="1522"/>
                  </a:lnTo>
                  <a:lnTo>
                    <a:pt x="1506" y="1478"/>
                  </a:lnTo>
                  <a:lnTo>
                    <a:pt x="1474" y="1420"/>
                  </a:lnTo>
                  <a:lnTo>
                    <a:pt x="1410" y="1333"/>
                  </a:lnTo>
                  <a:lnTo>
                    <a:pt x="1426" y="1303"/>
                  </a:lnTo>
                  <a:lnTo>
                    <a:pt x="1441" y="1289"/>
                  </a:lnTo>
                  <a:lnTo>
                    <a:pt x="1489" y="1259"/>
                  </a:lnTo>
                  <a:lnTo>
                    <a:pt x="1587" y="1318"/>
                  </a:lnTo>
                  <a:lnTo>
                    <a:pt x="1635" y="1346"/>
                  </a:lnTo>
                  <a:lnTo>
                    <a:pt x="1666" y="1376"/>
                  </a:lnTo>
                  <a:lnTo>
                    <a:pt x="1714" y="1376"/>
                  </a:lnTo>
                  <a:lnTo>
                    <a:pt x="1779" y="1390"/>
                  </a:lnTo>
                  <a:lnTo>
                    <a:pt x="1827" y="1390"/>
                  </a:lnTo>
                  <a:lnTo>
                    <a:pt x="1875" y="1376"/>
                  </a:lnTo>
                  <a:lnTo>
                    <a:pt x="1923" y="1376"/>
                  </a:lnTo>
                  <a:lnTo>
                    <a:pt x="1971" y="1361"/>
                  </a:lnTo>
                  <a:lnTo>
                    <a:pt x="2051" y="1303"/>
                  </a:lnTo>
                  <a:lnTo>
                    <a:pt x="2115" y="1231"/>
                  </a:lnTo>
                  <a:lnTo>
                    <a:pt x="2132" y="1188"/>
                  </a:lnTo>
                  <a:lnTo>
                    <a:pt x="2147" y="1144"/>
                  </a:lnTo>
                  <a:lnTo>
                    <a:pt x="2147" y="1101"/>
                  </a:lnTo>
                  <a:lnTo>
                    <a:pt x="2147" y="1057"/>
                  </a:lnTo>
                  <a:lnTo>
                    <a:pt x="2132" y="1014"/>
                  </a:lnTo>
                  <a:lnTo>
                    <a:pt x="2115" y="971"/>
                  </a:lnTo>
                  <a:lnTo>
                    <a:pt x="2067" y="927"/>
                  </a:lnTo>
                  <a:lnTo>
                    <a:pt x="2034" y="897"/>
                  </a:lnTo>
                  <a:lnTo>
                    <a:pt x="2003" y="884"/>
                  </a:lnTo>
                  <a:lnTo>
                    <a:pt x="1971" y="884"/>
                  </a:lnTo>
                  <a:lnTo>
                    <a:pt x="1938" y="884"/>
                  </a:lnTo>
                  <a:lnTo>
                    <a:pt x="1907" y="897"/>
                  </a:lnTo>
                  <a:lnTo>
                    <a:pt x="1875" y="912"/>
                  </a:lnTo>
                  <a:lnTo>
                    <a:pt x="1859" y="956"/>
                  </a:lnTo>
                  <a:lnTo>
                    <a:pt x="1842" y="971"/>
                  </a:lnTo>
                  <a:lnTo>
                    <a:pt x="1842" y="986"/>
                  </a:lnTo>
                  <a:lnTo>
                    <a:pt x="1859" y="1029"/>
                  </a:lnTo>
                  <a:lnTo>
                    <a:pt x="1890" y="1042"/>
                  </a:lnTo>
                  <a:lnTo>
                    <a:pt x="1923" y="1042"/>
                  </a:lnTo>
                  <a:lnTo>
                    <a:pt x="1971" y="1029"/>
                  </a:lnTo>
                  <a:lnTo>
                    <a:pt x="1986" y="1014"/>
                  </a:lnTo>
                  <a:lnTo>
                    <a:pt x="2003" y="971"/>
                  </a:lnTo>
                  <a:lnTo>
                    <a:pt x="2034" y="986"/>
                  </a:lnTo>
                  <a:lnTo>
                    <a:pt x="2067" y="1014"/>
                  </a:lnTo>
                  <a:lnTo>
                    <a:pt x="2082" y="1042"/>
                  </a:lnTo>
                  <a:lnTo>
                    <a:pt x="2067" y="1072"/>
                  </a:lnTo>
                  <a:lnTo>
                    <a:pt x="2034" y="1101"/>
                  </a:lnTo>
                  <a:lnTo>
                    <a:pt x="2034" y="1116"/>
                  </a:lnTo>
                  <a:lnTo>
                    <a:pt x="2034" y="1129"/>
                  </a:lnTo>
                  <a:lnTo>
                    <a:pt x="2051" y="1144"/>
                  </a:lnTo>
                  <a:lnTo>
                    <a:pt x="2067" y="1159"/>
                  </a:lnTo>
                  <a:lnTo>
                    <a:pt x="2067" y="1188"/>
                  </a:lnTo>
                  <a:lnTo>
                    <a:pt x="2051" y="1216"/>
                  </a:lnTo>
                  <a:lnTo>
                    <a:pt x="2019" y="1246"/>
                  </a:lnTo>
                  <a:lnTo>
                    <a:pt x="1986" y="1246"/>
                  </a:lnTo>
                  <a:lnTo>
                    <a:pt x="1971" y="1246"/>
                  </a:lnTo>
                  <a:lnTo>
                    <a:pt x="1938" y="1246"/>
                  </a:lnTo>
                  <a:lnTo>
                    <a:pt x="1923" y="1231"/>
                  </a:lnTo>
                  <a:lnTo>
                    <a:pt x="1907" y="1216"/>
                  </a:lnTo>
                  <a:lnTo>
                    <a:pt x="1890" y="1216"/>
                  </a:lnTo>
                  <a:lnTo>
                    <a:pt x="1875" y="1231"/>
                  </a:lnTo>
                  <a:lnTo>
                    <a:pt x="1890" y="1259"/>
                  </a:lnTo>
                  <a:lnTo>
                    <a:pt x="1875" y="1274"/>
                  </a:lnTo>
                  <a:lnTo>
                    <a:pt x="1842" y="1318"/>
                  </a:lnTo>
                  <a:lnTo>
                    <a:pt x="1827" y="1333"/>
                  </a:lnTo>
                  <a:lnTo>
                    <a:pt x="1794" y="1346"/>
                  </a:lnTo>
                  <a:lnTo>
                    <a:pt x="1779" y="1333"/>
                  </a:lnTo>
                  <a:lnTo>
                    <a:pt x="1746" y="1333"/>
                  </a:lnTo>
                  <a:lnTo>
                    <a:pt x="1731" y="1303"/>
                  </a:lnTo>
                  <a:lnTo>
                    <a:pt x="1714" y="1289"/>
                  </a:lnTo>
                  <a:lnTo>
                    <a:pt x="1698" y="1246"/>
                  </a:lnTo>
                  <a:lnTo>
                    <a:pt x="1683" y="1231"/>
                  </a:lnTo>
                  <a:lnTo>
                    <a:pt x="1666" y="1231"/>
                  </a:lnTo>
                  <a:lnTo>
                    <a:pt x="1635" y="1231"/>
                  </a:lnTo>
                  <a:lnTo>
                    <a:pt x="1587" y="1216"/>
                  </a:lnTo>
                  <a:lnTo>
                    <a:pt x="1554" y="1173"/>
                  </a:lnTo>
                  <a:lnTo>
                    <a:pt x="1554" y="1159"/>
                  </a:lnTo>
                  <a:lnTo>
                    <a:pt x="1554" y="1144"/>
                  </a:lnTo>
                  <a:lnTo>
                    <a:pt x="1570" y="1101"/>
                  </a:lnTo>
                  <a:lnTo>
                    <a:pt x="1602" y="1072"/>
                  </a:lnTo>
                  <a:lnTo>
                    <a:pt x="1602" y="1057"/>
                  </a:lnTo>
                  <a:lnTo>
                    <a:pt x="1587" y="1029"/>
                  </a:lnTo>
                  <a:lnTo>
                    <a:pt x="1570" y="1014"/>
                  </a:lnTo>
                  <a:lnTo>
                    <a:pt x="1570" y="986"/>
                  </a:lnTo>
                  <a:lnTo>
                    <a:pt x="1570" y="956"/>
                  </a:lnTo>
                  <a:lnTo>
                    <a:pt x="1602" y="927"/>
                  </a:lnTo>
                  <a:lnTo>
                    <a:pt x="1618" y="912"/>
                  </a:lnTo>
                  <a:lnTo>
                    <a:pt x="1635" y="912"/>
                  </a:lnTo>
                  <a:lnTo>
                    <a:pt x="1666" y="912"/>
                  </a:lnTo>
                  <a:lnTo>
                    <a:pt x="1666" y="897"/>
                  </a:lnTo>
                  <a:lnTo>
                    <a:pt x="1683" y="854"/>
                  </a:lnTo>
                  <a:lnTo>
                    <a:pt x="1714" y="825"/>
                  </a:lnTo>
                  <a:lnTo>
                    <a:pt x="1746" y="825"/>
                  </a:lnTo>
                  <a:lnTo>
                    <a:pt x="1779" y="825"/>
                  </a:lnTo>
                  <a:lnTo>
                    <a:pt x="1810" y="797"/>
                  </a:lnTo>
                  <a:lnTo>
                    <a:pt x="1842" y="797"/>
                  </a:lnTo>
                  <a:lnTo>
                    <a:pt x="1859" y="797"/>
                  </a:lnTo>
                  <a:lnTo>
                    <a:pt x="1890" y="810"/>
                  </a:lnTo>
                  <a:lnTo>
                    <a:pt x="1890" y="825"/>
                  </a:lnTo>
                  <a:lnTo>
                    <a:pt x="1907" y="825"/>
                  </a:lnTo>
                  <a:lnTo>
                    <a:pt x="1907" y="797"/>
                  </a:lnTo>
                  <a:lnTo>
                    <a:pt x="1890" y="782"/>
                  </a:lnTo>
                  <a:lnTo>
                    <a:pt x="1875" y="767"/>
                  </a:lnTo>
                  <a:lnTo>
                    <a:pt x="1842" y="753"/>
                  </a:lnTo>
                  <a:lnTo>
                    <a:pt x="1810" y="767"/>
                  </a:lnTo>
                  <a:lnTo>
                    <a:pt x="1762" y="797"/>
                  </a:lnTo>
                  <a:lnTo>
                    <a:pt x="1731" y="797"/>
                  </a:lnTo>
                  <a:lnTo>
                    <a:pt x="1698" y="797"/>
                  </a:lnTo>
                  <a:lnTo>
                    <a:pt x="1666" y="825"/>
                  </a:lnTo>
                  <a:lnTo>
                    <a:pt x="1635" y="869"/>
                  </a:lnTo>
                  <a:lnTo>
                    <a:pt x="1587" y="897"/>
                  </a:lnTo>
                  <a:lnTo>
                    <a:pt x="1554" y="927"/>
                  </a:lnTo>
                  <a:lnTo>
                    <a:pt x="1537" y="942"/>
                  </a:lnTo>
                  <a:lnTo>
                    <a:pt x="1522" y="1014"/>
                  </a:lnTo>
                  <a:lnTo>
                    <a:pt x="1506" y="1057"/>
                  </a:lnTo>
                  <a:lnTo>
                    <a:pt x="1489" y="1057"/>
                  </a:lnTo>
                  <a:lnTo>
                    <a:pt x="1458" y="1072"/>
                  </a:lnTo>
                  <a:lnTo>
                    <a:pt x="1458" y="1057"/>
                  </a:lnTo>
                  <a:lnTo>
                    <a:pt x="1458" y="1042"/>
                  </a:lnTo>
                  <a:lnTo>
                    <a:pt x="1458" y="1029"/>
                  </a:lnTo>
                  <a:lnTo>
                    <a:pt x="1426" y="1014"/>
                  </a:lnTo>
                  <a:lnTo>
                    <a:pt x="1378" y="1029"/>
                  </a:lnTo>
                  <a:lnTo>
                    <a:pt x="1330" y="1042"/>
                  </a:lnTo>
                  <a:lnTo>
                    <a:pt x="1297" y="1029"/>
                  </a:lnTo>
                  <a:lnTo>
                    <a:pt x="1249" y="999"/>
                  </a:lnTo>
                  <a:lnTo>
                    <a:pt x="1234" y="971"/>
                  </a:lnTo>
                  <a:lnTo>
                    <a:pt x="1218" y="942"/>
                  </a:lnTo>
                  <a:lnTo>
                    <a:pt x="1234" y="897"/>
                  </a:lnTo>
                  <a:lnTo>
                    <a:pt x="1249" y="869"/>
                  </a:lnTo>
                  <a:lnTo>
                    <a:pt x="1266" y="854"/>
                  </a:lnTo>
                  <a:lnTo>
                    <a:pt x="1297" y="854"/>
                  </a:lnTo>
                  <a:lnTo>
                    <a:pt x="1314" y="854"/>
                  </a:lnTo>
                  <a:lnTo>
                    <a:pt x="1330" y="869"/>
                  </a:lnTo>
                  <a:lnTo>
                    <a:pt x="1330" y="897"/>
                  </a:lnTo>
                  <a:lnTo>
                    <a:pt x="1330" y="912"/>
                  </a:lnTo>
                  <a:lnTo>
                    <a:pt x="1314" y="927"/>
                  </a:lnTo>
                  <a:lnTo>
                    <a:pt x="1297" y="927"/>
                  </a:lnTo>
                  <a:lnTo>
                    <a:pt x="1282" y="912"/>
                  </a:lnTo>
                  <a:lnTo>
                    <a:pt x="1249" y="912"/>
                  </a:lnTo>
                  <a:lnTo>
                    <a:pt x="1249" y="927"/>
                  </a:lnTo>
                  <a:lnTo>
                    <a:pt x="1266" y="942"/>
                  </a:lnTo>
                  <a:lnTo>
                    <a:pt x="1297" y="971"/>
                  </a:lnTo>
                  <a:lnTo>
                    <a:pt x="1330" y="986"/>
                  </a:lnTo>
                  <a:lnTo>
                    <a:pt x="1410" y="971"/>
                  </a:lnTo>
                  <a:lnTo>
                    <a:pt x="1474" y="942"/>
                  </a:lnTo>
                  <a:lnTo>
                    <a:pt x="1587" y="854"/>
                  </a:lnTo>
                  <a:lnTo>
                    <a:pt x="1698" y="767"/>
                  </a:lnTo>
                  <a:lnTo>
                    <a:pt x="1762" y="738"/>
                  </a:lnTo>
                  <a:lnTo>
                    <a:pt x="1842" y="723"/>
                  </a:lnTo>
                  <a:lnTo>
                    <a:pt x="1923" y="738"/>
                  </a:lnTo>
                  <a:lnTo>
                    <a:pt x="2003" y="753"/>
                  </a:lnTo>
                  <a:lnTo>
                    <a:pt x="2067" y="797"/>
                  </a:lnTo>
                  <a:lnTo>
                    <a:pt x="2099" y="810"/>
                  </a:lnTo>
                  <a:lnTo>
                    <a:pt x="2132" y="854"/>
                  </a:lnTo>
                  <a:lnTo>
                    <a:pt x="2147" y="912"/>
                  </a:lnTo>
                  <a:lnTo>
                    <a:pt x="2163" y="971"/>
                  </a:lnTo>
                  <a:lnTo>
                    <a:pt x="2180" y="971"/>
                  </a:lnTo>
                  <a:lnTo>
                    <a:pt x="2195" y="971"/>
                  </a:lnTo>
                  <a:lnTo>
                    <a:pt x="2195" y="942"/>
                  </a:lnTo>
                  <a:lnTo>
                    <a:pt x="2195" y="912"/>
                  </a:lnTo>
                  <a:lnTo>
                    <a:pt x="2163" y="854"/>
                  </a:lnTo>
                  <a:lnTo>
                    <a:pt x="2132" y="782"/>
                  </a:lnTo>
                  <a:lnTo>
                    <a:pt x="2082" y="710"/>
                  </a:lnTo>
                  <a:lnTo>
                    <a:pt x="1986" y="580"/>
                  </a:lnTo>
                  <a:lnTo>
                    <a:pt x="1971" y="506"/>
                  </a:lnTo>
                  <a:lnTo>
                    <a:pt x="1971" y="450"/>
                  </a:lnTo>
                  <a:lnTo>
                    <a:pt x="1986" y="376"/>
                  </a:lnTo>
                  <a:lnTo>
                    <a:pt x="2019" y="318"/>
                  </a:lnTo>
                  <a:lnTo>
                    <a:pt x="2019" y="304"/>
                  </a:lnTo>
                  <a:lnTo>
                    <a:pt x="2132" y="187"/>
                  </a:lnTo>
                  <a:lnTo>
                    <a:pt x="2147" y="159"/>
                  </a:lnTo>
                  <a:lnTo>
                    <a:pt x="2163" y="116"/>
                  </a:lnTo>
                  <a:lnTo>
                    <a:pt x="2163" y="87"/>
                  </a:lnTo>
                  <a:lnTo>
                    <a:pt x="2163" y="44"/>
                  </a:lnTo>
                  <a:lnTo>
                    <a:pt x="2132" y="29"/>
                  </a:lnTo>
                  <a:lnTo>
                    <a:pt x="2115" y="29"/>
                  </a:lnTo>
                  <a:lnTo>
                    <a:pt x="2067" y="29"/>
                  </a:lnTo>
                  <a:lnTo>
                    <a:pt x="2051" y="44"/>
                  </a:lnTo>
                  <a:lnTo>
                    <a:pt x="2051" y="57"/>
                  </a:lnTo>
                  <a:lnTo>
                    <a:pt x="2051" y="72"/>
                  </a:lnTo>
                  <a:lnTo>
                    <a:pt x="2067" y="72"/>
                  </a:lnTo>
                  <a:lnTo>
                    <a:pt x="2099" y="72"/>
                  </a:lnTo>
                  <a:lnTo>
                    <a:pt x="2115" y="72"/>
                  </a:lnTo>
                  <a:lnTo>
                    <a:pt x="2115" y="87"/>
                  </a:lnTo>
                  <a:lnTo>
                    <a:pt x="2115" y="116"/>
                  </a:lnTo>
                  <a:lnTo>
                    <a:pt x="2099" y="131"/>
                  </a:lnTo>
                  <a:lnTo>
                    <a:pt x="2067" y="131"/>
                  </a:lnTo>
                  <a:lnTo>
                    <a:pt x="2034" y="101"/>
                  </a:lnTo>
                  <a:lnTo>
                    <a:pt x="2019" y="72"/>
                  </a:lnTo>
                  <a:lnTo>
                    <a:pt x="2019" y="44"/>
                  </a:lnTo>
                  <a:lnTo>
                    <a:pt x="2034" y="29"/>
                  </a:lnTo>
                  <a:lnTo>
                    <a:pt x="2067" y="14"/>
                  </a:lnTo>
                  <a:lnTo>
                    <a:pt x="2082" y="0"/>
                  </a:lnTo>
                  <a:lnTo>
                    <a:pt x="2115" y="0"/>
                  </a:lnTo>
                  <a:lnTo>
                    <a:pt x="2147" y="0"/>
                  </a:lnTo>
                  <a:lnTo>
                    <a:pt x="2211" y="29"/>
                  </a:lnTo>
                  <a:lnTo>
                    <a:pt x="2228" y="72"/>
                  </a:lnTo>
                  <a:lnTo>
                    <a:pt x="2243" y="116"/>
                  </a:lnTo>
                  <a:lnTo>
                    <a:pt x="2211" y="174"/>
                  </a:lnTo>
                  <a:lnTo>
                    <a:pt x="2180" y="218"/>
                  </a:lnTo>
                  <a:lnTo>
                    <a:pt x="2132" y="246"/>
                  </a:lnTo>
                  <a:lnTo>
                    <a:pt x="2082" y="274"/>
                  </a:lnTo>
                  <a:lnTo>
                    <a:pt x="2082" y="289"/>
                  </a:lnTo>
                  <a:lnTo>
                    <a:pt x="2099" y="304"/>
                  </a:lnTo>
                  <a:lnTo>
                    <a:pt x="2147" y="289"/>
                  </a:lnTo>
                  <a:lnTo>
                    <a:pt x="2163" y="289"/>
                  </a:lnTo>
                  <a:lnTo>
                    <a:pt x="2195" y="304"/>
                  </a:lnTo>
                  <a:lnTo>
                    <a:pt x="2228" y="318"/>
                  </a:lnTo>
                  <a:lnTo>
                    <a:pt x="2243" y="348"/>
                  </a:lnTo>
                  <a:lnTo>
                    <a:pt x="2259" y="391"/>
                  </a:lnTo>
                  <a:lnTo>
                    <a:pt x="2243" y="420"/>
                  </a:lnTo>
                  <a:lnTo>
                    <a:pt x="2228" y="478"/>
                  </a:lnTo>
                  <a:lnTo>
                    <a:pt x="2195" y="550"/>
                  </a:lnTo>
                  <a:lnTo>
                    <a:pt x="2163" y="608"/>
                  </a:lnTo>
                  <a:lnTo>
                    <a:pt x="2163" y="637"/>
                  </a:lnTo>
                  <a:lnTo>
                    <a:pt x="2163" y="667"/>
                  </a:lnTo>
                  <a:lnTo>
                    <a:pt x="2115" y="623"/>
                  </a:lnTo>
                  <a:lnTo>
                    <a:pt x="2099" y="565"/>
                  </a:lnTo>
                  <a:lnTo>
                    <a:pt x="2082" y="506"/>
                  </a:lnTo>
                  <a:lnTo>
                    <a:pt x="2067" y="450"/>
                  </a:lnTo>
                  <a:lnTo>
                    <a:pt x="2115" y="463"/>
                  </a:lnTo>
                  <a:lnTo>
                    <a:pt x="2147" y="463"/>
                  </a:lnTo>
                  <a:lnTo>
                    <a:pt x="2163" y="450"/>
                  </a:lnTo>
                  <a:lnTo>
                    <a:pt x="2180" y="435"/>
                  </a:lnTo>
                  <a:lnTo>
                    <a:pt x="2195" y="420"/>
                  </a:lnTo>
                  <a:lnTo>
                    <a:pt x="2195" y="391"/>
                  </a:lnTo>
                  <a:lnTo>
                    <a:pt x="2180" y="361"/>
                  </a:lnTo>
                  <a:lnTo>
                    <a:pt x="2163" y="348"/>
                  </a:lnTo>
                  <a:lnTo>
                    <a:pt x="2115" y="318"/>
                  </a:lnTo>
                  <a:lnTo>
                    <a:pt x="2099" y="318"/>
                  </a:lnTo>
                  <a:lnTo>
                    <a:pt x="2067" y="333"/>
                  </a:lnTo>
                  <a:lnTo>
                    <a:pt x="2034" y="361"/>
                  </a:lnTo>
                  <a:lnTo>
                    <a:pt x="2019" y="391"/>
                  </a:lnTo>
                  <a:lnTo>
                    <a:pt x="2003" y="435"/>
                  </a:lnTo>
                  <a:lnTo>
                    <a:pt x="2003" y="478"/>
                  </a:lnTo>
                  <a:lnTo>
                    <a:pt x="2019" y="506"/>
                  </a:lnTo>
                  <a:lnTo>
                    <a:pt x="2051" y="593"/>
                  </a:lnTo>
                  <a:lnTo>
                    <a:pt x="2082" y="667"/>
                  </a:lnTo>
                  <a:lnTo>
                    <a:pt x="2163" y="753"/>
                  </a:lnTo>
                  <a:lnTo>
                    <a:pt x="2211" y="854"/>
                  </a:lnTo>
                  <a:lnTo>
                    <a:pt x="2243" y="971"/>
                  </a:lnTo>
                  <a:lnTo>
                    <a:pt x="2243" y="1086"/>
                  </a:lnTo>
                  <a:lnTo>
                    <a:pt x="2228" y="1159"/>
                  </a:lnTo>
                  <a:lnTo>
                    <a:pt x="2211" y="1216"/>
                  </a:lnTo>
                  <a:lnTo>
                    <a:pt x="2163" y="1274"/>
                  </a:lnTo>
                  <a:lnTo>
                    <a:pt x="2115" y="1333"/>
                  </a:lnTo>
                  <a:lnTo>
                    <a:pt x="2034" y="1376"/>
                  </a:lnTo>
                  <a:lnTo>
                    <a:pt x="2034" y="1390"/>
                  </a:lnTo>
                  <a:lnTo>
                    <a:pt x="2067" y="1390"/>
                  </a:lnTo>
                  <a:lnTo>
                    <a:pt x="2099" y="1390"/>
                  </a:lnTo>
                  <a:lnTo>
                    <a:pt x="2115" y="1390"/>
                  </a:lnTo>
                  <a:lnTo>
                    <a:pt x="2163" y="1405"/>
                  </a:lnTo>
                  <a:lnTo>
                    <a:pt x="2195" y="1420"/>
                  </a:lnTo>
                  <a:lnTo>
                    <a:pt x="2228" y="1463"/>
                  </a:lnTo>
                  <a:lnTo>
                    <a:pt x="2243" y="1491"/>
                  </a:lnTo>
                  <a:lnTo>
                    <a:pt x="2243" y="1550"/>
                  </a:lnTo>
                  <a:lnTo>
                    <a:pt x="2243" y="1578"/>
                  </a:lnTo>
                  <a:lnTo>
                    <a:pt x="2228" y="1593"/>
                  </a:lnTo>
                  <a:lnTo>
                    <a:pt x="2195" y="1622"/>
                  </a:lnTo>
                  <a:lnTo>
                    <a:pt x="2180" y="1637"/>
                  </a:lnTo>
                  <a:lnTo>
                    <a:pt x="2099" y="1665"/>
                  </a:lnTo>
                  <a:lnTo>
                    <a:pt x="2051" y="1652"/>
                  </a:lnTo>
                  <a:lnTo>
                    <a:pt x="2003" y="1622"/>
                  </a:lnTo>
                  <a:lnTo>
                    <a:pt x="1986" y="1578"/>
                  </a:lnTo>
                  <a:lnTo>
                    <a:pt x="1986" y="1535"/>
                  </a:lnTo>
                  <a:lnTo>
                    <a:pt x="2019" y="1506"/>
                  </a:lnTo>
                  <a:lnTo>
                    <a:pt x="2019" y="1550"/>
                  </a:lnTo>
                  <a:lnTo>
                    <a:pt x="2034" y="1565"/>
                  </a:lnTo>
                  <a:lnTo>
                    <a:pt x="2051" y="1578"/>
                  </a:lnTo>
                  <a:lnTo>
                    <a:pt x="2067" y="1593"/>
                  </a:lnTo>
                  <a:lnTo>
                    <a:pt x="2082" y="1593"/>
                  </a:lnTo>
                  <a:lnTo>
                    <a:pt x="2115" y="1578"/>
                  </a:lnTo>
                  <a:lnTo>
                    <a:pt x="2147" y="1565"/>
                  </a:lnTo>
                  <a:lnTo>
                    <a:pt x="2163" y="1522"/>
                  </a:lnTo>
                  <a:lnTo>
                    <a:pt x="2147" y="1491"/>
                  </a:lnTo>
                  <a:lnTo>
                    <a:pt x="2115" y="1463"/>
                  </a:lnTo>
                  <a:lnTo>
                    <a:pt x="2067" y="1448"/>
                  </a:lnTo>
                  <a:lnTo>
                    <a:pt x="2019" y="1435"/>
                  </a:lnTo>
                  <a:lnTo>
                    <a:pt x="1907" y="1435"/>
                  </a:lnTo>
                  <a:lnTo>
                    <a:pt x="1810" y="1435"/>
                  </a:lnTo>
                  <a:lnTo>
                    <a:pt x="1762" y="1435"/>
                  </a:lnTo>
                  <a:lnTo>
                    <a:pt x="1714" y="1420"/>
                  </a:lnTo>
                  <a:lnTo>
                    <a:pt x="1602" y="1361"/>
                  </a:lnTo>
                  <a:lnTo>
                    <a:pt x="1506" y="1303"/>
                  </a:lnTo>
                  <a:lnTo>
                    <a:pt x="1474" y="1303"/>
                  </a:lnTo>
                  <a:lnTo>
                    <a:pt x="1458" y="1333"/>
                  </a:lnTo>
                  <a:lnTo>
                    <a:pt x="1522" y="1405"/>
                  </a:lnTo>
                  <a:lnTo>
                    <a:pt x="1554" y="1491"/>
                  </a:lnTo>
                  <a:lnTo>
                    <a:pt x="1587" y="1578"/>
                  </a:lnTo>
                  <a:lnTo>
                    <a:pt x="1602" y="1665"/>
                  </a:lnTo>
                  <a:lnTo>
                    <a:pt x="1602" y="1810"/>
                  </a:lnTo>
                  <a:lnTo>
                    <a:pt x="1602" y="1854"/>
                  </a:lnTo>
                  <a:lnTo>
                    <a:pt x="1618" y="1882"/>
                  </a:lnTo>
                  <a:lnTo>
                    <a:pt x="1650" y="1912"/>
                  </a:lnTo>
                  <a:lnTo>
                    <a:pt x="1683" y="1927"/>
                  </a:lnTo>
                  <a:lnTo>
                    <a:pt x="1731" y="1927"/>
                  </a:lnTo>
                  <a:lnTo>
                    <a:pt x="1762" y="1912"/>
                  </a:lnTo>
                  <a:lnTo>
                    <a:pt x="1779" y="1882"/>
                  </a:lnTo>
                  <a:lnTo>
                    <a:pt x="1779" y="1854"/>
                  </a:lnTo>
                  <a:lnTo>
                    <a:pt x="1779" y="1839"/>
                  </a:lnTo>
                  <a:lnTo>
                    <a:pt x="1762" y="1810"/>
                  </a:lnTo>
                  <a:lnTo>
                    <a:pt x="1714" y="1810"/>
                  </a:lnTo>
                  <a:lnTo>
                    <a:pt x="1666" y="1825"/>
                  </a:lnTo>
                  <a:lnTo>
                    <a:pt x="1683" y="1795"/>
                  </a:lnTo>
                  <a:lnTo>
                    <a:pt x="1698" y="1782"/>
                  </a:lnTo>
                  <a:lnTo>
                    <a:pt x="1731" y="1767"/>
                  </a:lnTo>
                  <a:lnTo>
                    <a:pt x="1746" y="1767"/>
                  </a:lnTo>
                  <a:lnTo>
                    <a:pt x="1794" y="1782"/>
                  </a:lnTo>
                  <a:lnTo>
                    <a:pt x="1827" y="1810"/>
                  </a:lnTo>
                  <a:lnTo>
                    <a:pt x="1842" y="1854"/>
                  </a:lnTo>
                  <a:lnTo>
                    <a:pt x="1842" y="1897"/>
                  </a:lnTo>
                  <a:lnTo>
                    <a:pt x="1842" y="1941"/>
                  </a:lnTo>
                  <a:lnTo>
                    <a:pt x="1810" y="1971"/>
                  </a:lnTo>
                  <a:lnTo>
                    <a:pt x="1762" y="1999"/>
                  </a:lnTo>
                  <a:lnTo>
                    <a:pt x="1731" y="2014"/>
                  </a:lnTo>
                  <a:lnTo>
                    <a:pt x="1683" y="2014"/>
                  </a:lnTo>
                  <a:lnTo>
                    <a:pt x="1635" y="2014"/>
                  </a:lnTo>
                  <a:lnTo>
                    <a:pt x="1602" y="1999"/>
                  </a:lnTo>
                  <a:lnTo>
                    <a:pt x="1554" y="1956"/>
                  </a:lnTo>
                  <a:lnTo>
                    <a:pt x="1537" y="1927"/>
                  </a:lnTo>
                  <a:lnTo>
                    <a:pt x="1537" y="1897"/>
                  </a:lnTo>
                  <a:lnTo>
                    <a:pt x="1537" y="1869"/>
                  </a:lnTo>
                  <a:lnTo>
                    <a:pt x="1554" y="1810"/>
                  </a:lnTo>
                  <a:lnTo>
                    <a:pt x="1537" y="1795"/>
                  </a:lnTo>
                  <a:lnTo>
                    <a:pt x="1522" y="1825"/>
                  </a:lnTo>
                  <a:lnTo>
                    <a:pt x="1506" y="1839"/>
                  </a:lnTo>
                  <a:lnTo>
                    <a:pt x="1506" y="1869"/>
                  </a:lnTo>
                  <a:lnTo>
                    <a:pt x="1474" y="1897"/>
                  </a:lnTo>
                  <a:lnTo>
                    <a:pt x="1441" y="1941"/>
                  </a:lnTo>
                  <a:lnTo>
                    <a:pt x="1393" y="1971"/>
                  </a:lnTo>
                  <a:lnTo>
                    <a:pt x="1345" y="1999"/>
                  </a:lnTo>
                  <a:lnTo>
                    <a:pt x="1297" y="2014"/>
                  </a:lnTo>
                  <a:lnTo>
                    <a:pt x="1234" y="2027"/>
                  </a:lnTo>
                  <a:lnTo>
                    <a:pt x="1186" y="2027"/>
                  </a:lnTo>
                  <a:lnTo>
                    <a:pt x="1121" y="2027"/>
                  </a:lnTo>
                  <a:lnTo>
                    <a:pt x="1073" y="2027"/>
                  </a:lnTo>
                  <a:lnTo>
                    <a:pt x="913" y="1971"/>
                  </a:lnTo>
                  <a:lnTo>
                    <a:pt x="769" y="1912"/>
                  </a:lnTo>
                  <a:lnTo>
                    <a:pt x="608" y="1839"/>
                  </a:lnTo>
                  <a:lnTo>
                    <a:pt x="528" y="1825"/>
                  </a:lnTo>
                  <a:lnTo>
                    <a:pt x="497" y="1825"/>
                  </a:lnTo>
                  <a:lnTo>
                    <a:pt x="447" y="1825"/>
                  </a:lnTo>
                  <a:lnTo>
                    <a:pt x="416" y="1854"/>
                  </a:lnTo>
                  <a:lnTo>
                    <a:pt x="399" y="1882"/>
                  </a:lnTo>
                  <a:lnTo>
                    <a:pt x="384" y="1912"/>
                  </a:lnTo>
                  <a:lnTo>
                    <a:pt x="399" y="1941"/>
                  </a:lnTo>
                  <a:lnTo>
                    <a:pt x="416" y="1956"/>
                  </a:lnTo>
                  <a:lnTo>
                    <a:pt x="432" y="1971"/>
                  </a:lnTo>
                  <a:lnTo>
                    <a:pt x="447" y="1971"/>
                  </a:lnTo>
                  <a:lnTo>
                    <a:pt x="480" y="1971"/>
                  </a:lnTo>
                  <a:lnTo>
                    <a:pt x="512" y="1956"/>
                  </a:lnTo>
                  <a:lnTo>
                    <a:pt x="528" y="1941"/>
                  </a:lnTo>
                  <a:lnTo>
                    <a:pt x="545" y="1927"/>
                  </a:lnTo>
                  <a:lnTo>
                    <a:pt x="528" y="1882"/>
                  </a:lnTo>
                  <a:lnTo>
                    <a:pt x="528" y="1869"/>
                  </a:lnTo>
                  <a:lnTo>
                    <a:pt x="593" y="1882"/>
                  </a:lnTo>
                  <a:lnTo>
                    <a:pt x="641" y="1897"/>
                  </a:lnTo>
                  <a:lnTo>
                    <a:pt x="752" y="1956"/>
                  </a:lnTo>
                  <a:lnTo>
                    <a:pt x="721" y="1956"/>
                  </a:lnTo>
                  <a:lnTo>
                    <a:pt x="689" y="1956"/>
                  </a:lnTo>
                  <a:lnTo>
                    <a:pt x="625" y="1984"/>
                  </a:lnTo>
                  <a:lnTo>
                    <a:pt x="545" y="2014"/>
                  </a:lnTo>
                  <a:lnTo>
                    <a:pt x="480" y="2042"/>
                  </a:lnTo>
                  <a:lnTo>
                    <a:pt x="447" y="2042"/>
                  </a:lnTo>
                  <a:lnTo>
                    <a:pt x="416" y="2027"/>
                  </a:lnTo>
                  <a:lnTo>
                    <a:pt x="384" y="199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46" name="Freeform 318"/>
            <p:cNvSpPr>
              <a:spLocks/>
            </p:cNvSpPr>
            <p:nvPr/>
          </p:nvSpPr>
          <p:spPr bwMode="auto">
            <a:xfrm rot="-5400000">
              <a:off x="9807" y="2358"/>
              <a:ext cx="1151" cy="392"/>
            </a:xfrm>
            <a:custGeom>
              <a:avLst/>
              <a:gdLst>
                <a:gd name="T0" fmla="*/ 5 w 2197"/>
                <a:gd name="T1" fmla="*/ 192 h 783"/>
                <a:gd name="T2" fmla="*/ 0 w 2197"/>
                <a:gd name="T3" fmla="*/ 185 h 783"/>
                <a:gd name="T4" fmla="*/ 67 w 2197"/>
                <a:gd name="T5" fmla="*/ 185 h 783"/>
                <a:gd name="T6" fmla="*/ 282 w 2197"/>
                <a:gd name="T7" fmla="*/ 189 h 783"/>
                <a:gd name="T8" fmla="*/ 312 w 2197"/>
                <a:gd name="T9" fmla="*/ 185 h 783"/>
                <a:gd name="T10" fmla="*/ 317 w 2197"/>
                <a:gd name="T11" fmla="*/ 185 h 783"/>
                <a:gd name="T12" fmla="*/ 317 w 2197"/>
                <a:gd name="T13" fmla="*/ 138 h 783"/>
                <a:gd name="T14" fmla="*/ 317 w 2197"/>
                <a:gd name="T15" fmla="*/ 134 h 783"/>
                <a:gd name="T16" fmla="*/ 383 w 2197"/>
                <a:gd name="T17" fmla="*/ 134 h 783"/>
                <a:gd name="T18" fmla="*/ 414 w 2197"/>
                <a:gd name="T19" fmla="*/ 131 h 783"/>
                <a:gd name="T20" fmla="*/ 440 w 2197"/>
                <a:gd name="T21" fmla="*/ 127 h 783"/>
                <a:gd name="T22" fmla="*/ 471 w 2197"/>
                <a:gd name="T23" fmla="*/ 120 h 783"/>
                <a:gd name="T24" fmla="*/ 497 w 2197"/>
                <a:gd name="T25" fmla="*/ 109 h 783"/>
                <a:gd name="T26" fmla="*/ 524 w 2197"/>
                <a:gd name="T27" fmla="*/ 95 h 783"/>
                <a:gd name="T28" fmla="*/ 546 w 2197"/>
                <a:gd name="T29" fmla="*/ 80 h 783"/>
                <a:gd name="T30" fmla="*/ 564 w 2197"/>
                <a:gd name="T31" fmla="*/ 62 h 783"/>
                <a:gd name="T32" fmla="*/ 581 w 2197"/>
                <a:gd name="T33" fmla="*/ 40 h 783"/>
                <a:gd name="T34" fmla="*/ 598 w 2197"/>
                <a:gd name="T35" fmla="*/ 0 h 783"/>
                <a:gd name="T36" fmla="*/ 603 w 2197"/>
                <a:gd name="T37" fmla="*/ 4 h 783"/>
                <a:gd name="T38" fmla="*/ 603 w 2197"/>
                <a:gd name="T39" fmla="*/ 11 h 783"/>
                <a:gd name="T40" fmla="*/ 598 w 2197"/>
                <a:gd name="T41" fmla="*/ 22 h 783"/>
                <a:gd name="T42" fmla="*/ 594 w 2197"/>
                <a:gd name="T43" fmla="*/ 40 h 783"/>
                <a:gd name="T44" fmla="*/ 581 w 2197"/>
                <a:gd name="T45" fmla="*/ 55 h 783"/>
                <a:gd name="T46" fmla="*/ 564 w 2197"/>
                <a:gd name="T47" fmla="*/ 73 h 783"/>
                <a:gd name="T48" fmla="*/ 550 w 2197"/>
                <a:gd name="T49" fmla="*/ 87 h 783"/>
                <a:gd name="T50" fmla="*/ 532 w 2197"/>
                <a:gd name="T51" fmla="*/ 102 h 783"/>
                <a:gd name="T52" fmla="*/ 511 w 2197"/>
                <a:gd name="T53" fmla="*/ 113 h 783"/>
                <a:gd name="T54" fmla="*/ 489 w 2197"/>
                <a:gd name="T55" fmla="*/ 124 h 783"/>
                <a:gd name="T56" fmla="*/ 467 w 2197"/>
                <a:gd name="T57" fmla="*/ 127 h 783"/>
                <a:gd name="T58" fmla="*/ 427 w 2197"/>
                <a:gd name="T59" fmla="*/ 138 h 783"/>
                <a:gd name="T60" fmla="*/ 409 w 2197"/>
                <a:gd name="T61" fmla="*/ 141 h 783"/>
                <a:gd name="T62" fmla="*/ 388 w 2197"/>
                <a:gd name="T63" fmla="*/ 141 h 783"/>
                <a:gd name="T64" fmla="*/ 330 w 2197"/>
                <a:gd name="T65" fmla="*/ 145 h 783"/>
                <a:gd name="T66" fmla="*/ 326 w 2197"/>
                <a:gd name="T67" fmla="*/ 149 h 783"/>
                <a:gd name="T68" fmla="*/ 326 w 2197"/>
                <a:gd name="T69" fmla="*/ 196 h 783"/>
                <a:gd name="T70" fmla="*/ 5 w 2197"/>
                <a:gd name="T71" fmla="*/ 192 h 78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197"/>
                <a:gd name="T109" fmla="*/ 0 h 783"/>
                <a:gd name="T110" fmla="*/ 2197 w 2197"/>
                <a:gd name="T111" fmla="*/ 783 h 78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197" h="783">
                  <a:moveTo>
                    <a:pt x="17" y="768"/>
                  </a:moveTo>
                  <a:lnTo>
                    <a:pt x="0" y="740"/>
                  </a:lnTo>
                  <a:lnTo>
                    <a:pt x="242" y="740"/>
                  </a:lnTo>
                  <a:lnTo>
                    <a:pt x="1027" y="753"/>
                  </a:lnTo>
                  <a:lnTo>
                    <a:pt x="1138" y="740"/>
                  </a:lnTo>
                  <a:lnTo>
                    <a:pt x="1155" y="740"/>
                  </a:lnTo>
                  <a:lnTo>
                    <a:pt x="1155" y="551"/>
                  </a:lnTo>
                  <a:lnTo>
                    <a:pt x="1155" y="536"/>
                  </a:lnTo>
                  <a:lnTo>
                    <a:pt x="1395" y="536"/>
                  </a:lnTo>
                  <a:lnTo>
                    <a:pt x="1508" y="521"/>
                  </a:lnTo>
                  <a:lnTo>
                    <a:pt x="1604" y="508"/>
                  </a:lnTo>
                  <a:lnTo>
                    <a:pt x="1716" y="478"/>
                  </a:lnTo>
                  <a:lnTo>
                    <a:pt x="1812" y="434"/>
                  </a:lnTo>
                  <a:lnTo>
                    <a:pt x="1909" y="377"/>
                  </a:lnTo>
                  <a:lnTo>
                    <a:pt x="1988" y="319"/>
                  </a:lnTo>
                  <a:lnTo>
                    <a:pt x="2053" y="247"/>
                  </a:lnTo>
                  <a:lnTo>
                    <a:pt x="2117" y="159"/>
                  </a:lnTo>
                  <a:lnTo>
                    <a:pt x="2180" y="0"/>
                  </a:lnTo>
                  <a:lnTo>
                    <a:pt x="2197" y="15"/>
                  </a:lnTo>
                  <a:lnTo>
                    <a:pt x="2197" y="43"/>
                  </a:lnTo>
                  <a:lnTo>
                    <a:pt x="2180" y="87"/>
                  </a:lnTo>
                  <a:lnTo>
                    <a:pt x="2165" y="159"/>
                  </a:lnTo>
                  <a:lnTo>
                    <a:pt x="2117" y="217"/>
                  </a:lnTo>
                  <a:lnTo>
                    <a:pt x="2053" y="291"/>
                  </a:lnTo>
                  <a:lnTo>
                    <a:pt x="2005" y="347"/>
                  </a:lnTo>
                  <a:lnTo>
                    <a:pt x="1940" y="406"/>
                  </a:lnTo>
                  <a:lnTo>
                    <a:pt x="1861" y="449"/>
                  </a:lnTo>
                  <a:lnTo>
                    <a:pt x="1781" y="493"/>
                  </a:lnTo>
                  <a:lnTo>
                    <a:pt x="1700" y="508"/>
                  </a:lnTo>
                  <a:lnTo>
                    <a:pt x="1556" y="551"/>
                  </a:lnTo>
                  <a:lnTo>
                    <a:pt x="1491" y="564"/>
                  </a:lnTo>
                  <a:lnTo>
                    <a:pt x="1412" y="564"/>
                  </a:lnTo>
                  <a:lnTo>
                    <a:pt x="1203" y="579"/>
                  </a:lnTo>
                  <a:lnTo>
                    <a:pt x="1188" y="594"/>
                  </a:lnTo>
                  <a:lnTo>
                    <a:pt x="1188" y="783"/>
                  </a:lnTo>
                  <a:lnTo>
                    <a:pt x="17" y="76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47" name="Freeform 319"/>
            <p:cNvSpPr>
              <a:spLocks/>
            </p:cNvSpPr>
            <p:nvPr/>
          </p:nvSpPr>
          <p:spPr bwMode="auto">
            <a:xfrm rot="-5400000">
              <a:off x="10555" y="1239"/>
              <a:ext cx="25" cy="8"/>
            </a:xfrm>
            <a:custGeom>
              <a:avLst/>
              <a:gdLst>
                <a:gd name="T0" fmla="*/ 0 w 48"/>
                <a:gd name="T1" fmla="*/ 0 h 15"/>
                <a:gd name="T2" fmla="*/ 4 w 48"/>
                <a:gd name="T3" fmla="*/ 0 h 15"/>
                <a:gd name="T4" fmla="*/ 13 w 48"/>
                <a:gd name="T5" fmla="*/ 0 h 15"/>
                <a:gd name="T6" fmla="*/ 9 w 48"/>
                <a:gd name="T7" fmla="*/ 4 h 15"/>
                <a:gd name="T8" fmla="*/ 0 w 48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15"/>
                <a:gd name="T17" fmla="*/ 48 w 48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15">
                  <a:moveTo>
                    <a:pt x="0" y="0"/>
                  </a:moveTo>
                  <a:lnTo>
                    <a:pt x="16" y="0"/>
                  </a:lnTo>
                  <a:lnTo>
                    <a:pt x="48" y="0"/>
                  </a:lnTo>
                  <a:lnTo>
                    <a:pt x="33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48" name="Freeform 320"/>
            <p:cNvSpPr>
              <a:spLocks/>
            </p:cNvSpPr>
            <p:nvPr/>
          </p:nvSpPr>
          <p:spPr bwMode="auto">
            <a:xfrm rot="-5400000">
              <a:off x="9711" y="2340"/>
              <a:ext cx="1185" cy="493"/>
            </a:xfrm>
            <a:custGeom>
              <a:avLst/>
              <a:gdLst>
                <a:gd name="T0" fmla="*/ 0 w 2261"/>
                <a:gd name="T1" fmla="*/ 239 h 985"/>
                <a:gd name="T2" fmla="*/ 5 w 2261"/>
                <a:gd name="T3" fmla="*/ 232 h 985"/>
                <a:gd name="T4" fmla="*/ 31 w 2261"/>
                <a:gd name="T5" fmla="*/ 228 h 985"/>
                <a:gd name="T6" fmla="*/ 312 w 2261"/>
                <a:gd name="T7" fmla="*/ 232 h 985"/>
                <a:gd name="T8" fmla="*/ 312 w 2261"/>
                <a:gd name="T9" fmla="*/ 228 h 985"/>
                <a:gd name="T10" fmla="*/ 317 w 2261"/>
                <a:gd name="T11" fmla="*/ 178 h 985"/>
                <a:gd name="T12" fmla="*/ 383 w 2261"/>
                <a:gd name="T13" fmla="*/ 178 h 985"/>
                <a:gd name="T14" fmla="*/ 419 w 2261"/>
                <a:gd name="T15" fmla="*/ 174 h 985"/>
                <a:gd name="T16" fmla="*/ 449 w 2261"/>
                <a:gd name="T17" fmla="*/ 171 h 985"/>
                <a:gd name="T18" fmla="*/ 480 w 2261"/>
                <a:gd name="T19" fmla="*/ 163 h 985"/>
                <a:gd name="T20" fmla="*/ 506 w 2261"/>
                <a:gd name="T21" fmla="*/ 152 h 985"/>
                <a:gd name="T22" fmla="*/ 533 w 2261"/>
                <a:gd name="T23" fmla="*/ 138 h 985"/>
                <a:gd name="T24" fmla="*/ 546 w 2261"/>
                <a:gd name="T25" fmla="*/ 130 h 985"/>
                <a:gd name="T26" fmla="*/ 559 w 2261"/>
                <a:gd name="T27" fmla="*/ 120 h 985"/>
                <a:gd name="T28" fmla="*/ 568 w 2261"/>
                <a:gd name="T29" fmla="*/ 105 h 985"/>
                <a:gd name="T30" fmla="*/ 582 w 2261"/>
                <a:gd name="T31" fmla="*/ 91 h 985"/>
                <a:gd name="T32" fmla="*/ 590 w 2261"/>
                <a:gd name="T33" fmla="*/ 76 h 985"/>
                <a:gd name="T34" fmla="*/ 595 w 2261"/>
                <a:gd name="T35" fmla="*/ 62 h 985"/>
                <a:gd name="T36" fmla="*/ 603 w 2261"/>
                <a:gd name="T37" fmla="*/ 33 h 985"/>
                <a:gd name="T38" fmla="*/ 608 w 2261"/>
                <a:gd name="T39" fmla="*/ 0 h 985"/>
                <a:gd name="T40" fmla="*/ 617 w 2261"/>
                <a:gd name="T41" fmla="*/ 0 h 985"/>
                <a:gd name="T42" fmla="*/ 621 w 2261"/>
                <a:gd name="T43" fmla="*/ 4 h 985"/>
                <a:gd name="T44" fmla="*/ 621 w 2261"/>
                <a:gd name="T45" fmla="*/ 18 h 985"/>
                <a:gd name="T46" fmla="*/ 621 w 2261"/>
                <a:gd name="T47" fmla="*/ 33 h 985"/>
                <a:gd name="T48" fmla="*/ 621 w 2261"/>
                <a:gd name="T49" fmla="*/ 51 h 985"/>
                <a:gd name="T50" fmla="*/ 612 w 2261"/>
                <a:gd name="T51" fmla="*/ 65 h 985"/>
                <a:gd name="T52" fmla="*/ 599 w 2261"/>
                <a:gd name="T53" fmla="*/ 98 h 985"/>
                <a:gd name="T54" fmla="*/ 582 w 2261"/>
                <a:gd name="T55" fmla="*/ 123 h 985"/>
                <a:gd name="T56" fmla="*/ 564 w 2261"/>
                <a:gd name="T57" fmla="*/ 141 h 985"/>
                <a:gd name="T58" fmla="*/ 542 w 2261"/>
                <a:gd name="T59" fmla="*/ 156 h 985"/>
                <a:gd name="T60" fmla="*/ 520 w 2261"/>
                <a:gd name="T61" fmla="*/ 167 h 985"/>
                <a:gd name="T62" fmla="*/ 498 w 2261"/>
                <a:gd name="T63" fmla="*/ 178 h 985"/>
                <a:gd name="T64" fmla="*/ 471 w 2261"/>
                <a:gd name="T65" fmla="*/ 185 h 985"/>
                <a:gd name="T66" fmla="*/ 449 w 2261"/>
                <a:gd name="T67" fmla="*/ 189 h 985"/>
                <a:gd name="T68" fmla="*/ 423 w 2261"/>
                <a:gd name="T69" fmla="*/ 192 h 985"/>
                <a:gd name="T70" fmla="*/ 396 w 2261"/>
                <a:gd name="T71" fmla="*/ 192 h 985"/>
                <a:gd name="T72" fmla="*/ 366 w 2261"/>
                <a:gd name="T73" fmla="*/ 192 h 985"/>
                <a:gd name="T74" fmla="*/ 339 w 2261"/>
                <a:gd name="T75" fmla="*/ 192 h 985"/>
                <a:gd name="T76" fmla="*/ 335 w 2261"/>
                <a:gd name="T77" fmla="*/ 192 h 985"/>
                <a:gd name="T78" fmla="*/ 335 w 2261"/>
                <a:gd name="T79" fmla="*/ 247 h 985"/>
                <a:gd name="T80" fmla="*/ 330 w 2261"/>
                <a:gd name="T81" fmla="*/ 247 h 985"/>
                <a:gd name="T82" fmla="*/ 5 w 2261"/>
                <a:gd name="T83" fmla="*/ 243 h 985"/>
                <a:gd name="T84" fmla="*/ 0 w 2261"/>
                <a:gd name="T85" fmla="*/ 239 h 98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261"/>
                <a:gd name="T130" fmla="*/ 0 h 985"/>
                <a:gd name="T131" fmla="*/ 2261 w 2261"/>
                <a:gd name="T132" fmla="*/ 985 h 98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261" h="985">
                  <a:moveTo>
                    <a:pt x="0" y="956"/>
                  </a:moveTo>
                  <a:lnTo>
                    <a:pt x="17" y="926"/>
                  </a:lnTo>
                  <a:lnTo>
                    <a:pt x="113" y="911"/>
                  </a:lnTo>
                  <a:lnTo>
                    <a:pt x="1138" y="926"/>
                  </a:lnTo>
                  <a:lnTo>
                    <a:pt x="1138" y="911"/>
                  </a:lnTo>
                  <a:lnTo>
                    <a:pt x="1155" y="709"/>
                  </a:lnTo>
                  <a:lnTo>
                    <a:pt x="1395" y="709"/>
                  </a:lnTo>
                  <a:lnTo>
                    <a:pt x="1524" y="694"/>
                  </a:lnTo>
                  <a:lnTo>
                    <a:pt x="1635" y="681"/>
                  </a:lnTo>
                  <a:lnTo>
                    <a:pt x="1748" y="651"/>
                  </a:lnTo>
                  <a:lnTo>
                    <a:pt x="1844" y="607"/>
                  </a:lnTo>
                  <a:lnTo>
                    <a:pt x="1940" y="551"/>
                  </a:lnTo>
                  <a:lnTo>
                    <a:pt x="1988" y="520"/>
                  </a:lnTo>
                  <a:lnTo>
                    <a:pt x="2036" y="477"/>
                  </a:lnTo>
                  <a:lnTo>
                    <a:pt x="2069" y="419"/>
                  </a:lnTo>
                  <a:lnTo>
                    <a:pt x="2117" y="362"/>
                  </a:lnTo>
                  <a:lnTo>
                    <a:pt x="2149" y="303"/>
                  </a:lnTo>
                  <a:lnTo>
                    <a:pt x="2165" y="245"/>
                  </a:lnTo>
                  <a:lnTo>
                    <a:pt x="2197" y="130"/>
                  </a:lnTo>
                  <a:lnTo>
                    <a:pt x="2213" y="0"/>
                  </a:lnTo>
                  <a:lnTo>
                    <a:pt x="2245" y="0"/>
                  </a:lnTo>
                  <a:lnTo>
                    <a:pt x="2261" y="15"/>
                  </a:lnTo>
                  <a:lnTo>
                    <a:pt x="2261" y="71"/>
                  </a:lnTo>
                  <a:lnTo>
                    <a:pt x="2261" y="130"/>
                  </a:lnTo>
                  <a:lnTo>
                    <a:pt x="2261" y="202"/>
                  </a:lnTo>
                  <a:lnTo>
                    <a:pt x="2228" y="260"/>
                  </a:lnTo>
                  <a:lnTo>
                    <a:pt x="2180" y="390"/>
                  </a:lnTo>
                  <a:lnTo>
                    <a:pt x="2117" y="492"/>
                  </a:lnTo>
                  <a:lnTo>
                    <a:pt x="2053" y="564"/>
                  </a:lnTo>
                  <a:lnTo>
                    <a:pt x="1973" y="622"/>
                  </a:lnTo>
                  <a:lnTo>
                    <a:pt x="1892" y="666"/>
                  </a:lnTo>
                  <a:lnTo>
                    <a:pt x="1812" y="709"/>
                  </a:lnTo>
                  <a:lnTo>
                    <a:pt x="1716" y="738"/>
                  </a:lnTo>
                  <a:lnTo>
                    <a:pt x="1635" y="753"/>
                  </a:lnTo>
                  <a:lnTo>
                    <a:pt x="1539" y="768"/>
                  </a:lnTo>
                  <a:lnTo>
                    <a:pt x="1443" y="768"/>
                  </a:lnTo>
                  <a:lnTo>
                    <a:pt x="1332" y="768"/>
                  </a:lnTo>
                  <a:lnTo>
                    <a:pt x="1234" y="768"/>
                  </a:lnTo>
                  <a:lnTo>
                    <a:pt x="1219" y="768"/>
                  </a:lnTo>
                  <a:lnTo>
                    <a:pt x="1219" y="985"/>
                  </a:lnTo>
                  <a:lnTo>
                    <a:pt x="1203" y="985"/>
                  </a:lnTo>
                  <a:lnTo>
                    <a:pt x="17" y="970"/>
                  </a:lnTo>
                  <a:lnTo>
                    <a:pt x="0" y="95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49" name="Freeform 321"/>
            <p:cNvSpPr>
              <a:spLocks/>
            </p:cNvSpPr>
            <p:nvPr/>
          </p:nvSpPr>
          <p:spPr bwMode="auto">
            <a:xfrm rot="-5400000">
              <a:off x="10441" y="1109"/>
              <a:ext cx="35" cy="139"/>
            </a:xfrm>
            <a:custGeom>
              <a:avLst/>
              <a:gdLst>
                <a:gd name="T0" fmla="*/ 14 w 64"/>
                <a:gd name="T1" fmla="*/ 56 h 275"/>
                <a:gd name="T2" fmla="*/ 14 w 64"/>
                <a:gd name="T3" fmla="*/ 40 h 275"/>
                <a:gd name="T4" fmla="*/ 9 w 64"/>
                <a:gd name="T5" fmla="*/ 26 h 275"/>
                <a:gd name="T6" fmla="*/ 5 w 64"/>
                <a:gd name="T7" fmla="*/ 15 h 275"/>
                <a:gd name="T8" fmla="*/ 0 w 64"/>
                <a:gd name="T9" fmla="*/ 4 h 275"/>
                <a:gd name="T10" fmla="*/ 0 w 64"/>
                <a:gd name="T11" fmla="*/ 0 h 275"/>
                <a:gd name="T12" fmla="*/ 9 w 64"/>
                <a:gd name="T13" fmla="*/ 15 h 275"/>
                <a:gd name="T14" fmla="*/ 19 w 64"/>
                <a:gd name="T15" fmla="*/ 29 h 275"/>
                <a:gd name="T16" fmla="*/ 19 w 64"/>
                <a:gd name="T17" fmla="*/ 48 h 275"/>
                <a:gd name="T18" fmla="*/ 14 w 64"/>
                <a:gd name="T19" fmla="*/ 66 h 275"/>
                <a:gd name="T20" fmla="*/ 9 w 64"/>
                <a:gd name="T21" fmla="*/ 70 h 275"/>
                <a:gd name="T22" fmla="*/ 9 w 64"/>
                <a:gd name="T23" fmla="*/ 66 h 275"/>
                <a:gd name="T24" fmla="*/ 9 w 64"/>
                <a:gd name="T25" fmla="*/ 63 h 275"/>
                <a:gd name="T26" fmla="*/ 14 w 64"/>
                <a:gd name="T27" fmla="*/ 56 h 27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4"/>
                <a:gd name="T43" fmla="*/ 0 h 275"/>
                <a:gd name="T44" fmla="*/ 64 w 64"/>
                <a:gd name="T45" fmla="*/ 275 h 27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4" h="275">
                  <a:moveTo>
                    <a:pt x="48" y="217"/>
                  </a:moveTo>
                  <a:lnTo>
                    <a:pt x="48" y="158"/>
                  </a:lnTo>
                  <a:lnTo>
                    <a:pt x="31" y="102"/>
                  </a:lnTo>
                  <a:lnTo>
                    <a:pt x="16" y="58"/>
                  </a:lnTo>
                  <a:lnTo>
                    <a:pt x="0" y="15"/>
                  </a:lnTo>
                  <a:lnTo>
                    <a:pt x="0" y="0"/>
                  </a:lnTo>
                  <a:lnTo>
                    <a:pt x="31" y="58"/>
                  </a:lnTo>
                  <a:lnTo>
                    <a:pt x="64" y="115"/>
                  </a:lnTo>
                  <a:lnTo>
                    <a:pt x="64" y="188"/>
                  </a:lnTo>
                  <a:lnTo>
                    <a:pt x="48" y="260"/>
                  </a:lnTo>
                  <a:lnTo>
                    <a:pt x="31" y="275"/>
                  </a:lnTo>
                  <a:lnTo>
                    <a:pt x="31" y="260"/>
                  </a:lnTo>
                  <a:lnTo>
                    <a:pt x="31" y="245"/>
                  </a:lnTo>
                  <a:lnTo>
                    <a:pt x="48" y="2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50" name="Freeform 322"/>
            <p:cNvSpPr>
              <a:spLocks/>
            </p:cNvSpPr>
            <p:nvPr/>
          </p:nvSpPr>
          <p:spPr bwMode="auto">
            <a:xfrm rot="-5400000">
              <a:off x="10247" y="1377"/>
              <a:ext cx="301" cy="261"/>
            </a:xfrm>
            <a:custGeom>
              <a:avLst/>
              <a:gdLst>
                <a:gd name="T0" fmla="*/ 105 w 577"/>
                <a:gd name="T1" fmla="*/ 116 h 522"/>
                <a:gd name="T2" fmla="*/ 109 w 577"/>
                <a:gd name="T3" fmla="*/ 116 h 522"/>
                <a:gd name="T4" fmla="*/ 113 w 577"/>
                <a:gd name="T5" fmla="*/ 116 h 522"/>
                <a:gd name="T6" fmla="*/ 118 w 577"/>
                <a:gd name="T7" fmla="*/ 112 h 522"/>
                <a:gd name="T8" fmla="*/ 118 w 577"/>
                <a:gd name="T9" fmla="*/ 109 h 522"/>
                <a:gd name="T10" fmla="*/ 100 w 577"/>
                <a:gd name="T11" fmla="*/ 101 h 522"/>
                <a:gd name="T12" fmla="*/ 92 w 577"/>
                <a:gd name="T13" fmla="*/ 90 h 522"/>
                <a:gd name="T14" fmla="*/ 92 w 577"/>
                <a:gd name="T15" fmla="*/ 87 h 522"/>
                <a:gd name="T16" fmla="*/ 92 w 577"/>
                <a:gd name="T17" fmla="*/ 83 h 522"/>
                <a:gd name="T18" fmla="*/ 100 w 577"/>
                <a:gd name="T19" fmla="*/ 80 h 522"/>
                <a:gd name="T20" fmla="*/ 109 w 577"/>
                <a:gd name="T21" fmla="*/ 83 h 522"/>
                <a:gd name="T22" fmla="*/ 118 w 577"/>
                <a:gd name="T23" fmla="*/ 87 h 522"/>
                <a:gd name="T24" fmla="*/ 126 w 577"/>
                <a:gd name="T25" fmla="*/ 98 h 522"/>
                <a:gd name="T26" fmla="*/ 135 w 577"/>
                <a:gd name="T27" fmla="*/ 98 h 522"/>
                <a:gd name="T28" fmla="*/ 135 w 577"/>
                <a:gd name="T29" fmla="*/ 94 h 522"/>
                <a:gd name="T30" fmla="*/ 122 w 577"/>
                <a:gd name="T31" fmla="*/ 76 h 522"/>
                <a:gd name="T32" fmla="*/ 113 w 577"/>
                <a:gd name="T33" fmla="*/ 72 h 522"/>
                <a:gd name="T34" fmla="*/ 105 w 577"/>
                <a:gd name="T35" fmla="*/ 65 h 522"/>
                <a:gd name="T36" fmla="*/ 92 w 577"/>
                <a:gd name="T37" fmla="*/ 65 h 522"/>
                <a:gd name="T38" fmla="*/ 83 w 577"/>
                <a:gd name="T39" fmla="*/ 69 h 522"/>
                <a:gd name="T40" fmla="*/ 79 w 577"/>
                <a:gd name="T41" fmla="*/ 72 h 522"/>
                <a:gd name="T42" fmla="*/ 79 w 577"/>
                <a:gd name="T43" fmla="*/ 76 h 522"/>
                <a:gd name="T44" fmla="*/ 74 w 577"/>
                <a:gd name="T45" fmla="*/ 87 h 522"/>
                <a:gd name="T46" fmla="*/ 87 w 577"/>
                <a:gd name="T47" fmla="*/ 101 h 522"/>
                <a:gd name="T48" fmla="*/ 105 w 577"/>
                <a:gd name="T49" fmla="*/ 112 h 522"/>
                <a:gd name="T50" fmla="*/ 92 w 577"/>
                <a:gd name="T51" fmla="*/ 109 h 522"/>
                <a:gd name="T52" fmla="*/ 83 w 577"/>
                <a:gd name="T53" fmla="*/ 101 h 522"/>
                <a:gd name="T54" fmla="*/ 74 w 577"/>
                <a:gd name="T55" fmla="*/ 94 h 522"/>
                <a:gd name="T56" fmla="*/ 70 w 577"/>
                <a:gd name="T57" fmla="*/ 83 h 522"/>
                <a:gd name="T58" fmla="*/ 70 w 577"/>
                <a:gd name="T59" fmla="*/ 80 h 522"/>
                <a:gd name="T60" fmla="*/ 70 w 577"/>
                <a:gd name="T61" fmla="*/ 76 h 522"/>
                <a:gd name="T62" fmla="*/ 70 w 577"/>
                <a:gd name="T63" fmla="*/ 69 h 522"/>
                <a:gd name="T64" fmla="*/ 65 w 577"/>
                <a:gd name="T65" fmla="*/ 65 h 522"/>
                <a:gd name="T66" fmla="*/ 52 w 577"/>
                <a:gd name="T67" fmla="*/ 72 h 522"/>
                <a:gd name="T68" fmla="*/ 48 w 577"/>
                <a:gd name="T69" fmla="*/ 72 h 522"/>
                <a:gd name="T70" fmla="*/ 39 w 577"/>
                <a:gd name="T71" fmla="*/ 72 h 522"/>
                <a:gd name="T72" fmla="*/ 31 w 577"/>
                <a:gd name="T73" fmla="*/ 69 h 522"/>
                <a:gd name="T74" fmla="*/ 26 w 577"/>
                <a:gd name="T75" fmla="*/ 65 h 522"/>
                <a:gd name="T76" fmla="*/ 18 w 577"/>
                <a:gd name="T77" fmla="*/ 47 h 522"/>
                <a:gd name="T78" fmla="*/ 18 w 577"/>
                <a:gd name="T79" fmla="*/ 36 h 522"/>
                <a:gd name="T80" fmla="*/ 9 w 577"/>
                <a:gd name="T81" fmla="*/ 18 h 522"/>
                <a:gd name="T82" fmla="*/ 0 w 577"/>
                <a:gd name="T83" fmla="*/ 0 h 522"/>
                <a:gd name="T84" fmla="*/ 31 w 577"/>
                <a:gd name="T85" fmla="*/ 14 h 522"/>
                <a:gd name="T86" fmla="*/ 70 w 577"/>
                <a:gd name="T87" fmla="*/ 25 h 522"/>
                <a:gd name="T88" fmla="*/ 79 w 577"/>
                <a:gd name="T89" fmla="*/ 33 h 522"/>
                <a:gd name="T90" fmla="*/ 79 w 577"/>
                <a:gd name="T91" fmla="*/ 36 h 522"/>
                <a:gd name="T92" fmla="*/ 83 w 577"/>
                <a:gd name="T93" fmla="*/ 44 h 522"/>
                <a:gd name="T94" fmla="*/ 83 w 577"/>
                <a:gd name="T95" fmla="*/ 47 h 522"/>
                <a:gd name="T96" fmla="*/ 79 w 577"/>
                <a:gd name="T97" fmla="*/ 51 h 522"/>
                <a:gd name="T98" fmla="*/ 79 w 577"/>
                <a:gd name="T99" fmla="*/ 58 h 522"/>
                <a:gd name="T100" fmla="*/ 83 w 577"/>
                <a:gd name="T101" fmla="*/ 62 h 522"/>
                <a:gd name="T102" fmla="*/ 87 w 577"/>
                <a:gd name="T103" fmla="*/ 58 h 522"/>
                <a:gd name="T104" fmla="*/ 96 w 577"/>
                <a:gd name="T105" fmla="*/ 58 h 522"/>
                <a:gd name="T106" fmla="*/ 109 w 577"/>
                <a:gd name="T107" fmla="*/ 65 h 522"/>
                <a:gd name="T108" fmla="*/ 126 w 577"/>
                <a:gd name="T109" fmla="*/ 80 h 522"/>
                <a:gd name="T110" fmla="*/ 139 w 577"/>
                <a:gd name="T111" fmla="*/ 90 h 522"/>
                <a:gd name="T112" fmla="*/ 144 w 577"/>
                <a:gd name="T113" fmla="*/ 101 h 522"/>
                <a:gd name="T114" fmla="*/ 157 w 577"/>
                <a:gd name="T115" fmla="*/ 131 h 522"/>
                <a:gd name="T116" fmla="*/ 126 w 577"/>
                <a:gd name="T117" fmla="*/ 123 h 522"/>
                <a:gd name="T118" fmla="*/ 113 w 577"/>
                <a:gd name="T119" fmla="*/ 120 h 522"/>
                <a:gd name="T120" fmla="*/ 105 w 577"/>
                <a:gd name="T121" fmla="*/ 116 h 52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577"/>
                <a:gd name="T184" fmla="*/ 0 h 522"/>
                <a:gd name="T185" fmla="*/ 577 w 577"/>
                <a:gd name="T186" fmla="*/ 522 h 52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577" h="522">
                  <a:moveTo>
                    <a:pt x="385" y="464"/>
                  </a:moveTo>
                  <a:lnTo>
                    <a:pt x="401" y="464"/>
                  </a:lnTo>
                  <a:lnTo>
                    <a:pt x="416" y="464"/>
                  </a:lnTo>
                  <a:lnTo>
                    <a:pt x="433" y="449"/>
                  </a:lnTo>
                  <a:lnTo>
                    <a:pt x="433" y="435"/>
                  </a:lnTo>
                  <a:lnTo>
                    <a:pt x="368" y="405"/>
                  </a:lnTo>
                  <a:lnTo>
                    <a:pt x="337" y="362"/>
                  </a:lnTo>
                  <a:lnTo>
                    <a:pt x="337" y="349"/>
                  </a:lnTo>
                  <a:lnTo>
                    <a:pt x="337" y="334"/>
                  </a:lnTo>
                  <a:lnTo>
                    <a:pt x="368" y="319"/>
                  </a:lnTo>
                  <a:lnTo>
                    <a:pt x="401" y="334"/>
                  </a:lnTo>
                  <a:lnTo>
                    <a:pt x="433" y="349"/>
                  </a:lnTo>
                  <a:lnTo>
                    <a:pt x="464" y="392"/>
                  </a:lnTo>
                  <a:lnTo>
                    <a:pt x="497" y="392"/>
                  </a:lnTo>
                  <a:lnTo>
                    <a:pt x="497" y="377"/>
                  </a:lnTo>
                  <a:lnTo>
                    <a:pt x="449" y="305"/>
                  </a:lnTo>
                  <a:lnTo>
                    <a:pt x="416" y="290"/>
                  </a:lnTo>
                  <a:lnTo>
                    <a:pt x="385" y="262"/>
                  </a:lnTo>
                  <a:lnTo>
                    <a:pt x="337" y="262"/>
                  </a:lnTo>
                  <a:lnTo>
                    <a:pt x="305" y="275"/>
                  </a:lnTo>
                  <a:lnTo>
                    <a:pt x="289" y="290"/>
                  </a:lnTo>
                  <a:lnTo>
                    <a:pt x="289" y="305"/>
                  </a:lnTo>
                  <a:lnTo>
                    <a:pt x="272" y="349"/>
                  </a:lnTo>
                  <a:lnTo>
                    <a:pt x="320" y="405"/>
                  </a:lnTo>
                  <a:lnTo>
                    <a:pt x="385" y="449"/>
                  </a:lnTo>
                  <a:lnTo>
                    <a:pt x="337" y="435"/>
                  </a:lnTo>
                  <a:lnTo>
                    <a:pt x="305" y="405"/>
                  </a:lnTo>
                  <a:lnTo>
                    <a:pt x="272" y="377"/>
                  </a:lnTo>
                  <a:lnTo>
                    <a:pt x="257" y="334"/>
                  </a:lnTo>
                  <a:lnTo>
                    <a:pt x="257" y="319"/>
                  </a:lnTo>
                  <a:lnTo>
                    <a:pt x="257" y="305"/>
                  </a:lnTo>
                  <a:lnTo>
                    <a:pt x="257" y="275"/>
                  </a:lnTo>
                  <a:lnTo>
                    <a:pt x="240" y="262"/>
                  </a:lnTo>
                  <a:lnTo>
                    <a:pt x="192" y="290"/>
                  </a:lnTo>
                  <a:lnTo>
                    <a:pt x="176" y="290"/>
                  </a:lnTo>
                  <a:lnTo>
                    <a:pt x="144" y="290"/>
                  </a:lnTo>
                  <a:lnTo>
                    <a:pt x="113" y="275"/>
                  </a:lnTo>
                  <a:lnTo>
                    <a:pt x="96" y="262"/>
                  </a:lnTo>
                  <a:lnTo>
                    <a:pt x="65" y="188"/>
                  </a:lnTo>
                  <a:lnTo>
                    <a:pt x="65" y="145"/>
                  </a:lnTo>
                  <a:lnTo>
                    <a:pt x="32" y="73"/>
                  </a:lnTo>
                  <a:lnTo>
                    <a:pt x="0" y="0"/>
                  </a:lnTo>
                  <a:lnTo>
                    <a:pt x="113" y="58"/>
                  </a:lnTo>
                  <a:lnTo>
                    <a:pt x="257" y="101"/>
                  </a:lnTo>
                  <a:lnTo>
                    <a:pt x="289" y="132"/>
                  </a:lnTo>
                  <a:lnTo>
                    <a:pt x="289" y="145"/>
                  </a:lnTo>
                  <a:lnTo>
                    <a:pt x="305" y="175"/>
                  </a:lnTo>
                  <a:lnTo>
                    <a:pt x="305" y="188"/>
                  </a:lnTo>
                  <a:lnTo>
                    <a:pt x="289" y="203"/>
                  </a:lnTo>
                  <a:lnTo>
                    <a:pt x="289" y="232"/>
                  </a:lnTo>
                  <a:lnTo>
                    <a:pt x="305" y="247"/>
                  </a:lnTo>
                  <a:lnTo>
                    <a:pt x="320" y="232"/>
                  </a:lnTo>
                  <a:lnTo>
                    <a:pt x="353" y="232"/>
                  </a:lnTo>
                  <a:lnTo>
                    <a:pt x="401" y="262"/>
                  </a:lnTo>
                  <a:lnTo>
                    <a:pt x="464" y="319"/>
                  </a:lnTo>
                  <a:lnTo>
                    <a:pt x="512" y="362"/>
                  </a:lnTo>
                  <a:lnTo>
                    <a:pt x="529" y="405"/>
                  </a:lnTo>
                  <a:lnTo>
                    <a:pt x="577" y="522"/>
                  </a:lnTo>
                  <a:lnTo>
                    <a:pt x="464" y="492"/>
                  </a:lnTo>
                  <a:lnTo>
                    <a:pt x="416" y="479"/>
                  </a:lnTo>
                  <a:lnTo>
                    <a:pt x="385" y="46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51" name="Freeform 323"/>
            <p:cNvSpPr>
              <a:spLocks/>
            </p:cNvSpPr>
            <p:nvPr/>
          </p:nvSpPr>
          <p:spPr bwMode="auto">
            <a:xfrm rot="-5400000">
              <a:off x="10493" y="3194"/>
              <a:ext cx="33" cy="22"/>
            </a:xfrm>
            <a:custGeom>
              <a:avLst/>
              <a:gdLst>
                <a:gd name="T0" fmla="*/ 0 w 64"/>
                <a:gd name="T1" fmla="*/ 7 h 43"/>
                <a:gd name="T2" fmla="*/ 4 w 64"/>
                <a:gd name="T3" fmla="*/ 0 h 43"/>
                <a:gd name="T4" fmla="*/ 8 w 64"/>
                <a:gd name="T5" fmla="*/ 0 h 43"/>
                <a:gd name="T6" fmla="*/ 13 w 64"/>
                <a:gd name="T7" fmla="*/ 0 h 43"/>
                <a:gd name="T8" fmla="*/ 17 w 64"/>
                <a:gd name="T9" fmla="*/ 4 h 43"/>
                <a:gd name="T10" fmla="*/ 13 w 64"/>
                <a:gd name="T11" fmla="*/ 7 h 43"/>
                <a:gd name="T12" fmla="*/ 8 w 64"/>
                <a:gd name="T13" fmla="*/ 11 h 43"/>
                <a:gd name="T14" fmla="*/ 4 w 64"/>
                <a:gd name="T15" fmla="*/ 11 h 43"/>
                <a:gd name="T16" fmla="*/ 0 w 64"/>
                <a:gd name="T17" fmla="*/ 7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4"/>
                <a:gd name="T28" fmla="*/ 0 h 43"/>
                <a:gd name="T29" fmla="*/ 64 w 64"/>
                <a:gd name="T30" fmla="*/ 43 h 4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" h="43">
                  <a:moveTo>
                    <a:pt x="0" y="28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48" y="0"/>
                  </a:lnTo>
                  <a:lnTo>
                    <a:pt x="64" y="15"/>
                  </a:lnTo>
                  <a:lnTo>
                    <a:pt x="48" y="28"/>
                  </a:lnTo>
                  <a:lnTo>
                    <a:pt x="31" y="43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52" name="Freeform 324"/>
            <p:cNvSpPr>
              <a:spLocks/>
            </p:cNvSpPr>
            <p:nvPr/>
          </p:nvSpPr>
          <p:spPr bwMode="auto">
            <a:xfrm rot="-5400000">
              <a:off x="10417" y="2653"/>
              <a:ext cx="69" cy="95"/>
            </a:xfrm>
            <a:custGeom>
              <a:avLst/>
              <a:gdLst>
                <a:gd name="T0" fmla="*/ 0 w 129"/>
                <a:gd name="T1" fmla="*/ 37 h 189"/>
                <a:gd name="T2" fmla="*/ 14 w 129"/>
                <a:gd name="T3" fmla="*/ 30 h 189"/>
                <a:gd name="T4" fmla="*/ 19 w 129"/>
                <a:gd name="T5" fmla="*/ 26 h 189"/>
                <a:gd name="T6" fmla="*/ 27 w 129"/>
                <a:gd name="T7" fmla="*/ 26 h 189"/>
                <a:gd name="T8" fmla="*/ 27 w 129"/>
                <a:gd name="T9" fmla="*/ 22 h 189"/>
                <a:gd name="T10" fmla="*/ 23 w 129"/>
                <a:gd name="T11" fmla="*/ 19 h 189"/>
                <a:gd name="T12" fmla="*/ 10 w 129"/>
                <a:gd name="T13" fmla="*/ 15 h 189"/>
                <a:gd name="T14" fmla="*/ 5 w 129"/>
                <a:gd name="T15" fmla="*/ 8 h 189"/>
                <a:gd name="T16" fmla="*/ 0 w 129"/>
                <a:gd name="T17" fmla="*/ 0 h 189"/>
                <a:gd name="T18" fmla="*/ 32 w 129"/>
                <a:gd name="T19" fmla="*/ 11 h 189"/>
                <a:gd name="T20" fmla="*/ 37 w 129"/>
                <a:gd name="T21" fmla="*/ 15 h 189"/>
                <a:gd name="T22" fmla="*/ 37 w 129"/>
                <a:gd name="T23" fmla="*/ 19 h 189"/>
                <a:gd name="T24" fmla="*/ 37 w 129"/>
                <a:gd name="T25" fmla="*/ 26 h 189"/>
                <a:gd name="T26" fmla="*/ 27 w 129"/>
                <a:gd name="T27" fmla="*/ 33 h 189"/>
                <a:gd name="T28" fmla="*/ 19 w 129"/>
                <a:gd name="T29" fmla="*/ 37 h 189"/>
                <a:gd name="T30" fmla="*/ 10 w 129"/>
                <a:gd name="T31" fmla="*/ 40 h 189"/>
                <a:gd name="T32" fmla="*/ 0 w 129"/>
                <a:gd name="T33" fmla="*/ 48 h 189"/>
                <a:gd name="T34" fmla="*/ 0 w 129"/>
                <a:gd name="T35" fmla="*/ 44 h 189"/>
                <a:gd name="T36" fmla="*/ 0 w 129"/>
                <a:gd name="T37" fmla="*/ 37 h 18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9"/>
                <a:gd name="T58" fmla="*/ 0 h 189"/>
                <a:gd name="T59" fmla="*/ 129 w 129"/>
                <a:gd name="T60" fmla="*/ 189 h 18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9" h="189">
                  <a:moveTo>
                    <a:pt x="0" y="145"/>
                  </a:moveTo>
                  <a:lnTo>
                    <a:pt x="48" y="11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96" y="87"/>
                  </a:lnTo>
                  <a:lnTo>
                    <a:pt x="81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113" y="44"/>
                  </a:lnTo>
                  <a:lnTo>
                    <a:pt x="129" y="59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96" y="130"/>
                  </a:lnTo>
                  <a:lnTo>
                    <a:pt x="65" y="145"/>
                  </a:lnTo>
                  <a:lnTo>
                    <a:pt x="33" y="160"/>
                  </a:lnTo>
                  <a:lnTo>
                    <a:pt x="0" y="189"/>
                  </a:lnTo>
                  <a:lnTo>
                    <a:pt x="0" y="174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53" name="Freeform 325"/>
            <p:cNvSpPr>
              <a:spLocks/>
            </p:cNvSpPr>
            <p:nvPr/>
          </p:nvSpPr>
          <p:spPr bwMode="auto">
            <a:xfrm rot="-5400000">
              <a:off x="10472" y="1210"/>
              <a:ext cx="32" cy="22"/>
            </a:xfrm>
            <a:custGeom>
              <a:avLst/>
              <a:gdLst>
                <a:gd name="T0" fmla="*/ 0 w 63"/>
                <a:gd name="T1" fmla="*/ 0 h 44"/>
                <a:gd name="T2" fmla="*/ 4 w 63"/>
                <a:gd name="T3" fmla="*/ 0 h 44"/>
                <a:gd name="T4" fmla="*/ 8 w 63"/>
                <a:gd name="T5" fmla="*/ 0 h 44"/>
                <a:gd name="T6" fmla="*/ 16 w 63"/>
                <a:gd name="T7" fmla="*/ 7 h 44"/>
                <a:gd name="T8" fmla="*/ 16 w 63"/>
                <a:gd name="T9" fmla="*/ 11 h 44"/>
                <a:gd name="T10" fmla="*/ 0 w 63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44"/>
                <a:gd name="T20" fmla="*/ 63 w 63"/>
                <a:gd name="T21" fmla="*/ 44 h 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44">
                  <a:moveTo>
                    <a:pt x="0" y="0"/>
                  </a:moveTo>
                  <a:lnTo>
                    <a:pt x="15" y="0"/>
                  </a:lnTo>
                  <a:lnTo>
                    <a:pt x="31" y="0"/>
                  </a:lnTo>
                  <a:lnTo>
                    <a:pt x="63" y="29"/>
                  </a:lnTo>
                  <a:lnTo>
                    <a:pt x="63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54" name="Freeform 326"/>
            <p:cNvSpPr>
              <a:spLocks/>
            </p:cNvSpPr>
            <p:nvPr/>
          </p:nvSpPr>
          <p:spPr bwMode="auto">
            <a:xfrm rot="-5400000">
              <a:off x="10428" y="2059"/>
              <a:ext cx="77" cy="65"/>
            </a:xfrm>
            <a:custGeom>
              <a:avLst/>
              <a:gdLst>
                <a:gd name="T0" fmla="*/ 5 w 144"/>
                <a:gd name="T1" fmla="*/ 0 h 130"/>
                <a:gd name="T2" fmla="*/ 9 w 144"/>
                <a:gd name="T3" fmla="*/ 0 h 130"/>
                <a:gd name="T4" fmla="*/ 18 w 144"/>
                <a:gd name="T5" fmla="*/ 0 h 130"/>
                <a:gd name="T6" fmla="*/ 27 w 144"/>
                <a:gd name="T7" fmla="*/ 4 h 130"/>
                <a:gd name="T8" fmla="*/ 36 w 144"/>
                <a:gd name="T9" fmla="*/ 18 h 130"/>
                <a:gd name="T10" fmla="*/ 41 w 144"/>
                <a:gd name="T11" fmla="*/ 33 h 130"/>
                <a:gd name="T12" fmla="*/ 27 w 144"/>
                <a:gd name="T13" fmla="*/ 25 h 130"/>
                <a:gd name="T14" fmla="*/ 14 w 144"/>
                <a:gd name="T15" fmla="*/ 18 h 130"/>
                <a:gd name="T16" fmla="*/ 5 w 144"/>
                <a:gd name="T17" fmla="*/ 18 h 130"/>
                <a:gd name="T18" fmla="*/ 5 w 144"/>
                <a:gd name="T19" fmla="*/ 11 h 130"/>
                <a:gd name="T20" fmla="*/ 0 w 144"/>
                <a:gd name="T21" fmla="*/ 7 h 130"/>
                <a:gd name="T22" fmla="*/ 5 w 144"/>
                <a:gd name="T23" fmla="*/ 0 h 1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44"/>
                <a:gd name="T37" fmla="*/ 0 h 130"/>
                <a:gd name="T38" fmla="*/ 144 w 144"/>
                <a:gd name="T39" fmla="*/ 130 h 13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44" h="130">
                  <a:moveTo>
                    <a:pt x="16" y="0"/>
                  </a:moveTo>
                  <a:lnTo>
                    <a:pt x="31" y="0"/>
                  </a:lnTo>
                  <a:lnTo>
                    <a:pt x="64" y="0"/>
                  </a:lnTo>
                  <a:lnTo>
                    <a:pt x="96" y="15"/>
                  </a:lnTo>
                  <a:lnTo>
                    <a:pt x="127" y="71"/>
                  </a:lnTo>
                  <a:lnTo>
                    <a:pt x="144" y="130"/>
                  </a:lnTo>
                  <a:lnTo>
                    <a:pt x="96" y="101"/>
                  </a:lnTo>
                  <a:lnTo>
                    <a:pt x="48" y="71"/>
                  </a:lnTo>
                  <a:lnTo>
                    <a:pt x="16" y="71"/>
                  </a:lnTo>
                  <a:lnTo>
                    <a:pt x="16" y="43"/>
                  </a:lnTo>
                  <a:lnTo>
                    <a:pt x="0" y="28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55" name="Freeform 327"/>
            <p:cNvSpPr>
              <a:spLocks/>
            </p:cNvSpPr>
            <p:nvPr/>
          </p:nvSpPr>
          <p:spPr bwMode="auto">
            <a:xfrm rot="-5400000">
              <a:off x="10417" y="1821"/>
              <a:ext cx="61" cy="87"/>
            </a:xfrm>
            <a:custGeom>
              <a:avLst/>
              <a:gdLst>
                <a:gd name="T0" fmla="*/ 0 w 113"/>
                <a:gd name="T1" fmla="*/ 40 h 174"/>
                <a:gd name="T2" fmla="*/ 0 w 113"/>
                <a:gd name="T3" fmla="*/ 37 h 174"/>
                <a:gd name="T4" fmla="*/ 5 w 113"/>
                <a:gd name="T5" fmla="*/ 33 h 174"/>
                <a:gd name="T6" fmla="*/ 9 w 113"/>
                <a:gd name="T7" fmla="*/ 29 h 174"/>
                <a:gd name="T8" fmla="*/ 14 w 113"/>
                <a:gd name="T9" fmla="*/ 25 h 174"/>
                <a:gd name="T10" fmla="*/ 19 w 113"/>
                <a:gd name="T11" fmla="*/ 15 h 174"/>
                <a:gd name="T12" fmla="*/ 19 w 113"/>
                <a:gd name="T13" fmla="*/ 11 h 174"/>
                <a:gd name="T14" fmla="*/ 14 w 113"/>
                <a:gd name="T15" fmla="*/ 4 h 174"/>
                <a:gd name="T16" fmla="*/ 9 w 113"/>
                <a:gd name="T17" fmla="*/ 0 h 174"/>
                <a:gd name="T18" fmla="*/ 19 w 113"/>
                <a:gd name="T19" fmla="*/ 0 h 174"/>
                <a:gd name="T20" fmla="*/ 23 w 113"/>
                <a:gd name="T21" fmla="*/ 0 h 174"/>
                <a:gd name="T22" fmla="*/ 28 w 113"/>
                <a:gd name="T23" fmla="*/ 11 h 174"/>
                <a:gd name="T24" fmla="*/ 33 w 113"/>
                <a:gd name="T25" fmla="*/ 22 h 174"/>
                <a:gd name="T26" fmla="*/ 28 w 113"/>
                <a:gd name="T27" fmla="*/ 33 h 174"/>
                <a:gd name="T28" fmla="*/ 23 w 113"/>
                <a:gd name="T29" fmla="*/ 40 h 174"/>
                <a:gd name="T30" fmla="*/ 14 w 113"/>
                <a:gd name="T31" fmla="*/ 44 h 174"/>
                <a:gd name="T32" fmla="*/ 9 w 113"/>
                <a:gd name="T33" fmla="*/ 44 h 174"/>
                <a:gd name="T34" fmla="*/ 0 w 113"/>
                <a:gd name="T35" fmla="*/ 44 h 174"/>
                <a:gd name="T36" fmla="*/ 0 w 113"/>
                <a:gd name="T37" fmla="*/ 40 h 17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3"/>
                <a:gd name="T58" fmla="*/ 0 h 174"/>
                <a:gd name="T59" fmla="*/ 113 w 113"/>
                <a:gd name="T60" fmla="*/ 174 h 17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56" name="Freeform 328"/>
            <p:cNvSpPr>
              <a:spLocks/>
            </p:cNvSpPr>
            <p:nvPr/>
          </p:nvSpPr>
          <p:spPr bwMode="auto">
            <a:xfrm rot="-5400000">
              <a:off x="10417" y="1821"/>
              <a:ext cx="61" cy="87"/>
            </a:xfrm>
            <a:custGeom>
              <a:avLst/>
              <a:gdLst>
                <a:gd name="T0" fmla="*/ 0 w 113"/>
                <a:gd name="T1" fmla="*/ 40 h 174"/>
                <a:gd name="T2" fmla="*/ 0 w 113"/>
                <a:gd name="T3" fmla="*/ 37 h 174"/>
                <a:gd name="T4" fmla="*/ 5 w 113"/>
                <a:gd name="T5" fmla="*/ 33 h 174"/>
                <a:gd name="T6" fmla="*/ 9 w 113"/>
                <a:gd name="T7" fmla="*/ 29 h 174"/>
                <a:gd name="T8" fmla="*/ 14 w 113"/>
                <a:gd name="T9" fmla="*/ 25 h 174"/>
                <a:gd name="T10" fmla="*/ 19 w 113"/>
                <a:gd name="T11" fmla="*/ 15 h 174"/>
                <a:gd name="T12" fmla="*/ 19 w 113"/>
                <a:gd name="T13" fmla="*/ 11 h 174"/>
                <a:gd name="T14" fmla="*/ 14 w 113"/>
                <a:gd name="T15" fmla="*/ 4 h 174"/>
                <a:gd name="T16" fmla="*/ 14 w 113"/>
                <a:gd name="T17" fmla="*/ 4 h 174"/>
                <a:gd name="T18" fmla="*/ 9 w 113"/>
                <a:gd name="T19" fmla="*/ 0 h 174"/>
                <a:gd name="T20" fmla="*/ 19 w 113"/>
                <a:gd name="T21" fmla="*/ 0 h 174"/>
                <a:gd name="T22" fmla="*/ 23 w 113"/>
                <a:gd name="T23" fmla="*/ 0 h 174"/>
                <a:gd name="T24" fmla="*/ 28 w 113"/>
                <a:gd name="T25" fmla="*/ 11 h 174"/>
                <a:gd name="T26" fmla="*/ 33 w 113"/>
                <a:gd name="T27" fmla="*/ 22 h 174"/>
                <a:gd name="T28" fmla="*/ 28 w 113"/>
                <a:gd name="T29" fmla="*/ 33 h 174"/>
                <a:gd name="T30" fmla="*/ 23 w 113"/>
                <a:gd name="T31" fmla="*/ 40 h 174"/>
                <a:gd name="T32" fmla="*/ 14 w 113"/>
                <a:gd name="T33" fmla="*/ 44 h 174"/>
                <a:gd name="T34" fmla="*/ 9 w 113"/>
                <a:gd name="T35" fmla="*/ 44 h 174"/>
                <a:gd name="T36" fmla="*/ 0 w 113"/>
                <a:gd name="T37" fmla="*/ 44 h 174"/>
                <a:gd name="T38" fmla="*/ 0 w 113"/>
                <a:gd name="T39" fmla="*/ 40 h 17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3"/>
                <a:gd name="T61" fmla="*/ 0 h 174"/>
                <a:gd name="T62" fmla="*/ 113 w 113"/>
                <a:gd name="T63" fmla="*/ 174 h 17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57" name="Freeform 329"/>
            <p:cNvSpPr>
              <a:spLocks/>
            </p:cNvSpPr>
            <p:nvPr/>
          </p:nvSpPr>
          <p:spPr bwMode="auto">
            <a:xfrm rot="-5400000">
              <a:off x="10414" y="1757"/>
              <a:ext cx="60" cy="80"/>
            </a:xfrm>
            <a:custGeom>
              <a:avLst/>
              <a:gdLst>
                <a:gd name="T0" fmla="*/ 0 w 113"/>
                <a:gd name="T1" fmla="*/ 29 h 160"/>
                <a:gd name="T2" fmla="*/ 0 w 113"/>
                <a:gd name="T3" fmla="*/ 22 h 160"/>
                <a:gd name="T4" fmla="*/ 5 w 113"/>
                <a:gd name="T5" fmla="*/ 22 h 160"/>
                <a:gd name="T6" fmla="*/ 10 w 113"/>
                <a:gd name="T7" fmla="*/ 22 h 160"/>
                <a:gd name="T8" fmla="*/ 13 w 113"/>
                <a:gd name="T9" fmla="*/ 25 h 160"/>
                <a:gd name="T10" fmla="*/ 13 w 113"/>
                <a:gd name="T11" fmla="*/ 29 h 160"/>
                <a:gd name="T12" fmla="*/ 19 w 113"/>
                <a:gd name="T13" fmla="*/ 29 h 160"/>
                <a:gd name="T14" fmla="*/ 23 w 113"/>
                <a:gd name="T15" fmla="*/ 25 h 160"/>
                <a:gd name="T16" fmla="*/ 19 w 113"/>
                <a:gd name="T17" fmla="*/ 19 h 160"/>
                <a:gd name="T18" fmla="*/ 10 w 113"/>
                <a:gd name="T19" fmla="*/ 15 h 160"/>
                <a:gd name="T20" fmla="*/ 5 w 113"/>
                <a:gd name="T21" fmla="*/ 7 h 160"/>
                <a:gd name="T22" fmla="*/ 0 w 113"/>
                <a:gd name="T23" fmla="*/ 0 h 160"/>
                <a:gd name="T24" fmla="*/ 10 w 113"/>
                <a:gd name="T25" fmla="*/ 0 h 160"/>
                <a:gd name="T26" fmla="*/ 13 w 113"/>
                <a:gd name="T27" fmla="*/ 4 h 160"/>
                <a:gd name="T28" fmla="*/ 27 w 113"/>
                <a:gd name="T29" fmla="*/ 15 h 160"/>
                <a:gd name="T30" fmla="*/ 32 w 113"/>
                <a:gd name="T31" fmla="*/ 25 h 160"/>
                <a:gd name="T32" fmla="*/ 32 w 113"/>
                <a:gd name="T33" fmla="*/ 33 h 160"/>
                <a:gd name="T34" fmla="*/ 27 w 113"/>
                <a:gd name="T35" fmla="*/ 37 h 160"/>
                <a:gd name="T36" fmla="*/ 19 w 113"/>
                <a:gd name="T37" fmla="*/ 40 h 160"/>
                <a:gd name="T38" fmla="*/ 13 w 113"/>
                <a:gd name="T39" fmla="*/ 40 h 160"/>
                <a:gd name="T40" fmla="*/ 5 w 113"/>
                <a:gd name="T41" fmla="*/ 37 h 160"/>
                <a:gd name="T42" fmla="*/ 0 w 113"/>
                <a:gd name="T43" fmla="*/ 29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60"/>
                <a:gd name="T68" fmla="*/ 113 w 113"/>
                <a:gd name="T69" fmla="*/ 160 h 16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58" name="Freeform 330"/>
            <p:cNvSpPr>
              <a:spLocks/>
            </p:cNvSpPr>
            <p:nvPr/>
          </p:nvSpPr>
          <p:spPr bwMode="auto">
            <a:xfrm rot="-5400000">
              <a:off x="10414" y="1757"/>
              <a:ext cx="60" cy="80"/>
            </a:xfrm>
            <a:custGeom>
              <a:avLst/>
              <a:gdLst>
                <a:gd name="T0" fmla="*/ 0 w 113"/>
                <a:gd name="T1" fmla="*/ 29 h 160"/>
                <a:gd name="T2" fmla="*/ 0 w 113"/>
                <a:gd name="T3" fmla="*/ 22 h 160"/>
                <a:gd name="T4" fmla="*/ 5 w 113"/>
                <a:gd name="T5" fmla="*/ 22 h 160"/>
                <a:gd name="T6" fmla="*/ 10 w 113"/>
                <a:gd name="T7" fmla="*/ 22 h 160"/>
                <a:gd name="T8" fmla="*/ 13 w 113"/>
                <a:gd name="T9" fmla="*/ 25 h 160"/>
                <a:gd name="T10" fmla="*/ 13 w 113"/>
                <a:gd name="T11" fmla="*/ 29 h 160"/>
                <a:gd name="T12" fmla="*/ 19 w 113"/>
                <a:gd name="T13" fmla="*/ 29 h 160"/>
                <a:gd name="T14" fmla="*/ 23 w 113"/>
                <a:gd name="T15" fmla="*/ 25 h 160"/>
                <a:gd name="T16" fmla="*/ 19 w 113"/>
                <a:gd name="T17" fmla="*/ 19 h 160"/>
                <a:gd name="T18" fmla="*/ 10 w 113"/>
                <a:gd name="T19" fmla="*/ 15 h 160"/>
                <a:gd name="T20" fmla="*/ 5 w 113"/>
                <a:gd name="T21" fmla="*/ 7 h 160"/>
                <a:gd name="T22" fmla="*/ 0 w 113"/>
                <a:gd name="T23" fmla="*/ 0 h 160"/>
                <a:gd name="T24" fmla="*/ 10 w 113"/>
                <a:gd name="T25" fmla="*/ 0 h 160"/>
                <a:gd name="T26" fmla="*/ 13 w 113"/>
                <a:gd name="T27" fmla="*/ 4 h 160"/>
                <a:gd name="T28" fmla="*/ 27 w 113"/>
                <a:gd name="T29" fmla="*/ 15 h 160"/>
                <a:gd name="T30" fmla="*/ 32 w 113"/>
                <a:gd name="T31" fmla="*/ 25 h 160"/>
                <a:gd name="T32" fmla="*/ 32 w 113"/>
                <a:gd name="T33" fmla="*/ 33 h 160"/>
                <a:gd name="T34" fmla="*/ 27 w 113"/>
                <a:gd name="T35" fmla="*/ 37 h 160"/>
                <a:gd name="T36" fmla="*/ 19 w 113"/>
                <a:gd name="T37" fmla="*/ 40 h 160"/>
                <a:gd name="T38" fmla="*/ 13 w 113"/>
                <a:gd name="T39" fmla="*/ 40 h 160"/>
                <a:gd name="T40" fmla="*/ 5 w 113"/>
                <a:gd name="T41" fmla="*/ 37 h 160"/>
                <a:gd name="T42" fmla="*/ 0 w 113"/>
                <a:gd name="T43" fmla="*/ 29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60"/>
                <a:gd name="T68" fmla="*/ 113 w 113"/>
                <a:gd name="T69" fmla="*/ 160 h 16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59" name="Freeform 331"/>
            <p:cNvSpPr>
              <a:spLocks/>
            </p:cNvSpPr>
            <p:nvPr/>
          </p:nvSpPr>
          <p:spPr bwMode="auto">
            <a:xfrm rot="-5400000">
              <a:off x="10456" y="2766"/>
              <a:ext cx="34" cy="22"/>
            </a:xfrm>
            <a:custGeom>
              <a:avLst/>
              <a:gdLst>
                <a:gd name="T0" fmla="*/ 0 w 65"/>
                <a:gd name="T1" fmla="*/ 4 h 43"/>
                <a:gd name="T2" fmla="*/ 0 w 65"/>
                <a:gd name="T3" fmla="*/ 0 h 43"/>
                <a:gd name="T4" fmla="*/ 5 w 65"/>
                <a:gd name="T5" fmla="*/ 0 h 43"/>
                <a:gd name="T6" fmla="*/ 14 w 65"/>
                <a:gd name="T7" fmla="*/ 4 h 43"/>
                <a:gd name="T8" fmla="*/ 18 w 65"/>
                <a:gd name="T9" fmla="*/ 7 h 43"/>
                <a:gd name="T10" fmla="*/ 18 w 65"/>
                <a:gd name="T11" fmla="*/ 11 h 43"/>
                <a:gd name="T12" fmla="*/ 9 w 65"/>
                <a:gd name="T13" fmla="*/ 7 h 43"/>
                <a:gd name="T14" fmla="*/ 0 w 65"/>
                <a:gd name="T15" fmla="*/ 4 h 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5"/>
                <a:gd name="T25" fmla="*/ 0 h 43"/>
                <a:gd name="T26" fmla="*/ 65 w 65"/>
                <a:gd name="T27" fmla="*/ 43 h 4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5" h="43">
                  <a:moveTo>
                    <a:pt x="0" y="13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50" y="13"/>
                  </a:lnTo>
                  <a:lnTo>
                    <a:pt x="65" y="28"/>
                  </a:lnTo>
                  <a:lnTo>
                    <a:pt x="65" y="43"/>
                  </a:lnTo>
                  <a:lnTo>
                    <a:pt x="34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60" name="Freeform 332"/>
            <p:cNvSpPr>
              <a:spLocks/>
            </p:cNvSpPr>
            <p:nvPr/>
          </p:nvSpPr>
          <p:spPr bwMode="auto">
            <a:xfrm rot="-5400000">
              <a:off x="10357" y="1252"/>
              <a:ext cx="167" cy="58"/>
            </a:xfrm>
            <a:custGeom>
              <a:avLst/>
              <a:gdLst>
                <a:gd name="T0" fmla="*/ 52 w 320"/>
                <a:gd name="T1" fmla="*/ 22 h 115"/>
                <a:gd name="T2" fmla="*/ 56 w 320"/>
                <a:gd name="T3" fmla="*/ 29 h 115"/>
                <a:gd name="T4" fmla="*/ 30 w 320"/>
                <a:gd name="T5" fmla="*/ 18 h 115"/>
                <a:gd name="T6" fmla="*/ 13 w 320"/>
                <a:gd name="T7" fmla="*/ 18 h 115"/>
                <a:gd name="T8" fmla="*/ 0 w 320"/>
                <a:gd name="T9" fmla="*/ 18 h 115"/>
                <a:gd name="T10" fmla="*/ 0 w 320"/>
                <a:gd name="T11" fmla="*/ 15 h 115"/>
                <a:gd name="T12" fmla="*/ 0 w 320"/>
                <a:gd name="T13" fmla="*/ 11 h 115"/>
                <a:gd name="T14" fmla="*/ 4 w 320"/>
                <a:gd name="T15" fmla="*/ 4 h 115"/>
                <a:gd name="T16" fmla="*/ 13 w 320"/>
                <a:gd name="T17" fmla="*/ 0 h 115"/>
                <a:gd name="T18" fmla="*/ 30 w 320"/>
                <a:gd name="T19" fmla="*/ 0 h 115"/>
                <a:gd name="T20" fmla="*/ 47 w 320"/>
                <a:gd name="T21" fmla="*/ 0 h 115"/>
                <a:gd name="T22" fmla="*/ 65 w 320"/>
                <a:gd name="T23" fmla="*/ 0 h 115"/>
                <a:gd name="T24" fmla="*/ 69 w 320"/>
                <a:gd name="T25" fmla="*/ 0 h 115"/>
                <a:gd name="T26" fmla="*/ 74 w 320"/>
                <a:gd name="T27" fmla="*/ 0 h 115"/>
                <a:gd name="T28" fmla="*/ 74 w 320"/>
                <a:gd name="T29" fmla="*/ 4 h 115"/>
                <a:gd name="T30" fmla="*/ 56 w 320"/>
                <a:gd name="T31" fmla="*/ 4 h 115"/>
                <a:gd name="T32" fmla="*/ 52 w 320"/>
                <a:gd name="T33" fmla="*/ 4 h 115"/>
                <a:gd name="T34" fmla="*/ 43 w 320"/>
                <a:gd name="T35" fmla="*/ 8 h 115"/>
                <a:gd name="T36" fmla="*/ 43 w 320"/>
                <a:gd name="T37" fmla="*/ 15 h 115"/>
                <a:gd name="T38" fmla="*/ 47 w 320"/>
                <a:gd name="T39" fmla="*/ 18 h 115"/>
                <a:gd name="T40" fmla="*/ 65 w 320"/>
                <a:gd name="T41" fmla="*/ 22 h 115"/>
                <a:gd name="T42" fmla="*/ 87 w 320"/>
                <a:gd name="T43" fmla="*/ 29 h 115"/>
                <a:gd name="T44" fmla="*/ 82 w 320"/>
                <a:gd name="T45" fmla="*/ 29 h 115"/>
                <a:gd name="T46" fmla="*/ 69 w 320"/>
                <a:gd name="T47" fmla="*/ 26 h 115"/>
                <a:gd name="T48" fmla="*/ 61 w 320"/>
                <a:gd name="T49" fmla="*/ 22 h 115"/>
                <a:gd name="T50" fmla="*/ 52 w 320"/>
                <a:gd name="T51" fmla="*/ 22 h 11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20"/>
                <a:gd name="T79" fmla="*/ 0 h 115"/>
                <a:gd name="T80" fmla="*/ 320 w 320"/>
                <a:gd name="T81" fmla="*/ 115 h 115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20" h="115">
                  <a:moveTo>
                    <a:pt x="192" y="87"/>
                  </a:moveTo>
                  <a:lnTo>
                    <a:pt x="207" y="115"/>
                  </a:lnTo>
                  <a:lnTo>
                    <a:pt x="111" y="72"/>
                  </a:lnTo>
                  <a:lnTo>
                    <a:pt x="48" y="72"/>
                  </a:lnTo>
                  <a:lnTo>
                    <a:pt x="0" y="72"/>
                  </a:lnTo>
                  <a:lnTo>
                    <a:pt x="0" y="59"/>
                  </a:lnTo>
                  <a:lnTo>
                    <a:pt x="0" y="44"/>
                  </a:lnTo>
                  <a:lnTo>
                    <a:pt x="15" y="15"/>
                  </a:lnTo>
                  <a:lnTo>
                    <a:pt x="48" y="0"/>
                  </a:lnTo>
                  <a:lnTo>
                    <a:pt x="111" y="0"/>
                  </a:lnTo>
                  <a:lnTo>
                    <a:pt x="175" y="0"/>
                  </a:lnTo>
                  <a:lnTo>
                    <a:pt x="240" y="0"/>
                  </a:lnTo>
                  <a:lnTo>
                    <a:pt x="255" y="0"/>
                  </a:lnTo>
                  <a:lnTo>
                    <a:pt x="271" y="0"/>
                  </a:lnTo>
                  <a:lnTo>
                    <a:pt x="271" y="15"/>
                  </a:lnTo>
                  <a:lnTo>
                    <a:pt x="207" y="15"/>
                  </a:lnTo>
                  <a:lnTo>
                    <a:pt x="192" y="15"/>
                  </a:lnTo>
                  <a:lnTo>
                    <a:pt x="159" y="29"/>
                  </a:lnTo>
                  <a:lnTo>
                    <a:pt x="159" y="59"/>
                  </a:lnTo>
                  <a:lnTo>
                    <a:pt x="175" y="72"/>
                  </a:lnTo>
                  <a:lnTo>
                    <a:pt x="240" y="87"/>
                  </a:lnTo>
                  <a:lnTo>
                    <a:pt x="320" y="115"/>
                  </a:lnTo>
                  <a:lnTo>
                    <a:pt x="303" y="115"/>
                  </a:lnTo>
                  <a:lnTo>
                    <a:pt x="255" y="102"/>
                  </a:lnTo>
                  <a:lnTo>
                    <a:pt x="223" y="87"/>
                  </a:lnTo>
                  <a:lnTo>
                    <a:pt x="192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61" name="Freeform 333"/>
            <p:cNvSpPr>
              <a:spLocks/>
            </p:cNvSpPr>
            <p:nvPr/>
          </p:nvSpPr>
          <p:spPr bwMode="auto">
            <a:xfrm rot="-5400000">
              <a:off x="10440" y="2619"/>
              <a:ext cx="24" cy="21"/>
            </a:xfrm>
            <a:custGeom>
              <a:avLst/>
              <a:gdLst>
                <a:gd name="T0" fmla="*/ 0 w 48"/>
                <a:gd name="T1" fmla="*/ 3 h 43"/>
                <a:gd name="T2" fmla="*/ 0 w 48"/>
                <a:gd name="T3" fmla="*/ 0 h 43"/>
                <a:gd name="T4" fmla="*/ 4 w 48"/>
                <a:gd name="T5" fmla="*/ 0 h 43"/>
                <a:gd name="T6" fmla="*/ 8 w 48"/>
                <a:gd name="T7" fmla="*/ 0 h 43"/>
                <a:gd name="T8" fmla="*/ 12 w 48"/>
                <a:gd name="T9" fmla="*/ 3 h 43"/>
                <a:gd name="T10" fmla="*/ 12 w 48"/>
                <a:gd name="T11" fmla="*/ 7 h 43"/>
                <a:gd name="T12" fmla="*/ 8 w 48"/>
                <a:gd name="T13" fmla="*/ 10 h 43"/>
                <a:gd name="T14" fmla="*/ 0 w 48"/>
                <a:gd name="T15" fmla="*/ 10 h 43"/>
                <a:gd name="T16" fmla="*/ 0 w 48"/>
                <a:gd name="T17" fmla="*/ 3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8"/>
                <a:gd name="T28" fmla="*/ 0 h 43"/>
                <a:gd name="T29" fmla="*/ 48 w 48"/>
                <a:gd name="T30" fmla="*/ 43 h 4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8" h="43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32" y="0"/>
                  </a:lnTo>
                  <a:lnTo>
                    <a:pt x="48" y="13"/>
                  </a:lnTo>
                  <a:lnTo>
                    <a:pt x="48" y="28"/>
                  </a:lnTo>
                  <a:lnTo>
                    <a:pt x="32" y="43"/>
                  </a:lnTo>
                  <a:lnTo>
                    <a:pt x="0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62" name="Freeform 334"/>
            <p:cNvSpPr>
              <a:spLocks/>
            </p:cNvSpPr>
            <p:nvPr/>
          </p:nvSpPr>
          <p:spPr bwMode="auto">
            <a:xfrm rot="-5400000">
              <a:off x="10430" y="2804"/>
              <a:ext cx="35" cy="28"/>
            </a:xfrm>
            <a:custGeom>
              <a:avLst/>
              <a:gdLst>
                <a:gd name="T0" fmla="*/ 0 w 65"/>
                <a:gd name="T1" fmla="*/ 7 h 58"/>
                <a:gd name="T2" fmla="*/ 5 w 65"/>
                <a:gd name="T3" fmla="*/ 3 h 58"/>
                <a:gd name="T4" fmla="*/ 14 w 65"/>
                <a:gd name="T5" fmla="*/ 0 h 58"/>
                <a:gd name="T6" fmla="*/ 14 w 65"/>
                <a:gd name="T7" fmla="*/ 3 h 58"/>
                <a:gd name="T8" fmla="*/ 19 w 65"/>
                <a:gd name="T9" fmla="*/ 3 h 58"/>
                <a:gd name="T10" fmla="*/ 14 w 65"/>
                <a:gd name="T11" fmla="*/ 14 h 58"/>
                <a:gd name="T12" fmla="*/ 5 w 65"/>
                <a:gd name="T13" fmla="*/ 10 h 58"/>
                <a:gd name="T14" fmla="*/ 0 w 65"/>
                <a:gd name="T15" fmla="*/ 7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5"/>
                <a:gd name="T25" fmla="*/ 0 h 58"/>
                <a:gd name="T26" fmla="*/ 65 w 65"/>
                <a:gd name="T27" fmla="*/ 58 h 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5" h="58">
                  <a:moveTo>
                    <a:pt x="0" y="28"/>
                  </a:moveTo>
                  <a:lnTo>
                    <a:pt x="16" y="15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65" y="15"/>
                  </a:lnTo>
                  <a:lnTo>
                    <a:pt x="48" y="58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63" name="Freeform 335"/>
            <p:cNvSpPr>
              <a:spLocks/>
            </p:cNvSpPr>
            <p:nvPr/>
          </p:nvSpPr>
          <p:spPr bwMode="auto">
            <a:xfrm rot="-5400000">
              <a:off x="10427" y="2733"/>
              <a:ext cx="42" cy="28"/>
            </a:xfrm>
            <a:custGeom>
              <a:avLst/>
              <a:gdLst>
                <a:gd name="T0" fmla="*/ 0 w 80"/>
                <a:gd name="T1" fmla="*/ 7 h 58"/>
                <a:gd name="T2" fmla="*/ 9 w 80"/>
                <a:gd name="T3" fmla="*/ 0 h 58"/>
                <a:gd name="T4" fmla="*/ 13 w 80"/>
                <a:gd name="T5" fmla="*/ 0 h 58"/>
                <a:gd name="T6" fmla="*/ 17 w 80"/>
                <a:gd name="T7" fmla="*/ 0 h 58"/>
                <a:gd name="T8" fmla="*/ 22 w 80"/>
                <a:gd name="T9" fmla="*/ 3 h 58"/>
                <a:gd name="T10" fmla="*/ 22 w 80"/>
                <a:gd name="T11" fmla="*/ 10 h 58"/>
                <a:gd name="T12" fmla="*/ 17 w 80"/>
                <a:gd name="T13" fmla="*/ 10 h 58"/>
                <a:gd name="T14" fmla="*/ 13 w 80"/>
                <a:gd name="T15" fmla="*/ 14 h 58"/>
                <a:gd name="T16" fmla="*/ 9 w 80"/>
                <a:gd name="T17" fmla="*/ 10 h 58"/>
                <a:gd name="T18" fmla="*/ 0 w 80"/>
                <a:gd name="T19" fmla="*/ 7 h 5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0"/>
                <a:gd name="T31" fmla="*/ 0 h 58"/>
                <a:gd name="T32" fmla="*/ 80 w 80"/>
                <a:gd name="T33" fmla="*/ 58 h 5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0" h="58">
                  <a:moveTo>
                    <a:pt x="0" y="28"/>
                  </a:moveTo>
                  <a:lnTo>
                    <a:pt x="32" y="0"/>
                  </a:lnTo>
                  <a:lnTo>
                    <a:pt x="48" y="0"/>
                  </a:lnTo>
                  <a:lnTo>
                    <a:pt x="63" y="0"/>
                  </a:lnTo>
                  <a:lnTo>
                    <a:pt x="80" y="15"/>
                  </a:lnTo>
                  <a:lnTo>
                    <a:pt x="80" y="43"/>
                  </a:lnTo>
                  <a:lnTo>
                    <a:pt x="63" y="43"/>
                  </a:lnTo>
                  <a:lnTo>
                    <a:pt x="48" y="58"/>
                  </a:lnTo>
                  <a:lnTo>
                    <a:pt x="32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64" name="Freeform 336"/>
            <p:cNvSpPr>
              <a:spLocks/>
            </p:cNvSpPr>
            <p:nvPr/>
          </p:nvSpPr>
          <p:spPr bwMode="auto">
            <a:xfrm rot="-5400000">
              <a:off x="10443" y="2865"/>
              <a:ext cx="16" cy="8"/>
            </a:xfrm>
            <a:custGeom>
              <a:avLst/>
              <a:gdLst>
                <a:gd name="T0" fmla="*/ 0 w 32"/>
                <a:gd name="T1" fmla="*/ 4 h 15"/>
                <a:gd name="T2" fmla="*/ 0 w 32"/>
                <a:gd name="T3" fmla="*/ 0 h 15"/>
                <a:gd name="T4" fmla="*/ 8 w 32"/>
                <a:gd name="T5" fmla="*/ 0 h 15"/>
                <a:gd name="T6" fmla="*/ 8 w 32"/>
                <a:gd name="T7" fmla="*/ 4 h 15"/>
                <a:gd name="T8" fmla="*/ 4 w 32"/>
                <a:gd name="T9" fmla="*/ 4 h 15"/>
                <a:gd name="T10" fmla="*/ 0 w 32"/>
                <a:gd name="T11" fmla="*/ 4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"/>
                <a:gd name="T19" fmla="*/ 0 h 15"/>
                <a:gd name="T20" fmla="*/ 32 w 32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" h="15">
                  <a:moveTo>
                    <a:pt x="0" y="15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15"/>
                  </a:lnTo>
                  <a:lnTo>
                    <a:pt x="15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65" name="Freeform 337"/>
            <p:cNvSpPr>
              <a:spLocks/>
            </p:cNvSpPr>
            <p:nvPr/>
          </p:nvSpPr>
          <p:spPr bwMode="auto">
            <a:xfrm rot="-5400000">
              <a:off x="10422" y="1217"/>
              <a:ext cx="32" cy="7"/>
            </a:xfrm>
            <a:custGeom>
              <a:avLst/>
              <a:gdLst>
                <a:gd name="T0" fmla="*/ 0 w 63"/>
                <a:gd name="T1" fmla="*/ 3 h 15"/>
                <a:gd name="T2" fmla="*/ 8 w 63"/>
                <a:gd name="T3" fmla="*/ 0 h 15"/>
                <a:gd name="T4" fmla="*/ 12 w 63"/>
                <a:gd name="T5" fmla="*/ 0 h 15"/>
                <a:gd name="T6" fmla="*/ 16 w 63"/>
                <a:gd name="T7" fmla="*/ 3 h 15"/>
                <a:gd name="T8" fmla="*/ 8 w 63"/>
                <a:gd name="T9" fmla="*/ 3 h 15"/>
                <a:gd name="T10" fmla="*/ 0 w 63"/>
                <a:gd name="T11" fmla="*/ 3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15"/>
                <a:gd name="T20" fmla="*/ 63 w 63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15">
                  <a:moveTo>
                    <a:pt x="0" y="15"/>
                  </a:moveTo>
                  <a:lnTo>
                    <a:pt x="31" y="0"/>
                  </a:lnTo>
                  <a:lnTo>
                    <a:pt x="48" y="0"/>
                  </a:lnTo>
                  <a:lnTo>
                    <a:pt x="63" y="15"/>
                  </a:lnTo>
                  <a:lnTo>
                    <a:pt x="31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66" name="Freeform 338"/>
            <p:cNvSpPr>
              <a:spLocks/>
            </p:cNvSpPr>
            <p:nvPr/>
          </p:nvSpPr>
          <p:spPr bwMode="auto">
            <a:xfrm rot="-5400000">
              <a:off x="10410" y="2770"/>
              <a:ext cx="34" cy="14"/>
            </a:xfrm>
            <a:custGeom>
              <a:avLst/>
              <a:gdLst>
                <a:gd name="T0" fmla="*/ 0 w 65"/>
                <a:gd name="T1" fmla="*/ 3 h 29"/>
                <a:gd name="T2" fmla="*/ 9 w 65"/>
                <a:gd name="T3" fmla="*/ 0 h 29"/>
                <a:gd name="T4" fmla="*/ 14 w 65"/>
                <a:gd name="T5" fmla="*/ 0 h 29"/>
                <a:gd name="T6" fmla="*/ 18 w 65"/>
                <a:gd name="T7" fmla="*/ 0 h 29"/>
                <a:gd name="T8" fmla="*/ 14 w 65"/>
                <a:gd name="T9" fmla="*/ 7 h 29"/>
                <a:gd name="T10" fmla="*/ 5 w 65"/>
                <a:gd name="T11" fmla="*/ 7 h 29"/>
                <a:gd name="T12" fmla="*/ 0 w 65"/>
                <a:gd name="T13" fmla="*/ 3 h 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29"/>
                <a:gd name="T23" fmla="*/ 65 w 65"/>
                <a:gd name="T24" fmla="*/ 29 h 2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29">
                  <a:moveTo>
                    <a:pt x="0" y="14"/>
                  </a:moveTo>
                  <a:lnTo>
                    <a:pt x="34" y="0"/>
                  </a:lnTo>
                  <a:lnTo>
                    <a:pt x="50" y="0"/>
                  </a:lnTo>
                  <a:lnTo>
                    <a:pt x="65" y="0"/>
                  </a:lnTo>
                  <a:lnTo>
                    <a:pt x="50" y="29"/>
                  </a:lnTo>
                  <a:lnTo>
                    <a:pt x="17" y="29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67" name="Freeform 339"/>
            <p:cNvSpPr>
              <a:spLocks/>
            </p:cNvSpPr>
            <p:nvPr/>
          </p:nvSpPr>
          <p:spPr bwMode="auto">
            <a:xfrm rot="-5400000">
              <a:off x="10320" y="1761"/>
              <a:ext cx="119" cy="49"/>
            </a:xfrm>
            <a:custGeom>
              <a:avLst/>
              <a:gdLst>
                <a:gd name="T0" fmla="*/ 0 w 223"/>
                <a:gd name="T1" fmla="*/ 14 h 100"/>
                <a:gd name="T2" fmla="*/ 0 w 223"/>
                <a:gd name="T3" fmla="*/ 10 h 100"/>
                <a:gd name="T4" fmla="*/ 9 w 223"/>
                <a:gd name="T5" fmla="*/ 10 h 100"/>
                <a:gd name="T6" fmla="*/ 14 w 223"/>
                <a:gd name="T7" fmla="*/ 10 h 100"/>
                <a:gd name="T8" fmla="*/ 27 w 223"/>
                <a:gd name="T9" fmla="*/ 17 h 100"/>
                <a:gd name="T10" fmla="*/ 41 w 223"/>
                <a:gd name="T11" fmla="*/ 17 h 100"/>
                <a:gd name="T12" fmla="*/ 45 w 223"/>
                <a:gd name="T13" fmla="*/ 17 h 100"/>
                <a:gd name="T14" fmla="*/ 50 w 223"/>
                <a:gd name="T15" fmla="*/ 14 h 100"/>
                <a:gd name="T16" fmla="*/ 45 w 223"/>
                <a:gd name="T17" fmla="*/ 10 h 100"/>
                <a:gd name="T18" fmla="*/ 41 w 223"/>
                <a:gd name="T19" fmla="*/ 7 h 100"/>
                <a:gd name="T20" fmla="*/ 36 w 223"/>
                <a:gd name="T21" fmla="*/ 7 h 100"/>
                <a:gd name="T22" fmla="*/ 32 w 223"/>
                <a:gd name="T23" fmla="*/ 7 h 100"/>
                <a:gd name="T24" fmla="*/ 32 w 223"/>
                <a:gd name="T25" fmla="*/ 3 h 100"/>
                <a:gd name="T26" fmla="*/ 32 w 223"/>
                <a:gd name="T27" fmla="*/ 0 h 100"/>
                <a:gd name="T28" fmla="*/ 41 w 223"/>
                <a:gd name="T29" fmla="*/ 0 h 100"/>
                <a:gd name="T30" fmla="*/ 50 w 223"/>
                <a:gd name="T31" fmla="*/ 0 h 100"/>
                <a:gd name="T32" fmla="*/ 59 w 223"/>
                <a:gd name="T33" fmla="*/ 7 h 100"/>
                <a:gd name="T34" fmla="*/ 64 w 223"/>
                <a:gd name="T35" fmla="*/ 14 h 100"/>
                <a:gd name="T36" fmla="*/ 59 w 223"/>
                <a:gd name="T37" fmla="*/ 21 h 100"/>
                <a:gd name="T38" fmla="*/ 54 w 223"/>
                <a:gd name="T39" fmla="*/ 24 h 100"/>
                <a:gd name="T40" fmla="*/ 41 w 223"/>
                <a:gd name="T41" fmla="*/ 24 h 100"/>
                <a:gd name="T42" fmla="*/ 22 w 223"/>
                <a:gd name="T43" fmla="*/ 21 h 100"/>
                <a:gd name="T44" fmla="*/ 0 w 223"/>
                <a:gd name="T45" fmla="*/ 14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23"/>
                <a:gd name="T70" fmla="*/ 0 h 100"/>
                <a:gd name="T71" fmla="*/ 223 w 223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68" name="Freeform 340"/>
            <p:cNvSpPr>
              <a:spLocks/>
            </p:cNvSpPr>
            <p:nvPr/>
          </p:nvSpPr>
          <p:spPr bwMode="auto">
            <a:xfrm rot="-5400000">
              <a:off x="10320" y="1761"/>
              <a:ext cx="119" cy="49"/>
            </a:xfrm>
            <a:custGeom>
              <a:avLst/>
              <a:gdLst>
                <a:gd name="T0" fmla="*/ 0 w 223"/>
                <a:gd name="T1" fmla="*/ 14 h 100"/>
                <a:gd name="T2" fmla="*/ 0 w 223"/>
                <a:gd name="T3" fmla="*/ 10 h 100"/>
                <a:gd name="T4" fmla="*/ 0 w 223"/>
                <a:gd name="T5" fmla="*/ 10 h 100"/>
                <a:gd name="T6" fmla="*/ 9 w 223"/>
                <a:gd name="T7" fmla="*/ 10 h 100"/>
                <a:gd name="T8" fmla="*/ 14 w 223"/>
                <a:gd name="T9" fmla="*/ 10 h 100"/>
                <a:gd name="T10" fmla="*/ 27 w 223"/>
                <a:gd name="T11" fmla="*/ 17 h 100"/>
                <a:gd name="T12" fmla="*/ 41 w 223"/>
                <a:gd name="T13" fmla="*/ 17 h 100"/>
                <a:gd name="T14" fmla="*/ 45 w 223"/>
                <a:gd name="T15" fmla="*/ 17 h 100"/>
                <a:gd name="T16" fmla="*/ 50 w 223"/>
                <a:gd name="T17" fmla="*/ 14 h 100"/>
                <a:gd name="T18" fmla="*/ 45 w 223"/>
                <a:gd name="T19" fmla="*/ 10 h 100"/>
                <a:gd name="T20" fmla="*/ 41 w 223"/>
                <a:gd name="T21" fmla="*/ 7 h 100"/>
                <a:gd name="T22" fmla="*/ 36 w 223"/>
                <a:gd name="T23" fmla="*/ 7 h 100"/>
                <a:gd name="T24" fmla="*/ 32 w 223"/>
                <a:gd name="T25" fmla="*/ 7 h 100"/>
                <a:gd name="T26" fmla="*/ 32 w 223"/>
                <a:gd name="T27" fmla="*/ 3 h 100"/>
                <a:gd name="T28" fmla="*/ 32 w 223"/>
                <a:gd name="T29" fmla="*/ 0 h 100"/>
                <a:gd name="T30" fmla="*/ 41 w 223"/>
                <a:gd name="T31" fmla="*/ 0 h 100"/>
                <a:gd name="T32" fmla="*/ 50 w 223"/>
                <a:gd name="T33" fmla="*/ 0 h 100"/>
                <a:gd name="T34" fmla="*/ 59 w 223"/>
                <a:gd name="T35" fmla="*/ 7 h 100"/>
                <a:gd name="T36" fmla="*/ 64 w 223"/>
                <a:gd name="T37" fmla="*/ 14 h 100"/>
                <a:gd name="T38" fmla="*/ 59 w 223"/>
                <a:gd name="T39" fmla="*/ 21 h 100"/>
                <a:gd name="T40" fmla="*/ 54 w 223"/>
                <a:gd name="T41" fmla="*/ 24 h 100"/>
                <a:gd name="T42" fmla="*/ 41 w 223"/>
                <a:gd name="T43" fmla="*/ 24 h 100"/>
                <a:gd name="T44" fmla="*/ 22 w 223"/>
                <a:gd name="T45" fmla="*/ 21 h 100"/>
                <a:gd name="T46" fmla="*/ 0 w 223"/>
                <a:gd name="T47" fmla="*/ 14 h 10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23"/>
                <a:gd name="T73" fmla="*/ 0 h 100"/>
                <a:gd name="T74" fmla="*/ 223 w 223"/>
                <a:gd name="T75" fmla="*/ 100 h 10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69" name="Freeform 341"/>
            <p:cNvSpPr>
              <a:spLocks/>
            </p:cNvSpPr>
            <p:nvPr/>
          </p:nvSpPr>
          <p:spPr bwMode="auto">
            <a:xfrm rot="-5400000">
              <a:off x="10317" y="1525"/>
              <a:ext cx="89" cy="73"/>
            </a:xfrm>
            <a:custGeom>
              <a:avLst/>
              <a:gdLst>
                <a:gd name="T0" fmla="*/ 5 w 176"/>
                <a:gd name="T1" fmla="*/ 25 h 146"/>
                <a:gd name="T2" fmla="*/ 0 w 176"/>
                <a:gd name="T3" fmla="*/ 18 h 146"/>
                <a:gd name="T4" fmla="*/ 5 w 176"/>
                <a:gd name="T5" fmla="*/ 7 h 146"/>
                <a:gd name="T6" fmla="*/ 12 w 176"/>
                <a:gd name="T7" fmla="*/ 4 h 146"/>
                <a:gd name="T8" fmla="*/ 25 w 176"/>
                <a:gd name="T9" fmla="*/ 0 h 146"/>
                <a:gd name="T10" fmla="*/ 33 w 176"/>
                <a:gd name="T11" fmla="*/ 0 h 146"/>
                <a:gd name="T12" fmla="*/ 41 w 176"/>
                <a:gd name="T13" fmla="*/ 4 h 146"/>
                <a:gd name="T14" fmla="*/ 45 w 176"/>
                <a:gd name="T15" fmla="*/ 15 h 146"/>
                <a:gd name="T16" fmla="*/ 41 w 176"/>
                <a:gd name="T17" fmla="*/ 18 h 146"/>
                <a:gd name="T18" fmla="*/ 37 w 176"/>
                <a:gd name="T19" fmla="*/ 22 h 146"/>
                <a:gd name="T20" fmla="*/ 33 w 176"/>
                <a:gd name="T21" fmla="*/ 22 h 146"/>
                <a:gd name="T22" fmla="*/ 33 w 176"/>
                <a:gd name="T23" fmla="*/ 15 h 146"/>
                <a:gd name="T24" fmla="*/ 33 w 176"/>
                <a:gd name="T25" fmla="*/ 11 h 146"/>
                <a:gd name="T26" fmla="*/ 29 w 176"/>
                <a:gd name="T27" fmla="*/ 7 h 146"/>
                <a:gd name="T28" fmla="*/ 25 w 176"/>
                <a:gd name="T29" fmla="*/ 7 h 146"/>
                <a:gd name="T30" fmla="*/ 20 w 176"/>
                <a:gd name="T31" fmla="*/ 11 h 146"/>
                <a:gd name="T32" fmla="*/ 17 w 176"/>
                <a:gd name="T33" fmla="*/ 15 h 146"/>
                <a:gd name="T34" fmla="*/ 12 w 176"/>
                <a:gd name="T35" fmla="*/ 22 h 146"/>
                <a:gd name="T36" fmla="*/ 17 w 176"/>
                <a:gd name="T37" fmla="*/ 25 h 146"/>
                <a:gd name="T38" fmla="*/ 25 w 176"/>
                <a:gd name="T39" fmla="*/ 25 h 146"/>
                <a:gd name="T40" fmla="*/ 29 w 176"/>
                <a:gd name="T41" fmla="*/ 25 h 146"/>
                <a:gd name="T42" fmla="*/ 29 w 176"/>
                <a:gd name="T43" fmla="*/ 33 h 146"/>
                <a:gd name="T44" fmla="*/ 25 w 176"/>
                <a:gd name="T45" fmla="*/ 33 h 146"/>
                <a:gd name="T46" fmla="*/ 20 w 176"/>
                <a:gd name="T47" fmla="*/ 37 h 146"/>
                <a:gd name="T48" fmla="*/ 12 w 176"/>
                <a:gd name="T49" fmla="*/ 37 h 146"/>
                <a:gd name="T50" fmla="*/ 8 w 176"/>
                <a:gd name="T51" fmla="*/ 33 h 146"/>
                <a:gd name="T52" fmla="*/ 5 w 176"/>
                <a:gd name="T53" fmla="*/ 25 h 14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76"/>
                <a:gd name="T82" fmla="*/ 0 h 146"/>
                <a:gd name="T83" fmla="*/ 176 w 176"/>
                <a:gd name="T84" fmla="*/ 146 h 14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70" name="Freeform 342"/>
            <p:cNvSpPr>
              <a:spLocks/>
            </p:cNvSpPr>
            <p:nvPr/>
          </p:nvSpPr>
          <p:spPr bwMode="auto">
            <a:xfrm rot="-5400000">
              <a:off x="10317" y="1525"/>
              <a:ext cx="89" cy="73"/>
            </a:xfrm>
            <a:custGeom>
              <a:avLst/>
              <a:gdLst>
                <a:gd name="T0" fmla="*/ 5 w 176"/>
                <a:gd name="T1" fmla="*/ 25 h 146"/>
                <a:gd name="T2" fmla="*/ 0 w 176"/>
                <a:gd name="T3" fmla="*/ 18 h 146"/>
                <a:gd name="T4" fmla="*/ 5 w 176"/>
                <a:gd name="T5" fmla="*/ 7 h 146"/>
                <a:gd name="T6" fmla="*/ 12 w 176"/>
                <a:gd name="T7" fmla="*/ 4 h 146"/>
                <a:gd name="T8" fmla="*/ 25 w 176"/>
                <a:gd name="T9" fmla="*/ 0 h 146"/>
                <a:gd name="T10" fmla="*/ 33 w 176"/>
                <a:gd name="T11" fmla="*/ 0 h 146"/>
                <a:gd name="T12" fmla="*/ 41 w 176"/>
                <a:gd name="T13" fmla="*/ 4 h 146"/>
                <a:gd name="T14" fmla="*/ 45 w 176"/>
                <a:gd name="T15" fmla="*/ 15 h 146"/>
                <a:gd name="T16" fmla="*/ 41 w 176"/>
                <a:gd name="T17" fmla="*/ 18 h 146"/>
                <a:gd name="T18" fmla="*/ 37 w 176"/>
                <a:gd name="T19" fmla="*/ 22 h 146"/>
                <a:gd name="T20" fmla="*/ 33 w 176"/>
                <a:gd name="T21" fmla="*/ 22 h 146"/>
                <a:gd name="T22" fmla="*/ 33 w 176"/>
                <a:gd name="T23" fmla="*/ 15 h 146"/>
                <a:gd name="T24" fmla="*/ 33 w 176"/>
                <a:gd name="T25" fmla="*/ 11 h 146"/>
                <a:gd name="T26" fmla="*/ 29 w 176"/>
                <a:gd name="T27" fmla="*/ 7 h 146"/>
                <a:gd name="T28" fmla="*/ 25 w 176"/>
                <a:gd name="T29" fmla="*/ 7 h 146"/>
                <a:gd name="T30" fmla="*/ 20 w 176"/>
                <a:gd name="T31" fmla="*/ 11 h 146"/>
                <a:gd name="T32" fmla="*/ 17 w 176"/>
                <a:gd name="T33" fmla="*/ 15 h 146"/>
                <a:gd name="T34" fmla="*/ 12 w 176"/>
                <a:gd name="T35" fmla="*/ 22 h 146"/>
                <a:gd name="T36" fmla="*/ 17 w 176"/>
                <a:gd name="T37" fmla="*/ 25 h 146"/>
                <a:gd name="T38" fmla="*/ 17 w 176"/>
                <a:gd name="T39" fmla="*/ 25 h 146"/>
                <a:gd name="T40" fmla="*/ 25 w 176"/>
                <a:gd name="T41" fmla="*/ 25 h 146"/>
                <a:gd name="T42" fmla="*/ 25 w 176"/>
                <a:gd name="T43" fmla="*/ 25 h 146"/>
                <a:gd name="T44" fmla="*/ 29 w 176"/>
                <a:gd name="T45" fmla="*/ 25 h 146"/>
                <a:gd name="T46" fmla="*/ 29 w 176"/>
                <a:gd name="T47" fmla="*/ 33 h 146"/>
                <a:gd name="T48" fmla="*/ 25 w 176"/>
                <a:gd name="T49" fmla="*/ 33 h 146"/>
                <a:gd name="T50" fmla="*/ 20 w 176"/>
                <a:gd name="T51" fmla="*/ 37 h 146"/>
                <a:gd name="T52" fmla="*/ 12 w 176"/>
                <a:gd name="T53" fmla="*/ 37 h 146"/>
                <a:gd name="T54" fmla="*/ 8 w 176"/>
                <a:gd name="T55" fmla="*/ 33 h 146"/>
                <a:gd name="T56" fmla="*/ 5 w 176"/>
                <a:gd name="T57" fmla="*/ 25 h 14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76"/>
                <a:gd name="T88" fmla="*/ 0 h 146"/>
                <a:gd name="T89" fmla="*/ 176 w 176"/>
                <a:gd name="T90" fmla="*/ 146 h 14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71" name="Freeform 343"/>
            <p:cNvSpPr>
              <a:spLocks/>
            </p:cNvSpPr>
            <p:nvPr/>
          </p:nvSpPr>
          <p:spPr bwMode="auto">
            <a:xfrm rot="-5400000">
              <a:off x="9704" y="594"/>
              <a:ext cx="24" cy="1347"/>
            </a:xfrm>
            <a:custGeom>
              <a:avLst/>
              <a:gdLst>
                <a:gd name="T0" fmla="*/ 0 w 48"/>
                <a:gd name="T1" fmla="*/ 670 h 2695"/>
                <a:gd name="T2" fmla="*/ 4 w 48"/>
                <a:gd name="T3" fmla="*/ 36 h 2695"/>
                <a:gd name="T4" fmla="*/ 4 w 48"/>
                <a:gd name="T5" fmla="*/ 18 h 2695"/>
                <a:gd name="T6" fmla="*/ 4 w 48"/>
                <a:gd name="T7" fmla="*/ 7 h 2695"/>
                <a:gd name="T8" fmla="*/ 9 w 48"/>
                <a:gd name="T9" fmla="*/ 0 h 2695"/>
                <a:gd name="T10" fmla="*/ 12 w 48"/>
                <a:gd name="T11" fmla="*/ 40 h 2695"/>
                <a:gd name="T12" fmla="*/ 9 w 48"/>
                <a:gd name="T13" fmla="*/ 673 h 2695"/>
                <a:gd name="T14" fmla="*/ 4 w 48"/>
                <a:gd name="T15" fmla="*/ 673 h 2695"/>
                <a:gd name="T16" fmla="*/ 0 w 48"/>
                <a:gd name="T17" fmla="*/ 673 h 2695"/>
                <a:gd name="T18" fmla="*/ 0 w 48"/>
                <a:gd name="T19" fmla="*/ 670 h 269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8"/>
                <a:gd name="T31" fmla="*/ 0 h 2695"/>
                <a:gd name="T32" fmla="*/ 48 w 48"/>
                <a:gd name="T33" fmla="*/ 2695 h 269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8" h="2695">
                  <a:moveTo>
                    <a:pt x="0" y="2680"/>
                  </a:moveTo>
                  <a:lnTo>
                    <a:pt x="16" y="145"/>
                  </a:lnTo>
                  <a:lnTo>
                    <a:pt x="16" y="73"/>
                  </a:lnTo>
                  <a:lnTo>
                    <a:pt x="16" y="30"/>
                  </a:lnTo>
                  <a:lnTo>
                    <a:pt x="33" y="0"/>
                  </a:lnTo>
                  <a:lnTo>
                    <a:pt x="48" y="160"/>
                  </a:lnTo>
                  <a:lnTo>
                    <a:pt x="33" y="2695"/>
                  </a:lnTo>
                  <a:lnTo>
                    <a:pt x="16" y="2695"/>
                  </a:lnTo>
                  <a:lnTo>
                    <a:pt x="0" y="2695"/>
                  </a:lnTo>
                  <a:lnTo>
                    <a:pt x="0" y="268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72" name="Freeform 344"/>
            <p:cNvSpPr>
              <a:spLocks/>
            </p:cNvSpPr>
            <p:nvPr/>
          </p:nvSpPr>
          <p:spPr bwMode="auto">
            <a:xfrm rot="-5400000">
              <a:off x="9686" y="533"/>
              <a:ext cx="26" cy="1381"/>
            </a:xfrm>
            <a:custGeom>
              <a:avLst/>
              <a:gdLst>
                <a:gd name="T0" fmla="*/ 0 w 48"/>
                <a:gd name="T1" fmla="*/ 0 h 2767"/>
                <a:gd name="T2" fmla="*/ 14 w 48"/>
                <a:gd name="T3" fmla="*/ 3 h 2767"/>
                <a:gd name="T4" fmla="*/ 14 w 48"/>
                <a:gd name="T5" fmla="*/ 7 h 2767"/>
                <a:gd name="T6" fmla="*/ 14 w 48"/>
                <a:gd name="T7" fmla="*/ 11 h 2767"/>
                <a:gd name="T8" fmla="*/ 14 w 48"/>
                <a:gd name="T9" fmla="*/ 21 h 2767"/>
                <a:gd name="T10" fmla="*/ 14 w 48"/>
                <a:gd name="T11" fmla="*/ 32 h 2767"/>
                <a:gd name="T12" fmla="*/ 14 w 48"/>
                <a:gd name="T13" fmla="*/ 47 h 2767"/>
                <a:gd name="T14" fmla="*/ 14 w 48"/>
                <a:gd name="T15" fmla="*/ 65 h 2767"/>
                <a:gd name="T16" fmla="*/ 14 w 48"/>
                <a:gd name="T17" fmla="*/ 86 h 2767"/>
                <a:gd name="T18" fmla="*/ 14 w 48"/>
                <a:gd name="T19" fmla="*/ 108 h 2767"/>
                <a:gd name="T20" fmla="*/ 14 w 48"/>
                <a:gd name="T21" fmla="*/ 134 h 2767"/>
                <a:gd name="T22" fmla="*/ 14 w 48"/>
                <a:gd name="T23" fmla="*/ 162 h 2767"/>
                <a:gd name="T24" fmla="*/ 14 w 48"/>
                <a:gd name="T25" fmla="*/ 220 h 2767"/>
                <a:gd name="T26" fmla="*/ 14 w 48"/>
                <a:gd name="T27" fmla="*/ 281 h 2767"/>
                <a:gd name="T28" fmla="*/ 14 w 48"/>
                <a:gd name="T29" fmla="*/ 343 h 2767"/>
                <a:gd name="T30" fmla="*/ 14 w 48"/>
                <a:gd name="T31" fmla="*/ 404 h 2767"/>
                <a:gd name="T32" fmla="*/ 14 w 48"/>
                <a:gd name="T33" fmla="*/ 465 h 2767"/>
                <a:gd name="T34" fmla="*/ 14 w 48"/>
                <a:gd name="T35" fmla="*/ 524 h 2767"/>
                <a:gd name="T36" fmla="*/ 9 w 48"/>
                <a:gd name="T37" fmla="*/ 549 h 2767"/>
                <a:gd name="T38" fmla="*/ 9 w 48"/>
                <a:gd name="T39" fmla="*/ 573 h 2767"/>
                <a:gd name="T40" fmla="*/ 9 w 48"/>
                <a:gd name="T41" fmla="*/ 599 h 2767"/>
                <a:gd name="T42" fmla="*/ 9 w 48"/>
                <a:gd name="T43" fmla="*/ 620 h 2767"/>
                <a:gd name="T44" fmla="*/ 9 w 48"/>
                <a:gd name="T45" fmla="*/ 635 h 2767"/>
                <a:gd name="T46" fmla="*/ 9 w 48"/>
                <a:gd name="T47" fmla="*/ 653 h 2767"/>
                <a:gd name="T48" fmla="*/ 9 w 48"/>
                <a:gd name="T49" fmla="*/ 664 h 2767"/>
                <a:gd name="T50" fmla="*/ 9 w 48"/>
                <a:gd name="T51" fmla="*/ 675 h 2767"/>
                <a:gd name="T52" fmla="*/ 9 w 48"/>
                <a:gd name="T53" fmla="*/ 678 h 2767"/>
                <a:gd name="T54" fmla="*/ 9 w 48"/>
                <a:gd name="T55" fmla="*/ 682 h 2767"/>
                <a:gd name="T56" fmla="*/ 0 w 48"/>
                <a:gd name="T57" fmla="*/ 689 h 2767"/>
                <a:gd name="T58" fmla="*/ 0 w 48"/>
                <a:gd name="T59" fmla="*/ 686 h 2767"/>
                <a:gd name="T60" fmla="*/ 0 w 48"/>
                <a:gd name="T61" fmla="*/ 678 h 2767"/>
                <a:gd name="T62" fmla="*/ 0 w 48"/>
                <a:gd name="T63" fmla="*/ 671 h 2767"/>
                <a:gd name="T64" fmla="*/ 0 w 48"/>
                <a:gd name="T65" fmla="*/ 657 h 2767"/>
                <a:gd name="T66" fmla="*/ 0 w 48"/>
                <a:gd name="T67" fmla="*/ 642 h 2767"/>
                <a:gd name="T68" fmla="*/ 0 w 48"/>
                <a:gd name="T69" fmla="*/ 624 h 2767"/>
                <a:gd name="T70" fmla="*/ 0 w 48"/>
                <a:gd name="T71" fmla="*/ 602 h 2767"/>
                <a:gd name="T72" fmla="*/ 0 w 48"/>
                <a:gd name="T73" fmla="*/ 581 h 2767"/>
                <a:gd name="T74" fmla="*/ 0 w 48"/>
                <a:gd name="T75" fmla="*/ 555 h 2767"/>
                <a:gd name="T76" fmla="*/ 0 w 48"/>
                <a:gd name="T77" fmla="*/ 527 h 2767"/>
                <a:gd name="T78" fmla="*/ 0 w 48"/>
                <a:gd name="T79" fmla="*/ 469 h 2767"/>
                <a:gd name="T80" fmla="*/ 0 w 48"/>
                <a:gd name="T81" fmla="*/ 408 h 2767"/>
                <a:gd name="T82" fmla="*/ 0 w 48"/>
                <a:gd name="T83" fmla="*/ 343 h 2767"/>
                <a:gd name="T84" fmla="*/ 0 w 48"/>
                <a:gd name="T85" fmla="*/ 277 h 2767"/>
                <a:gd name="T86" fmla="*/ 0 w 48"/>
                <a:gd name="T87" fmla="*/ 216 h 2767"/>
                <a:gd name="T88" fmla="*/ 0 w 48"/>
                <a:gd name="T89" fmla="*/ 159 h 2767"/>
                <a:gd name="T90" fmla="*/ 0 w 48"/>
                <a:gd name="T91" fmla="*/ 134 h 2767"/>
                <a:gd name="T92" fmla="*/ 0 w 48"/>
                <a:gd name="T93" fmla="*/ 104 h 2767"/>
                <a:gd name="T94" fmla="*/ 0 w 48"/>
                <a:gd name="T95" fmla="*/ 83 h 2767"/>
                <a:gd name="T96" fmla="*/ 0 w 48"/>
                <a:gd name="T97" fmla="*/ 61 h 2767"/>
                <a:gd name="T98" fmla="*/ 0 w 48"/>
                <a:gd name="T99" fmla="*/ 43 h 2767"/>
                <a:gd name="T100" fmla="*/ 0 w 48"/>
                <a:gd name="T101" fmla="*/ 28 h 2767"/>
                <a:gd name="T102" fmla="*/ 0 w 48"/>
                <a:gd name="T103" fmla="*/ 14 h 2767"/>
                <a:gd name="T104" fmla="*/ 0 w 48"/>
                <a:gd name="T105" fmla="*/ 7 h 2767"/>
                <a:gd name="T106" fmla="*/ 0 w 48"/>
                <a:gd name="T107" fmla="*/ 0 h 276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48"/>
                <a:gd name="T163" fmla="*/ 0 h 2767"/>
                <a:gd name="T164" fmla="*/ 48 w 48"/>
                <a:gd name="T165" fmla="*/ 2767 h 276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48" h="2767">
                  <a:moveTo>
                    <a:pt x="0" y="0"/>
                  </a:move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87"/>
                  </a:lnTo>
                  <a:lnTo>
                    <a:pt x="48" y="130"/>
                  </a:lnTo>
                  <a:lnTo>
                    <a:pt x="48" y="189"/>
                  </a:lnTo>
                  <a:lnTo>
                    <a:pt x="48" y="261"/>
                  </a:lnTo>
                  <a:lnTo>
                    <a:pt x="48" y="347"/>
                  </a:lnTo>
                  <a:lnTo>
                    <a:pt x="48" y="434"/>
                  </a:lnTo>
                  <a:lnTo>
                    <a:pt x="48" y="536"/>
                  </a:lnTo>
                  <a:lnTo>
                    <a:pt x="48" y="651"/>
                  </a:lnTo>
                  <a:lnTo>
                    <a:pt x="48" y="883"/>
                  </a:lnTo>
                  <a:lnTo>
                    <a:pt x="48" y="1130"/>
                  </a:lnTo>
                  <a:lnTo>
                    <a:pt x="48" y="1376"/>
                  </a:lnTo>
                  <a:lnTo>
                    <a:pt x="48" y="1623"/>
                  </a:lnTo>
                  <a:lnTo>
                    <a:pt x="48" y="1868"/>
                  </a:lnTo>
                  <a:lnTo>
                    <a:pt x="48" y="2101"/>
                  </a:lnTo>
                  <a:lnTo>
                    <a:pt x="31" y="2202"/>
                  </a:lnTo>
                  <a:lnTo>
                    <a:pt x="31" y="2303"/>
                  </a:lnTo>
                  <a:lnTo>
                    <a:pt x="31" y="2404"/>
                  </a:lnTo>
                  <a:lnTo>
                    <a:pt x="31" y="2491"/>
                  </a:lnTo>
                  <a:lnTo>
                    <a:pt x="31" y="2550"/>
                  </a:lnTo>
                  <a:lnTo>
                    <a:pt x="31" y="2621"/>
                  </a:lnTo>
                  <a:lnTo>
                    <a:pt x="31" y="2665"/>
                  </a:lnTo>
                  <a:lnTo>
                    <a:pt x="31" y="2708"/>
                  </a:lnTo>
                  <a:lnTo>
                    <a:pt x="31" y="2723"/>
                  </a:lnTo>
                  <a:lnTo>
                    <a:pt x="31" y="2738"/>
                  </a:lnTo>
                  <a:lnTo>
                    <a:pt x="0" y="2767"/>
                  </a:lnTo>
                  <a:lnTo>
                    <a:pt x="0" y="2752"/>
                  </a:lnTo>
                  <a:lnTo>
                    <a:pt x="0" y="2723"/>
                  </a:lnTo>
                  <a:lnTo>
                    <a:pt x="0" y="2695"/>
                  </a:lnTo>
                  <a:lnTo>
                    <a:pt x="0" y="2636"/>
                  </a:lnTo>
                  <a:lnTo>
                    <a:pt x="0" y="2578"/>
                  </a:lnTo>
                  <a:lnTo>
                    <a:pt x="0" y="2506"/>
                  </a:lnTo>
                  <a:lnTo>
                    <a:pt x="0" y="2419"/>
                  </a:lnTo>
                  <a:lnTo>
                    <a:pt x="0" y="2333"/>
                  </a:lnTo>
                  <a:lnTo>
                    <a:pt x="0" y="2231"/>
                  </a:lnTo>
                  <a:lnTo>
                    <a:pt x="0" y="2116"/>
                  </a:lnTo>
                  <a:lnTo>
                    <a:pt x="0" y="1883"/>
                  </a:lnTo>
                  <a:lnTo>
                    <a:pt x="0" y="1636"/>
                  </a:lnTo>
                  <a:lnTo>
                    <a:pt x="0" y="1376"/>
                  </a:lnTo>
                  <a:lnTo>
                    <a:pt x="0" y="1115"/>
                  </a:lnTo>
                  <a:lnTo>
                    <a:pt x="0" y="868"/>
                  </a:lnTo>
                  <a:lnTo>
                    <a:pt x="0" y="638"/>
                  </a:lnTo>
                  <a:lnTo>
                    <a:pt x="0" y="536"/>
                  </a:lnTo>
                  <a:lnTo>
                    <a:pt x="0" y="419"/>
                  </a:lnTo>
                  <a:lnTo>
                    <a:pt x="0" y="332"/>
                  </a:lnTo>
                  <a:lnTo>
                    <a:pt x="0" y="246"/>
                  </a:lnTo>
                  <a:lnTo>
                    <a:pt x="0" y="174"/>
                  </a:lnTo>
                  <a:lnTo>
                    <a:pt x="0" y="115"/>
                  </a:lnTo>
                  <a:lnTo>
                    <a:pt x="0" y="57"/>
                  </a:lnTo>
                  <a:lnTo>
                    <a:pt x="0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73" name="Freeform 345"/>
            <p:cNvSpPr>
              <a:spLocks/>
            </p:cNvSpPr>
            <p:nvPr/>
          </p:nvSpPr>
          <p:spPr bwMode="auto">
            <a:xfrm rot="-5400000">
              <a:off x="10253" y="1813"/>
              <a:ext cx="151" cy="79"/>
            </a:xfrm>
            <a:custGeom>
              <a:avLst/>
              <a:gdLst>
                <a:gd name="T0" fmla="*/ 13 w 288"/>
                <a:gd name="T1" fmla="*/ 36 h 158"/>
                <a:gd name="T2" fmla="*/ 18 w 288"/>
                <a:gd name="T3" fmla="*/ 25 h 158"/>
                <a:gd name="T4" fmla="*/ 18 w 288"/>
                <a:gd name="T5" fmla="*/ 22 h 158"/>
                <a:gd name="T6" fmla="*/ 18 w 288"/>
                <a:gd name="T7" fmla="*/ 14 h 158"/>
                <a:gd name="T8" fmla="*/ 13 w 288"/>
                <a:gd name="T9" fmla="*/ 14 h 158"/>
                <a:gd name="T10" fmla="*/ 9 w 288"/>
                <a:gd name="T11" fmla="*/ 14 h 158"/>
                <a:gd name="T12" fmla="*/ 4 w 288"/>
                <a:gd name="T13" fmla="*/ 18 h 158"/>
                <a:gd name="T14" fmla="*/ 0 w 288"/>
                <a:gd name="T15" fmla="*/ 14 h 158"/>
                <a:gd name="T16" fmla="*/ 4 w 288"/>
                <a:gd name="T17" fmla="*/ 7 h 158"/>
                <a:gd name="T18" fmla="*/ 9 w 288"/>
                <a:gd name="T19" fmla="*/ 3 h 158"/>
                <a:gd name="T20" fmla="*/ 13 w 288"/>
                <a:gd name="T21" fmla="*/ 3 h 158"/>
                <a:gd name="T22" fmla="*/ 18 w 288"/>
                <a:gd name="T23" fmla="*/ 3 h 158"/>
                <a:gd name="T24" fmla="*/ 22 w 288"/>
                <a:gd name="T25" fmla="*/ 7 h 158"/>
                <a:gd name="T26" fmla="*/ 26 w 288"/>
                <a:gd name="T27" fmla="*/ 11 h 158"/>
                <a:gd name="T28" fmla="*/ 26 w 288"/>
                <a:gd name="T29" fmla="*/ 18 h 158"/>
                <a:gd name="T30" fmla="*/ 26 w 288"/>
                <a:gd name="T31" fmla="*/ 29 h 158"/>
                <a:gd name="T32" fmla="*/ 44 w 288"/>
                <a:gd name="T33" fmla="*/ 25 h 158"/>
                <a:gd name="T34" fmla="*/ 62 w 288"/>
                <a:gd name="T35" fmla="*/ 25 h 158"/>
                <a:gd name="T36" fmla="*/ 66 w 288"/>
                <a:gd name="T37" fmla="*/ 18 h 158"/>
                <a:gd name="T38" fmla="*/ 66 w 288"/>
                <a:gd name="T39" fmla="*/ 14 h 158"/>
                <a:gd name="T40" fmla="*/ 66 w 288"/>
                <a:gd name="T41" fmla="*/ 11 h 158"/>
                <a:gd name="T42" fmla="*/ 62 w 288"/>
                <a:gd name="T43" fmla="*/ 7 h 158"/>
                <a:gd name="T44" fmla="*/ 58 w 288"/>
                <a:gd name="T45" fmla="*/ 11 h 158"/>
                <a:gd name="T46" fmla="*/ 53 w 288"/>
                <a:gd name="T47" fmla="*/ 14 h 158"/>
                <a:gd name="T48" fmla="*/ 49 w 288"/>
                <a:gd name="T49" fmla="*/ 14 h 158"/>
                <a:gd name="T50" fmla="*/ 44 w 288"/>
                <a:gd name="T51" fmla="*/ 14 h 158"/>
                <a:gd name="T52" fmla="*/ 44 w 288"/>
                <a:gd name="T53" fmla="*/ 11 h 158"/>
                <a:gd name="T54" fmla="*/ 49 w 288"/>
                <a:gd name="T55" fmla="*/ 7 h 158"/>
                <a:gd name="T56" fmla="*/ 53 w 288"/>
                <a:gd name="T57" fmla="*/ 3 h 158"/>
                <a:gd name="T58" fmla="*/ 62 w 288"/>
                <a:gd name="T59" fmla="*/ 0 h 158"/>
                <a:gd name="T60" fmla="*/ 66 w 288"/>
                <a:gd name="T61" fmla="*/ 0 h 158"/>
                <a:gd name="T62" fmla="*/ 75 w 288"/>
                <a:gd name="T63" fmla="*/ 3 h 158"/>
                <a:gd name="T64" fmla="*/ 79 w 288"/>
                <a:gd name="T65" fmla="*/ 7 h 158"/>
                <a:gd name="T66" fmla="*/ 79 w 288"/>
                <a:gd name="T67" fmla="*/ 18 h 158"/>
                <a:gd name="T68" fmla="*/ 75 w 288"/>
                <a:gd name="T69" fmla="*/ 25 h 158"/>
                <a:gd name="T70" fmla="*/ 62 w 288"/>
                <a:gd name="T71" fmla="*/ 33 h 158"/>
                <a:gd name="T72" fmla="*/ 53 w 288"/>
                <a:gd name="T73" fmla="*/ 36 h 158"/>
                <a:gd name="T74" fmla="*/ 40 w 288"/>
                <a:gd name="T75" fmla="*/ 36 h 158"/>
                <a:gd name="T76" fmla="*/ 26 w 288"/>
                <a:gd name="T77" fmla="*/ 36 h 158"/>
                <a:gd name="T78" fmla="*/ 26 w 288"/>
                <a:gd name="T79" fmla="*/ 33 h 158"/>
                <a:gd name="T80" fmla="*/ 18 w 288"/>
                <a:gd name="T81" fmla="*/ 36 h 158"/>
                <a:gd name="T82" fmla="*/ 18 w 288"/>
                <a:gd name="T83" fmla="*/ 40 h 158"/>
                <a:gd name="T84" fmla="*/ 13 w 288"/>
                <a:gd name="T85" fmla="*/ 36 h 15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88"/>
                <a:gd name="T130" fmla="*/ 0 h 158"/>
                <a:gd name="T131" fmla="*/ 288 w 288"/>
                <a:gd name="T132" fmla="*/ 158 h 15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74" name="Freeform 346"/>
            <p:cNvSpPr>
              <a:spLocks/>
            </p:cNvSpPr>
            <p:nvPr/>
          </p:nvSpPr>
          <p:spPr bwMode="auto">
            <a:xfrm rot="-5400000">
              <a:off x="10253" y="1813"/>
              <a:ext cx="151" cy="79"/>
            </a:xfrm>
            <a:custGeom>
              <a:avLst/>
              <a:gdLst>
                <a:gd name="T0" fmla="*/ 13 w 288"/>
                <a:gd name="T1" fmla="*/ 36 h 158"/>
                <a:gd name="T2" fmla="*/ 18 w 288"/>
                <a:gd name="T3" fmla="*/ 25 h 158"/>
                <a:gd name="T4" fmla="*/ 18 w 288"/>
                <a:gd name="T5" fmla="*/ 22 h 158"/>
                <a:gd name="T6" fmla="*/ 18 w 288"/>
                <a:gd name="T7" fmla="*/ 14 h 158"/>
                <a:gd name="T8" fmla="*/ 18 w 288"/>
                <a:gd name="T9" fmla="*/ 14 h 158"/>
                <a:gd name="T10" fmla="*/ 13 w 288"/>
                <a:gd name="T11" fmla="*/ 14 h 158"/>
                <a:gd name="T12" fmla="*/ 9 w 288"/>
                <a:gd name="T13" fmla="*/ 14 h 158"/>
                <a:gd name="T14" fmla="*/ 4 w 288"/>
                <a:gd name="T15" fmla="*/ 18 h 158"/>
                <a:gd name="T16" fmla="*/ 4 w 288"/>
                <a:gd name="T17" fmla="*/ 18 h 158"/>
                <a:gd name="T18" fmla="*/ 0 w 288"/>
                <a:gd name="T19" fmla="*/ 14 h 158"/>
                <a:gd name="T20" fmla="*/ 4 w 288"/>
                <a:gd name="T21" fmla="*/ 7 h 158"/>
                <a:gd name="T22" fmla="*/ 9 w 288"/>
                <a:gd name="T23" fmla="*/ 3 h 158"/>
                <a:gd name="T24" fmla="*/ 13 w 288"/>
                <a:gd name="T25" fmla="*/ 3 h 158"/>
                <a:gd name="T26" fmla="*/ 18 w 288"/>
                <a:gd name="T27" fmla="*/ 3 h 158"/>
                <a:gd name="T28" fmla="*/ 22 w 288"/>
                <a:gd name="T29" fmla="*/ 7 h 158"/>
                <a:gd name="T30" fmla="*/ 26 w 288"/>
                <a:gd name="T31" fmla="*/ 11 h 158"/>
                <a:gd name="T32" fmla="*/ 26 w 288"/>
                <a:gd name="T33" fmla="*/ 18 h 158"/>
                <a:gd name="T34" fmla="*/ 26 w 288"/>
                <a:gd name="T35" fmla="*/ 29 h 158"/>
                <a:gd name="T36" fmla="*/ 44 w 288"/>
                <a:gd name="T37" fmla="*/ 25 h 158"/>
                <a:gd name="T38" fmla="*/ 62 w 288"/>
                <a:gd name="T39" fmla="*/ 25 h 158"/>
                <a:gd name="T40" fmla="*/ 66 w 288"/>
                <a:gd name="T41" fmla="*/ 18 h 158"/>
                <a:gd name="T42" fmla="*/ 66 w 288"/>
                <a:gd name="T43" fmla="*/ 14 h 158"/>
                <a:gd name="T44" fmla="*/ 66 w 288"/>
                <a:gd name="T45" fmla="*/ 11 h 158"/>
                <a:gd name="T46" fmla="*/ 62 w 288"/>
                <a:gd name="T47" fmla="*/ 7 h 158"/>
                <a:gd name="T48" fmla="*/ 58 w 288"/>
                <a:gd name="T49" fmla="*/ 11 h 158"/>
                <a:gd name="T50" fmla="*/ 53 w 288"/>
                <a:gd name="T51" fmla="*/ 14 h 158"/>
                <a:gd name="T52" fmla="*/ 49 w 288"/>
                <a:gd name="T53" fmla="*/ 14 h 158"/>
                <a:gd name="T54" fmla="*/ 44 w 288"/>
                <a:gd name="T55" fmla="*/ 14 h 158"/>
                <a:gd name="T56" fmla="*/ 44 w 288"/>
                <a:gd name="T57" fmla="*/ 11 h 158"/>
                <a:gd name="T58" fmla="*/ 49 w 288"/>
                <a:gd name="T59" fmla="*/ 7 h 158"/>
                <a:gd name="T60" fmla="*/ 53 w 288"/>
                <a:gd name="T61" fmla="*/ 3 h 158"/>
                <a:gd name="T62" fmla="*/ 62 w 288"/>
                <a:gd name="T63" fmla="*/ 0 h 158"/>
                <a:gd name="T64" fmla="*/ 66 w 288"/>
                <a:gd name="T65" fmla="*/ 0 h 158"/>
                <a:gd name="T66" fmla="*/ 75 w 288"/>
                <a:gd name="T67" fmla="*/ 3 h 158"/>
                <a:gd name="T68" fmla="*/ 79 w 288"/>
                <a:gd name="T69" fmla="*/ 7 h 158"/>
                <a:gd name="T70" fmla="*/ 79 w 288"/>
                <a:gd name="T71" fmla="*/ 18 h 158"/>
                <a:gd name="T72" fmla="*/ 75 w 288"/>
                <a:gd name="T73" fmla="*/ 25 h 158"/>
                <a:gd name="T74" fmla="*/ 62 w 288"/>
                <a:gd name="T75" fmla="*/ 33 h 158"/>
                <a:gd name="T76" fmla="*/ 53 w 288"/>
                <a:gd name="T77" fmla="*/ 36 h 158"/>
                <a:gd name="T78" fmla="*/ 40 w 288"/>
                <a:gd name="T79" fmla="*/ 36 h 158"/>
                <a:gd name="T80" fmla="*/ 26 w 288"/>
                <a:gd name="T81" fmla="*/ 36 h 158"/>
                <a:gd name="T82" fmla="*/ 26 w 288"/>
                <a:gd name="T83" fmla="*/ 33 h 158"/>
                <a:gd name="T84" fmla="*/ 18 w 288"/>
                <a:gd name="T85" fmla="*/ 36 h 158"/>
                <a:gd name="T86" fmla="*/ 18 w 288"/>
                <a:gd name="T87" fmla="*/ 40 h 158"/>
                <a:gd name="T88" fmla="*/ 13 w 288"/>
                <a:gd name="T89" fmla="*/ 36 h 15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88"/>
                <a:gd name="T136" fmla="*/ 0 h 158"/>
                <a:gd name="T137" fmla="*/ 288 w 288"/>
                <a:gd name="T138" fmla="*/ 158 h 15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75" name="Freeform 347"/>
            <p:cNvSpPr>
              <a:spLocks/>
            </p:cNvSpPr>
            <p:nvPr/>
          </p:nvSpPr>
          <p:spPr bwMode="auto">
            <a:xfrm rot="-5400000">
              <a:off x="10285" y="1587"/>
              <a:ext cx="58" cy="50"/>
            </a:xfrm>
            <a:custGeom>
              <a:avLst/>
              <a:gdLst>
                <a:gd name="T0" fmla="*/ 13 w 112"/>
                <a:gd name="T1" fmla="*/ 25 h 100"/>
                <a:gd name="T2" fmla="*/ 4 w 112"/>
                <a:gd name="T3" fmla="*/ 7 h 100"/>
                <a:gd name="T4" fmla="*/ 0 w 112"/>
                <a:gd name="T5" fmla="*/ 3 h 100"/>
                <a:gd name="T6" fmla="*/ 0 w 112"/>
                <a:gd name="T7" fmla="*/ 0 h 100"/>
                <a:gd name="T8" fmla="*/ 17 w 112"/>
                <a:gd name="T9" fmla="*/ 3 h 100"/>
                <a:gd name="T10" fmla="*/ 30 w 112"/>
                <a:gd name="T11" fmla="*/ 11 h 100"/>
                <a:gd name="T12" fmla="*/ 30 w 112"/>
                <a:gd name="T13" fmla="*/ 14 h 100"/>
                <a:gd name="T14" fmla="*/ 26 w 112"/>
                <a:gd name="T15" fmla="*/ 14 h 100"/>
                <a:gd name="T16" fmla="*/ 22 w 112"/>
                <a:gd name="T17" fmla="*/ 22 h 100"/>
                <a:gd name="T18" fmla="*/ 17 w 112"/>
                <a:gd name="T19" fmla="*/ 25 h 100"/>
                <a:gd name="T20" fmla="*/ 13 w 112"/>
                <a:gd name="T21" fmla="*/ 25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2"/>
                <a:gd name="T34" fmla="*/ 0 h 100"/>
                <a:gd name="T35" fmla="*/ 112 w 112"/>
                <a:gd name="T36" fmla="*/ 100 h 1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76" name="Freeform 348"/>
            <p:cNvSpPr>
              <a:spLocks/>
            </p:cNvSpPr>
            <p:nvPr/>
          </p:nvSpPr>
          <p:spPr bwMode="auto">
            <a:xfrm rot="-5400000">
              <a:off x="10285" y="1587"/>
              <a:ext cx="58" cy="50"/>
            </a:xfrm>
            <a:custGeom>
              <a:avLst/>
              <a:gdLst>
                <a:gd name="T0" fmla="*/ 13 w 112"/>
                <a:gd name="T1" fmla="*/ 25 h 100"/>
                <a:gd name="T2" fmla="*/ 4 w 112"/>
                <a:gd name="T3" fmla="*/ 7 h 100"/>
                <a:gd name="T4" fmla="*/ 0 w 112"/>
                <a:gd name="T5" fmla="*/ 3 h 100"/>
                <a:gd name="T6" fmla="*/ 0 w 112"/>
                <a:gd name="T7" fmla="*/ 0 h 100"/>
                <a:gd name="T8" fmla="*/ 0 w 112"/>
                <a:gd name="T9" fmla="*/ 0 h 100"/>
                <a:gd name="T10" fmla="*/ 17 w 112"/>
                <a:gd name="T11" fmla="*/ 3 h 100"/>
                <a:gd name="T12" fmla="*/ 30 w 112"/>
                <a:gd name="T13" fmla="*/ 11 h 100"/>
                <a:gd name="T14" fmla="*/ 30 w 112"/>
                <a:gd name="T15" fmla="*/ 14 h 100"/>
                <a:gd name="T16" fmla="*/ 26 w 112"/>
                <a:gd name="T17" fmla="*/ 14 h 100"/>
                <a:gd name="T18" fmla="*/ 22 w 112"/>
                <a:gd name="T19" fmla="*/ 22 h 100"/>
                <a:gd name="T20" fmla="*/ 17 w 112"/>
                <a:gd name="T21" fmla="*/ 25 h 100"/>
                <a:gd name="T22" fmla="*/ 13 w 112"/>
                <a:gd name="T23" fmla="*/ 25 h 100"/>
                <a:gd name="T24" fmla="*/ 13 w 112"/>
                <a:gd name="T25" fmla="*/ 25 h 1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12"/>
                <a:gd name="T40" fmla="*/ 0 h 100"/>
                <a:gd name="T41" fmla="*/ 112 w 112"/>
                <a:gd name="T42" fmla="*/ 100 h 10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77" name="Freeform 349"/>
            <p:cNvSpPr>
              <a:spLocks/>
            </p:cNvSpPr>
            <p:nvPr/>
          </p:nvSpPr>
          <p:spPr bwMode="auto">
            <a:xfrm rot="-5400000">
              <a:off x="10124" y="1706"/>
              <a:ext cx="127" cy="115"/>
            </a:xfrm>
            <a:custGeom>
              <a:avLst/>
              <a:gdLst>
                <a:gd name="T0" fmla="*/ 0 w 240"/>
                <a:gd name="T1" fmla="*/ 51 h 230"/>
                <a:gd name="T2" fmla="*/ 0 w 240"/>
                <a:gd name="T3" fmla="*/ 47 h 230"/>
                <a:gd name="T4" fmla="*/ 5 w 240"/>
                <a:gd name="T5" fmla="*/ 44 h 230"/>
                <a:gd name="T6" fmla="*/ 13 w 240"/>
                <a:gd name="T7" fmla="*/ 33 h 230"/>
                <a:gd name="T8" fmla="*/ 36 w 240"/>
                <a:gd name="T9" fmla="*/ 14 h 230"/>
                <a:gd name="T10" fmla="*/ 59 w 240"/>
                <a:gd name="T11" fmla="*/ 0 h 230"/>
                <a:gd name="T12" fmla="*/ 63 w 240"/>
                <a:gd name="T13" fmla="*/ 4 h 230"/>
                <a:gd name="T14" fmla="*/ 67 w 240"/>
                <a:gd name="T15" fmla="*/ 7 h 230"/>
                <a:gd name="T16" fmla="*/ 59 w 240"/>
                <a:gd name="T17" fmla="*/ 18 h 230"/>
                <a:gd name="T18" fmla="*/ 45 w 240"/>
                <a:gd name="T19" fmla="*/ 33 h 230"/>
                <a:gd name="T20" fmla="*/ 13 w 240"/>
                <a:gd name="T21" fmla="*/ 55 h 230"/>
                <a:gd name="T22" fmla="*/ 9 w 240"/>
                <a:gd name="T23" fmla="*/ 58 h 230"/>
                <a:gd name="T24" fmla="*/ 5 w 240"/>
                <a:gd name="T25" fmla="*/ 58 h 230"/>
                <a:gd name="T26" fmla="*/ 0 w 240"/>
                <a:gd name="T27" fmla="*/ 51 h 23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40"/>
                <a:gd name="T43" fmla="*/ 0 h 230"/>
                <a:gd name="T44" fmla="*/ 240 w 240"/>
                <a:gd name="T45" fmla="*/ 230 h 23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40" h="230">
                  <a:moveTo>
                    <a:pt x="0" y="202"/>
                  </a:moveTo>
                  <a:lnTo>
                    <a:pt x="0" y="187"/>
                  </a:lnTo>
                  <a:lnTo>
                    <a:pt x="17" y="173"/>
                  </a:lnTo>
                  <a:lnTo>
                    <a:pt x="48" y="130"/>
                  </a:lnTo>
                  <a:lnTo>
                    <a:pt x="129" y="57"/>
                  </a:lnTo>
                  <a:lnTo>
                    <a:pt x="209" y="0"/>
                  </a:lnTo>
                  <a:lnTo>
                    <a:pt x="225" y="13"/>
                  </a:lnTo>
                  <a:lnTo>
                    <a:pt x="240" y="28"/>
                  </a:lnTo>
                  <a:lnTo>
                    <a:pt x="209" y="72"/>
                  </a:lnTo>
                  <a:lnTo>
                    <a:pt x="161" y="130"/>
                  </a:lnTo>
                  <a:lnTo>
                    <a:pt x="48" y="217"/>
                  </a:lnTo>
                  <a:lnTo>
                    <a:pt x="33" y="230"/>
                  </a:lnTo>
                  <a:lnTo>
                    <a:pt x="17" y="230"/>
                  </a:lnTo>
                  <a:lnTo>
                    <a:pt x="0" y="2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78" name="Freeform 350"/>
            <p:cNvSpPr>
              <a:spLocks/>
            </p:cNvSpPr>
            <p:nvPr/>
          </p:nvSpPr>
          <p:spPr bwMode="auto">
            <a:xfrm rot="-5400000">
              <a:off x="10140" y="1490"/>
              <a:ext cx="60" cy="94"/>
            </a:xfrm>
            <a:custGeom>
              <a:avLst/>
              <a:gdLst>
                <a:gd name="T0" fmla="*/ 0 w 113"/>
                <a:gd name="T1" fmla="*/ 40 h 188"/>
                <a:gd name="T2" fmla="*/ 0 w 113"/>
                <a:gd name="T3" fmla="*/ 33 h 188"/>
                <a:gd name="T4" fmla="*/ 0 w 113"/>
                <a:gd name="T5" fmla="*/ 22 h 188"/>
                <a:gd name="T6" fmla="*/ 4 w 113"/>
                <a:gd name="T7" fmla="*/ 22 h 188"/>
                <a:gd name="T8" fmla="*/ 4 w 113"/>
                <a:gd name="T9" fmla="*/ 33 h 188"/>
                <a:gd name="T10" fmla="*/ 10 w 113"/>
                <a:gd name="T11" fmla="*/ 37 h 188"/>
                <a:gd name="T12" fmla="*/ 13 w 113"/>
                <a:gd name="T13" fmla="*/ 37 h 188"/>
                <a:gd name="T14" fmla="*/ 18 w 113"/>
                <a:gd name="T15" fmla="*/ 37 h 188"/>
                <a:gd name="T16" fmla="*/ 23 w 113"/>
                <a:gd name="T17" fmla="*/ 33 h 188"/>
                <a:gd name="T18" fmla="*/ 18 w 113"/>
                <a:gd name="T19" fmla="*/ 25 h 188"/>
                <a:gd name="T20" fmla="*/ 13 w 113"/>
                <a:gd name="T21" fmla="*/ 18 h 188"/>
                <a:gd name="T22" fmla="*/ 4 w 113"/>
                <a:gd name="T23" fmla="*/ 4 h 188"/>
                <a:gd name="T24" fmla="*/ 4 w 113"/>
                <a:gd name="T25" fmla="*/ 0 h 188"/>
                <a:gd name="T26" fmla="*/ 10 w 113"/>
                <a:gd name="T27" fmla="*/ 0 h 188"/>
                <a:gd name="T28" fmla="*/ 18 w 113"/>
                <a:gd name="T29" fmla="*/ 11 h 188"/>
                <a:gd name="T30" fmla="*/ 27 w 113"/>
                <a:gd name="T31" fmla="*/ 22 h 188"/>
                <a:gd name="T32" fmla="*/ 32 w 113"/>
                <a:gd name="T33" fmla="*/ 33 h 188"/>
                <a:gd name="T34" fmla="*/ 27 w 113"/>
                <a:gd name="T35" fmla="*/ 44 h 188"/>
                <a:gd name="T36" fmla="*/ 23 w 113"/>
                <a:gd name="T37" fmla="*/ 47 h 188"/>
                <a:gd name="T38" fmla="*/ 13 w 113"/>
                <a:gd name="T39" fmla="*/ 47 h 188"/>
                <a:gd name="T40" fmla="*/ 4 w 113"/>
                <a:gd name="T41" fmla="*/ 44 h 188"/>
                <a:gd name="T42" fmla="*/ 0 w 113"/>
                <a:gd name="T43" fmla="*/ 40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88"/>
                <a:gd name="T68" fmla="*/ 113 w 113"/>
                <a:gd name="T69" fmla="*/ 188 h 18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79" name="Freeform 351"/>
            <p:cNvSpPr>
              <a:spLocks/>
            </p:cNvSpPr>
            <p:nvPr/>
          </p:nvSpPr>
          <p:spPr bwMode="auto">
            <a:xfrm rot="-5400000">
              <a:off x="10140" y="1490"/>
              <a:ext cx="60" cy="94"/>
            </a:xfrm>
            <a:custGeom>
              <a:avLst/>
              <a:gdLst>
                <a:gd name="T0" fmla="*/ 0 w 113"/>
                <a:gd name="T1" fmla="*/ 40 h 188"/>
                <a:gd name="T2" fmla="*/ 0 w 113"/>
                <a:gd name="T3" fmla="*/ 33 h 188"/>
                <a:gd name="T4" fmla="*/ 0 w 113"/>
                <a:gd name="T5" fmla="*/ 22 h 188"/>
                <a:gd name="T6" fmla="*/ 4 w 113"/>
                <a:gd name="T7" fmla="*/ 22 h 188"/>
                <a:gd name="T8" fmla="*/ 4 w 113"/>
                <a:gd name="T9" fmla="*/ 33 h 188"/>
                <a:gd name="T10" fmla="*/ 10 w 113"/>
                <a:gd name="T11" fmla="*/ 37 h 188"/>
                <a:gd name="T12" fmla="*/ 13 w 113"/>
                <a:gd name="T13" fmla="*/ 37 h 188"/>
                <a:gd name="T14" fmla="*/ 18 w 113"/>
                <a:gd name="T15" fmla="*/ 37 h 188"/>
                <a:gd name="T16" fmla="*/ 23 w 113"/>
                <a:gd name="T17" fmla="*/ 33 h 188"/>
                <a:gd name="T18" fmla="*/ 18 w 113"/>
                <a:gd name="T19" fmla="*/ 25 h 188"/>
                <a:gd name="T20" fmla="*/ 13 w 113"/>
                <a:gd name="T21" fmla="*/ 18 h 188"/>
                <a:gd name="T22" fmla="*/ 4 w 113"/>
                <a:gd name="T23" fmla="*/ 4 h 188"/>
                <a:gd name="T24" fmla="*/ 4 w 113"/>
                <a:gd name="T25" fmla="*/ 0 h 188"/>
                <a:gd name="T26" fmla="*/ 10 w 113"/>
                <a:gd name="T27" fmla="*/ 0 h 188"/>
                <a:gd name="T28" fmla="*/ 18 w 113"/>
                <a:gd name="T29" fmla="*/ 11 h 188"/>
                <a:gd name="T30" fmla="*/ 27 w 113"/>
                <a:gd name="T31" fmla="*/ 22 h 188"/>
                <a:gd name="T32" fmla="*/ 32 w 113"/>
                <a:gd name="T33" fmla="*/ 33 h 188"/>
                <a:gd name="T34" fmla="*/ 27 w 113"/>
                <a:gd name="T35" fmla="*/ 44 h 188"/>
                <a:gd name="T36" fmla="*/ 23 w 113"/>
                <a:gd name="T37" fmla="*/ 47 h 188"/>
                <a:gd name="T38" fmla="*/ 13 w 113"/>
                <a:gd name="T39" fmla="*/ 47 h 188"/>
                <a:gd name="T40" fmla="*/ 4 w 113"/>
                <a:gd name="T41" fmla="*/ 44 h 188"/>
                <a:gd name="T42" fmla="*/ 0 w 113"/>
                <a:gd name="T43" fmla="*/ 40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88"/>
                <a:gd name="T68" fmla="*/ 113 w 113"/>
                <a:gd name="T69" fmla="*/ 188 h 18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80" name="Freeform 352"/>
            <p:cNvSpPr>
              <a:spLocks/>
            </p:cNvSpPr>
            <p:nvPr/>
          </p:nvSpPr>
          <p:spPr bwMode="auto">
            <a:xfrm rot="-5400000">
              <a:off x="10129" y="1768"/>
              <a:ext cx="59" cy="42"/>
            </a:xfrm>
            <a:custGeom>
              <a:avLst/>
              <a:gdLst>
                <a:gd name="T0" fmla="*/ 0 w 112"/>
                <a:gd name="T1" fmla="*/ 20 h 87"/>
                <a:gd name="T2" fmla="*/ 27 w 112"/>
                <a:gd name="T3" fmla="*/ 0 h 87"/>
                <a:gd name="T4" fmla="*/ 31 w 112"/>
                <a:gd name="T5" fmla="*/ 0 h 87"/>
                <a:gd name="T6" fmla="*/ 18 w 112"/>
                <a:gd name="T7" fmla="*/ 14 h 87"/>
                <a:gd name="T8" fmla="*/ 8 w 112"/>
                <a:gd name="T9" fmla="*/ 17 h 87"/>
                <a:gd name="T10" fmla="*/ 0 w 112"/>
                <a:gd name="T11" fmla="*/ 20 h 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2"/>
                <a:gd name="T19" fmla="*/ 0 h 87"/>
                <a:gd name="T20" fmla="*/ 112 w 112"/>
                <a:gd name="T21" fmla="*/ 87 h 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2" h="87">
                  <a:moveTo>
                    <a:pt x="0" y="87"/>
                  </a:moveTo>
                  <a:lnTo>
                    <a:pt x="96" y="0"/>
                  </a:lnTo>
                  <a:lnTo>
                    <a:pt x="112" y="0"/>
                  </a:lnTo>
                  <a:lnTo>
                    <a:pt x="64" y="59"/>
                  </a:lnTo>
                  <a:lnTo>
                    <a:pt x="31" y="74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81" name="Freeform 353"/>
            <p:cNvSpPr>
              <a:spLocks/>
            </p:cNvSpPr>
            <p:nvPr/>
          </p:nvSpPr>
          <p:spPr bwMode="auto">
            <a:xfrm rot="-5400000">
              <a:off x="10109" y="1436"/>
              <a:ext cx="92" cy="50"/>
            </a:xfrm>
            <a:custGeom>
              <a:avLst/>
              <a:gdLst>
                <a:gd name="T0" fmla="*/ 0 w 175"/>
                <a:gd name="T1" fmla="*/ 3 h 100"/>
                <a:gd name="T2" fmla="*/ 0 w 175"/>
                <a:gd name="T3" fmla="*/ 0 h 100"/>
                <a:gd name="T4" fmla="*/ 4 w 175"/>
                <a:gd name="T5" fmla="*/ 0 h 100"/>
                <a:gd name="T6" fmla="*/ 18 w 175"/>
                <a:gd name="T7" fmla="*/ 11 h 100"/>
                <a:gd name="T8" fmla="*/ 26 w 175"/>
                <a:gd name="T9" fmla="*/ 14 h 100"/>
                <a:gd name="T10" fmla="*/ 31 w 175"/>
                <a:gd name="T11" fmla="*/ 14 h 100"/>
                <a:gd name="T12" fmla="*/ 35 w 175"/>
                <a:gd name="T13" fmla="*/ 14 h 100"/>
                <a:gd name="T14" fmla="*/ 40 w 175"/>
                <a:gd name="T15" fmla="*/ 11 h 100"/>
                <a:gd name="T16" fmla="*/ 35 w 175"/>
                <a:gd name="T17" fmla="*/ 7 h 100"/>
                <a:gd name="T18" fmla="*/ 31 w 175"/>
                <a:gd name="T19" fmla="*/ 7 h 100"/>
                <a:gd name="T20" fmla="*/ 31 w 175"/>
                <a:gd name="T21" fmla="*/ 3 h 100"/>
                <a:gd name="T22" fmla="*/ 35 w 175"/>
                <a:gd name="T23" fmla="*/ 0 h 100"/>
                <a:gd name="T24" fmla="*/ 40 w 175"/>
                <a:gd name="T25" fmla="*/ 0 h 100"/>
                <a:gd name="T26" fmla="*/ 48 w 175"/>
                <a:gd name="T27" fmla="*/ 7 h 100"/>
                <a:gd name="T28" fmla="*/ 48 w 175"/>
                <a:gd name="T29" fmla="*/ 14 h 100"/>
                <a:gd name="T30" fmla="*/ 48 w 175"/>
                <a:gd name="T31" fmla="*/ 18 h 100"/>
                <a:gd name="T32" fmla="*/ 44 w 175"/>
                <a:gd name="T33" fmla="*/ 25 h 100"/>
                <a:gd name="T34" fmla="*/ 40 w 175"/>
                <a:gd name="T35" fmla="*/ 25 h 100"/>
                <a:gd name="T36" fmla="*/ 26 w 175"/>
                <a:gd name="T37" fmla="*/ 25 h 100"/>
                <a:gd name="T38" fmla="*/ 13 w 175"/>
                <a:gd name="T39" fmla="*/ 18 h 100"/>
                <a:gd name="T40" fmla="*/ 8 w 175"/>
                <a:gd name="T41" fmla="*/ 11 h 100"/>
                <a:gd name="T42" fmla="*/ 0 w 175"/>
                <a:gd name="T43" fmla="*/ 3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5"/>
                <a:gd name="T67" fmla="*/ 0 h 100"/>
                <a:gd name="T68" fmla="*/ 175 w 175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82" name="Freeform 354"/>
            <p:cNvSpPr>
              <a:spLocks/>
            </p:cNvSpPr>
            <p:nvPr/>
          </p:nvSpPr>
          <p:spPr bwMode="auto">
            <a:xfrm rot="-5400000">
              <a:off x="10109" y="1436"/>
              <a:ext cx="92" cy="50"/>
            </a:xfrm>
            <a:custGeom>
              <a:avLst/>
              <a:gdLst>
                <a:gd name="T0" fmla="*/ 0 w 175"/>
                <a:gd name="T1" fmla="*/ 3 h 100"/>
                <a:gd name="T2" fmla="*/ 0 w 175"/>
                <a:gd name="T3" fmla="*/ 0 h 100"/>
                <a:gd name="T4" fmla="*/ 4 w 175"/>
                <a:gd name="T5" fmla="*/ 0 h 100"/>
                <a:gd name="T6" fmla="*/ 18 w 175"/>
                <a:gd name="T7" fmla="*/ 11 h 100"/>
                <a:gd name="T8" fmla="*/ 26 w 175"/>
                <a:gd name="T9" fmla="*/ 14 h 100"/>
                <a:gd name="T10" fmla="*/ 31 w 175"/>
                <a:gd name="T11" fmla="*/ 14 h 100"/>
                <a:gd name="T12" fmla="*/ 35 w 175"/>
                <a:gd name="T13" fmla="*/ 14 h 100"/>
                <a:gd name="T14" fmla="*/ 40 w 175"/>
                <a:gd name="T15" fmla="*/ 11 h 100"/>
                <a:gd name="T16" fmla="*/ 35 w 175"/>
                <a:gd name="T17" fmla="*/ 7 h 100"/>
                <a:gd name="T18" fmla="*/ 31 w 175"/>
                <a:gd name="T19" fmla="*/ 7 h 100"/>
                <a:gd name="T20" fmla="*/ 31 w 175"/>
                <a:gd name="T21" fmla="*/ 3 h 100"/>
                <a:gd name="T22" fmla="*/ 35 w 175"/>
                <a:gd name="T23" fmla="*/ 0 h 100"/>
                <a:gd name="T24" fmla="*/ 40 w 175"/>
                <a:gd name="T25" fmla="*/ 0 h 100"/>
                <a:gd name="T26" fmla="*/ 48 w 175"/>
                <a:gd name="T27" fmla="*/ 7 h 100"/>
                <a:gd name="T28" fmla="*/ 48 w 175"/>
                <a:gd name="T29" fmla="*/ 14 h 100"/>
                <a:gd name="T30" fmla="*/ 48 w 175"/>
                <a:gd name="T31" fmla="*/ 18 h 100"/>
                <a:gd name="T32" fmla="*/ 44 w 175"/>
                <a:gd name="T33" fmla="*/ 25 h 100"/>
                <a:gd name="T34" fmla="*/ 40 w 175"/>
                <a:gd name="T35" fmla="*/ 25 h 100"/>
                <a:gd name="T36" fmla="*/ 26 w 175"/>
                <a:gd name="T37" fmla="*/ 25 h 100"/>
                <a:gd name="T38" fmla="*/ 13 w 175"/>
                <a:gd name="T39" fmla="*/ 18 h 100"/>
                <a:gd name="T40" fmla="*/ 8 w 175"/>
                <a:gd name="T41" fmla="*/ 11 h 100"/>
                <a:gd name="T42" fmla="*/ 0 w 175"/>
                <a:gd name="T43" fmla="*/ 3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5"/>
                <a:gd name="T67" fmla="*/ 0 h 100"/>
                <a:gd name="T68" fmla="*/ 175 w 175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83" name="Freeform 355"/>
            <p:cNvSpPr>
              <a:spLocks/>
            </p:cNvSpPr>
            <p:nvPr/>
          </p:nvSpPr>
          <p:spPr bwMode="auto">
            <a:xfrm rot="-5400000">
              <a:off x="10146" y="2120"/>
              <a:ext cx="26" cy="42"/>
            </a:xfrm>
            <a:custGeom>
              <a:avLst/>
              <a:gdLst>
                <a:gd name="T0" fmla="*/ 0 w 48"/>
                <a:gd name="T1" fmla="*/ 0 h 87"/>
                <a:gd name="T2" fmla="*/ 9 w 48"/>
                <a:gd name="T3" fmla="*/ 3 h 87"/>
                <a:gd name="T4" fmla="*/ 14 w 48"/>
                <a:gd name="T5" fmla="*/ 7 h 87"/>
                <a:gd name="T6" fmla="*/ 14 w 48"/>
                <a:gd name="T7" fmla="*/ 20 h 87"/>
                <a:gd name="T8" fmla="*/ 0 w 48"/>
                <a:gd name="T9" fmla="*/ 10 h 87"/>
                <a:gd name="T10" fmla="*/ 0 w 48"/>
                <a:gd name="T11" fmla="*/ 7 h 87"/>
                <a:gd name="T12" fmla="*/ 0 w 48"/>
                <a:gd name="T13" fmla="*/ 3 h 87"/>
                <a:gd name="T14" fmla="*/ 0 w 48"/>
                <a:gd name="T15" fmla="*/ 0 h 8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87"/>
                <a:gd name="T26" fmla="*/ 48 w 48"/>
                <a:gd name="T27" fmla="*/ 87 h 8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87">
                  <a:moveTo>
                    <a:pt x="0" y="0"/>
                  </a:moveTo>
                  <a:lnTo>
                    <a:pt x="31" y="15"/>
                  </a:lnTo>
                  <a:lnTo>
                    <a:pt x="48" y="30"/>
                  </a:lnTo>
                  <a:lnTo>
                    <a:pt x="48" y="87"/>
                  </a:lnTo>
                  <a:lnTo>
                    <a:pt x="0" y="44"/>
                  </a:lnTo>
                  <a:lnTo>
                    <a:pt x="0" y="30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84" name="Freeform 356"/>
            <p:cNvSpPr>
              <a:spLocks/>
            </p:cNvSpPr>
            <p:nvPr/>
          </p:nvSpPr>
          <p:spPr bwMode="auto">
            <a:xfrm rot="-5400000">
              <a:off x="10099" y="1567"/>
              <a:ext cx="68" cy="79"/>
            </a:xfrm>
            <a:custGeom>
              <a:avLst/>
              <a:gdLst>
                <a:gd name="T0" fmla="*/ 0 w 129"/>
                <a:gd name="T1" fmla="*/ 35 h 161"/>
                <a:gd name="T2" fmla="*/ 0 w 129"/>
                <a:gd name="T3" fmla="*/ 31 h 161"/>
                <a:gd name="T4" fmla="*/ 0 w 129"/>
                <a:gd name="T5" fmla="*/ 25 h 161"/>
                <a:gd name="T6" fmla="*/ 0 w 129"/>
                <a:gd name="T7" fmla="*/ 18 h 161"/>
                <a:gd name="T8" fmla="*/ 4 w 129"/>
                <a:gd name="T9" fmla="*/ 14 h 161"/>
                <a:gd name="T10" fmla="*/ 9 w 129"/>
                <a:gd name="T11" fmla="*/ 14 h 161"/>
                <a:gd name="T12" fmla="*/ 9 w 129"/>
                <a:gd name="T13" fmla="*/ 18 h 161"/>
                <a:gd name="T14" fmla="*/ 9 w 129"/>
                <a:gd name="T15" fmla="*/ 25 h 161"/>
                <a:gd name="T16" fmla="*/ 9 w 129"/>
                <a:gd name="T17" fmla="*/ 31 h 161"/>
                <a:gd name="T18" fmla="*/ 13 w 129"/>
                <a:gd name="T19" fmla="*/ 31 h 161"/>
                <a:gd name="T20" fmla="*/ 18 w 129"/>
                <a:gd name="T21" fmla="*/ 31 h 161"/>
                <a:gd name="T22" fmla="*/ 27 w 129"/>
                <a:gd name="T23" fmla="*/ 25 h 161"/>
                <a:gd name="T24" fmla="*/ 27 w 129"/>
                <a:gd name="T25" fmla="*/ 14 h 161"/>
                <a:gd name="T26" fmla="*/ 27 w 129"/>
                <a:gd name="T27" fmla="*/ 0 h 161"/>
                <a:gd name="T28" fmla="*/ 31 w 129"/>
                <a:gd name="T29" fmla="*/ 0 h 161"/>
                <a:gd name="T30" fmla="*/ 36 w 129"/>
                <a:gd name="T31" fmla="*/ 7 h 161"/>
                <a:gd name="T32" fmla="*/ 36 w 129"/>
                <a:gd name="T33" fmla="*/ 18 h 161"/>
                <a:gd name="T34" fmla="*/ 36 w 129"/>
                <a:gd name="T35" fmla="*/ 25 h 161"/>
                <a:gd name="T36" fmla="*/ 31 w 129"/>
                <a:gd name="T37" fmla="*/ 35 h 161"/>
                <a:gd name="T38" fmla="*/ 23 w 129"/>
                <a:gd name="T39" fmla="*/ 39 h 161"/>
                <a:gd name="T40" fmla="*/ 18 w 129"/>
                <a:gd name="T41" fmla="*/ 39 h 161"/>
                <a:gd name="T42" fmla="*/ 9 w 129"/>
                <a:gd name="T43" fmla="*/ 39 h 161"/>
                <a:gd name="T44" fmla="*/ 0 w 129"/>
                <a:gd name="T45" fmla="*/ 35 h 16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9"/>
                <a:gd name="T70" fmla="*/ 0 h 161"/>
                <a:gd name="T71" fmla="*/ 129 w 129"/>
                <a:gd name="T72" fmla="*/ 161 h 16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85" name="Freeform 357"/>
            <p:cNvSpPr>
              <a:spLocks/>
            </p:cNvSpPr>
            <p:nvPr/>
          </p:nvSpPr>
          <p:spPr bwMode="auto">
            <a:xfrm rot="-5400000">
              <a:off x="10099" y="1567"/>
              <a:ext cx="68" cy="79"/>
            </a:xfrm>
            <a:custGeom>
              <a:avLst/>
              <a:gdLst>
                <a:gd name="T0" fmla="*/ 0 w 129"/>
                <a:gd name="T1" fmla="*/ 35 h 161"/>
                <a:gd name="T2" fmla="*/ 0 w 129"/>
                <a:gd name="T3" fmla="*/ 31 h 161"/>
                <a:gd name="T4" fmla="*/ 0 w 129"/>
                <a:gd name="T5" fmla="*/ 25 h 161"/>
                <a:gd name="T6" fmla="*/ 0 w 129"/>
                <a:gd name="T7" fmla="*/ 18 h 161"/>
                <a:gd name="T8" fmla="*/ 4 w 129"/>
                <a:gd name="T9" fmla="*/ 14 h 161"/>
                <a:gd name="T10" fmla="*/ 9 w 129"/>
                <a:gd name="T11" fmla="*/ 14 h 161"/>
                <a:gd name="T12" fmla="*/ 9 w 129"/>
                <a:gd name="T13" fmla="*/ 18 h 161"/>
                <a:gd name="T14" fmla="*/ 9 w 129"/>
                <a:gd name="T15" fmla="*/ 25 h 161"/>
                <a:gd name="T16" fmla="*/ 9 w 129"/>
                <a:gd name="T17" fmla="*/ 31 h 161"/>
                <a:gd name="T18" fmla="*/ 13 w 129"/>
                <a:gd name="T19" fmla="*/ 31 h 161"/>
                <a:gd name="T20" fmla="*/ 18 w 129"/>
                <a:gd name="T21" fmla="*/ 31 h 161"/>
                <a:gd name="T22" fmla="*/ 27 w 129"/>
                <a:gd name="T23" fmla="*/ 25 h 161"/>
                <a:gd name="T24" fmla="*/ 27 w 129"/>
                <a:gd name="T25" fmla="*/ 14 h 161"/>
                <a:gd name="T26" fmla="*/ 27 w 129"/>
                <a:gd name="T27" fmla="*/ 0 h 161"/>
                <a:gd name="T28" fmla="*/ 31 w 129"/>
                <a:gd name="T29" fmla="*/ 0 h 161"/>
                <a:gd name="T30" fmla="*/ 31 w 129"/>
                <a:gd name="T31" fmla="*/ 0 h 161"/>
                <a:gd name="T32" fmla="*/ 36 w 129"/>
                <a:gd name="T33" fmla="*/ 7 h 161"/>
                <a:gd name="T34" fmla="*/ 36 w 129"/>
                <a:gd name="T35" fmla="*/ 18 h 161"/>
                <a:gd name="T36" fmla="*/ 36 w 129"/>
                <a:gd name="T37" fmla="*/ 25 h 161"/>
                <a:gd name="T38" fmla="*/ 31 w 129"/>
                <a:gd name="T39" fmla="*/ 35 h 161"/>
                <a:gd name="T40" fmla="*/ 23 w 129"/>
                <a:gd name="T41" fmla="*/ 39 h 161"/>
                <a:gd name="T42" fmla="*/ 18 w 129"/>
                <a:gd name="T43" fmla="*/ 39 h 161"/>
                <a:gd name="T44" fmla="*/ 9 w 129"/>
                <a:gd name="T45" fmla="*/ 39 h 161"/>
                <a:gd name="T46" fmla="*/ 0 w 129"/>
                <a:gd name="T47" fmla="*/ 35 h 16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29"/>
                <a:gd name="T73" fmla="*/ 0 h 161"/>
                <a:gd name="T74" fmla="*/ 129 w 129"/>
                <a:gd name="T75" fmla="*/ 161 h 16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86" name="Freeform 358"/>
            <p:cNvSpPr>
              <a:spLocks/>
            </p:cNvSpPr>
            <p:nvPr/>
          </p:nvSpPr>
          <p:spPr bwMode="auto">
            <a:xfrm rot="-5400000">
              <a:off x="9746" y="1820"/>
              <a:ext cx="456" cy="383"/>
            </a:xfrm>
            <a:custGeom>
              <a:avLst/>
              <a:gdLst>
                <a:gd name="T0" fmla="*/ 0 w 866"/>
                <a:gd name="T1" fmla="*/ 180 h 768"/>
                <a:gd name="T2" fmla="*/ 13 w 866"/>
                <a:gd name="T3" fmla="*/ 180 h 768"/>
                <a:gd name="T4" fmla="*/ 27 w 866"/>
                <a:gd name="T5" fmla="*/ 173 h 768"/>
                <a:gd name="T6" fmla="*/ 36 w 866"/>
                <a:gd name="T7" fmla="*/ 130 h 768"/>
                <a:gd name="T8" fmla="*/ 71 w 866"/>
                <a:gd name="T9" fmla="*/ 104 h 768"/>
                <a:gd name="T10" fmla="*/ 120 w 866"/>
                <a:gd name="T11" fmla="*/ 108 h 768"/>
                <a:gd name="T12" fmla="*/ 174 w 866"/>
                <a:gd name="T13" fmla="*/ 141 h 768"/>
                <a:gd name="T14" fmla="*/ 129 w 866"/>
                <a:gd name="T15" fmla="*/ 83 h 768"/>
                <a:gd name="T16" fmla="*/ 124 w 866"/>
                <a:gd name="T17" fmla="*/ 54 h 768"/>
                <a:gd name="T18" fmla="*/ 151 w 866"/>
                <a:gd name="T19" fmla="*/ 29 h 768"/>
                <a:gd name="T20" fmla="*/ 191 w 866"/>
                <a:gd name="T21" fmla="*/ 21 h 768"/>
                <a:gd name="T22" fmla="*/ 227 w 866"/>
                <a:gd name="T23" fmla="*/ 10 h 768"/>
                <a:gd name="T24" fmla="*/ 213 w 866"/>
                <a:gd name="T25" fmla="*/ 10 h 768"/>
                <a:gd name="T26" fmla="*/ 231 w 866"/>
                <a:gd name="T27" fmla="*/ 0 h 768"/>
                <a:gd name="T28" fmla="*/ 240 w 866"/>
                <a:gd name="T29" fmla="*/ 7 h 768"/>
                <a:gd name="T30" fmla="*/ 217 w 866"/>
                <a:gd name="T31" fmla="*/ 25 h 768"/>
                <a:gd name="T32" fmla="*/ 195 w 866"/>
                <a:gd name="T33" fmla="*/ 36 h 768"/>
                <a:gd name="T34" fmla="*/ 213 w 866"/>
                <a:gd name="T35" fmla="*/ 47 h 768"/>
                <a:gd name="T36" fmla="*/ 213 w 866"/>
                <a:gd name="T37" fmla="*/ 68 h 768"/>
                <a:gd name="T38" fmla="*/ 182 w 866"/>
                <a:gd name="T39" fmla="*/ 79 h 768"/>
                <a:gd name="T40" fmla="*/ 164 w 866"/>
                <a:gd name="T41" fmla="*/ 68 h 768"/>
                <a:gd name="T42" fmla="*/ 178 w 866"/>
                <a:gd name="T43" fmla="*/ 68 h 768"/>
                <a:gd name="T44" fmla="*/ 191 w 866"/>
                <a:gd name="T45" fmla="*/ 58 h 768"/>
                <a:gd name="T46" fmla="*/ 169 w 866"/>
                <a:gd name="T47" fmla="*/ 43 h 768"/>
                <a:gd name="T48" fmla="*/ 146 w 866"/>
                <a:gd name="T49" fmla="*/ 50 h 768"/>
                <a:gd name="T50" fmla="*/ 142 w 866"/>
                <a:gd name="T51" fmla="*/ 90 h 768"/>
                <a:gd name="T52" fmla="*/ 160 w 866"/>
                <a:gd name="T53" fmla="*/ 115 h 768"/>
                <a:gd name="T54" fmla="*/ 155 w 866"/>
                <a:gd name="T55" fmla="*/ 94 h 768"/>
                <a:gd name="T56" fmla="*/ 151 w 866"/>
                <a:gd name="T57" fmla="*/ 68 h 768"/>
                <a:gd name="T58" fmla="*/ 169 w 866"/>
                <a:gd name="T59" fmla="*/ 112 h 768"/>
                <a:gd name="T60" fmla="*/ 236 w 866"/>
                <a:gd name="T61" fmla="*/ 170 h 768"/>
                <a:gd name="T62" fmla="*/ 146 w 866"/>
                <a:gd name="T63" fmla="*/ 137 h 768"/>
                <a:gd name="T64" fmla="*/ 89 w 866"/>
                <a:gd name="T65" fmla="*/ 122 h 768"/>
                <a:gd name="T66" fmla="*/ 142 w 866"/>
                <a:gd name="T67" fmla="*/ 130 h 768"/>
                <a:gd name="T68" fmla="*/ 129 w 866"/>
                <a:gd name="T69" fmla="*/ 119 h 768"/>
                <a:gd name="T70" fmla="*/ 85 w 866"/>
                <a:gd name="T71" fmla="*/ 112 h 768"/>
                <a:gd name="T72" fmla="*/ 58 w 866"/>
                <a:gd name="T73" fmla="*/ 133 h 768"/>
                <a:gd name="T74" fmla="*/ 71 w 866"/>
                <a:gd name="T75" fmla="*/ 152 h 768"/>
                <a:gd name="T76" fmla="*/ 89 w 866"/>
                <a:gd name="T77" fmla="*/ 144 h 768"/>
                <a:gd name="T78" fmla="*/ 102 w 866"/>
                <a:gd name="T79" fmla="*/ 144 h 768"/>
                <a:gd name="T80" fmla="*/ 93 w 866"/>
                <a:gd name="T81" fmla="*/ 170 h 768"/>
                <a:gd name="T82" fmla="*/ 58 w 866"/>
                <a:gd name="T83" fmla="*/ 173 h 768"/>
                <a:gd name="T84" fmla="*/ 45 w 866"/>
                <a:gd name="T85" fmla="*/ 155 h 768"/>
                <a:gd name="T86" fmla="*/ 36 w 866"/>
                <a:gd name="T87" fmla="*/ 159 h 768"/>
                <a:gd name="T88" fmla="*/ 36 w 866"/>
                <a:gd name="T89" fmla="*/ 177 h 768"/>
                <a:gd name="T90" fmla="*/ 18 w 866"/>
                <a:gd name="T91" fmla="*/ 191 h 76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866"/>
                <a:gd name="T139" fmla="*/ 0 h 768"/>
                <a:gd name="T140" fmla="*/ 866 w 866"/>
                <a:gd name="T141" fmla="*/ 768 h 768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866" h="768">
                  <a:moveTo>
                    <a:pt x="0" y="753"/>
                  </a:moveTo>
                  <a:lnTo>
                    <a:pt x="0" y="739"/>
                  </a:lnTo>
                  <a:lnTo>
                    <a:pt x="0" y="724"/>
                  </a:lnTo>
                  <a:lnTo>
                    <a:pt x="33" y="709"/>
                  </a:lnTo>
                  <a:lnTo>
                    <a:pt x="48" y="709"/>
                  </a:lnTo>
                  <a:lnTo>
                    <a:pt x="48" y="724"/>
                  </a:lnTo>
                  <a:lnTo>
                    <a:pt x="64" y="739"/>
                  </a:lnTo>
                  <a:lnTo>
                    <a:pt x="81" y="724"/>
                  </a:lnTo>
                  <a:lnTo>
                    <a:pt x="96" y="696"/>
                  </a:lnTo>
                  <a:lnTo>
                    <a:pt x="96" y="637"/>
                  </a:lnTo>
                  <a:lnTo>
                    <a:pt x="96" y="579"/>
                  </a:lnTo>
                  <a:lnTo>
                    <a:pt x="129" y="522"/>
                  </a:lnTo>
                  <a:lnTo>
                    <a:pt x="161" y="477"/>
                  </a:lnTo>
                  <a:lnTo>
                    <a:pt x="209" y="434"/>
                  </a:lnTo>
                  <a:lnTo>
                    <a:pt x="257" y="420"/>
                  </a:lnTo>
                  <a:lnTo>
                    <a:pt x="321" y="405"/>
                  </a:lnTo>
                  <a:lnTo>
                    <a:pt x="369" y="405"/>
                  </a:lnTo>
                  <a:lnTo>
                    <a:pt x="432" y="434"/>
                  </a:lnTo>
                  <a:lnTo>
                    <a:pt x="528" y="477"/>
                  </a:lnTo>
                  <a:lnTo>
                    <a:pt x="609" y="566"/>
                  </a:lnTo>
                  <a:lnTo>
                    <a:pt x="626" y="566"/>
                  </a:lnTo>
                  <a:lnTo>
                    <a:pt x="626" y="551"/>
                  </a:lnTo>
                  <a:lnTo>
                    <a:pt x="513" y="405"/>
                  </a:lnTo>
                  <a:lnTo>
                    <a:pt x="465" y="333"/>
                  </a:lnTo>
                  <a:lnTo>
                    <a:pt x="449" y="290"/>
                  </a:lnTo>
                  <a:lnTo>
                    <a:pt x="449" y="247"/>
                  </a:lnTo>
                  <a:lnTo>
                    <a:pt x="449" y="217"/>
                  </a:lnTo>
                  <a:lnTo>
                    <a:pt x="465" y="173"/>
                  </a:lnTo>
                  <a:lnTo>
                    <a:pt x="497" y="145"/>
                  </a:lnTo>
                  <a:lnTo>
                    <a:pt x="545" y="116"/>
                  </a:lnTo>
                  <a:lnTo>
                    <a:pt x="578" y="101"/>
                  </a:lnTo>
                  <a:lnTo>
                    <a:pt x="609" y="101"/>
                  </a:lnTo>
                  <a:lnTo>
                    <a:pt x="689" y="86"/>
                  </a:lnTo>
                  <a:lnTo>
                    <a:pt x="770" y="86"/>
                  </a:lnTo>
                  <a:lnTo>
                    <a:pt x="802" y="73"/>
                  </a:lnTo>
                  <a:lnTo>
                    <a:pt x="818" y="43"/>
                  </a:lnTo>
                  <a:lnTo>
                    <a:pt x="818" y="30"/>
                  </a:lnTo>
                  <a:lnTo>
                    <a:pt x="785" y="43"/>
                  </a:lnTo>
                  <a:lnTo>
                    <a:pt x="770" y="43"/>
                  </a:lnTo>
                  <a:lnTo>
                    <a:pt x="785" y="15"/>
                  </a:lnTo>
                  <a:lnTo>
                    <a:pt x="802" y="0"/>
                  </a:lnTo>
                  <a:lnTo>
                    <a:pt x="833" y="0"/>
                  </a:lnTo>
                  <a:lnTo>
                    <a:pt x="850" y="0"/>
                  </a:lnTo>
                  <a:lnTo>
                    <a:pt x="850" y="15"/>
                  </a:lnTo>
                  <a:lnTo>
                    <a:pt x="866" y="30"/>
                  </a:lnTo>
                  <a:lnTo>
                    <a:pt x="850" y="58"/>
                  </a:lnTo>
                  <a:lnTo>
                    <a:pt x="818" y="86"/>
                  </a:lnTo>
                  <a:lnTo>
                    <a:pt x="785" y="101"/>
                  </a:lnTo>
                  <a:lnTo>
                    <a:pt x="770" y="116"/>
                  </a:lnTo>
                  <a:lnTo>
                    <a:pt x="689" y="130"/>
                  </a:lnTo>
                  <a:lnTo>
                    <a:pt x="705" y="145"/>
                  </a:lnTo>
                  <a:lnTo>
                    <a:pt x="722" y="145"/>
                  </a:lnTo>
                  <a:lnTo>
                    <a:pt x="754" y="160"/>
                  </a:lnTo>
                  <a:lnTo>
                    <a:pt x="770" y="188"/>
                  </a:lnTo>
                  <a:lnTo>
                    <a:pt x="770" y="217"/>
                  </a:lnTo>
                  <a:lnTo>
                    <a:pt x="785" y="247"/>
                  </a:lnTo>
                  <a:lnTo>
                    <a:pt x="770" y="275"/>
                  </a:lnTo>
                  <a:lnTo>
                    <a:pt x="737" y="303"/>
                  </a:lnTo>
                  <a:lnTo>
                    <a:pt x="705" y="318"/>
                  </a:lnTo>
                  <a:lnTo>
                    <a:pt x="657" y="318"/>
                  </a:lnTo>
                  <a:lnTo>
                    <a:pt x="609" y="303"/>
                  </a:lnTo>
                  <a:lnTo>
                    <a:pt x="593" y="290"/>
                  </a:lnTo>
                  <a:lnTo>
                    <a:pt x="593" y="275"/>
                  </a:lnTo>
                  <a:lnTo>
                    <a:pt x="593" y="260"/>
                  </a:lnTo>
                  <a:lnTo>
                    <a:pt x="626" y="275"/>
                  </a:lnTo>
                  <a:lnTo>
                    <a:pt x="641" y="275"/>
                  </a:lnTo>
                  <a:lnTo>
                    <a:pt x="657" y="275"/>
                  </a:lnTo>
                  <a:lnTo>
                    <a:pt x="689" y="247"/>
                  </a:lnTo>
                  <a:lnTo>
                    <a:pt x="689" y="232"/>
                  </a:lnTo>
                  <a:lnTo>
                    <a:pt x="689" y="217"/>
                  </a:lnTo>
                  <a:lnTo>
                    <a:pt x="641" y="173"/>
                  </a:lnTo>
                  <a:lnTo>
                    <a:pt x="609" y="173"/>
                  </a:lnTo>
                  <a:lnTo>
                    <a:pt x="578" y="173"/>
                  </a:lnTo>
                  <a:lnTo>
                    <a:pt x="561" y="188"/>
                  </a:lnTo>
                  <a:lnTo>
                    <a:pt x="528" y="203"/>
                  </a:lnTo>
                  <a:lnTo>
                    <a:pt x="497" y="260"/>
                  </a:lnTo>
                  <a:lnTo>
                    <a:pt x="497" y="318"/>
                  </a:lnTo>
                  <a:lnTo>
                    <a:pt x="513" y="362"/>
                  </a:lnTo>
                  <a:lnTo>
                    <a:pt x="528" y="405"/>
                  </a:lnTo>
                  <a:lnTo>
                    <a:pt x="578" y="449"/>
                  </a:lnTo>
                  <a:lnTo>
                    <a:pt x="578" y="464"/>
                  </a:lnTo>
                  <a:lnTo>
                    <a:pt x="593" y="449"/>
                  </a:lnTo>
                  <a:lnTo>
                    <a:pt x="578" y="420"/>
                  </a:lnTo>
                  <a:lnTo>
                    <a:pt x="561" y="377"/>
                  </a:lnTo>
                  <a:lnTo>
                    <a:pt x="545" y="333"/>
                  </a:lnTo>
                  <a:lnTo>
                    <a:pt x="528" y="290"/>
                  </a:lnTo>
                  <a:lnTo>
                    <a:pt x="545" y="275"/>
                  </a:lnTo>
                  <a:lnTo>
                    <a:pt x="561" y="362"/>
                  </a:lnTo>
                  <a:lnTo>
                    <a:pt x="578" y="405"/>
                  </a:lnTo>
                  <a:lnTo>
                    <a:pt x="609" y="449"/>
                  </a:lnTo>
                  <a:lnTo>
                    <a:pt x="657" y="522"/>
                  </a:lnTo>
                  <a:lnTo>
                    <a:pt x="722" y="579"/>
                  </a:lnTo>
                  <a:lnTo>
                    <a:pt x="850" y="681"/>
                  </a:lnTo>
                  <a:lnTo>
                    <a:pt x="785" y="753"/>
                  </a:lnTo>
                  <a:lnTo>
                    <a:pt x="609" y="609"/>
                  </a:lnTo>
                  <a:lnTo>
                    <a:pt x="528" y="551"/>
                  </a:lnTo>
                  <a:lnTo>
                    <a:pt x="465" y="522"/>
                  </a:lnTo>
                  <a:lnTo>
                    <a:pt x="417" y="507"/>
                  </a:lnTo>
                  <a:lnTo>
                    <a:pt x="321" y="492"/>
                  </a:lnTo>
                  <a:lnTo>
                    <a:pt x="369" y="477"/>
                  </a:lnTo>
                  <a:lnTo>
                    <a:pt x="417" y="492"/>
                  </a:lnTo>
                  <a:lnTo>
                    <a:pt x="513" y="522"/>
                  </a:lnTo>
                  <a:lnTo>
                    <a:pt x="528" y="522"/>
                  </a:lnTo>
                  <a:lnTo>
                    <a:pt x="497" y="492"/>
                  </a:lnTo>
                  <a:lnTo>
                    <a:pt x="465" y="477"/>
                  </a:lnTo>
                  <a:lnTo>
                    <a:pt x="417" y="449"/>
                  </a:lnTo>
                  <a:lnTo>
                    <a:pt x="369" y="449"/>
                  </a:lnTo>
                  <a:lnTo>
                    <a:pt x="305" y="449"/>
                  </a:lnTo>
                  <a:lnTo>
                    <a:pt x="257" y="464"/>
                  </a:lnTo>
                  <a:lnTo>
                    <a:pt x="225" y="507"/>
                  </a:lnTo>
                  <a:lnTo>
                    <a:pt x="209" y="536"/>
                  </a:lnTo>
                  <a:lnTo>
                    <a:pt x="209" y="566"/>
                  </a:lnTo>
                  <a:lnTo>
                    <a:pt x="225" y="594"/>
                  </a:lnTo>
                  <a:lnTo>
                    <a:pt x="257" y="609"/>
                  </a:lnTo>
                  <a:lnTo>
                    <a:pt x="288" y="609"/>
                  </a:lnTo>
                  <a:lnTo>
                    <a:pt x="305" y="594"/>
                  </a:lnTo>
                  <a:lnTo>
                    <a:pt x="321" y="579"/>
                  </a:lnTo>
                  <a:lnTo>
                    <a:pt x="336" y="536"/>
                  </a:lnTo>
                  <a:lnTo>
                    <a:pt x="353" y="551"/>
                  </a:lnTo>
                  <a:lnTo>
                    <a:pt x="369" y="579"/>
                  </a:lnTo>
                  <a:lnTo>
                    <a:pt x="369" y="622"/>
                  </a:lnTo>
                  <a:lnTo>
                    <a:pt x="353" y="652"/>
                  </a:lnTo>
                  <a:lnTo>
                    <a:pt x="336" y="681"/>
                  </a:lnTo>
                  <a:lnTo>
                    <a:pt x="305" y="696"/>
                  </a:lnTo>
                  <a:lnTo>
                    <a:pt x="240" y="709"/>
                  </a:lnTo>
                  <a:lnTo>
                    <a:pt x="209" y="696"/>
                  </a:lnTo>
                  <a:lnTo>
                    <a:pt x="161" y="666"/>
                  </a:lnTo>
                  <a:lnTo>
                    <a:pt x="161" y="652"/>
                  </a:lnTo>
                  <a:lnTo>
                    <a:pt x="161" y="622"/>
                  </a:lnTo>
                  <a:lnTo>
                    <a:pt x="144" y="609"/>
                  </a:lnTo>
                  <a:lnTo>
                    <a:pt x="129" y="609"/>
                  </a:lnTo>
                  <a:lnTo>
                    <a:pt x="129" y="637"/>
                  </a:lnTo>
                  <a:lnTo>
                    <a:pt x="129" y="652"/>
                  </a:lnTo>
                  <a:lnTo>
                    <a:pt x="129" y="681"/>
                  </a:lnTo>
                  <a:lnTo>
                    <a:pt x="129" y="709"/>
                  </a:lnTo>
                  <a:lnTo>
                    <a:pt x="112" y="753"/>
                  </a:lnTo>
                  <a:lnTo>
                    <a:pt x="96" y="768"/>
                  </a:lnTo>
                  <a:lnTo>
                    <a:pt x="64" y="768"/>
                  </a:lnTo>
                  <a:lnTo>
                    <a:pt x="33" y="768"/>
                  </a:lnTo>
                  <a:lnTo>
                    <a:pt x="0" y="75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87" name="Freeform 359"/>
            <p:cNvSpPr>
              <a:spLocks/>
            </p:cNvSpPr>
            <p:nvPr/>
          </p:nvSpPr>
          <p:spPr bwMode="auto">
            <a:xfrm rot="-5400000">
              <a:off x="10134" y="1603"/>
              <a:ext cx="7" cy="0"/>
            </a:xfrm>
            <a:custGeom>
              <a:avLst/>
              <a:gdLst>
                <a:gd name="T0" fmla="*/ 0 w 17"/>
                <a:gd name="T1" fmla="*/ 3 w 17"/>
                <a:gd name="T2" fmla="*/ 0 w 17"/>
                <a:gd name="T3" fmla="*/ 0 60000 65536"/>
                <a:gd name="T4" fmla="*/ 0 60000 65536"/>
                <a:gd name="T5" fmla="*/ 0 60000 65536"/>
                <a:gd name="T6" fmla="*/ 0 w 17"/>
                <a:gd name="T7" fmla="*/ 17 w 17"/>
              </a:gdLst>
              <a:ahLst/>
              <a:cxnLst>
                <a:cxn ang="T3">
                  <a:pos x="T0" y="0"/>
                </a:cxn>
                <a:cxn ang="T4">
                  <a:pos x="T1" y="0"/>
                </a:cxn>
                <a:cxn ang="T5">
                  <a:pos x="T2" y="0"/>
                </a:cxn>
              </a:cxnLst>
              <a:rect l="T6" t="0" r="T7" b="0"/>
              <a:pathLst>
                <a:path w="17">
                  <a:moveTo>
                    <a:pt x="0" y="0"/>
                  </a:moveTo>
                  <a:lnTo>
                    <a:pt x="1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88" name="Freeform 360"/>
            <p:cNvSpPr>
              <a:spLocks/>
            </p:cNvSpPr>
            <p:nvPr/>
          </p:nvSpPr>
          <p:spPr bwMode="auto">
            <a:xfrm rot="-5400000">
              <a:off x="10134" y="1603"/>
              <a:ext cx="7" cy="0"/>
            </a:xfrm>
            <a:custGeom>
              <a:avLst/>
              <a:gdLst>
                <a:gd name="T0" fmla="*/ 0 w 17"/>
                <a:gd name="T1" fmla="*/ 0 w 17"/>
                <a:gd name="T2" fmla="*/ 3 w 17"/>
                <a:gd name="T3" fmla="*/ 3 w 17"/>
                <a:gd name="T4" fmla="*/ 3 w 17"/>
                <a:gd name="T5" fmla="*/ 0 w 17"/>
                <a:gd name="T6" fmla="*/ 0 60000 65536"/>
                <a:gd name="T7" fmla="*/ 0 60000 655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17 w 17"/>
              </a:gdLst>
              <a:ahLst/>
              <a:cxnLst>
                <a:cxn ang="T6">
                  <a:pos x="T0" y="0"/>
                </a:cxn>
                <a:cxn ang="T7">
                  <a:pos x="T1" y="0"/>
                </a:cxn>
                <a:cxn ang="T8">
                  <a:pos x="T2" y="0"/>
                </a:cxn>
                <a:cxn ang="T9">
                  <a:pos x="T3" y="0"/>
                </a:cxn>
                <a:cxn ang="T10">
                  <a:pos x="T4" y="0"/>
                </a:cxn>
                <a:cxn ang="T11">
                  <a:pos x="T5" y="0"/>
                </a:cxn>
              </a:cxnLst>
              <a:rect l="T12" t="0" r="T13" b="0"/>
              <a:pathLst>
                <a:path w="17">
                  <a:moveTo>
                    <a:pt x="0" y="0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89" name="Freeform 361"/>
            <p:cNvSpPr>
              <a:spLocks/>
            </p:cNvSpPr>
            <p:nvPr/>
          </p:nvSpPr>
          <p:spPr bwMode="auto">
            <a:xfrm rot="-5400000">
              <a:off x="10054" y="1424"/>
              <a:ext cx="85" cy="52"/>
            </a:xfrm>
            <a:custGeom>
              <a:avLst/>
              <a:gdLst>
                <a:gd name="T0" fmla="*/ 0 w 161"/>
                <a:gd name="T1" fmla="*/ 22 h 102"/>
                <a:gd name="T2" fmla="*/ 13 w 161"/>
                <a:gd name="T3" fmla="*/ 19 h 102"/>
                <a:gd name="T4" fmla="*/ 36 w 161"/>
                <a:gd name="T5" fmla="*/ 0 h 102"/>
                <a:gd name="T6" fmla="*/ 40 w 161"/>
                <a:gd name="T7" fmla="*/ 4 h 102"/>
                <a:gd name="T8" fmla="*/ 45 w 161"/>
                <a:gd name="T9" fmla="*/ 8 h 102"/>
                <a:gd name="T10" fmla="*/ 40 w 161"/>
                <a:gd name="T11" fmla="*/ 19 h 102"/>
                <a:gd name="T12" fmla="*/ 36 w 161"/>
                <a:gd name="T13" fmla="*/ 27 h 102"/>
                <a:gd name="T14" fmla="*/ 27 w 161"/>
                <a:gd name="T15" fmla="*/ 27 h 102"/>
                <a:gd name="T16" fmla="*/ 18 w 161"/>
                <a:gd name="T17" fmla="*/ 27 h 102"/>
                <a:gd name="T18" fmla="*/ 0 w 161"/>
                <a:gd name="T19" fmla="*/ 27 h 102"/>
                <a:gd name="T20" fmla="*/ 0 w 161"/>
                <a:gd name="T21" fmla="*/ 22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1"/>
                <a:gd name="T34" fmla="*/ 0 h 102"/>
                <a:gd name="T35" fmla="*/ 161 w 161"/>
                <a:gd name="T36" fmla="*/ 102 h 10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90" name="Freeform 362"/>
            <p:cNvSpPr>
              <a:spLocks/>
            </p:cNvSpPr>
            <p:nvPr/>
          </p:nvSpPr>
          <p:spPr bwMode="auto">
            <a:xfrm rot="-5400000">
              <a:off x="10054" y="1424"/>
              <a:ext cx="85" cy="52"/>
            </a:xfrm>
            <a:custGeom>
              <a:avLst/>
              <a:gdLst>
                <a:gd name="T0" fmla="*/ 0 w 161"/>
                <a:gd name="T1" fmla="*/ 22 h 102"/>
                <a:gd name="T2" fmla="*/ 13 w 161"/>
                <a:gd name="T3" fmla="*/ 19 h 102"/>
                <a:gd name="T4" fmla="*/ 36 w 161"/>
                <a:gd name="T5" fmla="*/ 0 h 102"/>
                <a:gd name="T6" fmla="*/ 40 w 161"/>
                <a:gd name="T7" fmla="*/ 4 h 102"/>
                <a:gd name="T8" fmla="*/ 45 w 161"/>
                <a:gd name="T9" fmla="*/ 8 h 102"/>
                <a:gd name="T10" fmla="*/ 40 w 161"/>
                <a:gd name="T11" fmla="*/ 19 h 102"/>
                <a:gd name="T12" fmla="*/ 36 w 161"/>
                <a:gd name="T13" fmla="*/ 27 h 102"/>
                <a:gd name="T14" fmla="*/ 27 w 161"/>
                <a:gd name="T15" fmla="*/ 27 h 102"/>
                <a:gd name="T16" fmla="*/ 18 w 161"/>
                <a:gd name="T17" fmla="*/ 27 h 102"/>
                <a:gd name="T18" fmla="*/ 0 w 161"/>
                <a:gd name="T19" fmla="*/ 27 h 102"/>
                <a:gd name="T20" fmla="*/ 0 w 161"/>
                <a:gd name="T21" fmla="*/ 22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1"/>
                <a:gd name="T34" fmla="*/ 0 h 102"/>
                <a:gd name="T35" fmla="*/ 161 w 161"/>
                <a:gd name="T36" fmla="*/ 102 h 10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91" name="Freeform 363"/>
            <p:cNvSpPr>
              <a:spLocks/>
            </p:cNvSpPr>
            <p:nvPr/>
          </p:nvSpPr>
          <p:spPr bwMode="auto">
            <a:xfrm rot="-5400000">
              <a:off x="10085" y="1946"/>
              <a:ext cx="9" cy="37"/>
            </a:xfrm>
            <a:custGeom>
              <a:avLst/>
              <a:gdLst>
                <a:gd name="T0" fmla="*/ 0 w 15"/>
                <a:gd name="T1" fmla="*/ 0 h 73"/>
                <a:gd name="T2" fmla="*/ 5 w 15"/>
                <a:gd name="T3" fmla="*/ 4 h 73"/>
                <a:gd name="T4" fmla="*/ 5 w 15"/>
                <a:gd name="T5" fmla="*/ 8 h 73"/>
                <a:gd name="T6" fmla="*/ 5 w 15"/>
                <a:gd name="T7" fmla="*/ 15 h 73"/>
                <a:gd name="T8" fmla="*/ 0 w 15"/>
                <a:gd name="T9" fmla="*/ 19 h 73"/>
                <a:gd name="T10" fmla="*/ 0 w 15"/>
                <a:gd name="T11" fmla="*/ 0 h 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73"/>
                <a:gd name="T20" fmla="*/ 15 w 15"/>
                <a:gd name="T21" fmla="*/ 73 h 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73">
                  <a:moveTo>
                    <a:pt x="0" y="0"/>
                  </a:moveTo>
                  <a:lnTo>
                    <a:pt x="15" y="15"/>
                  </a:lnTo>
                  <a:lnTo>
                    <a:pt x="15" y="30"/>
                  </a:lnTo>
                  <a:lnTo>
                    <a:pt x="15" y="58"/>
                  </a:lnTo>
                  <a:lnTo>
                    <a:pt x="0" y="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92" name="Freeform 364"/>
            <p:cNvSpPr>
              <a:spLocks/>
            </p:cNvSpPr>
            <p:nvPr/>
          </p:nvSpPr>
          <p:spPr bwMode="auto">
            <a:xfrm rot="-5400000">
              <a:off x="10019" y="1581"/>
              <a:ext cx="92" cy="43"/>
            </a:xfrm>
            <a:custGeom>
              <a:avLst/>
              <a:gdLst>
                <a:gd name="T0" fmla="*/ 0 w 175"/>
                <a:gd name="T1" fmla="*/ 18 h 87"/>
                <a:gd name="T2" fmla="*/ 0 w 175"/>
                <a:gd name="T3" fmla="*/ 11 h 87"/>
                <a:gd name="T4" fmla="*/ 4 w 175"/>
                <a:gd name="T5" fmla="*/ 7 h 87"/>
                <a:gd name="T6" fmla="*/ 13 w 175"/>
                <a:gd name="T7" fmla="*/ 0 h 87"/>
                <a:gd name="T8" fmla="*/ 22 w 175"/>
                <a:gd name="T9" fmla="*/ 0 h 87"/>
                <a:gd name="T10" fmla="*/ 26 w 175"/>
                <a:gd name="T11" fmla="*/ 3 h 87"/>
                <a:gd name="T12" fmla="*/ 22 w 175"/>
                <a:gd name="T13" fmla="*/ 3 h 87"/>
                <a:gd name="T14" fmla="*/ 13 w 175"/>
                <a:gd name="T15" fmla="*/ 7 h 87"/>
                <a:gd name="T16" fmla="*/ 13 w 175"/>
                <a:gd name="T17" fmla="*/ 11 h 87"/>
                <a:gd name="T18" fmla="*/ 13 w 175"/>
                <a:gd name="T19" fmla="*/ 14 h 87"/>
                <a:gd name="T20" fmla="*/ 22 w 175"/>
                <a:gd name="T21" fmla="*/ 14 h 87"/>
                <a:gd name="T22" fmla="*/ 30 w 175"/>
                <a:gd name="T23" fmla="*/ 11 h 87"/>
                <a:gd name="T24" fmla="*/ 44 w 175"/>
                <a:gd name="T25" fmla="*/ 0 h 87"/>
                <a:gd name="T26" fmla="*/ 48 w 175"/>
                <a:gd name="T27" fmla="*/ 0 h 87"/>
                <a:gd name="T28" fmla="*/ 48 w 175"/>
                <a:gd name="T29" fmla="*/ 3 h 87"/>
                <a:gd name="T30" fmla="*/ 44 w 175"/>
                <a:gd name="T31" fmla="*/ 11 h 87"/>
                <a:gd name="T32" fmla="*/ 40 w 175"/>
                <a:gd name="T33" fmla="*/ 18 h 87"/>
                <a:gd name="T34" fmla="*/ 30 w 175"/>
                <a:gd name="T35" fmla="*/ 21 h 87"/>
                <a:gd name="T36" fmla="*/ 22 w 175"/>
                <a:gd name="T37" fmla="*/ 21 h 87"/>
                <a:gd name="T38" fmla="*/ 8 w 175"/>
                <a:gd name="T39" fmla="*/ 21 h 87"/>
                <a:gd name="T40" fmla="*/ 0 w 175"/>
                <a:gd name="T41" fmla="*/ 18 h 8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75"/>
                <a:gd name="T64" fmla="*/ 0 h 87"/>
                <a:gd name="T65" fmla="*/ 175 w 175"/>
                <a:gd name="T66" fmla="*/ 87 h 8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93" name="Freeform 365"/>
            <p:cNvSpPr>
              <a:spLocks/>
            </p:cNvSpPr>
            <p:nvPr/>
          </p:nvSpPr>
          <p:spPr bwMode="auto">
            <a:xfrm rot="-5400000">
              <a:off x="10019" y="1581"/>
              <a:ext cx="92" cy="43"/>
            </a:xfrm>
            <a:custGeom>
              <a:avLst/>
              <a:gdLst>
                <a:gd name="T0" fmla="*/ 0 w 175"/>
                <a:gd name="T1" fmla="*/ 18 h 87"/>
                <a:gd name="T2" fmla="*/ 0 w 175"/>
                <a:gd name="T3" fmla="*/ 11 h 87"/>
                <a:gd name="T4" fmla="*/ 4 w 175"/>
                <a:gd name="T5" fmla="*/ 7 h 87"/>
                <a:gd name="T6" fmla="*/ 13 w 175"/>
                <a:gd name="T7" fmla="*/ 0 h 87"/>
                <a:gd name="T8" fmla="*/ 13 w 175"/>
                <a:gd name="T9" fmla="*/ 0 h 87"/>
                <a:gd name="T10" fmla="*/ 22 w 175"/>
                <a:gd name="T11" fmla="*/ 0 h 87"/>
                <a:gd name="T12" fmla="*/ 26 w 175"/>
                <a:gd name="T13" fmla="*/ 3 h 87"/>
                <a:gd name="T14" fmla="*/ 22 w 175"/>
                <a:gd name="T15" fmla="*/ 3 h 87"/>
                <a:gd name="T16" fmla="*/ 13 w 175"/>
                <a:gd name="T17" fmla="*/ 7 h 87"/>
                <a:gd name="T18" fmla="*/ 13 w 175"/>
                <a:gd name="T19" fmla="*/ 11 h 87"/>
                <a:gd name="T20" fmla="*/ 13 w 175"/>
                <a:gd name="T21" fmla="*/ 14 h 87"/>
                <a:gd name="T22" fmla="*/ 22 w 175"/>
                <a:gd name="T23" fmla="*/ 14 h 87"/>
                <a:gd name="T24" fmla="*/ 30 w 175"/>
                <a:gd name="T25" fmla="*/ 11 h 87"/>
                <a:gd name="T26" fmla="*/ 44 w 175"/>
                <a:gd name="T27" fmla="*/ 0 h 87"/>
                <a:gd name="T28" fmla="*/ 48 w 175"/>
                <a:gd name="T29" fmla="*/ 0 h 87"/>
                <a:gd name="T30" fmla="*/ 48 w 175"/>
                <a:gd name="T31" fmla="*/ 3 h 87"/>
                <a:gd name="T32" fmla="*/ 48 w 175"/>
                <a:gd name="T33" fmla="*/ 3 h 87"/>
                <a:gd name="T34" fmla="*/ 44 w 175"/>
                <a:gd name="T35" fmla="*/ 11 h 87"/>
                <a:gd name="T36" fmla="*/ 40 w 175"/>
                <a:gd name="T37" fmla="*/ 18 h 87"/>
                <a:gd name="T38" fmla="*/ 30 w 175"/>
                <a:gd name="T39" fmla="*/ 21 h 87"/>
                <a:gd name="T40" fmla="*/ 22 w 175"/>
                <a:gd name="T41" fmla="*/ 21 h 87"/>
                <a:gd name="T42" fmla="*/ 8 w 175"/>
                <a:gd name="T43" fmla="*/ 21 h 87"/>
                <a:gd name="T44" fmla="*/ 0 w 175"/>
                <a:gd name="T45" fmla="*/ 18 h 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75"/>
                <a:gd name="T70" fmla="*/ 0 h 87"/>
                <a:gd name="T71" fmla="*/ 175 w 175"/>
                <a:gd name="T72" fmla="*/ 87 h 87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94" name="Freeform 366"/>
            <p:cNvSpPr>
              <a:spLocks/>
            </p:cNvSpPr>
            <p:nvPr/>
          </p:nvSpPr>
          <p:spPr bwMode="auto">
            <a:xfrm rot="-5400000">
              <a:off x="10065" y="135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95" name="Freeform 367"/>
            <p:cNvSpPr>
              <a:spLocks/>
            </p:cNvSpPr>
            <p:nvPr/>
          </p:nvSpPr>
          <p:spPr bwMode="auto">
            <a:xfrm rot="-5400000">
              <a:off x="9984" y="1540"/>
              <a:ext cx="59" cy="44"/>
            </a:xfrm>
            <a:custGeom>
              <a:avLst/>
              <a:gdLst>
                <a:gd name="T0" fmla="*/ 0 w 112"/>
                <a:gd name="T1" fmla="*/ 11 h 87"/>
                <a:gd name="T2" fmla="*/ 0 w 112"/>
                <a:gd name="T3" fmla="*/ 8 h 87"/>
                <a:gd name="T4" fmla="*/ 4 w 112"/>
                <a:gd name="T5" fmla="*/ 0 h 87"/>
                <a:gd name="T6" fmla="*/ 9 w 112"/>
                <a:gd name="T7" fmla="*/ 0 h 87"/>
                <a:gd name="T8" fmla="*/ 9 w 112"/>
                <a:gd name="T9" fmla="*/ 4 h 87"/>
                <a:gd name="T10" fmla="*/ 9 w 112"/>
                <a:gd name="T11" fmla="*/ 8 h 87"/>
                <a:gd name="T12" fmla="*/ 9 w 112"/>
                <a:gd name="T13" fmla="*/ 11 h 87"/>
                <a:gd name="T14" fmla="*/ 9 w 112"/>
                <a:gd name="T15" fmla="*/ 15 h 87"/>
                <a:gd name="T16" fmla="*/ 13 w 112"/>
                <a:gd name="T17" fmla="*/ 15 h 87"/>
                <a:gd name="T18" fmla="*/ 18 w 112"/>
                <a:gd name="T19" fmla="*/ 11 h 87"/>
                <a:gd name="T20" fmla="*/ 23 w 112"/>
                <a:gd name="T21" fmla="*/ 8 h 87"/>
                <a:gd name="T22" fmla="*/ 27 w 112"/>
                <a:gd name="T23" fmla="*/ 8 h 87"/>
                <a:gd name="T24" fmla="*/ 31 w 112"/>
                <a:gd name="T25" fmla="*/ 11 h 87"/>
                <a:gd name="T26" fmla="*/ 27 w 112"/>
                <a:gd name="T27" fmla="*/ 15 h 87"/>
                <a:gd name="T28" fmla="*/ 23 w 112"/>
                <a:gd name="T29" fmla="*/ 18 h 87"/>
                <a:gd name="T30" fmla="*/ 9 w 112"/>
                <a:gd name="T31" fmla="*/ 22 h 87"/>
                <a:gd name="T32" fmla="*/ 4 w 112"/>
                <a:gd name="T33" fmla="*/ 22 h 87"/>
                <a:gd name="T34" fmla="*/ 4 w 112"/>
                <a:gd name="T35" fmla="*/ 18 h 87"/>
                <a:gd name="T36" fmla="*/ 0 w 112"/>
                <a:gd name="T37" fmla="*/ 11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2"/>
                <a:gd name="T58" fmla="*/ 0 h 87"/>
                <a:gd name="T59" fmla="*/ 112 w 112"/>
                <a:gd name="T60" fmla="*/ 87 h 8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96" name="Freeform 368"/>
            <p:cNvSpPr>
              <a:spLocks/>
            </p:cNvSpPr>
            <p:nvPr/>
          </p:nvSpPr>
          <p:spPr bwMode="auto">
            <a:xfrm rot="-5400000">
              <a:off x="9984" y="1540"/>
              <a:ext cx="59" cy="44"/>
            </a:xfrm>
            <a:custGeom>
              <a:avLst/>
              <a:gdLst>
                <a:gd name="T0" fmla="*/ 0 w 112"/>
                <a:gd name="T1" fmla="*/ 11 h 87"/>
                <a:gd name="T2" fmla="*/ 0 w 112"/>
                <a:gd name="T3" fmla="*/ 8 h 87"/>
                <a:gd name="T4" fmla="*/ 4 w 112"/>
                <a:gd name="T5" fmla="*/ 0 h 87"/>
                <a:gd name="T6" fmla="*/ 9 w 112"/>
                <a:gd name="T7" fmla="*/ 0 h 87"/>
                <a:gd name="T8" fmla="*/ 9 w 112"/>
                <a:gd name="T9" fmla="*/ 4 h 87"/>
                <a:gd name="T10" fmla="*/ 9 w 112"/>
                <a:gd name="T11" fmla="*/ 8 h 87"/>
                <a:gd name="T12" fmla="*/ 9 w 112"/>
                <a:gd name="T13" fmla="*/ 11 h 87"/>
                <a:gd name="T14" fmla="*/ 9 w 112"/>
                <a:gd name="T15" fmla="*/ 15 h 87"/>
                <a:gd name="T16" fmla="*/ 13 w 112"/>
                <a:gd name="T17" fmla="*/ 15 h 87"/>
                <a:gd name="T18" fmla="*/ 18 w 112"/>
                <a:gd name="T19" fmla="*/ 11 h 87"/>
                <a:gd name="T20" fmla="*/ 23 w 112"/>
                <a:gd name="T21" fmla="*/ 8 h 87"/>
                <a:gd name="T22" fmla="*/ 27 w 112"/>
                <a:gd name="T23" fmla="*/ 8 h 87"/>
                <a:gd name="T24" fmla="*/ 31 w 112"/>
                <a:gd name="T25" fmla="*/ 11 h 87"/>
                <a:gd name="T26" fmla="*/ 27 w 112"/>
                <a:gd name="T27" fmla="*/ 15 h 87"/>
                <a:gd name="T28" fmla="*/ 23 w 112"/>
                <a:gd name="T29" fmla="*/ 18 h 87"/>
                <a:gd name="T30" fmla="*/ 9 w 112"/>
                <a:gd name="T31" fmla="*/ 22 h 87"/>
                <a:gd name="T32" fmla="*/ 4 w 112"/>
                <a:gd name="T33" fmla="*/ 22 h 87"/>
                <a:gd name="T34" fmla="*/ 4 w 112"/>
                <a:gd name="T35" fmla="*/ 18 h 87"/>
                <a:gd name="T36" fmla="*/ 0 w 112"/>
                <a:gd name="T37" fmla="*/ 11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2"/>
                <a:gd name="T58" fmla="*/ 0 h 87"/>
                <a:gd name="T59" fmla="*/ 112 w 112"/>
                <a:gd name="T60" fmla="*/ 87 h 8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97" name="Freeform 369"/>
            <p:cNvSpPr>
              <a:spLocks/>
            </p:cNvSpPr>
            <p:nvPr/>
          </p:nvSpPr>
          <p:spPr bwMode="auto">
            <a:xfrm rot="-5400000">
              <a:off x="10008" y="1866"/>
              <a:ext cx="25" cy="14"/>
            </a:xfrm>
            <a:custGeom>
              <a:avLst/>
              <a:gdLst>
                <a:gd name="T0" fmla="*/ 0 w 48"/>
                <a:gd name="T1" fmla="*/ 4 h 28"/>
                <a:gd name="T2" fmla="*/ 0 w 48"/>
                <a:gd name="T3" fmla="*/ 0 h 28"/>
                <a:gd name="T4" fmla="*/ 4 w 48"/>
                <a:gd name="T5" fmla="*/ 0 h 28"/>
                <a:gd name="T6" fmla="*/ 13 w 48"/>
                <a:gd name="T7" fmla="*/ 0 h 28"/>
                <a:gd name="T8" fmla="*/ 13 w 48"/>
                <a:gd name="T9" fmla="*/ 4 h 28"/>
                <a:gd name="T10" fmla="*/ 8 w 48"/>
                <a:gd name="T11" fmla="*/ 7 h 28"/>
                <a:gd name="T12" fmla="*/ 4 w 48"/>
                <a:gd name="T13" fmla="*/ 7 h 28"/>
                <a:gd name="T14" fmla="*/ 0 w 48"/>
                <a:gd name="T15" fmla="*/ 4 h 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28"/>
                <a:gd name="T26" fmla="*/ 48 w 48"/>
                <a:gd name="T27" fmla="*/ 28 h 2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28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48" y="0"/>
                  </a:lnTo>
                  <a:lnTo>
                    <a:pt x="48" y="13"/>
                  </a:lnTo>
                  <a:lnTo>
                    <a:pt x="31" y="28"/>
                  </a:lnTo>
                  <a:lnTo>
                    <a:pt x="15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98" name="Freeform 370"/>
            <p:cNvSpPr>
              <a:spLocks/>
            </p:cNvSpPr>
            <p:nvPr/>
          </p:nvSpPr>
          <p:spPr bwMode="auto">
            <a:xfrm rot="-5400000">
              <a:off x="9305" y="1066"/>
              <a:ext cx="454" cy="948"/>
            </a:xfrm>
            <a:custGeom>
              <a:avLst/>
              <a:gdLst>
                <a:gd name="T0" fmla="*/ 0 w 866"/>
                <a:gd name="T1" fmla="*/ 470 h 1897"/>
                <a:gd name="T2" fmla="*/ 18 w 866"/>
                <a:gd name="T3" fmla="*/ 463 h 1897"/>
                <a:gd name="T4" fmla="*/ 39 w 866"/>
                <a:gd name="T5" fmla="*/ 456 h 1897"/>
                <a:gd name="T6" fmla="*/ 62 w 866"/>
                <a:gd name="T7" fmla="*/ 445 h 1897"/>
                <a:gd name="T8" fmla="*/ 79 w 866"/>
                <a:gd name="T9" fmla="*/ 434 h 1897"/>
                <a:gd name="T10" fmla="*/ 97 w 866"/>
                <a:gd name="T11" fmla="*/ 423 h 1897"/>
                <a:gd name="T12" fmla="*/ 115 w 866"/>
                <a:gd name="T13" fmla="*/ 409 h 1897"/>
                <a:gd name="T14" fmla="*/ 128 w 866"/>
                <a:gd name="T15" fmla="*/ 391 h 1897"/>
                <a:gd name="T16" fmla="*/ 137 w 866"/>
                <a:gd name="T17" fmla="*/ 376 h 1897"/>
                <a:gd name="T18" fmla="*/ 145 w 866"/>
                <a:gd name="T19" fmla="*/ 358 h 1897"/>
                <a:gd name="T20" fmla="*/ 154 w 866"/>
                <a:gd name="T21" fmla="*/ 329 h 1897"/>
                <a:gd name="T22" fmla="*/ 158 w 866"/>
                <a:gd name="T23" fmla="*/ 296 h 1897"/>
                <a:gd name="T24" fmla="*/ 158 w 866"/>
                <a:gd name="T25" fmla="*/ 235 h 1897"/>
                <a:gd name="T26" fmla="*/ 229 w 866"/>
                <a:gd name="T27" fmla="*/ 235 h 1897"/>
                <a:gd name="T28" fmla="*/ 233 w 866"/>
                <a:gd name="T29" fmla="*/ 228 h 1897"/>
                <a:gd name="T30" fmla="*/ 233 w 866"/>
                <a:gd name="T31" fmla="*/ 21 h 1897"/>
                <a:gd name="T32" fmla="*/ 233 w 866"/>
                <a:gd name="T33" fmla="*/ 0 h 1897"/>
                <a:gd name="T34" fmla="*/ 238 w 866"/>
                <a:gd name="T35" fmla="*/ 0 h 1897"/>
                <a:gd name="T36" fmla="*/ 238 w 866"/>
                <a:gd name="T37" fmla="*/ 43 h 1897"/>
                <a:gd name="T38" fmla="*/ 238 w 866"/>
                <a:gd name="T39" fmla="*/ 238 h 1897"/>
                <a:gd name="T40" fmla="*/ 202 w 866"/>
                <a:gd name="T41" fmla="*/ 242 h 1897"/>
                <a:gd name="T42" fmla="*/ 171 w 866"/>
                <a:gd name="T43" fmla="*/ 242 h 1897"/>
                <a:gd name="T44" fmla="*/ 171 w 866"/>
                <a:gd name="T45" fmla="*/ 246 h 1897"/>
                <a:gd name="T46" fmla="*/ 171 w 866"/>
                <a:gd name="T47" fmla="*/ 286 h 1897"/>
                <a:gd name="T48" fmla="*/ 167 w 866"/>
                <a:gd name="T49" fmla="*/ 325 h 1897"/>
                <a:gd name="T50" fmla="*/ 158 w 866"/>
                <a:gd name="T51" fmla="*/ 347 h 1897"/>
                <a:gd name="T52" fmla="*/ 150 w 866"/>
                <a:gd name="T53" fmla="*/ 365 h 1897"/>
                <a:gd name="T54" fmla="*/ 141 w 866"/>
                <a:gd name="T55" fmla="*/ 383 h 1897"/>
                <a:gd name="T56" fmla="*/ 132 w 866"/>
                <a:gd name="T57" fmla="*/ 402 h 1897"/>
                <a:gd name="T58" fmla="*/ 105 w 866"/>
                <a:gd name="T59" fmla="*/ 427 h 1897"/>
                <a:gd name="T60" fmla="*/ 75 w 866"/>
                <a:gd name="T61" fmla="*/ 448 h 1897"/>
                <a:gd name="T62" fmla="*/ 57 w 866"/>
                <a:gd name="T63" fmla="*/ 456 h 1897"/>
                <a:gd name="T64" fmla="*/ 39 w 866"/>
                <a:gd name="T65" fmla="*/ 463 h 1897"/>
                <a:gd name="T66" fmla="*/ 21 w 866"/>
                <a:gd name="T67" fmla="*/ 470 h 1897"/>
                <a:gd name="T68" fmla="*/ 4 w 866"/>
                <a:gd name="T69" fmla="*/ 474 h 1897"/>
                <a:gd name="T70" fmla="*/ 0 w 866"/>
                <a:gd name="T71" fmla="*/ 470 h 189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66"/>
                <a:gd name="T109" fmla="*/ 0 h 1897"/>
                <a:gd name="T110" fmla="*/ 866 w 866"/>
                <a:gd name="T111" fmla="*/ 1897 h 189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66" h="1897">
                  <a:moveTo>
                    <a:pt x="0" y="1882"/>
                  </a:moveTo>
                  <a:lnTo>
                    <a:pt x="64" y="1853"/>
                  </a:lnTo>
                  <a:lnTo>
                    <a:pt x="144" y="1825"/>
                  </a:lnTo>
                  <a:lnTo>
                    <a:pt x="225" y="1781"/>
                  </a:lnTo>
                  <a:lnTo>
                    <a:pt x="288" y="1738"/>
                  </a:lnTo>
                  <a:lnTo>
                    <a:pt x="352" y="1695"/>
                  </a:lnTo>
                  <a:lnTo>
                    <a:pt x="417" y="1636"/>
                  </a:lnTo>
                  <a:lnTo>
                    <a:pt x="465" y="1564"/>
                  </a:lnTo>
                  <a:lnTo>
                    <a:pt x="497" y="1506"/>
                  </a:lnTo>
                  <a:lnTo>
                    <a:pt x="528" y="1433"/>
                  </a:lnTo>
                  <a:lnTo>
                    <a:pt x="561" y="1317"/>
                  </a:lnTo>
                  <a:lnTo>
                    <a:pt x="576" y="1187"/>
                  </a:lnTo>
                  <a:lnTo>
                    <a:pt x="576" y="940"/>
                  </a:lnTo>
                  <a:lnTo>
                    <a:pt x="833" y="940"/>
                  </a:lnTo>
                  <a:lnTo>
                    <a:pt x="849" y="912"/>
                  </a:lnTo>
                  <a:lnTo>
                    <a:pt x="849" y="87"/>
                  </a:lnTo>
                  <a:lnTo>
                    <a:pt x="849" y="0"/>
                  </a:lnTo>
                  <a:lnTo>
                    <a:pt x="866" y="0"/>
                  </a:lnTo>
                  <a:lnTo>
                    <a:pt x="866" y="174"/>
                  </a:lnTo>
                  <a:lnTo>
                    <a:pt x="866" y="955"/>
                  </a:lnTo>
                  <a:lnTo>
                    <a:pt x="737" y="970"/>
                  </a:lnTo>
                  <a:lnTo>
                    <a:pt x="624" y="970"/>
                  </a:lnTo>
                  <a:lnTo>
                    <a:pt x="624" y="985"/>
                  </a:lnTo>
                  <a:lnTo>
                    <a:pt x="624" y="1144"/>
                  </a:lnTo>
                  <a:lnTo>
                    <a:pt x="609" y="1302"/>
                  </a:lnTo>
                  <a:lnTo>
                    <a:pt x="576" y="1389"/>
                  </a:lnTo>
                  <a:lnTo>
                    <a:pt x="545" y="1463"/>
                  </a:lnTo>
                  <a:lnTo>
                    <a:pt x="513" y="1534"/>
                  </a:lnTo>
                  <a:lnTo>
                    <a:pt x="480" y="1608"/>
                  </a:lnTo>
                  <a:lnTo>
                    <a:pt x="384" y="1708"/>
                  </a:lnTo>
                  <a:lnTo>
                    <a:pt x="273" y="1795"/>
                  </a:lnTo>
                  <a:lnTo>
                    <a:pt x="208" y="1825"/>
                  </a:lnTo>
                  <a:lnTo>
                    <a:pt x="144" y="1853"/>
                  </a:lnTo>
                  <a:lnTo>
                    <a:pt x="79" y="1882"/>
                  </a:lnTo>
                  <a:lnTo>
                    <a:pt x="16" y="1897"/>
                  </a:lnTo>
                  <a:lnTo>
                    <a:pt x="0" y="188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399" name="Freeform 371"/>
            <p:cNvSpPr>
              <a:spLocks/>
            </p:cNvSpPr>
            <p:nvPr/>
          </p:nvSpPr>
          <p:spPr bwMode="auto">
            <a:xfrm rot="-5400000">
              <a:off x="9221" y="1134"/>
              <a:ext cx="564" cy="990"/>
            </a:xfrm>
            <a:custGeom>
              <a:avLst/>
              <a:gdLst>
                <a:gd name="T0" fmla="*/ 0 w 1073"/>
                <a:gd name="T1" fmla="*/ 480 h 1984"/>
                <a:gd name="T2" fmla="*/ 0 w 1073"/>
                <a:gd name="T3" fmla="*/ 476 h 1984"/>
                <a:gd name="T4" fmla="*/ 26 w 1073"/>
                <a:gd name="T5" fmla="*/ 476 h 1984"/>
                <a:gd name="T6" fmla="*/ 53 w 1073"/>
                <a:gd name="T7" fmla="*/ 469 h 1984"/>
                <a:gd name="T8" fmla="*/ 79 w 1073"/>
                <a:gd name="T9" fmla="*/ 462 h 1984"/>
                <a:gd name="T10" fmla="*/ 106 w 1073"/>
                <a:gd name="T11" fmla="*/ 455 h 1984"/>
                <a:gd name="T12" fmla="*/ 128 w 1073"/>
                <a:gd name="T13" fmla="*/ 440 h 1984"/>
                <a:gd name="T14" fmla="*/ 150 w 1073"/>
                <a:gd name="T15" fmla="*/ 429 h 1984"/>
                <a:gd name="T16" fmla="*/ 168 w 1073"/>
                <a:gd name="T17" fmla="*/ 411 h 1984"/>
                <a:gd name="T18" fmla="*/ 181 w 1073"/>
                <a:gd name="T19" fmla="*/ 390 h 1984"/>
                <a:gd name="T20" fmla="*/ 190 w 1073"/>
                <a:gd name="T21" fmla="*/ 371 h 1984"/>
                <a:gd name="T22" fmla="*/ 199 w 1073"/>
                <a:gd name="T23" fmla="*/ 353 h 1984"/>
                <a:gd name="T24" fmla="*/ 203 w 1073"/>
                <a:gd name="T25" fmla="*/ 314 h 1984"/>
                <a:gd name="T26" fmla="*/ 203 w 1073"/>
                <a:gd name="T27" fmla="*/ 238 h 1984"/>
                <a:gd name="T28" fmla="*/ 279 w 1073"/>
                <a:gd name="T29" fmla="*/ 235 h 1984"/>
                <a:gd name="T30" fmla="*/ 279 w 1073"/>
                <a:gd name="T31" fmla="*/ 115 h 1984"/>
                <a:gd name="T32" fmla="*/ 283 w 1073"/>
                <a:gd name="T33" fmla="*/ 3 h 1984"/>
                <a:gd name="T34" fmla="*/ 283 w 1073"/>
                <a:gd name="T35" fmla="*/ 0 h 1984"/>
                <a:gd name="T36" fmla="*/ 288 w 1073"/>
                <a:gd name="T37" fmla="*/ 0 h 1984"/>
                <a:gd name="T38" fmla="*/ 292 w 1073"/>
                <a:gd name="T39" fmla="*/ 0 h 1984"/>
                <a:gd name="T40" fmla="*/ 296 w 1073"/>
                <a:gd name="T41" fmla="*/ 7 h 1984"/>
                <a:gd name="T42" fmla="*/ 296 w 1073"/>
                <a:gd name="T43" fmla="*/ 11 h 1984"/>
                <a:gd name="T44" fmla="*/ 296 w 1073"/>
                <a:gd name="T45" fmla="*/ 28 h 1984"/>
                <a:gd name="T46" fmla="*/ 296 w 1073"/>
                <a:gd name="T47" fmla="*/ 248 h 1984"/>
                <a:gd name="T48" fmla="*/ 296 w 1073"/>
                <a:gd name="T49" fmla="*/ 252 h 1984"/>
                <a:gd name="T50" fmla="*/ 225 w 1073"/>
                <a:gd name="T51" fmla="*/ 252 h 1984"/>
                <a:gd name="T52" fmla="*/ 225 w 1073"/>
                <a:gd name="T53" fmla="*/ 256 h 1984"/>
                <a:gd name="T54" fmla="*/ 225 w 1073"/>
                <a:gd name="T55" fmla="*/ 285 h 1984"/>
                <a:gd name="T56" fmla="*/ 225 w 1073"/>
                <a:gd name="T57" fmla="*/ 314 h 1984"/>
                <a:gd name="T58" fmla="*/ 221 w 1073"/>
                <a:gd name="T59" fmla="*/ 343 h 1984"/>
                <a:gd name="T60" fmla="*/ 212 w 1073"/>
                <a:gd name="T61" fmla="*/ 371 h 1984"/>
                <a:gd name="T62" fmla="*/ 199 w 1073"/>
                <a:gd name="T63" fmla="*/ 397 h 1984"/>
                <a:gd name="T64" fmla="*/ 186 w 1073"/>
                <a:gd name="T65" fmla="*/ 422 h 1984"/>
                <a:gd name="T66" fmla="*/ 159 w 1073"/>
                <a:gd name="T67" fmla="*/ 444 h 1984"/>
                <a:gd name="T68" fmla="*/ 146 w 1073"/>
                <a:gd name="T69" fmla="*/ 455 h 1984"/>
                <a:gd name="T70" fmla="*/ 132 w 1073"/>
                <a:gd name="T71" fmla="*/ 462 h 1984"/>
                <a:gd name="T72" fmla="*/ 115 w 1073"/>
                <a:gd name="T73" fmla="*/ 469 h 1984"/>
                <a:gd name="T74" fmla="*/ 101 w 1073"/>
                <a:gd name="T75" fmla="*/ 476 h 1984"/>
                <a:gd name="T76" fmla="*/ 66 w 1073"/>
                <a:gd name="T77" fmla="*/ 487 h 1984"/>
                <a:gd name="T78" fmla="*/ 4 w 1073"/>
                <a:gd name="T79" fmla="*/ 494 h 1984"/>
                <a:gd name="T80" fmla="*/ 0 w 1073"/>
                <a:gd name="T81" fmla="*/ 480 h 198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073"/>
                <a:gd name="T124" fmla="*/ 0 h 1984"/>
                <a:gd name="T125" fmla="*/ 1073 w 1073"/>
                <a:gd name="T126" fmla="*/ 1984 h 198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073" h="1984">
                  <a:moveTo>
                    <a:pt x="0" y="1927"/>
                  </a:moveTo>
                  <a:lnTo>
                    <a:pt x="0" y="1912"/>
                  </a:lnTo>
                  <a:lnTo>
                    <a:pt x="96" y="1912"/>
                  </a:lnTo>
                  <a:lnTo>
                    <a:pt x="192" y="1883"/>
                  </a:lnTo>
                  <a:lnTo>
                    <a:pt x="288" y="1853"/>
                  </a:lnTo>
                  <a:lnTo>
                    <a:pt x="384" y="1825"/>
                  </a:lnTo>
                  <a:lnTo>
                    <a:pt x="464" y="1767"/>
                  </a:lnTo>
                  <a:lnTo>
                    <a:pt x="545" y="1723"/>
                  </a:lnTo>
                  <a:lnTo>
                    <a:pt x="608" y="1651"/>
                  </a:lnTo>
                  <a:lnTo>
                    <a:pt x="656" y="1565"/>
                  </a:lnTo>
                  <a:lnTo>
                    <a:pt x="689" y="1491"/>
                  </a:lnTo>
                  <a:lnTo>
                    <a:pt x="720" y="1419"/>
                  </a:lnTo>
                  <a:lnTo>
                    <a:pt x="737" y="1261"/>
                  </a:lnTo>
                  <a:lnTo>
                    <a:pt x="737" y="955"/>
                  </a:lnTo>
                  <a:lnTo>
                    <a:pt x="1009" y="942"/>
                  </a:lnTo>
                  <a:lnTo>
                    <a:pt x="1009" y="463"/>
                  </a:lnTo>
                  <a:lnTo>
                    <a:pt x="1025" y="14"/>
                  </a:lnTo>
                  <a:lnTo>
                    <a:pt x="1025" y="0"/>
                  </a:lnTo>
                  <a:lnTo>
                    <a:pt x="1042" y="0"/>
                  </a:lnTo>
                  <a:lnTo>
                    <a:pt x="1057" y="0"/>
                  </a:lnTo>
                  <a:lnTo>
                    <a:pt x="1073" y="29"/>
                  </a:lnTo>
                  <a:lnTo>
                    <a:pt x="1073" y="44"/>
                  </a:lnTo>
                  <a:lnTo>
                    <a:pt x="1073" y="115"/>
                  </a:lnTo>
                  <a:lnTo>
                    <a:pt x="1073" y="999"/>
                  </a:lnTo>
                  <a:lnTo>
                    <a:pt x="1073" y="1014"/>
                  </a:lnTo>
                  <a:lnTo>
                    <a:pt x="817" y="1014"/>
                  </a:lnTo>
                  <a:lnTo>
                    <a:pt x="817" y="1029"/>
                  </a:lnTo>
                  <a:lnTo>
                    <a:pt x="817" y="1144"/>
                  </a:lnTo>
                  <a:lnTo>
                    <a:pt x="817" y="1261"/>
                  </a:lnTo>
                  <a:lnTo>
                    <a:pt x="800" y="1376"/>
                  </a:lnTo>
                  <a:lnTo>
                    <a:pt x="769" y="1491"/>
                  </a:lnTo>
                  <a:lnTo>
                    <a:pt x="720" y="1593"/>
                  </a:lnTo>
                  <a:lnTo>
                    <a:pt x="672" y="1695"/>
                  </a:lnTo>
                  <a:lnTo>
                    <a:pt x="576" y="1782"/>
                  </a:lnTo>
                  <a:lnTo>
                    <a:pt x="528" y="1825"/>
                  </a:lnTo>
                  <a:lnTo>
                    <a:pt x="480" y="1853"/>
                  </a:lnTo>
                  <a:lnTo>
                    <a:pt x="416" y="1883"/>
                  </a:lnTo>
                  <a:lnTo>
                    <a:pt x="368" y="1912"/>
                  </a:lnTo>
                  <a:lnTo>
                    <a:pt x="240" y="1955"/>
                  </a:lnTo>
                  <a:lnTo>
                    <a:pt x="15" y="1984"/>
                  </a:lnTo>
                  <a:lnTo>
                    <a:pt x="0" y="19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00" name="Freeform 372"/>
            <p:cNvSpPr>
              <a:spLocks/>
            </p:cNvSpPr>
            <p:nvPr/>
          </p:nvSpPr>
          <p:spPr bwMode="auto">
            <a:xfrm rot="-5400000">
              <a:off x="9953" y="1996"/>
              <a:ext cx="33" cy="31"/>
            </a:xfrm>
            <a:custGeom>
              <a:avLst/>
              <a:gdLst>
                <a:gd name="T0" fmla="*/ 0 w 64"/>
                <a:gd name="T1" fmla="*/ 9 h 58"/>
                <a:gd name="T2" fmla="*/ 0 w 64"/>
                <a:gd name="T3" fmla="*/ 4 h 58"/>
                <a:gd name="T4" fmla="*/ 0 w 64"/>
                <a:gd name="T5" fmla="*/ 0 h 58"/>
                <a:gd name="T6" fmla="*/ 4 w 64"/>
                <a:gd name="T7" fmla="*/ 0 h 58"/>
                <a:gd name="T8" fmla="*/ 8 w 64"/>
                <a:gd name="T9" fmla="*/ 0 h 58"/>
                <a:gd name="T10" fmla="*/ 17 w 64"/>
                <a:gd name="T11" fmla="*/ 17 h 58"/>
                <a:gd name="T12" fmla="*/ 8 w 64"/>
                <a:gd name="T13" fmla="*/ 17 h 58"/>
                <a:gd name="T14" fmla="*/ 0 w 64"/>
                <a:gd name="T15" fmla="*/ 9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4"/>
                <a:gd name="T25" fmla="*/ 0 h 58"/>
                <a:gd name="T26" fmla="*/ 64 w 64"/>
                <a:gd name="T27" fmla="*/ 58 h 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4" h="58">
                  <a:moveTo>
                    <a:pt x="0" y="30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6" y="0"/>
                  </a:lnTo>
                  <a:lnTo>
                    <a:pt x="31" y="0"/>
                  </a:lnTo>
                  <a:lnTo>
                    <a:pt x="64" y="58"/>
                  </a:lnTo>
                  <a:lnTo>
                    <a:pt x="31" y="58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01" name="Freeform 373"/>
            <p:cNvSpPr>
              <a:spLocks/>
            </p:cNvSpPr>
            <p:nvPr/>
          </p:nvSpPr>
          <p:spPr bwMode="auto">
            <a:xfrm rot="-5400000">
              <a:off x="9811" y="2020"/>
              <a:ext cx="168" cy="151"/>
            </a:xfrm>
            <a:custGeom>
              <a:avLst/>
              <a:gdLst>
                <a:gd name="T0" fmla="*/ 0 w 320"/>
                <a:gd name="T1" fmla="*/ 64 h 304"/>
                <a:gd name="T2" fmla="*/ 14 w 320"/>
                <a:gd name="T3" fmla="*/ 57 h 304"/>
                <a:gd name="T4" fmla="*/ 22 w 320"/>
                <a:gd name="T5" fmla="*/ 57 h 304"/>
                <a:gd name="T6" fmla="*/ 31 w 320"/>
                <a:gd name="T7" fmla="*/ 61 h 304"/>
                <a:gd name="T8" fmla="*/ 40 w 320"/>
                <a:gd name="T9" fmla="*/ 61 h 304"/>
                <a:gd name="T10" fmla="*/ 45 w 320"/>
                <a:gd name="T11" fmla="*/ 61 h 304"/>
                <a:gd name="T12" fmla="*/ 48 w 320"/>
                <a:gd name="T13" fmla="*/ 61 h 304"/>
                <a:gd name="T14" fmla="*/ 53 w 320"/>
                <a:gd name="T15" fmla="*/ 57 h 304"/>
                <a:gd name="T16" fmla="*/ 31 w 320"/>
                <a:gd name="T17" fmla="*/ 50 h 304"/>
                <a:gd name="T18" fmla="*/ 27 w 320"/>
                <a:gd name="T19" fmla="*/ 43 h 304"/>
                <a:gd name="T20" fmla="*/ 22 w 320"/>
                <a:gd name="T21" fmla="*/ 36 h 304"/>
                <a:gd name="T22" fmla="*/ 14 w 320"/>
                <a:gd name="T23" fmla="*/ 14 h 304"/>
                <a:gd name="T24" fmla="*/ 27 w 320"/>
                <a:gd name="T25" fmla="*/ 14 h 304"/>
                <a:gd name="T26" fmla="*/ 35 w 320"/>
                <a:gd name="T27" fmla="*/ 18 h 304"/>
                <a:gd name="T28" fmla="*/ 45 w 320"/>
                <a:gd name="T29" fmla="*/ 21 h 304"/>
                <a:gd name="T30" fmla="*/ 53 w 320"/>
                <a:gd name="T31" fmla="*/ 28 h 304"/>
                <a:gd name="T32" fmla="*/ 58 w 320"/>
                <a:gd name="T33" fmla="*/ 32 h 304"/>
                <a:gd name="T34" fmla="*/ 62 w 320"/>
                <a:gd name="T35" fmla="*/ 39 h 304"/>
                <a:gd name="T36" fmla="*/ 62 w 320"/>
                <a:gd name="T37" fmla="*/ 43 h 304"/>
                <a:gd name="T38" fmla="*/ 67 w 320"/>
                <a:gd name="T39" fmla="*/ 46 h 304"/>
                <a:gd name="T40" fmla="*/ 71 w 320"/>
                <a:gd name="T41" fmla="*/ 46 h 304"/>
                <a:gd name="T42" fmla="*/ 67 w 320"/>
                <a:gd name="T43" fmla="*/ 32 h 304"/>
                <a:gd name="T44" fmla="*/ 67 w 320"/>
                <a:gd name="T45" fmla="*/ 21 h 304"/>
                <a:gd name="T46" fmla="*/ 71 w 320"/>
                <a:gd name="T47" fmla="*/ 7 h 304"/>
                <a:gd name="T48" fmla="*/ 80 w 320"/>
                <a:gd name="T49" fmla="*/ 0 h 304"/>
                <a:gd name="T50" fmla="*/ 84 w 320"/>
                <a:gd name="T51" fmla="*/ 3 h 304"/>
                <a:gd name="T52" fmla="*/ 88 w 320"/>
                <a:gd name="T53" fmla="*/ 10 h 304"/>
                <a:gd name="T54" fmla="*/ 88 w 320"/>
                <a:gd name="T55" fmla="*/ 21 h 304"/>
                <a:gd name="T56" fmla="*/ 84 w 320"/>
                <a:gd name="T57" fmla="*/ 46 h 304"/>
                <a:gd name="T58" fmla="*/ 84 w 320"/>
                <a:gd name="T59" fmla="*/ 54 h 304"/>
                <a:gd name="T60" fmla="*/ 80 w 320"/>
                <a:gd name="T61" fmla="*/ 61 h 304"/>
                <a:gd name="T62" fmla="*/ 75 w 320"/>
                <a:gd name="T63" fmla="*/ 61 h 304"/>
                <a:gd name="T64" fmla="*/ 71 w 320"/>
                <a:gd name="T65" fmla="*/ 61 h 304"/>
                <a:gd name="T66" fmla="*/ 67 w 320"/>
                <a:gd name="T67" fmla="*/ 61 h 304"/>
                <a:gd name="T68" fmla="*/ 67 w 320"/>
                <a:gd name="T69" fmla="*/ 68 h 304"/>
                <a:gd name="T70" fmla="*/ 67 w 320"/>
                <a:gd name="T71" fmla="*/ 72 h 304"/>
                <a:gd name="T72" fmla="*/ 40 w 320"/>
                <a:gd name="T73" fmla="*/ 75 h 304"/>
                <a:gd name="T74" fmla="*/ 31 w 320"/>
                <a:gd name="T75" fmla="*/ 75 h 304"/>
                <a:gd name="T76" fmla="*/ 18 w 320"/>
                <a:gd name="T77" fmla="*/ 75 h 304"/>
                <a:gd name="T78" fmla="*/ 0 w 320"/>
                <a:gd name="T79" fmla="*/ 64 h 30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320"/>
                <a:gd name="T121" fmla="*/ 0 h 304"/>
                <a:gd name="T122" fmla="*/ 320 w 320"/>
                <a:gd name="T123" fmla="*/ 304 h 304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320" h="304">
                  <a:moveTo>
                    <a:pt x="0" y="260"/>
                  </a:moveTo>
                  <a:lnTo>
                    <a:pt x="49" y="230"/>
                  </a:lnTo>
                  <a:lnTo>
                    <a:pt x="80" y="230"/>
                  </a:lnTo>
                  <a:lnTo>
                    <a:pt x="113" y="245"/>
                  </a:lnTo>
                  <a:lnTo>
                    <a:pt x="145" y="245"/>
                  </a:lnTo>
                  <a:lnTo>
                    <a:pt x="161" y="245"/>
                  </a:lnTo>
                  <a:lnTo>
                    <a:pt x="176" y="245"/>
                  </a:lnTo>
                  <a:lnTo>
                    <a:pt x="193" y="230"/>
                  </a:lnTo>
                  <a:lnTo>
                    <a:pt x="113" y="202"/>
                  </a:lnTo>
                  <a:lnTo>
                    <a:pt x="97" y="174"/>
                  </a:lnTo>
                  <a:lnTo>
                    <a:pt x="80" y="144"/>
                  </a:lnTo>
                  <a:lnTo>
                    <a:pt x="49" y="57"/>
                  </a:lnTo>
                  <a:lnTo>
                    <a:pt x="97" y="57"/>
                  </a:lnTo>
                  <a:lnTo>
                    <a:pt x="128" y="72"/>
                  </a:lnTo>
                  <a:lnTo>
                    <a:pt x="161" y="87"/>
                  </a:lnTo>
                  <a:lnTo>
                    <a:pt x="193" y="115"/>
                  </a:lnTo>
                  <a:lnTo>
                    <a:pt x="209" y="130"/>
                  </a:lnTo>
                  <a:lnTo>
                    <a:pt x="224" y="159"/>
                  </a:lnTo>
                  <a:lnTo>
                    <a:pt x="224" y="174"/>
                  </a:lnTo>
                  <a:lnTo>
                    <a:pt x="241" y="187"/>
                  </a:lnTo>
                  <a:lnTo>
                    <a:pt x="257" y="187"/>
                  </a:lnTo>
                  <a:lnTo>
                    <a:pt x="241" y="130"/>
                  </a:lnTo>
                  <a:lnTo>
                    <a:pt x="241" y="87"/>
                  </a:lnTo>
                  <a:lnTo>
                    <a:pt x="257" y="28"/>
                  </a:lnTo>
                  <a:lnTo>
                    <a:pt x="289" y="0"/>
                  </a:lnTo>
                  <a:lnTo>
                    <a:pt x="305" y="13"/>
                  </a:lnTo>
                  <a:lnTo>
                    <a:pt x="320" y="43"/>
                  </a:lnTo>
                  <a:lnTo>
                    <a:pt x="320" y="87"/>
                  </a:lnTo>
                  <a:lnTo>
                    <a:pt x="305" y="187"/>
                  </a:lnTo>
                  <a:lnTo>
                    <a:pt x="305" y="217"/>
                  </a:lnTo>
                  <a:lnTo>
                    <a:pt x="289" y="245"/>
                  </a:lnTo>
                  <a:lnTo>
                    <a:pt x="272" y="245"/>
                  </a:lnTo>
                  <a:lnTo>
                    <a:pt x="257" y="245"/>
                  </a:lnTo>
                  <a:lnTo>
                    <a:pt x="241" y="245"/>
                  </a:lnTo>
                  <a:lnTo>
                    <a:pt x="241" y="274"/>
                  </a:lnTo>
                  <a:lnTo>
                    <a:pt x="241" y="289"/>
                  </a:lnTo>
                  <a:lnTo>
                    <a:pt x="145" y="304"/>
                  </a:lnTo>
                  <a:lnTo>
                    <a:pt x="113" y="304"/>
                  </a:lnTo>
                  <a:lnTo>
                    <a:pt x="65" y="304"/>
                  </a:lnTo>
                  <a:lnTo>
                    <a:pt x="0" y="2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02" name="Freeform 374"/>
            <p:cNvSpPr>
              <a:spLocks/>
            </p:cNvSpPr>
            <p:nvPr/>
          </p:nvSpPr>
          <p:spPr bwMode="auto">
            <a:xfrm rot="-5400000">
              <a:off x="9870" y="1413"/>
              <a:ext cx="76" cy="64"/>
            </a:xfrm>
            <a:custGeom>
              <a:avLst/>
              <a:gdLst>
                <a:gd name="T0" fmla="*/ 8 w 144"/>
                <a:gd name="T1" fmla="*/ 21 h 130"/>
                <a:gd name="T2" fmla="*/ 0 w 144"/>
                <a:gd name="T3" fmla="*/ 11 h 130"/>
                <a:gd name="T4" fmla="*/ 0 w 144"/>
                <a:gd name="T5" fmla="*/ 3 h 130"/>
                <a:gd name="T6" fmla="*/ 8 w 144"/>
                <a:gd name="T7" fmla="*/ 0 h 130"/>
                <a:gd name="T8" fmla="*/ 13 w 144"/>
                <a:gd name="T9" fmla="*/ 3 h 130"/>
                <a:gd name="T10" fmla="*/ 27 w 144"/>
                <a:gd name="T11" fmla="*/ 11 h 130"/>
                <a:gd name="T12" fmla="*/ 40 w 144"/>
                <a:gd name="T13" fmla="*/ 32 h 130"/>
                <a:gd name="T14" fmla="*/ 27 w 144"/>
                <a:gd name="T15" fmla="*/ 25 h 130"/>
                <a:gd name="T16" fmla="*/ 8 w 144"/>
                <a:gd name="T17" fmla="*/ 21 h 1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4"/>
                <a:gd name="T28" fmla="*/ 0 h 130"/>
                <a:gd name="T29" fmla="*/ 144 w 144"/>
                <a:gd name="T30" fmla="*/ 130 h 1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4" h="130">
                  <a:moveTo>
                    <a:pt x="31" y="87"/>
                  </a:moveTo>
                  <a:lnTo>
                    <a:pt x="0" y="44"/>
                  </a:lnTo>
                  <a:lnTo>
                    <a:pt x="0" y="15"/>
                  </a:lnTo>
                  <a:lnTo>
                    <a:pt x="31" y="0"/>
                  </a:lnTo>
                  <a:lnTo>
                    <a:pt x="48" y="15"/>
                  </a:lnTo>
                  <a:lnTo>
                    <a:pt x="96" y="44"/>
                  </a:lnTo>
                  <a:lnTo>
                    <a:pt x="144" y="130"/>
                  </a:lnTo>
                  <a:lnTo>
                    <a:pt x="96" y="102"/>
                  </a:lnTo>
                  <a:lnTo>
                    <a:pt x="31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03" name="Freeform 375"/>
            <p:cNvSpPr>
              <a:spLocks/>
            </p:cNvSpPr>
            <p:nvPr/>
          </p:nvSpPr>
          <p:spPr bwMode="auto">
            <a:xfrm rot="-5400000">
              <a:off x="9852" y="1785"/>
              <a:ext cx="35" cy="31"/>
            </a:xfrm>
            <a:custGeom>
              <a:avLst/>
              <a:gdLst>
                <a:gd name="T0" fmla="*/ 0 w 64"/>
                <a:gd name="T1" fmla="*/ 4 h 58"/>
                <a:gd name="T2" fmla="*/ 5 w 64"/>
                <a:gd name="T3" fmla="*/ 0 h 58"/>
                <a:gd name="T4" fmla="*/ 9 w 64"/>
                <a:gd name="T5" fmla="*/ 0 h 58"/>
                <a:gd name="T6" fmla="*/ 19 w 64"/>
                <a:gd name="T7" fmla="*/ 12 h 58"/>
                <a:gd name="T8" fmla="*/ 14 w 64"/>
                <a:gd name="T9" fmla="*/ 17 h 58"/>
                <a:gd name="T10" fmla="*/ 5 w 64"/>
                <a:gd name="T11" fmla="*/ 17 h 58"/>
                <a:gd name="T12" fmla="*/ 0 w 64"/>
                <a:gd name="T13" fmla="*/ 4 h 5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58"/>
                <a:gd name="T23" fmla="*/ 64 w 64"/>
                <a:gd name="T24" fmla="*/ 58 h 5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58">
                  <a:moveTo>
                    <a:pt x="0" y="15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64" y="43"/>
                  </a:lnTo>
                  <a:lnTo>
                    <a:pt x="48" y="58"/>
                  </a:lnTo>
                  <a:lnTo>
                    <a:pt x="16" y="5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04" name="Freeform 376"/>
            <p:cNvSpPr>
              <a:spLocks/>
            </p:cNvSpPr>
            <p:nvPr/>
          </p:nvSpPr>
          <p:spPr bwMode="auto">
            <a:xfrm rot="-5400000">
              <a:off x="9420" y="1463"/>
              <a:ext cx="35" cy="22"/>
            </a:xfrm>
            <a:custGeom>
              <a:avLst/>
              <a:gdLst>
                <a:gd name="T0" fmla="*/ 0 w 65"/>
                <a:gd name="T1" fmla="*/ 11 h 43"/>
                <a:gd name="T2" fmla="*/ 5 w 65"/>
                <a:gd name="T3" fmla="*/ 4 h 43"/>
                <a:gd name="T4" fmla="*/ 10 w 65"/>
                <a:gd name="T5" fmla="*/ 0 h 43"/>
                <a:gd name="T6" fmla="*/ 14 w 65"/>
                <a:gd name="T7" fmla="*/ 4 h 43"/>
                <a:gd name="T8" fmla="*/ 19 w 65"/>
                <a:gd name="T9" fmla="*/ 7 h 43"/>
                <a:gd name="T10" fmla="*/ 14 w 65"/>
                <a:gd name="T11" fmla="*/ 11 h 43"/>
                <a:gd name="T12" fmla="*/ 10 w 65"/>
                <a:gd name="T13" fmla="*/ 11 h 43"/>
                <a:gd name="T14" fmla="*/ 5 w 65"/>
                <a:gd name="T15" fmla="*/ 11 h 43"/>
                <a:gd name="T16" fmla="*/ 0 w 65"/>
                <a:gd name="T17" fmla="*/ 11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5"/>
                <a:gd name="T28" fmla="*/ 0 h 43"/>
                <a:gd name="T29" fmla="*/ 65 w 65"/>
                <a:gd name="T30" fmla="*/ 43 h 4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5" h="43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65" y="28"/>
                  </a:lnTo>
                  <a:lnTo>
                    <a:pt x="48" y="43"/>
                  </a:lnTo>
                  <a:lnTo>
                    <a:pt x="33" y="43"/>
                  </a:lnTo>
                  <a:lnTo>
                    <a:pt x="17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05" name="Freeform 377"/>
            <p:cNvSpPr>
              <a:spLocks/>
            </p:cNvSpPr>
            <p:nvPr/>
          </p:nvSpPr>
          <p:spPr bwMode="auto">
            <a:xfrm rot="-5400000">
              <a:off x="9325" y="1443"/>
              <a:ext cx="109" cy="51"/>
            </a:xfrm>
            <a:custGeom>
              <a:avLst/>
              <a:gdLst>
                <a:gd name="T0" fmla="*/ 0 w 207"/>
                <a:gd name="T1" fmla="*/ 0 h 102"/>
                <a:gd name="T2" fmla="*/ 9 w 207"/>
                <a:gd name="T3" fmla="*/ 4 h 102"/>
                <a:gd name="T4" fmla="*/ 17 w 207"/>
                <a:gd name="T5" fmla="*/ 7 h 102"/>
                <a:gd name="T6" fmla="*/ 31 w 207"/>
                <a:gd name="T7" fmla="*/ 14 h 102"/>
                <a:gd name="T8" fmla="*/ 40 w 207"/>
                <a:gd name="T9" fmla="*/ 7 h 102"/>
                <a:gd name="T10" fmla="*/ 44 w 207"/>
                <a:gd name="T11" fmla="*/ 4 h 102"/>
                <a:gd name="T12" fmla="*/ 49 w 207"/>
                <a:gd name="T13" fmla="*/ 0 h 102"/>
                <a:gd name="T14" fmla="*/ 57 w 207"/>
                <a:gd name="T15" fmla="*/ 0 h 102"/>
                <a:gd name="T16" fmla="*/ 49 w 207"/>
                <a:gd name="T17" fmla="*/ 7 h 102"/>
                <a:gd name="T18" fmla="*/ 44 w 207"/>
                <a:gd name="T19" fmla="*/ 19 h 102"/>
                <a:gd name="T20" fmla="*/ 35 w 207"/>
                <a:gd name="T21" fmla="*/ 26 h 102"/>
                <a:gd name="T22" fmla="*/ 31 w 207"/>
                <a:gd name="T23" fmla="*/ 26 h 102"/>
                <a:gd name="T24" fmla="*/ 22 w 207"/>
                <a:gd name="T25" fmla="*/ 26 h 102"/>
                <a:gd name="T26" fmla="*/ 9 w 207"/>
                <a:gd name="T27" fmla="*/ 14 h 102"/>
                <a:gd name="T28" fmla="*/ 0 w 207"/>
                <a:gd name="T29" fmla="*/ 0 h 10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07"/>
                <a:gd name="T46" fmla="*/ 0 h 102"/>
                <a:gd name="T47" fmla="*/ 207 w 207"/>
                <a:gd name="T48" fmla="*/ 102 h 10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07" h="102">
                  <a:moveTo>
                    <a:pt x="0" y="0"/>
                  </a:moveTo>
                  <a:lnTo>
                    <a:pt x="32" y="15"/>
                  </a:lnTo>
                  <a:lnTo>
                    <a:pt x="63" y="30"/>
                  </a:lnTo>
                  <a:lnTo>
                    <a:pt x="111" y="58"/>
                  </a:lnTo>
                  <a:lnTo>
                    <a:pt x="144" y="30"/>
                  </a:lnTo>
                  <a:lnTo>
                    <a:pt x="159" y="15"/>
                  </a:lnTo>
                  <a:lnTo>
                    <a:pt x="176" y="0"/>
                  </a:lnTo>
                  <a:lnTo>
                    <a:pt x="207" y="0"/>
                  </a:lnTo>
                  <a:lnTo>
                    <a:pt x="176" y="30"/>
                  </a:lnTo>
                  <a:lnTo>
                    <a:pt x="159" y="73"/>
                  </a:lnTo>
                  <a:lnTo>
                    <a:pt x="128" y="102"/>
                  </a:lnTo>
                  <a:lnTo>
                    <a:pt x="111" y="102"/>
                  </a:lnTo>
                  <a:lnTo>
                    <a:pt x="80" y="102"/>
                  </a:lnTo>
                  <a:lnTo>
                    <a:pt x="32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06" name="Freeform 378"/>
            <p:cNvSpPr>
              <a:spLocks/>
            </p:cNvSpPr>
            <p:nvPr/>
          </p:nvSpPr>
          <p:spPr bwMode="auto">
            <a:xfrm rot="-5400000">
              <a:off x="9323" y="1453"/>
              <a:ext cx="42" cy="36"/>
            </a:xfrm>
            <a:custGeom>
              <a:avLst/>
              <a:gdLst>
                <a:gd name="T0" fmla="*/ 0 w 81"/>
                <a:gd name="T1" fmla="*/ 11 h 72"/>
                <a:gd name="T2" fmla="*/ 5 w 81"/>
                <a:gd name="T3" fmla="*/ 3 h 72"/>
                <a:gd name="T4" fmla="*/ 9 w 81"/>
                <a:gd name="T5" fmla="*/ 0 h 72"/>
                <a:gd name="T6" fmla="*/ 13 w 81"/>
                <a:gd name="T7" fmla="*/ 3 h 72"/>
                <a:gd name="T8" fmla="*/ 22 w 81"/>
                <a:gd name="T9" fmla="*/ 7 h 72"/>
                <a:gd name="T10" fmla="*/ 18 w 81"/>
                <a:gd name="T11" fmla="*/ 11 h 72"/>
                <a:gd name="T12" fmla="*/ 18 w 81"/>
                <a:gd name="T13" fmla="*/ 14 h 72"/>
                <a:gd name="T14" fmla="*/ 9 w 81"/>
                <a:gd name="T15" fmla="*/ 18 h 72"/>
                <a:gd name="T16" fmla="*/ 5 w 81"/>
                <a:gd name="T17" fmla="*/ 14 h 72"/>
                <a:gd name="T18" fmla="*/ 0 w 81"/>
                <a:gd name="T19" fmla="*/ 11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1"/>
                <a:gd name="T31" fmla="*/ 0 h 72"/>
                <a:gd name="T32" fmla="*/ 81 w 81"/>
                <a:gd name="T33" fmla="*/ 72 h 7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1" h="72">
                  <a:moveTo>
                    <a:pt x="0" y="43"/>
                  </a:moveTo>
                  <a:lnTo>
                    <a:pt x="17" y="13"/>
                  </a:lnTo>
                  <a:lnTo>
                    <a:pt x="33" y="0"/>
                  </a:lnTo>
                  <a:lnTo>
                    <a:pt x="48" y="13"/>
                  </a:lnTo>
                  <a:lnTo>
                    <a:pt x="81" y="28"/>
                  </a:lnTo>
                  <a:lnTo>
                    <a:pt x="65" y="43"/>
                  </a:lnTo>
                  <a:lnTo>
                    <a:pt x="65" y="57"/>
                  </a:lnTo>
                  <a:lnTo>
                    <a:pt x="33" y="72"/>
                  </a:lnTo>
                  <a:lnTo>
                    <a:pt x="17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07" name="Freeform 379"/>
            <p:cNvSpPr>
              <a:spLocks/>
            </p:cNvSpPr>
            <p:nvPr/>
          </p:nvSpPr>
          <p:spPr bwMode="auto">
            <a:xfrm rot="-5400000">
              <a:off x="9313" y="1489"/>
              <a:ext cx="26" cy="29"/>
            </a:xfrm>
            <a:custGeom>
              <a:avLst/>
              <a:gdLst>
                <a:gd name="T0" fmla="*/ 0 w 48"/>
                <a:gd name="T1" fmla="*/ 11 h 58"/>
                <a:gd name="T2" fmla="*/ 5 w 48"/>
                <a:gd name="T3" fmla="*/ 4 h 58"/>
                <a:gd name="T4" fmla="*/ 10 w 48"/>
                <a:gd name="T5" fmla="*/ 0 h 58"/>
                <a:gd name="T6" fmla="*/ 14 w 48"/>
                <a:gd name="T7" fmla="*/ 0 h 58"/>
                <a:gd name="T8" fmla="*/ 14 w 48"/>
                <a:gd name="T9" fmla="*/ 4 h 58"/>
                <a:gd name="T10" fmla="*/ 14 w 48"/>
                <a:gd name="T11" fmla="*/ 7 h 58"/>
                <a:gd name="T12" fmla="*/ 5 w 48"/>
                <a:gd name="T13" fmla="*/ 15 h 58"/>
                <a:gd name="T14" fmla="*/ 0 w 48"/>
                <a:gd name="T15" fmla="*/ 11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58"/>
                <a:gd name="T26" fmla="*/ 48 w 48"/>
                <a:gd name="T27" fmla="*/ 58 h 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58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48" y="30"/>
                  </a:lnTo>
                  <a:lnTo>
                    <a:pt x="17" y="58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08" name="Freeform 380"/>
            <p:cNvSpPr>
              <a:spLocks/>
            </p:cNvSpPr>
            <p:nvPr/>
          </p:nvSpPr>
          <p:spPr bwMode="auto">
            <a:xfrm rot="-5400000">
              <a:off x="9306" y="1430"/>
              <a:ext cx="25" cy="29"/>
            </a:xfrm>
            <a:custGeom>
              <a:avLst/>
              <a:gdLst>
                <a:gd name="T0" fmla="*/ 4 w 48"/>
                <a:gd name="T1" fmla="*/ 0 h 56"/>
                <a:gd name="T2" fmla="*/ 8 w 48"/>
                <a:gd name="T3" fmla="*/ 8 h 56"/>
                <a:gd name="T4" fmla="*/ 13 w 48"/>
                <a:gd name="T5" fmla="*/ 15 h 56"/>
                <a:gd name="T6" fmla="*/ 8 w 48"/>
                <a:gd name="T7" fmla="*/ 15 h 56"/>
                <a:gd name="T8" fmla="*/ 4 w 48"/>
                <a:gd name="T9" fmla="*/ 8 h 56"/>
                <a:gd name="T10" fmla="*/ 0 w 48"/>
                <a:gd name="T11" fmla="*/ 4 h 56"/>
                <a:gd name="T12" fmla="*/ 4 w 48"/>
                <a:gd name="T13" fmla="*/ 0 h 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56"/>
                <a:gd name="T23" fmla="*/ 48 w 48"/>
                <a:gd name="T24" fmla="*/ 56 h 5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56">
                  <a:moveTo>
                    <a:pt x="16" y="0"/>
                  </a:moveTo>
                  <a:lnTo>
                    <a:pt x="31" y="28"/>
                  </a:lnTo>
                  <a:lnTo>
                    <a:pt x="48" y="56"/>
                  </a:lnTo>
                  <a:lnTo>
                    <a:pt x="31" y="56"/>
                  </a:lnTo>
                  <a:lnTo>
                    <a:pt x="16" y="28"/>
                  </a:lnTo>
                  <a:lnTo>
                    <a:pt x="0" y="13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09" name="Freeform 381"/>
            <p:cNvSpPr>
              <a:spLocks/>
            </p:cNvSpPr>
            <p:nvPr/>
          </p:nvSpPr>
          <p:spPr bwMode="auto">
            <a:xfrm rot="-5400000">
              <a:off x="9277" y="1464"/>
              <a:ext cx="16" cy="22"/>
            </a:xfrm>
            <a:custGeom>
              <a:avLst/>
              <a:gdLst>
                <a:gd name="T0" fmla="*/ 0 w 31"/>
                <a:gd name="T1" fmla="*/ 7 h 44"/>
                <a:gd name="T2" fmla="*/ 0 w 31"/>
                <a:gd name="T3" fmla="*/ 3 h 44"/>
                <a:gd name="T4" fmla="*/ 4 w 31"/>
                <a:gd name="T5" fmla="*/ 0 h 44"/>
                <a:gd name="T6" fmla="*/ 8 w 31"/>
                <a:gd name="T7" fmla="*/ 3 h 44"/>
                <a:gd name="T8" fmla="*/ 8 w 31"/>
                <a:gd name="T9" fmla="*/ 7 h 44"/>
                <a:gd name="T10" fmla="*/ 4 w 31"/>
                <a:gd name="T11" fmla="*/ 11 h 44"/>
                <a:gd name="T12" fmla="*/ 0 w 31"/>
                <a:gd name="T13" fmla="*/ 11 h 44"/>
                <a:gd name="T14" fmla="*/ 0 w 31"/>
                <a:gd name="T15" fmla="*/ 7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1"/>
                <a:gd name="T25" fmla="*/ 0 h 44"/>
                <a:gd name="T26" fmla="*/ 31 w 31"/>
                <a:gd name="T27" fmla="*/ 44 h 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1" h="44">
                  <a:moveTo>
                    <a:pt x="0" y="28"/>
                  </a:moveTo>
                  <a:lnTo>
                    <a:pt x="0" y="13"/>
                  </a:lnTo>
                  <a:lnTo>
                    <a:pt x="16" y="0"/>
                  </a:lnTo>
                  <a:lnTo>
                    <a:pt x="31" y="13"/>
                  </a:lnTo>
                  <a:lnTo>
                    <a:pt x="31" y="28"/>
                  </a:lnTo>
                  <a:lnTo>
                    <a:pt x="16" y="44"/>
                  </a:lnTo>
                  <a:lnTo>
                    <a:pt x="0" y="44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10" name="Freeform 382"/>
            <p:cNvSpPr>
              <a:spLocks/>
            </p:cNvSpPr>
            <p:nvPr/>
          </p:nvSpPr>
          <p:spPr bwMode="auto">
            <a:xfrm rot="-5400000">
              <a:off x="9232" y="1472"/>
              <a:ext cx="25" cy="16"/>
            </a:xfrm>
            <a:custGeom>
              <a:avLst/>
              <a:gdLst>
                <a:gd name="T0" fmla="*/ 0 w 48"/>
                <a:gd name="T1" fmla="*/ 4 h 30"/>
                <a:gd name="T2" fmla="*/ 5 w 48"/>
                <a:gd name="T3" fmla="*/ 0 h 30"/>
                <a:gd name="T4" fmla="*/ 9 w 48"/>
                <a:gd name="T5" fmla="*/ 0 h 30"/>
                <a:gd name="T6" fmla="*/ 13 w 48"/>
                <a:gd name="T7" fmla="*/ 4 h 30"/>
                <a:gd name="T8" fmla="*/ 9 w 48"/>
                <a:gd name="T9" fmla="*/ 9 h 30"/>
                <a:gd name="T10" fmla="*/ 5 w 48"/>
                <a:gd name="T11" fmla="*/ 9 h 30"/>
                <a:gd name="T12" fmla="*/ 0 w 48"/>
                <a:gd name="T13" fmla="*/ 4 h 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30"/>
                <a:gd name="T23" fmla="*/ 48 w 48"/>
                <a:gd name="T24" fmla="*/ 30 h 3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30">
                  <a:moveTo>
                    <a:pt x="0" y="15"/>
                  </a:moveTo>
                  <a:lnTo>
                    <a:pt x="17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33" y="30"/>
                  </a:lnTo>
                  <a:lnTo>
                    <a:pt x="17" y="3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11" name="Freeform 383"/>
            <p:cNvSpPr>
              <a:spLocks/>
            </p:cNvSpPr>
            <p:nvPr/>
          </p:nvSpPr>
          <p:spPr bwMode="auto">
            <a:xfrm rot="-5400000">
              <a:off x="8943" y="1251"/>
              <a:ext cx="119" cy="94"/>
            </a:xfrm>
            <a:custGeom>
              <a:avLst/>
              <a:gdLst>
                <a:gd name="T0" fmla="*/ 0 w 225"/>
                <a:gd name="T1" fmla="*/ 11 h 189"/>
                <a:gd name="T2" fmla="*/ 0 w 225"/>
                <a:gd name="T3" fmla="*/ 0 h 189"/>
                <a:gd name="T4" fmla="*/ 4 w 225"/>
                <a:gd name="T5" fmla="*/ 0 h 189"/>
                <a:gd name="T6" fmla="*/ 4 w 225"/>
                <a:gd name="T7" fmla="*/ 3 h 189"/>
                <a:gd name="T8" fmla="*/ 13 w 225"/>
                <a:gd name="T9" fmla="*/ 18 h 189"/>
                <a:gd name="T10" fmla="*/ 18 w 225"/>
                <a:gd name="T11" fmla="*/ 25 h 189"/>
                <a:gd name="T12" fmla="*/ 27 w 225"/>
                <a:gd name="T13" fmla="*/ 32 h 189"/>
                <a:gd name="T14" fmla="*/ 31 w 225"/>
                <a:gd name="T15" fmla="*/ 32 h 189"/>
                <a:gd name="T16" fmla="*/ 40 w 225"/>
                <a:gd name="T17" fmla="*/ 32 h 189"/>
                <a:gd name="T18" fmla="*/ 58 w 225"/>
                <a:gd name="T19" fmla="*/ 0 h 189"/>
                <a:gd name="T20" fmla="*/ 63 w 225"/>
                <a:gd name="T21" fmla="*/ 3 h 189"/>
                <a:gd name="T22" fmla="*/ 58 w 225"/>
                <a:gd name="T23" fmla="*/ 7 h 189"/>
                <a:gd name="T24" fmla="*/ 58 w 225"/>
                <a:gd name="T25" fmla="*/ 11 h 189"/>
                <a:gd name="T26" fmla="*/ 50 w 225"/>
                <a:gd name="T27" fmla="*/ 29 h 189"/>
                <a:gd name="T28" fmla="*/ 36 w 225"/>
                <a:gd name="T29" fmla="*/ 47 h 189"/>
                <a:gd name="T30" fmla="*/ 23 w 225"/>
                <a:gd name="T31" fmla="*/ 39 h 189"/>
                <a:gd name="T32" fmla="*/ 13 w 225"/>
                <a:gd name="T33" fmla="*/ 32 h 189"/>
                <a:gd name="T34" fmla="*/ 0 w 225"/>
                <a:gd name="T35" fmla="*/ 11 h 18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25"/>
                <a:gd name="T55" fmla="*/ 0 h 189"/>
                <a:gd name="T56" fmla="*/ 225 w 225"/>
                <a:gd name="T57" fmla="*/ 189 h 189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25" h="189">
                  <a:moveTo>
                    <a:pt x="0" y="44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5"/>
                  </a:lnTo>
                  <a:lnTo>
                    <a:pt x="48" y="72"/>
                  </a:lnTo>
                  <a:lnTo>
                    <a:pt x="64" y="102"/>
                  </a:lnTo>
                  <a:lnTo>
                    <a:pt x="96" y="131"/>
                  </a:lnTo>
                  <a:lnTo>
                    <a:pt x="112" y="131"/>
                  </a:lnTo>
                  <a:lnTo>
                    <a:pt x="144" y="131"/>
                  </a:lnTo>
                  <a:lnTo>
                    <a:pt x="208" y="0"/>
                  </a:lnTo>
                  <a:lnTo>
                    <a:pt x="225" y="15"/>
                  </a:lnTo>
                  <a:lnTo>
                    <a:pt x="208" y="29"/>
                  </a:lnTo>
                  <a:lnTo>
                    <a:pt x="208" y="44"/>
                  </a:lnTo>
                  <a:lnTo>
                    <a:pt x="177" y="116"/>
                  </a:lnTo>
                  <a:lnTo>
                    <a:pt x="129" y="189"/>
                  </a:lnTo>
                  <a:lnTo>
                    <a:pt x="81" y="159"/>
                  </a:lnTo>
                  <a:lnTo>
                    <a:pt x="48" y="131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12" name="Freeform 384"/>
            <p:cNvSpPr>
              <a:spLocks/>
            </p:cNvSpPr>
            <p:nvPr/>
          </p:nvSpPr>
          <p:spPr bwMode="auto">
            <a:xfrm rot="-5400000">
              <a:off x="8916" y="1245"/>
              <a:ext cx="68" cy="101"/>
            </a:xfrm>
            <a:custGeom>
              <a:avLst/>
              <a:gdLst>
                <a:gd name="T0" fmla="*/ 4 w 129"/>
                <a:gd name="T1" fmla="*/ 36 h 202"/>
                <a:gd name="T2" fmla="*/ 0 w 129"/>
                <a:gd name="T3" fmla="*/ 25 h 202"/>
                <a:gd name="T4" fmla="*/ 0 w 129"/>
                <a:gd name="T5" fmla="*/ 18 h 202"/>
                <a:gd name="T6" fmla="*/ 9 w 129"/>
                <a:gd name="T7" fmla="*/ 14 h 202"/>
                <a:gd name="T8" fmla="*/ 13 w 129"/>
                <a:gd name="T9" fmla="*/ 14 h 202"/>
                <a:gd name="T10" fmla="*/ 13 w 129"/>
                <a:gd name="T11" fmla="*/ 11 h 202"/>
                <a:gd name="T12" fmla="*/ 18 w 129"/>
                <a:gd name="T13" fmla="*/ 3 h 202"/>
                <a:gd name="T14" fmla="*/ 23 w 129"/>
                <a:gd name="T15" fmla="*/ 0 h 202"/>
                <a:gd name="T16" fmla="*/ 23 w 129"/>
                <a:gd name="T17" fmla="*/ 7 h 202"/>
                <a:gd name="T18" fmla="*/ 27 w 129"/>
                <a:gd name="T19" fmla="*/ 11 h 202"/>
                <a:gd name="T20" fmla="*/ 36 w 129"/>
                <a:gd name="T21" fmla="*/ 22 h 202"/>
                <a:gd name="T22" fmla="*/ 27 w 129"/>
                <a:gd name="T23" fmla="*/ 36 h 202"/>
                <a:gd name="T24" fmla="*/ 18 w 129"/>
                <a:gd name="T25" fmla="*/ 51 h 202"/>
                <a:gd name="T26" fmla="*/ 13 w 129"/>
                <a:gd name="T27" fmla="*/ 51 h 202"/>
                <a:gd name="T28" fmla="*/ 9 w 129"/>
                <a:gd name="T29" fmla="*/ 44 h 202"/>
                <a:gd name="T30" fmla="*/ 4 w 129"/>
                <a:gd name="T31" fmla="*/ 36 h 2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29"/>
                <a:gd name="T49" fmla="*/ 0 h 202"/>
                <a:gd name="T50" fmla="*/ 129 w 129"/>
                <a:gd name="T51" fmla="*/ 202 h 202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29" h="202">
                  <a:moveTo>
                    <a:pt x="16" y="144"/>
                  </a:moveTo>
                  <a:lnTo>
                    <a:pt x="0" y="100"/>
                  </a:lnTo>
                  <a:lnTo>
                    <a:pt x="0" y="72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48" y="44"/>
                  </a:lnTo>
                  <a:lnTo>
                    <a:pt x="64" y="13"/>
                  </a:lnTo>
                  <a:lnTo>
                    <a:pt x="81" y="0"/>
                  </a:lnTo>
                  <a:lnTo>
                    <a:pt x="81" y="28"/>
                  </a:lnTo>
                  <a:lnTo>
                    <a:pt x="96" y="44"/>
                  </a:lnTo>
                  <a:lnTo>
                    <a:pt x="129" y="87"/>
                  </a:lnTo>
                  <a:lnTo>
                    <a:pt x="96" y="144"/>
                  </a:lnTo>
                  <a:lnTo>
                    <a:pt x="64" y="202"/>
                  </a:lnTo>
                  <a:lnTo>
                    <a:pt x="48" y="202"/>
                  </a:lnTo>
                  <a:lnTo>
                    <a:pt x="33" y="174"/>
                  </a:lnTo>
                  <a:lnTo>
                    <a:pt x="16" y="1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13" name="Freeform 385"/>
            <p:cNvSpPr>
              <a:spLocks/>
            </p:cNvSpPr>
            <p:nvPr/>
          </p:nvSpPr>
          <p:spPr bwMode="auto">
            <a:xfrm rot="-5400000">
              <a:off x="8964" y="1186"/>
              <a:ext cx="35" cy="36"/>
            </a:xfrm>
            <a:custGeom>
              <a:avLst/>
              <a:gdLst>
                <a:gd name="T0" fmla="*/ 0 w 65"/>
                <a:gd name="T1" fmla="*/ 11 h 72"/>
                <a:gd name="T2" fmla="*/ 0 w 65"/>
                <a:gd name="T3" fmla="*/ 3 h 72"/>
                <a:gd name="T4" fmla="*/ 5 w 65"/>
                <a:gd name="T5" fmla="*/ 0 h 72"/>
                <a:gd name="T6" fmla="*/ 14 w 65"/>
                <a:gd name="T7" fmla="*/ 0 h 72"/>
                <a:gd name="T8" fmla="*/ 19 w 65"/>
                <a:gd name="T9" fmla="*/ 7 h 72"/>
                <a:gd name="T10" fmla="*/ 19 w 65"/>
                <a:gd name="T11" fmla="*/ 11 h 72"/>
                <a:gd name="T12" fmla="*/ 9 w 65"/>
                <a:gd name="T13" fmla="*/ 18 h 72"/>
                <a:gd name="T14" fmla="*/ 5 w 65"/>
                <a:gd name="T15" fmla="*/ 14 h 72"/>
                <a:gd name="T16" fmla="*/ 0 w 65"/>
                <a:gd name="T17" fmla="*/ 11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5"/>
                <a:gd name="T28" fmla="*/ 0 h 72"/>
                <a:gd name="T29" fmla="*/ 65 w 65"/>
                <a:gd name="T30" fmla="*/ 72 h 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5" h="72">
                  <a:moveTo>
                    <a:pt x="0" y="44"/>
                  </a:moveTo>
                  <a:lnTo>
                    <a:pt x="0" y="14"/>
                  </a:lnTo>
                  <a:lnTo>
                    <a:pt x="17" y="0"/>
                  </a:lnTo>
                  <a:lnTo>
                    <a:pt x="49" y="0"/>
                  </a:lnTo>
                  <a:lnTo>
                    <a:pt x="65" y="29"/>
                  </a:lnTo>
                  <a:lnTo>
                    <a:pt x="65" y="44"/>
                  </a:lnTo>
                  <a:lnTo>
                    <a:pt x="32" y="72"/>
                  </a:lnTo>
                  <a:lnTo>
                    <a:pt x="17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14" name="Freeform 386"/>
            <p:cNvSpPr>
              <a:spLocks/>
            </p:cNvSpPr>
            <p:nvPr/>
          </p:nvSpPr>
          <p:spPr bwMode="auto">
            <a:xfrm rot="-5400000">
              <a:off x="8966" y="1378"/>
              <a:ext cx="26" cy="29"/>
            </a:xfrm>
            <a:custGeom>
              <a:avLst/>
              <a:gdLst>
                <a:gd name="T0" fmla="*/ 0 w 48"/>
                <a:gd name="T1" fmla="*/ 11 h 57"/>
                <a:gd name="T2" fmla="*/ 5 w 48"/>
                <a:gd name="T3" fmla="*/ 8 h 57"/>
                <a:gd name="T4" fmla="*/ 9 w 48"/>
                <a:gd name="T5" fmla="*/ 0 h 57"/>
                <a:gd name="T6" fmla="*/ 14 w 48"/>
                <a:gd name="T7" fmla="*/ 4 h 57"/>
                <a:gd name="T8" fmla="*/ 14 w 48"/>
                <a:gd name="T9" fmla="*/ 8 h 57"/>
                <a:gd name="T10" fmla="*/ 14 w 48"/>
                <a:gd name="T11" fmla="*/ 11 h 57"/>
                <a:gd name="T12" fmla="*/ 14 w 48"/>
                <a:gd name="T13" fmla="*/ 15 h 57"/>
                <a:gd name="T14" fmla="*/ 5 w 48"/>
                <a:gd name="T15" fmla="*/ 15 h 57"/>
                <a:gd name="T16" fmla="*/ 0 w 48"/>
                <a:gd name="T17" fmla="*/ 11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8"/>
                <a:gd name="T28" fmla="*/ 0 h 57"/>
                <a:gd name="T29" fmla="*/ 48 w 48"/>
                <a:gd name="T30" fmla="*/ 57 h 5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8" h="57">
                  <a:moveTo>
                    <a:pt x="0" y="44"/>
                  </a:moveTo>
                  <a:lnTo>
                    <a:pt x="16" y="29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16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15" name="Freeform 387"/>
            <p:cNvSpPr>
              <a:spLocks/>
            </p:cNvSpPr>
            <p:nvPr/>
          </p:nvSpPr>
          <p:spPr bwMode="auto">
            <a:xfrm rot="-5400000">
              <a:off x="8783" y="1112"/>
              <a:ext cx="108" cy="226"/>
            </a:xfrm>
            <a:custGeom>
              <a:avLst/>
              <a:gdLst>
                <a:gd name="T0" fmla="*/ 43 w 209"/>
                <a:gd name="T1" fmla="*/ 107 h 449"/>
                <a:gd name="T2" fmla="*/ 38 w 209"/>
                <a:gd name="T3" fmla="*/ 100 h 449"/>
                <a:gd name="T4" fmla="*/ 35 w 209"/>
                <a:gd name="T5" fmla="*/ 100 h 449"/>
                <a:gd name="T6" fmla="*/ 30 w 209"/>
                <a:gd name="T7" fmla="*/ 103 h 449"/>
                <a:gd name="T8" fmla="*/ 30 w 209"/>
                <a:gd name="T9" fmla="*/ 110 h 449"/>
                <a:gd name="T10" fmla="*/ 22 w 209"/>
                <a:gd name="T11" fmla="*/ 110 h 449"/>
                <a:gd name="T12" fmla="*/ 26 w 209"/>
                <a:gd name="T13" fmla="*/ 103 h 449"/>
                <a:gd name="T14" fmla="*/ 30 w 209"/>
                <a:gd name="T15" fmla="*/ 92 h 449"/>
                <a:gd name="T16" fmla="*/ 30 w 209"/>
                <a:gd name="T17" fmla="*/ 85 h 449"/>
                <a:gd name="T18" fmla="*/ 30 w 209"/>
                <a:gd name="T19" fmla="*/ 81 h 449"/>
                <a:gd name="T20" fmla="*/ 26 w 209"/>
                <a:gd name="T21" fmla="*/ 73 h 449"/>
                <a:gd name="T22" fmla="*/ 22 w 209"/>
                <a:gd name="T23" fmla="*/ 78 h 449"/>
                <a:gd name="T24" fmla="*/ 22 w 209"/>
                <a:gd name="T25" fmla="*/ 81 h 449"/>
                <a:gd name="T26" fmla="*/ 22 w 209"/>
                <a:gd name="T27" fmla="*/ 89 h 449"/>
                <a:gd name="T28" fmla="*/ 17 w 209"/>
                <a:gd name="T29" fmla="*/ 96 h 449"/>
                <a:gd name="T30" fmla="*/ 13 w 209"/>
                <a:gd name="T31" fmla="*/ 100 h 449"/>
                <a:gd name="T32" fmla="*/ 9 w 209"/>
                <a:gd name="T33" fmla="*/ 100 h 449"/>
                <a:gd name="T34" fmla="*/ 9 w 209"/>
                <a:gd name="T35" fmla="*/ 92 h 449"/>
                <a:gd name="T36" fmla="*/ 22 w 209"/>
                <a:gd name="T37" fmla="*/ 73 h 449"/>
                <a:gd name="T38" fmla="*/ 30 w 209"/>
                <a:gd name="T39" fmla="*/ 62 h 449"/>
                <a:gd name="T40" fmla="*/ 30 w 209"/>
                <a:gd name="T41" fmla="*/ 48 h 449"/>
                <a:gd name="T42" fmla="*/ 26 w 209"/>
                <a:gd name="T43" fmla="*/ 48 h 449"/>
                <a:gd name="T44" fmla="*/ 22 w 209"/>
                <a:gd name="T45" fmla="*/ 62 h 449"/>
                <a:gd name="T46" fmla="*/ 13 w 209"/>
                <a:gd name="T47" fmla="*/ 73 h 449"/>
                <a:gd name="T48" fmla="*/ 9 w 209"/>
                <a:gd name="T49" fmla="*/ 78 h 449"/>
                <a:gd name="T50" fmla="*/ 0 w 209"/>
                <a:gd name="T51" fmla="*/ 81 h 449"/>
                <a:gd name="T52" fmla="*/ 0 w 209"/>
                <a:gd name="T53" fmla="*/ 78 h 449"/>
                <a:gd name="T54" fmla="*/ 22 w 209"/>
                <a:gd name="T55" fmla="*/ 48 h 449"/>
                <a:gd name="T56" fmla="*/ 30 w 209"/>
                <a:gd name="T57" fmla="*/ 33 h 449"/>
                <a:gd name="T58" fmla="*/ 30 w 209"/>
                <a:gd name="T59" fmla="*/ 19 h 449"/>
                <a:gd name="T60" fmla="*/ 30 w 209"/>
                <a:gd name="T61" fmla="*/ 15 h 449"/>
                <a:gd name="T62" fmla="*/ 26 w 209"/>
                <a:gd name="T63" fmla="*/ 19 h 449"/>
                <a:gd name="T64" fmla="*/ 13 w 209"/>
                <a:gd name="T65" fmla="*/ 41 h 449"/>
                <a:gd name="T66" fmla="*/ 9 w 209"/>
                <a:gd name="T67" fmla="*/ 52 h 449"/>
                <a:gd name="T68" fmla="*/ 0 w 209"/>
                <a:gd name="T69" fmla="*/ 59 h 449"/>
                <a:gd name="T70" fmla="*/ 0 w 209"/>
                <a:gd name="T71" fmla="*/ 48 h 449"/>
                <a:gd name="T72" fmla="*/ 9 w 209"/>
                <a:gd name="T73" fmla="*/ 44 h 449"/>
                <a:gd name="T74" fmla="*/ 13 w 209"/>
                <a:gd name="T75" fmla="*/ 37 h 449"/>
                <a:gd name="T76" fmla="*/ 13 w 209"/>
                <a:gd name="T77" fmla="*/ 33 h 449"/>
                <a:gd name="T78" fmla="*/ 13 w 209"/>
                <a:gd name="T79" fmla="*/ 30 h 449"/>
                <a:gd name="T80" fmla="*/ 9 w 209"/>
                <a:gd name="T81" fmla="*/ 22 h 449"/>
                <a:gd name="T82" fmla="*/ 4 w 209"/>
                <a:gd name="T83" fmla="*/ 19 h 449"/>
                <a:gd name="T84" fmla="*/ 4 w 209"/>
                <a:gd name="T85" fmla="*/ 15 h 449"/>
                <a:gd name="T86" fmla="*/ 4 w 209"/>
                <a:gd name="T87" fmla="*/ 11 h 449"/>
                <a:gd name="T88" fmla="*/ 9 w 209"/>
                <a:gd name="T89" fmla="*/ 8 h 449"/>
                <a:gd name="T90" fmla="*/ 13 w 209"/>
                <a:gd name="T91" fmla="*/ 0 h 449"/>
                <a:gd name="T92" fmla="*/ 17 w 209"/>
                <a:gd name="T93" fmla="*/ 0 h 449"/>
                <a:gd name="T94" fmla="*/ 22 w 209"/>
                <a:gd name="T95" fmla="*/ 0 h 449"/>
                <a:gd name="T96" fmla="*/ 35 w 209"/>
                <a:gd name="T97" fmla="*/ 4 h 449"/>
                <a:gd name="T98" fmla="*/ 38 w 209"/>
                <a:gd name="T99" fmla="*/ 8 h 449"/>
                <a:gd name="T100" fmla="*/ 38 w 209"/>
                <a:gd name="T101" fmla="*/ 11 h 449"/>
                <a:gd name="T102" fmla="*/ 43 w 209"/>
                <a:gd name="T103" fmla="*/ 22 h 449"/>
                <a:gd name="T104" fmla="*/ 43 w 209"/>
                <a:gd name="T105" fmla="*/ 33 h 449"/>
                <a:gd name="T106" fmla="*/ 35 w 209"/>
                <a:gd name="T107" fmla="*/ 55 h 449"/>
                <a:gd name="T108" fmla="*/ 35 w 209"/>
                <a:gd name="T109" fmla="*/ 78 h 449"/>
                <a:gd name="T110" fmla="*/ 35 w 209"/>
                <a:gd name="T111" fmla="*/ 89 h 449"/>
                <a:gd name="T112" fmla="*/ 43 w 209"/>
                <a:gd name="T113" fmla="*/ 100 h 449"/>
                <a:gd name="T114" fmla="*/ 47 w 209"/>
                <a:gd name="T115" fmla="*/ 107 h 449"/>
                <a:gd name="T116" fmla="*/ 56 w 209"/>
                <a:gd name="T117" fmla="*/ 114 h 449"/>
                <a:gd name="T118" fmla="*/ 51 w 209"/>
                <a:gd name="T119" fmla="*/ 114 h 449"/>
                <a:gd name="T120" fmla="*/ 47 w 209"/>
                <a:gd name="T121" fmla="*/ 114 h 449"/>
                <a:gd name="T122" fmla="*/ 43 w 209"/>
                <a:gd name="T123" fmla="*/ 110 h 449"/>
                <a:gd name="T124" fmla="*/ 43 w 209"/>
                <a:gd name="T125" fmla="*/ 107 h 44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09"/>
                <a:gd name="T190" fmla="*/ 0 h 449"/>
                <a:gd name="T191" fmla="*/ 209 w 209"/>
                <a:gd name="T192" fmla="*/ 449 h 449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09" h="449">
                  <a:moveTo>
                    <a:pt x="161" y="421"/>
                  </a:moveTo>
                  <a:lnTo>
                    <a:pt x="144" y="393"/>
                  </a:lnTo>
                  <a:lnTo>
                    <a:pt x="129" y="393"/>
                  </a:lnTo>
                  <a:lnTo>
                    <a:pt x="112" y="406"/>
                  </a:lnTo>
                  <a:lnTo>
                    <a:pt x="112" y="436"/>
                  </a:lnTo>
                  <a:lnTo>
                    <a:pt x="81" y="436"/>
                  </a:lnTo>
                  <a:lnTo>
                    <a:pt x="96" y="406"/>
                  </a:lnTo>
                  <a:lnTo>
                    <a:pt x="112" y="362"/>
                  </a:lnTo>
                  <a:lnTo>
                    <a:pt x="112" y="334"/>
                  </a:lnTo>
                  <a:lnTo>
                    <a:pt x="112" y="319"/>
                  </a:lnTo>
                  <a:lnTo>
                    <a:pt x="96" y="291"/>
                  </a:lnTo>
                  <a:lnTo>
                    <a:pt x="81" y="306"/>
                  </a:lnTo>
                  <a:lnTo>
                    <a:pt x="81" y="319"/>
                  </a:lnTo>
                  <a:lnTo>
                    <a:pt x="81" y="349"/>
                  </a:lnTo>
                  <a:lnTo>
                    <a:pt x="64" y="377"/>
                  </a:lnTo>
                  <a:lnTo>
                    <a:pt x="48" y="393"/>
                  </a:lnTo>
                  <a:lnTo>
                    <a:pt x="33" y="393"/>
                  </a:lnTo>
                  <a:lnTo>
                    <a:pt x="33" y="362"/>
                  </a:lnTo>
                  <a:lnTo>
                    <a:pt x="81" y="291"/>
                  </a:lnTo>
                  <a:lnTo>
                    <a:pt x="112" y="247"/>
                  </a:lnTo>
                  <a:lnTo>
                    <a:pt x="112" y="189"/>
                  </a:lnTo>
                  <a:lnTo>
                    <a:pt x="96" y="189"/>
                  </a:lnTo>
                  <a:lnTo>
                    <a:pt x="81" y="247"/>
                  </a:lnTo>
                  <a:lnTo>
                    <a:pt x="48" y="291"/>
                  </a:lnTo>
                  <a:lnTo>
                    <a:pt x="33" y="306"/>
                  </a:lnTo>
                  <a:lnTo>
                    <a:pt x="0" y="319"/>
                  </a:lnTo>
                  <a:lnTo>
                    <a:pt x="0" y="306"/>
                  </a:lnTo>
                  <a:lnTo>
                    <a:pt x="81" y="189"/>
                  </a:lnTo>
                  <a:lnTo>
                    <a:pt x="112" y="130"/>
                  </a:lnTo>
                  <a:lnTo>
                    <a:pt x="112" y="74"/>
                  </a:lnTo>
                  <a:lnTo>
                    <a:pt x="112" y="59"/>
                  </a:lnTo>
                  <a:lnTo>
                    <a:pt x="96" y="74"/>
                  </a:lnTo>
                  <a:lnTo>
                    <a:pt x="48" y="160"/>
                  </a:lnTo>
                  <a:lnTo>
                    <a:pt x="33" y="204"/>
                  </a:lnTo>
                  <a:lnTo>
                    <a:pt x="0" y="232"/>
                  </a:lnTo>
                  <a:lnTo>
                    <a:pt x="0" y="189"/>
                  </a:lnTo>
                  <a:lnTo>
                    <a:pt x="33" y="174"/>
                  </a:lnTo>
                  <a:lnTo>
                    <a:pt x="48" y="145"/>
                  </a:lnTo>
                  <a:lnTo>
                    <a:pt x="48" y="130"/>
                  </a:lnTo>
                  <a:lnTo>
                    <a:pt x="48" y="117"/>
                  </a:lnTo>
                  <a:lnTo>
                    <a:pt x="33" y="87"/>
                  </a:lnTo>
                  <a:lnTo>
                    <a:pt x="16" y="74"/>
                  </a:lnTo>
                  <a:lnTo>
                    <a:pt x="16" y="59"/>
                  </a:lnTo>
                  <a:lnTo>
                    <a:pt x="16" y="44"/>
                  </a:lnTo>
                  <a:lnTo>
                    <a:pt x="33" y="30"/>
                  </a:lnTo>
                  <a:lnTo>
                    <a:pt x="48" y="0"/>
                  </a:lnTo>
                  <a:lnTo>
                    <a:pt x="64" y="0"/>
                  </a:lnTo>
                  <a:lnTo>
                    <a:pt x="81" y="0"/>
                  </a:lnTo>
                  <a:lnTo>
                    <a:pt x="129" y="15"/>
                  </a:lnTo>
                  <a:lnTo>
                    <a:pt x="144" y="30"/>
                  </a:lnTo>
                  <a:lnTo>
                    <a:pt x="144" y="44"/>
                  </a:lnTo>
                  <a:lnTo>
                    <a:pt x="161" y="87"/>
                  </a:lnTo>
                  <a:lnTo>
                    <a:pt x="161" y="130"/>
                  </a:lnTo>
                  <a:lnTo>
                    <a:pt x="129" y="219"/>
                  </a:lnTo>
                  <a:lnTo>
                    <a:pt x="129" y="306"/>
                  </a:lnTo>
                  <a:lnTo>
                    <a:pt x="129" y="349"/>
                  </a:lnTo>
                  <a:lnTo>
                    <a:pt x="161" y="393"/>
                  </a:lnTo>
                  <a:lnTo>
                    <a:pt x="177" y="421"/>
                  </a:lnTo>
                  <a:lnTo>
                    <a:pt x="209" y="449"/>
                  </a:lnTo>
                  <a:lnTo>
                    <a:pt x="192" y="449"/>
                  </a:lnTo>
                  <a:lnTo>
                    <a:pt x="177" y="449"/>
                  </a:lnTo>
                  <a:lnTo>
                    <a:pt x="161" y="436"/>
                  </a:lnTo>
                  <a:lnTo>
                    <a:pt x="161" y="42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16" name="Freeform 388"/>
            <p:cNvSpPr>
              <a:spLocks/>
            </p:cNvSpPr>
            <p:nvPr/>
          </p:nvSpPr>
          <p:spPr bwMode="auto">
            <a:xfrm rot="-5400000">
              <a:off x="8779" y="1228"/>
              <a:ext cx="109" cy="232"/>
            </a:xfrm>
            <a:custGeom>
              <a:avLst/>
              <a:gdLst>
                <a:gd name="T0" fmla="*/ 0 w 209"/>
                <a:gd name="T1" fmla="*/ 117 h 462"/>
                <a:gd name="T2" fmla="*/ 9 w 209"/>
                <a:gd name="T3" fmla="*/ 105 h 462"/>
                <a:gd name="T4" fmla="*/ 13 w 209"/>
                <a:gd name="T5" fmla="*/ 98 h 462"/>
                <a:gd name="T6" fmla="*/ 18 w 209"/>
                <a:gd name="T7" fmla="*/ 87 h 462"/>
                <a:gd name="T8" fmla="*/ 18 w 209"/>
                <a:gd name="T9" fmla="*/ 77 h 462"/>
                <a:gd name="T10" fmla="*/ 9 w 209"/>
                <a:gd name="T11" fmla="*/ 33 h 462"/>
                <a:gd name="T12" fmla="*/ 9 w 209"/>
                <a:gd name="T13" fmla="*/ 22 h 462"/>
                <a:gd name="T14" fmla="*/ 13 w 209"/>
                <a:gd name="T15" fmla="*/ 15 h 462"/>
                <a:gd name="T16" fmla="*/ 18 w 209"/>
                <a:gd name="T17" fmla="*/ 7 h 462"/>
                <a:gd name="T18" fmla="*/ 22 w 209"/>
                <a:gd name="T19" fmla="*/ 4 h 462"/>
                <a:gd name="T20" fmla="*/ 35 w 209"/>
                <a:gd name="T21" fmla="*/ 0 h 462"/>
                <a:gd name="T22" fmla="*/ 57 w 209"/>
                <a:gd name="T23" fmla="*/ 18 h 462"/>
                <a:gd name="T24" fmla="*/ 52 w 209"/>
                <a:gd name="T25" fmla="*/ 18 h 462"/>
                <a:gd name="T26" fmla="*/ 44 w 209"/>
                <a:gd name="T27" fmla="*/ 22 h 462"/>
                <a:gd name="T28" fmla="*/ 39 w 209"/>
                <a:gd name="T29" fmla="*/ 29 h 462"/>
                <a:gd name="T30" fmla="*/ 39 w 209"/>
                <a:gd name="T31" fmla="*/ 33 h 462"/>
                <a:gd name="T32" fmla="*/ 39 w 209"/>
                <a:gd name="T33" fmla="*/ 40 h 462"/>
                <a:gd name="T34" fmla="*/ 44 w 209"/>
                <a:gd name="T35" fmla="*/ 44 h 462"/>
                <a:gd name="T36" fmla="*/ 48 w 209"/>
                <a:gd name="T37" fmla="*/ 47 h 462"/>
                <a:gd name="T38" fmla="*/ 48 w 209"/>
                <a:gd name="T39" fmla="*/ 66 h 462"/>
                <a:gd name="T40" fmla="*/ 44 w 209"/>
                <a:gd name="T41" fmla="*/ 59 h 462"/>
                <a:gd name="T42" fmla="*/ 39 w 209"/>
                <a:gd name="T43" fmla="*/ 55 h 462"/>
                <a:gd name="T44" fmla="*/ 35 w 209"/>
                <a:gd name="T45" fmla="*/ 44 h 462"/>
                <a:gd name="T46" fmla="*/ 26 w 209"/>
                <a:gd name="T47" fmla="*/ 18 h 462"/>
                <a:gd name="T48" fmla="*/ 22 w 209"/>
                <a:gd name="T49" fmla="*/ 18 h 462"/>
                <a:gd name="T50" fmla="*/ 22 w 209"/>
                <a:gd name="T51" fmla="*/ 22 h 462"/>
                <a:gd name="T52" fmla="*/ 18 w 209"/>
                <a:gd name="T53" fmla="*/ 29 h 462"/>
                <a:gd name="T54" fmla="*/ 22 w 209"/>
                <a:gd name="T55" fmla="*/ 40 h 462"/>
                <a:gd name="T56" fmla="*/ 31 w 209"/>
                <a:gd name="T57" fmla="*/ 59 h 462"/>
                <a:gd name="T58" fmla="*/ 39 w 209"/>
                <a:gd name="T59" fmla="*/ 69 h 462"/>
                <a:gd name="T60" fmla="*/ 48 w 209"/>
                <a:gd name="T61" fmla="*/ 80 h 462"/>
                <a:gd name="T62" fmla="*/ 48 w 209"/>
                <a:gd name="T63" fmla="*/ 84 h 462"/>
                <a:gd name="T64" fmla="*/ 39 w 209"/>
                <a:gd name="T65" fmla="*/ 84 h 462"/>
                <a:gd name="T66" fmla="*/ 35 w 209"/>
                <a:gd name="T67" fmla="*/ 77 h 462"/>
                <a:gd name="T68" fmla="*/ 26 w 209"/>
                <a:gd name="T69" fmla="*/ 66 h 462"/>
                <a:gd name="T70" fmla="*/ 22 w 209"/>
                <a:gd name="T71" fmla="*/ 66 h 462"/>
                <a:gd name="T72" fmla="*/ 22 w 209"/>
                <a:gd name="T73" fmla="*/ 73 h 462"/>
                <a:gd name="T74" fmla="*/ 26 w 209"/>
                <a:gd name="T75" fmla="*/ 84 h 462"/>
                <a:gd name="T76" fmla="*/ 39 w 209"/>
                <a:gd name="T77" fmla="*/ 94 h 462"/>
                <a:gd name="T78" fmla="*/ 39 w 209"/>
                <a:gd name="T79" fmla="*/ 102 h 462"/>
                <a:gd name="T80" fmla="*/ 35 w 209"/>
                <a:gd name="T81" fmla="*/ 102 h 462"/>
                <a:gd name="T82" fmla="*/ 31 w 209"/>
                <a:gd name="T83" fmla="*/ 98 h 462"/>
                <a:gd name="T84" fmla="*/ 26 w 209"/>
                <a:gd name="T85" fmla="*/ 94 h 462"/>
                <a:gd name="T86" fmla="*/ 26 w 209"/>
                <a:gd name="T87" fmla="*/ 91 h 462"/>
                <a:gd name="T88" fmla="*/ 22 w 209"/>
                <a:gd name="T89" fmla="*/ 87 h 462"/>
                <a:gd name="T90" fmla="*/ 22 w 209"/>
                <a:gd name="T91" fmla="*/ 94 h 462"/>
                <a:gd name="T92" fmla="*/ 22 w 209"/>
                <a:gd name="T93" fmla="*/ 102 h 462"/>
                <a:gd name="T94" fmla="*/ 26 w 209"/>
                <a:gd name="T95" fmla="*/ 105 h 462"/>
                <a:gd name="T96" fmla="*/ 22 w 209"/>
                <a:gd name="T97" fmla="*/ 109 h 462"/>
                <a:gd name="T98" fmla="*/ 22 w 209"/>
                <a:gd name="T99" fmla="*/ 113 h 462"/>
                <a:gd name="T100" fmla="*/ 13 w 209"/>
                <a:gd name="T101" fmla="*/ 109 h 462"/>
                <a:gd name="T102" fmla="*/ 9 w 209"/>
                <a:gd name="T103" fmla="*/ 113 h 462"/>
                <a:gd name="T104" fmla="*/ 4 w 209"/>
                <a:gd name="T105" fmla="*/ 117 h 462"/>
                <a:gd name="T106" fmla="*/ 0 w 209"/>
                <a:gd name="T107" fmla="*/ 117 h 4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09"/>
                <a:gd name="T163" fmla="*/ 0 h 462"/>
                <a:gd name="T164" fmla="*/ 209 w 209"/>
                <a:gd name="T165" fmla="*/ 462 h 4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09" h="462">
                  <a:moveTo>
                    <a:pt x="0" y="462"/>
                  </a:moveTo>
                  <a:lnTo>
                    <a:pt x="32" y="419"/>
                  </a:lnTo>
                  <a:lnTo>
                    <a:pt x="48" y="390"/>
                  </a:lnTo>
                  <a:lnTo>
                    <a:pt x="65" y="347"/>
                  </a:lnTo>
                  <a:lnTo>
                    <a:pt x="65" y="304"/>
                  </a:lnTo>
                  <a:lnTo>
                    <a:pt x="32" y="130"/>
                  </a:lnTo>
                  <a:lnTo>
                    <a:pt x="32" y="87"/>
                  </a:lnTo>
                  <a:lnTo>
                    <a:pt x="48" y="57"/>
                  </a:lnTo>
                  <a:lnTo>
                    <a:pt x="65" y="28"/>
                  </a:lnTo>
                  <a:lnTo>
                    <a:pt x="80" y="13"/>
                  </a:lnTo>
                  <a:lnTo>
                    <a:pt x="128" y="0"/>
                  </a:lnTo>
                  <a:lnTo>
                    <a:pt x="209" y="72"/>
                  </a:lnTo>
                  <a:lnTo>
                    <a:pt x="192" y="72"/>
                  </a:lnTo>
                  <a:lnTo>
                    <a:pt x="161" y="87"/>
                  </a:lnTo>
                  <a:lnTo>
                    <a:pt x="144" y="115"/>
                  </a:lnTo>
                  <a:lnTo>
                    <a:pt x="144" y="130"/>
                  </a:lnTo>
                  <a:lnTo>
                    <a:pt x="144" y="158"/>
                  </a:lnTo>
                  <a:lnTo>
                    <a:pt x="161" y="173"/>
                  </a:lnTo>
                  <a:lnTo>
                    <a:pt x="176" y="187"/>
                  </a:lnTo>
                  <a:lnTo>
                    <a:pt x="176" y="260"/>
                  </a:lnTo>
                  <a:lnTo>
                    <a:pt x="161" y="232"/>
                  </a:lnTo>
                  <a:lnTo>
                    <a:pt x="144" y="217"/>
                  </a:lnTo>
                  <a:lnTo>
                    <a:pt x="128" y="173"/>
                  </a:lnTo>
                  <a:lnTo>
                    <a:pt x="96" y="72"/>
                  </a:lnTo>
                  <a:lnTo>
                    <a:pt x="80" y="72"/>
                  </a:lnTo>
                  <a:lnTo>
                    <a:pt x="80" y="87"/>
                  </a:lnTo>
                  <a:lnTo>
                    <a:pt x="65" y="115"/>
                  </a:lnTo>
                  <a:lnTo>
                    <a:pt x="80" y="158"/>
                  </a:lnTo>
                  <a:lnTo>
                    <a:pt x="113" y="232"/>
                  </a:lnTo>
                  <a:lnTo>
                    <a:pt x="144" y="275"/>
                  </a:lnTo>
                  <a:lnTo>
                    <a:pt x="176" y="319"/>
                  </a:lnTo>
                  <a:lnTo>
                    <a:pt x="176" y="332"/>
                  </a:lnTo>
                  <a:lnTo>
                    <a:pt x="144" y="332"/>
                  </a:lnTo>
                  <a:lnTo>
                    <a:pt x="128" y="304"/>
                  </a:lnTo>
                  <a:lnTo>
                    <a:pt x="96" y="260"/>
                  </a:lnTo>
                  <a:lnTo>
                    <a:pt x="80" y="260"/>
                  </a:lnTo>
                  <a:lnTo>
                    <a:pt x="80" y="289"/>
                  </a:lnTo>
                  <a:lnTo>
                    <a:pt x="96" y="332"/>
                  </a:lnTo>
                  <a:lnTo>
                    <a:pt x="144" y="375"/>
                  </a:lnTo>
                  <a:lnTo>
                    <a:pt x="144" y="406"/>
                  </a:lnTo>
                  <a:lnTo>
                    <a:pt x="128" y="406"/>
                  </a:lnTo>
                  <a:lnTo>
                    <a:pt x="113" y="390"/>
                  </a:lnTo>
                  <a:lnTo>
                    <a:pt x="96" y="375"/>
                  </a:lnTo>
                  <a:lnTo>
                    <a:pt x="96" y="362"/>
                  </a:lnTo>
                  <a:lnTo>
                    <a:pt x="80" y="347"/>
                  </a:lnTo>
                  <a:lnTo>
                    <a:pt x="80" y="375"/>
                  </a:lnTo>
                  <a:lnTo>
                    <a:pt x="80" y="406"/>
                  </a:lnTo>
                  <a:lnTo>
                    <a:pt x="96" y="419"/>
                  </a:lnTo>
                  <a:lnTo>
                    <a:pt x="80" y="434"/>
                  </a:lnTo>
                  <a:lnTo>
                    <a:pt x="80" y="449"/>
                  </a:lnTo>
                  <a:lnTo>
                    <a:pt x="48" y="434"/>
                  </a:lnTo>
                  <a:lnTo>
                    <a:pt x="32" y="449"/>
                  </a:lnTo>
                  <a:lnTo>
                    <a:pt x="15" y="462"/>
                  </a:lnTo>
                  <a:lnTo>
                    <a:pt x="0" y="4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17" name="Freeform 389"/>
            <p:cNvSpPr>
              <a:spLocks/>
            </p:cNvSpPr>
            <p:nvPr/>
          </p:nvSpPr>
          <p:spPr bwMode="auto">
            <a:xfrm rot="-5400000">
              <a:off x="8684" y="1267"/>
              <a:ext cx="51" cy="44"/>
            </a:xfrm>
            <a:custGeom>
              <a:avLst/>
              <a:gdLst>
                <a:gd name="T0" fmla="*/ 0 w 96"/>
                <a:gd name="T1" fmla="*/ 0 h 87"/>
                <a:gd name="T2" fmla="*/ 27 w 96"/>
                <a:gd name="T3" fmla="*/ 0 h 87"/>
                <a:gd name="T4" fmla="*/ 27 w 96"/>
                <a:gd name="T5" fmla="*/ 4 h 87"/>
                <a:gd name="T6" fmla="*/ 27 w 96"/>
                <a:gd name="T7" fmla="*/ 11 h 87"/>
                <a:gd name="T8" fmla="*/ 18 w 96"/>
                <a:gd name="T9" fmla="*/ 22 h 87"/>
                <a:gd name="T10" fmla="*/ 14 w 96"/>
                <a:gd name="T11" fmla="*/ 22 h 87"/>
                <a:gd name="T12" fmla="*/ 9 w 96"/>
                <a:gd name="T13" fmla="*/ 18 h 87"/>
                <a:gd name="T14" fmla="*/ 4 w 96"/>
                <a:gd name="T15" fmla="*/ 11 h 87"/>
                <a:gd name="T16" fmla="*/ 0 w 96"/>
                <a:gd name="T17" fmla="*/ 4 h 87"/>
                <a:gd name="T18" fmla="*/ 0 w 96"/>
                <a:gd name="T19" fmla="*/ 0 h 8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6"/>
                <a:gd name="T31" fmla="*/ 0 h 87"/>
                <a:gd name="T32" fmla="*/ 96 w 96"/>
                <a:gd name="T33" fmla="*/ 87 h 8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6" h="87">
                  <a:moveTo>
                    <a:pt x="0" y="0"/>
                  </a:moveTo>
                  <a:lnTo>
                    <a:pt x="96" y="0"/>
                  </a:lnTo>
                  <a:lnTo>
                    <a:pt x="96" y="15"/>
                  </a:lnTo>
                  <a:lnTo>
                    <a:pt x="96" y="44"/>
                  </a:lnTo>
                  <a:lnTo>
                    <a:pt x="63" y="87"/>
                  </a:lnTo>
                  <a:lnTo>
                    <a:pt x="48" y="87"/>
                  </a:lnTo>
                  <a:lnTo>
                    <a:pt x="31" y="72"/>
                  </a:lnTo>
                  <a:lnTo>
                    <a:pt x="15" y="44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18" name="Freeform 390"/>
            <p:cNvSpPr>
              <a:spLocks/>
            </p:cNvSpPr>
            <p:nvPr/>
          </p:nvSpPr>
          <p:spPr bwMode="auto">
            <a:xfrm rot="-5400000">
              <a:off x="8616" y="1280"/>
              <a:ext cx="93" cy="7"/>
            </a:xfrm>
            <a:custGeom>
              <a:avLst/>
              <a:gdLst>
                <a:gd name="T0" fmla="*/ 0 w 177"/>
                <a:gd name="T1" fmla="*/ 3 h 15"/>
                <a:gd name="T2" fmla="*/ 23 w 177"/>
                <a:gd name="T3" fmla="*/ 0 h 15"/>
                <a:gd name="T4" fmla="*/ 36 w 177"/>
                <a:gd name="T5" fmla="*/ 0 h 15"/>
                <a:gd name="T6" fmla="*/ 49 w 177"/>
                <a:gd name="T7" fmla="*/ 3 h 15"/>
                <a:gd name="T8" fmla="*/ 23 w 177"/>
                <a:gd name="T9" fmla="*/ 3 h 15"/>
                <a:gd name="T10" fmla="*/ 9 w 177"/>
                <a:gd name="T11" fmla="*/ 3 h 15"/>
                <a:gd name="T12" fmla="*/ 0 w 177"/>
                <a:gd name="T13" fmla="*/ 3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7"/>
                <a:gd name="T22" fmla="*/ 0 h 15"/>
                <a:gd name="T23" fmla="*/ 177 w 177"/>
                <a:gd name="T24" fmla="*/ 15 h 1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7" h="15">
                  <a:moveTo>
                    <a:pt x="0" y="15"/>
                  </a:moveTo>
                  <a:lnTo>
                    <a:pt x="81" y="0"/>
                  </a:lnTo>
                  <a:lnTo>
                    <a:pt x="129" y="0"/>
                  </a:lnTo>
                  <a:lnTo>
                    <a:pt x="177" y="15"/>
                  </a:lnTo>
                  <a:lnTo>
                    <a:pt x="81" y="15"/>
                  </a:lnTo>
                  <a:lnTo>
                    <a:pt x="33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19" name="Freeform 391"/>
            <p:cNvSpPr>
              <a:spLocks/>
            </p:cNvSpPr>
            <p:nvPr/>
          </p:nvSpPr>
          <p:spPr bwMode="auto">
            <a:xfrm rot="-5400000">
              <a:off x="8551" y="1270"/>
              <a:ext cx="152" cy="36"/>
            </a:xfrm>
            <a:custGeom>
              <a:avLst/>
              <a:gdLst>
                <a:gd name="T0" fmla="*/ 0 w 288"/>
                <a:gd name="T1" fmla="*/ 11 h 72"/>
                <a:gd name="T2" fmla="*/ 0 w 288"/>
                <a:gd name="T3" fmla="*/ 3 h 72"/>
                <a:gd name="T4" fmla="*/ 4 w 288"/>
                <a:gd name="T5" fmla="*/ 0 h 72"/>
                <a:gd name="T6" fmla="*/ 75 w 288"/>
                <a:gd name="T7" fmla="*/ 0 h 72"/>
                <a:gd name="T8" fmla="*/ 80 w 288"/>
                <a:gd name="T9" fmla="*/ 7 h 72"/>
                <a:gd name="T10" fmla="*/ 80 w 288"/>
                <a:gd name="T11" fmla="*/ 11 h 72"/>
                <a:gd name="T12" fmla="*/ 75 w 288"/>
                <a:gd name="T13" fmla="*/ 18 h 72"/>
                <a:gd name="T14" fmla="*/ 8 w 288"/>
                <a:gd name="T15" fmla="*/ 18 h 72"/>
                <a:gd name="T16" fmla="*/ 0 w 288"/>
                <a:gd name="T17" fmla="*/ 14 h 72"/>
                <a:gd name="T18" fmla="*/ 0 w 288"/>
                <a:gd name="T19" fmla="*/ 11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8"/>
                <a:gd name="T31" fmla="*/ 0 h 72"/>
                <a:gd name="T32" fmla="*/ 288 w 288"/>
                <a:gd name="T33" fmla="*/ 72 h 7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8" h="72">
                  <a:moveTo>
                    <a:pt x="0" y="43"/>
                  </a:moveTo>
                  <a:lnTo>
                    <a:pt x="0" y="13"/>
                  </a:lnTo>
                  <a:lnTo>
                    <a:pt x="15" y="0"/>
                  </a:lnTo>
                  <a:lnTo>
                    <a:pt x="271" y="0"/>
                  </a:lnTo>
                  <a:lnTo>
                    <a:pt x="288" y="28"/>
                  </a:lnTo>
                  <a:lnTo>
                    <a:pt x="288" y="43"/>
                  </a:lnTo>
                  <a:lnTo>
                    <a:pt x="271" y="72"/>
                  </a:lnTo>
                  <a:lnTo>
                    <a:pt x="31" y="72"/>
                  </a:lnTo>
                  <a:lnTo>
                    <a:pt x="0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20" name="Freeform 392"/>
            <p:cNvSpPr>
              <a:spLocks/>
            </p:cNvSpPr>
            <p:nvPr/>
          </p:nvSpPr>
          <p:spPr bwMode="auto">
            <a:xfrm rot="-5400000">
              <a:off x="8537" y="1289"/>
              <a:ext cx="93" cy="7"/>
            </a:xfrm>
            <a:custGeom>
              <a:avLst/>
              <a:gdLst>
                <a:gd name="T0" fmla="*/ 0 w 175"/>
                <a:gd name="T1" fmla="*/ 0 h 15"/>
                <a:gd name="T2" fmla="*/ 27 w 175"/>
                <a:gd name="T3" fmla="*/ 0 h 15"/>
                <a:gd name="T4" fmla="*/ 49 w 175"/>
                <a:gd name="T5" fmla="*/ 0 h 15"/>
                <a:gd name="T6" fmla="*/ 49 w 175"/>
                <a:gd name="T7" fmla="*/ 3 h 15"/>
                <a:gd name="T8" fmla="*/ 27 w 175"/>
                <a:gd name="T9" fmla="*/ 3 h 15"/>
                <a:gd name="T10" fmla="*/ 0 w 175"/>
                <a:gd name="T11" fmla="*/ 3 h 15"/>
                <a:gd name="T12" fmla="*/ 0 w 175"/>
                <a:gd name="T13" fmla="*/ 0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5"/>
                <a:gd name="T22" fmla="*/ 0 h 15"/>
                <a:gd name="T23" fmla="*/ 175 w 175"/>
                <a:gd name="T24" fmla="*/ 15 h 1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5" h="15">
                  <a:moveTo>
                    <a:pt x="0" y="0"/>
                  </a:moveTo>
                  <a:lnTo>
                    <a:pt x="96" y="0"/>
                  </a:lnTo>
                  <a:lnTo>
                    <a:pt x="175" y="0"/>
                  </a:lnTo>
                  <a:lnTo>
                    <a:pt x="175" y="15"/>
                  </a:lnTo>
                  <a:lnTo>
                    <a:pt x="96" y="15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21" name="Line 393"/>
            <p:cNvSpPr>
              <a:spLocks noChangeShapeType="1"/>
            </p:cNvSpPr>
            <p:nvPr/>
          </p:nvSpPr>
          <p:spPr bwMode="auto">
            <a:xfrm>
              <a:off x="4127" y="1243"/>
              <a:ext cx="432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22" name="Line 394"/>
            <p:cNvSpPr>
              <a:spLocks noChangeShapeType="1"/>
            </p:cNvSpPr>
            <p:nvPr/>
          </p:nvSpPr>
          <p:spPr bwMode="auto">
            <a:xfrm>
              <a:off x="4127" y="1305"/>
              <a:ext cx="4320" cy="0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23" name="Line 395"/>
            <p:cNvSpPr>
              <a:spLocks noChangeShapeType="1"/>
            </p:cNvSpPr>
            <p:nvPr/>
          </p:nvSpPr>
          <p:spPr bwMode="auto">
            <a:xfrm rot="10800000">
              <a:off x="4078" y="15607"/>
              <a:ext cx="432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24" name="Line 396"/>
            <p:cNvSpPr>
              <a:spLocks noChangeShapeType="1"/>
            </p:cNvSpPr>
            <p:nvPr/>
          </p:nvSpPr>
          <p:spPr bwMode="auto">
            <a:xfrm rot="10800000">
              <a:off x="4078" y="15532"/>
              <a:ext cx="4320" cy="0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25" name="Line 397"/>
            <p:cNvSpPr>
              <a:spLocks noChangeShapeType="1"/>
            </p:cNvSpPr>
            <p:nvPr/>
          </p:nvSpPr>
          <p:spPr bwMode="auto">
            <a:xfrm rot="16200000" flipH="1">
              <a:off x="-2837" y="8423"/>
              <a:ext cx="931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26" name="Line 398"/>
            <p:cNvSpPr>
              <a:spLocks noChangeShapeType="1"/>
            </p:cNvSpPr>
            <p:nvPr/>
          </p:nvSpPr>
          <p:spPr bwMode="auto">
            <a:xfrm rot="16200000" flipH="1">
              <a:off x="-2758" y="8423"/>
              <a:ext cx="9310" cy="0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27" name="Line 399"/>
            <p:cNvSpPr>
              <a:spLocks noChangeShapeType="1"/>
            </p:cNvSpPr>
            <p:nvPr/>
          </p:nvSpPr>
          <p:spPr bwMode="auto">
            <a:xfrm rot="5400000" flipH="1">
              <a:off x="5995" y="8504"/>
              <a:ext cx="931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28" name="Line 400"/>
            <p:cNvSpPr>
              <a:spLocks noChangeShapeType="1"/>
            </p:cNvSpPr>
            <p:nvPr/>
          </p:nvSpPr>
          <p:spPr bwMode="auto">
            <a:xfrm rot="5400000" flipH="1">
              <a:off x="5933" y="8504"/>
              <a:ext cx="9310" cy="0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29" name="Line 401"/>
            <p:cNvSpPr>
              <a:spLocks noChangeShapeType="1"/>
            </p:cNvSpPr>
            <p:nvPr/>
          </p:nvSpPr>
          <p:spPr bwMode="auto">
            <a:xfrm>
              <a:off x="4127" y="1354"/>
              <a:ext cx="432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30" name="Line 402"/>
            <p:cNvSpPr>
              <a:spLocks noChangeShapeType="1"/>
            </p:cNvSpPr>
            <p:nvPr/>
          </p:nvSpPr>
          <p:spPr bwMode="auto">
            <a:xfrm rot="10800000">
              <a:off x="4078" y="15474"/>
              <a:ext cx="432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31" name="Line 403"/>
            <p:cNvSpPr>
              <a:spLocks noChangeShapeType="1"/>
            </p:cNvSpPr>
            <p:nvPr/>
          </p:nvSpPr>
          <p:spPr bwMode="auto">
            <a:xfrm rot="16200000" flipH="1">
              <a:off x="-2704" y="8421"/>
              <a:ext cx="931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  <p:sp>
          <p:nvSpPr>
            <p:cNvPr id="1432" name="Line 404"/>
            <p:cNvSpPr>
              <a:spLocks noChangeShapeType="1"/>
            </p:cNvSpPr>
            <p:nvPr/>
          </p:nvSpPr>
          <p:spPr bwMode="auto">
            <a:xfrm rot="5400000" flipH="1">
              <a:off x="5862" y="8519"/>
              <a:ext cx="931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Times New Roman" pitchFamily="18" charset="0"/>
              </a:endParaRPr>
            </a:p>
          </p:txBody>
        </p:sp>
      </p:grpSp>
      <p:sp>
        <p:nvSpPr>
          <p:cNvPr id="1030" name="WordArt 405"/>
          <p:cNvSpPr>
            <a:spLocks noChangeArrowheads="1" noChangeShapeType="1" noTextEdit="1"/>
          </p:cNvSpPr>
          <p:nvPr/>
        </p:nvSpPr>
        <p:spPr bwMode="auto">
          <a:xfrm>
            <a:off x="685800" y="685800"/>
            <a:ext cx="7772400" cy="16764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53125"/>
              </a:avLst>
            </a:prstTxWarp>
          </a:bodyPr>
          <a:lstStyle/>
          <a:p>
            <a:pPr algn="ctr"/>
            <a:r>
              <a:rPr lang="en-US" sz="4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99FF"/>
                </a:solidFill>
                <a:cs typeface="Times New Roman" pitchFamily="18" charset="0"/>
              </a:rPr>
              <a:t> CHÀO MỪNG QUÝ THẦY CÔ ĐẾN DỰ GIỜ</a:t>
            </a:r>
          </a:p>
        </p:txBody>
      </p:sp>
      <p:sp>
        <p:nvSpPr>
          <p:cNvPr id="1031" name="WordArt 406"/>
          <p:cNvSpPr>
            <a:spLocks noChangeArrowheads="1" noChangeShapeType="1" noTextEdit="1"/>
          </p:cNvSpPr>
          <p:nvPr/>
        </p:nvSpPr>
        <p:spPr bwMode="auto">
          <a:xfrm>
            <a:off x="3276600" y="1981200"/>
            <a:ext cx="26098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>
                      <a:alpha val="96077"/>
                    </a:srgbClr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FF33"/>
                    </a:gs>
                    <a:gs pos="100000">
                      <a:srgbClr val="F70DE6"/>
                    </a:gs>
                  </a:gsLst>
                  <a:lin ang="0" scaled="1"/>
                </a:gradFill>
                <a:cs typeface="Times New Roman" pitchFamily="18" charset="0"/>
              </a:rPr>
              <a:t>Môn: Tập đọc</a:t>
            </a:r>
            <a:endParaRPr lang="en-US" sz="3600" kern="10">
              <a:ln w="9525">
                <a:solidFill>
                  <a:srgbClr val="000000">
                    <a:alpha val="96077"/>
                  </a:srgbClr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FF33"/>
                  </a:gs>
                  <a:gs pos="100000">
                    <a:srgbClr val="F70DE6"/>
                  </a:gs>
                </a:gsLst>
                <a:lin ang="0" scaled="1"/>
              </a:gradFill>
              <a:cs typeface="Times New Roman" pitchFamily="18" charset="0"/>
            </a:endParaRPr>
          </a:p>
        </p:txBody>
      </p:sp>
      <p:sp>
        <p:nvSpPr>
          <p:cNvPr id="1032" name="WordArt 407"/>
          <p:cNvSpPr>
            <a:spLocks noChangeArrowheads="1" noChangeShapeType="1" noTextEdit="1"/>
          </p:cNvSpPr>
          <p:nvPr/>
        </p:nvSpPr>
        <p:spPr bwMode="auto">
          <a:xfrm>
            <a:off x="3733800" y="3162300"/>
            <a:ext cx="14382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>
                      <a:alpha val="96077"/>
                    </a:srgbClr>
                  </a:solidFill>
                  <a:round/>
                  <a:headEnd/>
                  <a:tailEnd/>
                </a:ln>
                <a:solidFill>
                  <a:srgbClr val="9966FF"/>
                </a:solidFill>
                <a:cs typeface="Times New Roman" pitchFamily="18" charset="0"/>
              </a:rPr>
              <a:t>Lớp 2</a:t>
            </a:r>
          </a:p>
        </p:txBody>
      </p:sp>
      <p:sp>
        <p:nvSpPr>
          <p:cNvPr id="5529" name="WordArt 409"/>
          <p:cNvSpPr>
            <a:spLocks noChangeArrowheads="1" noChangeShapeType="1" noTextEdit="1"/>
          </p:cNvSpPr>
          <p:nvPr/>
        </p:nvSpPr>
        <p:spPr bwMode="auto">
          <a:xfrm>
            <a:off x="2057400" y="4267200"/>
            <a:ext cx="40576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CC0000">
                      <a:alpha val="7843"/>
                    </a:srgbClr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Times New Roman" pitchFamily="18" charset="0"/>
              </a:rPr>
              <a:t>Bài: Người mẹ hiền</a:t>
            </a:r>
            <a:endParaRPr lang="en-US" sz="3600" kern="10">
              <a:ln w="9525">
                <a:solidFill>
                  <a:srgbClr val="CC0000">
                    <a:alpha val="7843"/>
                  </a:srgbClr>
                </a:solidFill>
                <a:round/>
                <a:headEnd/>
                <a:tailEnd/>
              </a:ln>
              <a:solidFill>
                <a:srgbClr val="FF0000"/>
              </a:solidFill>
              <a:cs typeface="Times New Roman" pitchFamily="18" charset="0"/>
            </a:endParaRPr>
          </a:p>
        </p:txBody>
      </p:sp>
      <p:pic>
        <p:nvPicPr>
          <p:cNvPr id="5530" name="Picture 410" descr="nature%20(49)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2209800"/>
            <a:ext cx="2438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1" name="Picture 411" descr="nature%20(49)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2133600"/>
            <a:ext cx="2438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532" name="Object 412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41614597"/>
              </p:ext>
            </p:extLst>
          </p:nvPr>
        </p:nvGraphicFramePr>
        <p:xfrm>
          <a:off x="0" y="4343400"/>
          <a:ext cx="177165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lip" r:id="rId4" imgW="4435475" imgH="3328988" progId="MS_ClipArt_Gallery.2">
                  <p:embed/>
                </p:oleObj>
              </mc:Choice>
              <mc:Fallback>
                <p:oleObj name="Clip" r:id="rId4" imgW="4435475" imgH="3328988" progId="MS_ClipArt_Gallery.2">
                  <p:embed/>
                  <p:pic>
                    <p:nvPicPr>
                      <p:cNvPr id="0" name="Object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343400"/>
                        <a:ext cx="1771650" cy="205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3" name="Object 413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22414082"/>
              </p:ext>
            </p:extLst>
          </p:nvPr>
        </p:nvGraphicFramePr>
        <p:xfrm>
          <a:off x="7315200" y="4572000"/>
          <a:ext cx="1828800" cy="207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lip" r:id="rId6" imgW="4435475" imgH="3328988" progId="MS_ClipArt_Gallery.2">
                  <p:embed/>
                </p:oleObj>
              </mc:Choice>
              <mc:Fallback>
                <p:oleObj name="Clip" r:id="rId6" imgW="4435475" imgH="3328988" progId="MS_ClipArt_Gallery.2">
                  <p:embed/>
                  <p:pic>
                    <p:nvPicPr>
                      <p:cNvPr id="0" name="Object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4572000"/>
                        <a:ext cx="1828800" cy="2071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5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5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55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55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5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5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552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9" presetClass="exit" presetSubtype="0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dissolve">
                                      <p:cBhvr>
                                        <p:cTn id="28" dur="1000"/>
                                        <p:tgtEl>
                                          <p:spTgt spid="55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dissolve">
                                      <p:cBhvr>
                                        <p:cTn id="31" dur="1000"/>
                                        <p:tgtEl>
                                          <p:spTgt spid="55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6"/>
          <p:cNvSpPr txBox="1">
            <a:spLocks noChangeArrowheads="1"/>
          </p:cNvSpPr>
          <p:nvPr/>
        </p:nvSpPr>
        <p:spPr bwMode="auto">
          <a:xfrm>
            <a:off x="1066800" y="609600"/>
            <a:ext cx="69342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500">
                <a:cs typeface="Times New Roman" pitchFamily="18" charset="0"/>
              </a:rPr>
              <a:t>   Tập đọc</a:t>
            </a:r>
          </a:p>
        </p:txBody>
      </p:sp>
      <p:sp>
        <p:nvSpPr>
          <p:cNvPr id="11267" name="Rectangle 7"/>
          <p:cNvSpPr>
            <a:spLocks noChangeArrowheads="1"/>
          </p:cNvSpPr>
          <p:nvPr/>
        </p:nvSpPr>
        <p:spPr bwMode="auto">
          <a:xfrm>
            <a:off x="3511529" y="1092200"/>
            <a:ext cx="24336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Người mẹ hiền</a:t>
            </a:r>
          </a:p>
        </p:txBody>
      </p:sp>
      <p:sp>
        <p:nvSpPr>
          <p:cNvPr id="11268" name="Rectangle 8"/>
          <p:cNvSpPr>
            <a:spLocks noChangeArrowheads="1"/>
          </p:cNvSpPr>
          <p:nvPr/>
        </p:nvSpPr>
        <p:spPr bwMode="auto">
          <a:xfrm>
            <a:off x="393700" y="1811338"/>
            <a:ext cx="86106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cs typeface="Times New Roman" pitchFamily="18" charset="0"/>
              </a:rPr>
              <a:t>4. Vừa đau vừa xấu hổ, Nam bật khóc. Cô xoa đầu Nam và gọi Minh đang thập thò ở cửa lớp vào, nghiêm giọng hỏi:</a:t>
            </a:r>
          </a:p>
          <a:p>
            <a:r>
              <a:rPr lang="en-US" sz="2800">
                <a:cs typeface="Times New Roman" pitchFamily="18" charset="0"/>
              </a:rPr>
              <a:t>   - Từ nay các em có trốn học đi chơi nữa không?</a:t>
            </a:r>
          </a:p>
          <a:p>
            <a:r>
              <a:rPr lang="en-US" sz="2800">
                <a:cs typeface="Times New Roman" pitchFamily="18" charset="0"/>
              </a:rPr>
              <a:t>Hai em cùng đáp:</a:t>
            </a:r>
          </a:p>
          <a:p>
            <a:r>
              <a:rPr lang="en-US" sz="2800">
                <a:cs typeface="Times New Roman" pitchFamily="18" charset="0"/>
              </a:rPr>
              <a:t>   - Thưa cô, khộng ạ. Chúng em xin lỗi cô.</a:t>
            </a:r>
          </a:p>
          <a:p>
            <a:r>
              <a:rPr lang="en-US" sz="2800">
                <a:cs typeface="Times New Roman" pitchFamily="18" charset="0"/>
              </a:rPr>
              <a:t>Cô hài lòng, bảo hai em về chỗ, rồi tiếp tục giảng bài.</a:t>
            </a:r>
          </a:p>
          <a:p>
            <a:r>
              <a:rPr lang="en-US" sz="2800">
                <a:cs typeface="Times New Roman" pitchFamily="18" charset="0"/>
              </a:rPr>
              <a:t>                                                     Theo Nguyễn Văn Thịnh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1269" name="AutoShape 9"/>
          <p:cNvSpPr>
            <a:spLocks noChangeArrowheads="1"/>
          </p:cNvSpPr>
          <p:nvPr/>
        </p:nvSpPr>
        <p:spPr bwMode="auto">
          <a:xfrm>
            <a:off x="76200" y="73025"/>
            <a:ext cx="89916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3025"/>
            <a:ext cx="89916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1066800" y="419100"/>
            <a:ext cx="6934200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300">
                <a:latin typeface="Arial" charset="0"/>
              </a:rPr>
              <a:t>   Tập đọc</a:t>
            </a:r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1955800" y="800100"/>
            <a:ext cx="5410200" cy="96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300" b="1">
                <a:solidFill>
                  <a:srgbClr val="FF0000"/>
                </a:solidFill>
                <a:latin typeface="Arial" charset="0"/>
              </a:rPr>
              <a:t>Người mẹ hiền</a:t>
            </a:r>
          </a:p>
          <a:p>
            <a:pPr algn="ctr">
              <a:spcBef>
                <a:spcPct val="50000"/>
              </a:spcBef>
            </a:pPr>
            <a:endParaRPr lang="en-US" sz="23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2293" name="Text Box 6"/>
          <p:cNvSpPr txBox="1">
            <a:spLocks noChangeArrowheads="1"/>
          </p:cNvSpPr>
          <p:nvPr/>
        </p:nvSpPr>
        <p:spPr bwMode="auto">
          <a:xfrm>
            <a:off x="139700" y="1176338"/>
            <a:ext cx="8839200" cy="667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900" dirty="0">
                <a:cs typeface="Times New Roman" pitchFamily="18" charset="0"/>
              </a:rPr>
              <a:t>1.Giờ </a:t>
            </a:r>
            <a:r>
              <a:rPr lang="en-US" sz="1900" dirty="0" err="1">
                <a:cs typeface="Times New Roman" pitchFamily="18" charset="0"/>
              </a:rPr>
              <a:t>ra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chơi</a:t>
            </a:r>
            <a:r>
              <a:rPr lang="en-US" sz="1900" dirty="0">
                <a:cs typeface="Times New Roman" pitchFamily="18" charset="0"/>
              </a:rPr>
              <a:t>, Minh </a:t>
            </a:r>
            <a:r>
              <a:rPr lang="en-US" sz="1900" dirty="0" err="1">
                <a:cs typeface="Times New Roman" pitchFamily="18" charset="0"/>
              </a:rPr>
              <a:t>thầm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thì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với</a:t>
            </a:r>
            <a:r>
              <a:rPr lang="en-US" sz="1900" dirty="0">
                <a:cs typeface="Times New Roman" pitchFamily="18" charset="0"/>
              </a:rPr>
              <a:t> Nam: “ </a:t>
            </a:r>
            <a:r>
              <a:rPr lang="en-US" sz="1900" dirty="0" err="1">
                <a:cs typeface="Times New Roman" pitchFamily="18" charset="0"/>
              </a:rPr>
              <a:t>Ngoài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phố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có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gánh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xiếc</a:t>
            </a:r>
            <a:r>
              <a:rPr lang="en-US" sz="1900" dirty="0">
                <a:cs typeface="Times New Roman" pitchFamily="18" charset="0"/>
              </a:rPr>
              <a:t>. </a:t>
            </a:r>
            <a:r>
              <a:rPr lang="en-US" sz="1900" dirty="0" err="1">
                <a:cs typeface="Times New Roman" pitchFamily="18" charset="0"/>
              </a:rPr>
              <a:t>Bọn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mình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ra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xem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đi</a:t>
            </a:r>
            <a:r>
              <a:rPr lang="en-US" sz="1900" dirty="0">
                <a:cs typeface="Times New Roman" pitchFamily="18" charset="0"/>
              </a:rPr>
              <a:t>!”</a:t>
            </a:r>
          </a:p>
          <a:p>
            <a:r>
              <a:rPr lang="en-US" sz="1900" dirty="0" err="1">
                <a:cs typeface="Times New Roman" pitchFamily="18" charset="0"/>
              </a:rPr>
              <a:t>Nghe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vậy</a:t>
            </a:r>
            <a:r>
              <a:rPr lang="en-US" sz="1900" dirty="0">
                <a:cs typeface="Times New Roman" pitchFamily="18" charset="0"/>
              </a:rPr>
              <a:t>, Nam </a:t>
            </a:r>
            <a:r>
              <a:rPr lang="en-US" sz="1900" dirty="0" err="1">
                <a:cs typeface="Times New Roman" pitchFamily="18" charset="0"/>
              </a:rPr>
              <a:t>không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nén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nổi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tò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mò</a:t>
            </a:r>
            <a:r>
              <a:rPr lang="en-US" sz="1900" dirty="0">
                <a:cs typeface="Times New Roman" pitchFamily="18" charset="0"/>
              </a:rPr>
              <a:t>. </a:t>
            </a:r>
            <a:r>
              <a:rPr lang="en-US" sz="1900" dirty="0" err="1">
                <a:cs typeface="Times New Roman" pitchFamily="18" charset="0"/>
              </a:rPr>
              <a:t>Nhưng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cổng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trường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khóa</a:t>
            </a:r>
            <a:r>
              <a:rPr lang="en-US" sz="1900" dirty="0">
                <a:cs typeface="Times New Roman" pitchFamily="18" charset="0"/>
              </a:rPr>
              <a:t>, </a:t>
            </a:r>
            <a:r>
              <a:rPr lang="en-US" sz="1900" dirty="0" err="1">
                <a:cs typeface="Times New Roman" pitchFamily="18" charset="0"/>
              </a:rPr>
              <a:t>trốn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ra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sao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được.Minh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bảo</a:t>
            </a:r>
            <a:r>
              <a:rPr lang="en-US" sz="1900" dirty="0"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Tớ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biết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có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một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chỗ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tường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thủng</a:t>
            </a:r>
            <a:r>
              <a:rPr lang="en-US" sz="1900" dirty="0">
                <a:cs typeface="Times New Roman" pitchFamily="18" charset="0"/>
              </a:rPr>
              <a:t>.</a:t>
            </a:r>
          </a:p>
          <a:p>
            <a:r>
              <a:rPr lang="en-US" sz="1900" dirty="0">
                <a:cs typeface="Times New Roman" pitchFamily="18" charset="0"/>
              </a:rPr>
              <a:t>2. </a:t>
            </a:r>
            <a:r>
              <a:rPr lang="en-US" sz="1900" dirty="0" err="1">
                <a:cs typeface="Times New Roman" pitchFamily="18" charset="0"/>
              </a:rPr>
              <a:t>Hết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giờ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ra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chơi</a:t>
            </a:r>
            <a:r>
              <a:rPr lang="en-US" sz="1900" dirty="0">
                <a:cs typeface="Times New Roman" pitchFamily="18" charset="0"/>
              </a:rPr>
              <a:t>, </a:t>
            </a:r>
            <a:r>
              <a:rPr lang="en-US" sz="1900" dirty="0" err="1">
                <a:cs typeface="Times New Roman" pitchFamily="18" charset="0"/>
              </a:rPr>
              <a:t>hai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đã</a:t>
            </a:r>
            <a:r>
              <a:rPr lang="en-US" sz="1900" dirty="0">
                <a:cs typeface="Times New Roman" pitchFamily="18" charset="0"/>
              </a:rPr>
              <a:t> ở </a:t>
            </a:r>
            <a:r>
              <a:rPr lang="en-US" sz="1900" dirty="0" err="1">
                <a:cs typeface="Times New Roman" pitchFamily="18" charset="0"/>
              </a:rPr>
              <a:t>bên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bức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tường</a:t>
            </a:r>
            <a:r>
              <a:rPr lang="en-US" sz="1900" dirty="0">
                <a:cs typeface="Times New Roman" pitchFamily="18" charset="0"/>
              </a:rPr>
              <a:t>. Minh </a:t>
            </a:r>
            <a:r>
              <a:rPr lang="en-US" sz="1900" dirty="0" err="1">
                <a:cs typeface="Times New Roman" pitchFamily="18" charset="0"/>
              </a:rPr>
              <a:t>chui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đầu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ra.</a:t>
            </a:r>
            <a:r>
              <a:rPr lang="en-US" sz="1900" dirty="0">
                <a:cs typeface="Times New Roman" pitchFamily="18" charset="0"/>
              </a:rPr>
              <a:t> Nam </a:t>
            </a:r>
            <a:r>
              <a:rPr lang="en-US" sz="1900" dirty="0" err="1">
                <a:cs typeface="Times New Roman" pitchFamily="18" charset="0"/>
              </a:rPr>
              <a:t>đẩy</a:t>
            </a:r>
            <a:r>
              <a:rPr lang="en-US" sz="1900" dirty="0">
                <a:cs typeface="Times New Roman" pitchFamily="18" charset="0"/>
              </a:rPr>
              <a:t> Minh </a:t>
            </a:r>
            <a:r>
              <a:rPr lang="en-US" sz="1900" dirty="0" err="1">
                <a:cs typeface="Times New Roman" pitchFamily="18" charset="0"/>
              </a:rPr>
              <a:t>lọt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ra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ngoài</a:t>
            </a:r>
            <a:r>
              <a:rPr lang="en-US" sz="1900" dirty="0">
                <a:cs typeface="Times New Roman" pitchFamily="18" charset="0"/>
              </a:rPr>
              <a:t>. </a:t>
            </a:r>
            <a:r>
              <a:rPr lang="en-US" sz="1900" dirty="0" err="1">
                <a:cs typeface="Times New Roman" pitchFamily="18" charset="0"/>
              </a:rPr>
              <a:t>Đến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lượt</a:t>
            </a:r>
            <a:r>
              <a:rPr lang="en-US" sz="1900" dirty="0">
                <a:cs typeface="Times New Roman" pitchFamily="18" charset="0"/>
              </a:rPr>
              <a:t> Nam dang </a:t>
            </a:r>
            <a:r>
              <a:rPr lang="en-US" sz="1900" dirty="0" err="1">
                <a:cs typeface="Times New Roman" pitchFamily="18" charset="0"/>
              </a:rPr>
              <a:t>cố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lách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ra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thì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bác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bảo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vệ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vừa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tới</a:t>
            </a:r>
            <a:r>
              <a:rPr lang="en-US" sz="1900" dirty="0">
                <a:cs typeface="Times New Roman" pitchFamily="18" charset="0"/>
              </a:rPr>
              <a:t>, </a:t>
            </a:r>
            <a:r>
              <a:rPr lang="en-US" sz="1900" dirty="0" err="1">
                <a:cs typeface="Times New Roman" pitchFamily="18" charset="0"/>
              </a:rPr>
              <a:t>nắm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chặt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hai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chân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: “ </a:t>
            </a:r>
            <a:r>
              <a:rPr lang="en-US" sz="1900" dirty="0" err="1">
                <a:cs typeface="Times New Roman" pitchFamily="18" charset="0"/>
              </a:rPr>
              <a:t>Cậu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nào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đây</a:t>
            </a:r>
            <a:r>
              <a:rPr lang="en-US" sz="1900" dirty="0">
                <a:cs typeface="Times New Roman" pitchFamily="18" charset="0"/>
              </a:rPr>
              <a:t>? </a:t>
            </a:r>
            <a:r>
              <a:rPr lang="en-US" sz="1900" dirty="0" err="1">
                <a:cs typeface="Times New Roman" pitchFamily="18" charset="0"/>
              </a:rPr>
              <a:t>Trốn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học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hả</a:t>
            </a:r>
            <a:r>
              <a:rPr lang="en-US" sz="1900" dirty="0">
                <a:cs typeface="Times New Roman" pitchFamily="18" charset="0"/>
              </a:rPr>
              <a:t>?” Nam </a:t>
            </a:r>
            <a:r>
              <a:rPr lang="en-US" sz="1900" dirty="0" err="1">
                <a:cs typeface="Times New Roman" pitchFamily="18" charset="0"/>
              </a:rPr>
              <a:t>vùng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vẫy</a:t>
            </a:r>
            <a:r>
              <a:rPr lang="en-US" sz="1900" dirty="0">
                <a:cs typeface="Times New Roman" pitchFamily="18" charset="0"/>
              </a:rPr>
              <a:t>. </a:t>
            </a:r>
            <a:r>
              <a:rPr lang="en-US" sz="1900" dirty="0" err="1">
                <a:cs typeface="Times New Roman" pitchFamily="18" charset="0"/>
              </a:rPr>
              <a:t>Bác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càng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nắm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chặt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cổ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chân</a:t>
            </a:r>
            <a:r>
              <a:rPr lang="en-US" sz="1900" dirty="0">
                <a:cs typeface="Times New Roman" pitchFamily="18" charset="0"/>
              </a:rPr>
              <a:t> Nam. </a:t>
            </a:r>
            <a:r>
              <a:rPr lang="en-US" sz="1900" dirty="0" err="1">
                <a:cs typeface="Times New Roman" pitchFamily="18" charset="0"/>
              </a:rPr>
              <a:t>Sợ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quá</a:t>
            </a:r>
            <a:r>
              <a:rPr lang="en-US" sz="1900" dirty="0">
                <a:cs typeface="Times New Roman" pitchFamily="18" charset="0"/>
              </a:rPr>
              <a:t>, Nam </a:t>
            </a:r>
            <a:r>
              <a:rPr lang="en-US" sz="1900" dirty="0" err="1">
                <a:cs typeface="Times New Roman" pitchFamily="18" charset="0"/>
              </a:rPr>
              <a:t>khóc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toáng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lên</a:t>
            </a:r>
            <a:r>
              <a:rPr lang="en-US" sz="1900" dirty="0">
                <a:cs typeface="Times New Roman" pitchFamily="18" charset="0"/>
              </a:rPr>
              <a:t>. </a:t>
            </a:r>
          </a:p>
          <a:p>
            <a:r>
              <a:rPr lang="en-US" sz="1900" dirty="0">
                <a:cs typeface="Times New Roman" pitchFamily="18" charset="0"/>
              </a:rPr>
              <a:t>3. </a:t>
            </a:r>
            <a:r>
              <a:rPr lang="en-US" sz="1900" dirty="0" err="1">
                <a:cs typeface="Times New Roman" pitchFamily="18" charset="0"/>
              </a:rPr>
              <a:t>Bỗng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có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tiếng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cô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giáo</a:t>
            </a:r>
            <a:r>
              <a:rPr lang="en-US" sz="1900" dirty="0"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Bác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nhẹ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tay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kẻo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cháu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đau</a:t>
            </a:r>
            <a:r>
              <a:rPr lang="en-US" sz="1900" dirty="0">
                <a:cs typeface="Times New Roman" pitchFamily="18" charset="0"/>
              </a:rPr>
              <a:t>. </a:t>
            </a:r>
            <a:r>
              <a:rPr lang="en-US" sz="1900" dirty="0" err="1">
                <a:cs typeface="Times New Roman" pitchFamily="18" charset="0"/>
              </a:rPr>
              <a:t>Cháu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này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là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học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sinh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lớp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tôi</a:t>
            </a:r>
            <a:r>
              <a:rPr lang="en-US" sz="1900" dirty="0">
                <a:cs typeface="Times New Roman" pitchFamily="18" charset="0"/>
              </a:rPr>
              <a:t>.</a:t>
            </a:r>
          </a:p>
          <a:p>
            <a:r>
              <a:rPr lang="en-US" sz="1900" dirty="0">
                <a:cs typeface="Times New Roman" pitchFamily="18" charset="0"/>
              </a:rPr>
              <a:t>- </a:t>
            </a:r>
            <a:r>
              <a:rPr lang="en-US" sz="1900" dirty="0" err="1">
                <a:cs typeface="Times New Roman" pitchFamily="18" charset="0"/>
              </a:rPr>
              <a:t>Cô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nhẹ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nhàng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kéo</a:t>
            </a:r>
            <a:r>
              <a:rPr lang="en-US" sz="1900" dirty="0">
                <a:cs typeface="Times New Roman" pitchFamily="18" charset="0"/>
              </a:rPr>
              <a:t> Nam </a:t>
            </a:r>
            <a:r>
              <a:rPr lang="en-US" sz="1900" dirty="0" err="1">
                <a:cs typeface="Times New Roman" pitchFamily="18" charset="0"/>
              </a:rPr>
              <a:t>lùi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lại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rồi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đỡ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ngồi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dậy</a:t>
            </a:r>
            <a:r>
              <a:rPr lang="en-US" sz="1900" dirty="0">
                <a:cs typeface="Times New Roman" pitchFamily="18" charset="0"/>
              </a:rPr>
              <a:t>. </a:t>
            </a:r>
            <a:r>
              <a:rPr lang="en-US" sz="1900" dirty="0" err="1">
                <a:cs typeface="Times New Roman" pitchFamily="18" charset="0"/>
              </a:rPr>
              <a:t>Cô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phủi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đất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cát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lấm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trên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người</a:t>
            </a:r>
            <a:r>
              <a:rPr lang="en-US" sz="1900" dirty="0">
                <a:cs typeface="Times New Roman" pitchFamily="18" charset="0"/>
              </a:rPr>
              <a:t> Nam </a:t>
            </a:r>
            <a:r>
              <a:rPr lang="en-US" sz="1900" dirty="0" err="1">
                <a:cs typeface="Times New Roman" pitchFamily="18" charset="0"/>
              </a:rPr>
              <a:t>và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đưa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về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lớp</a:t>
            </a:r>
            <a:r>
              <a:rPr lang="en-US" sz="1900" dirty="0">
                <a:cs typeface="Times New Roman" pitchFamily="18" charset="0"/>
              </a:rPr>
              <a:t>.</a:t>
            </a:r>
          </a:p>
          <a:p>
            <a:r>
              <a:rPr lang="en-US" sz="1900" dirty="0">
                <a:cs typeface="Times New Roman" pitchFamily="18" charset="0"/>
              </a:rPr>
              <a:t>4. </a:t>
            </a:r>
            <a:r>
              <a:rPr lang="en-US" sz="1900" dirty="0" err="1">
                <a:cs typeface="Times New Roman" pitchFamily="18" charset="0"/>
              </a:rPr>
              <a:t>Vừa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đau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vừa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xấu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hổ</a:t>
            </a:r>
            <a:r>
              <a:rPr lang="en-US" sz="1900" dirty="0">
                <a:cs typeface="Times New Roman" pitchFamily="18" charset="0"/>
              </a:rPr>
              <a:t>, Nam </a:t>
            </a:r>
            <a:r>
              <a:rPr lang="en-US" sz="1900" dirty="0" err="1">
                <a:cs typeface="Times New Roman" pitchFamily="18" charset="0"/>
              </a:rPr>
              <a:t>bật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khóc</a:t>
            </a:r>
            <a:r>
              <a:rPr lang="en-US" sz="1900" dirty="0">
                <a:cs typeface="Times New Roman" pitchFamily="18" charset="0"/>
              </a:rPr>
              <a:t>. </a:t>
            </a:r>
            <a:r>
              <a:rPr lang="en-US" sz="1900" dirty="0" err="1">
                <a:cs typeface="Times New Roman" pitchFamily="18" charset="0"/>
              </a:rPr>
              <a:t>Cô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xoa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đầu</a:t>
            </a:r>
            <a:r>
              <a:rPr lang="en-US" sz="1900" dirty="0">
                <a:cs typeface="Times New Roman" pitchFamily="18" charset="0"/>
              </a:rPr>
              <a:t> Nam </a:t>
            </a:r>
            <a:r>
              <a:rPr lang="en-US" sz="1900" dirty="0" err="1">
                <a:cs typeface="Times New Roman" pitchFamily="18" charset="0"/>
              </a:rPr>
              <a:t>và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gọi</a:t>
            </a:r>
            <a:r>
              <a:rPr lang="en-US" sz="1900" dirty="0">
                <a:cs typeface="Times New Roman" pitchFamily="18" charset="0"/>
              </a:rPr>
              <a:t> Minh </a:t>
            </a:r>
            <a:r>
              <a:rPr lang="en-US" sz="1900" dirty="0" err="1">
                <a:cs typeface="Times New Roman" pitchFamily="18" charset="0"/>
              </a:rPr>
              <a:t>đang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thập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thò</a:t>
            </a:r>
            <a:r>
              <a:rPr lang="en-US" sz="1900" dirty="0">
                <a:cs typeface="Times New Roman" pitchFamily="18" charset="0"/>
              </a:rPr>
              <a:t> ở </a:t>
            </a:r>
            <a:r>
              <a:rPr lang="en-US" sz="1900" dirty="0" err="1">
                <a:cs typeface="Times New Roman" pitchFamily="18" charset="0"/>
              </a:rPr>
              <a:t>cửa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lớp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vào</a:t>
            </a:r>
            <a:r>
              <a:rPr lang="en-US" sz="1900" dirty="0">
                <a:cs typeface="Times New Roman" pitchFamily="18" charset="0"/>
              </a:rPr>
              <a:t>, </a:t>
            </a:r>
            <a:r>
              <a:rPr lang="en-US" sz="1900" dirty="0" err="1">
                <a:cs typeface="Times New Roman" pitchFamily="18" charset="0"/>
              </a:rPr>
              <a:t>nghiêm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giọng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hỏi</a:t>
            </a:r>
            <a:r>
              <a:rPr lang="en-US" sz="1900" dirty="0">
                <a:cs typeface="Times New Roman" pitchFamily="18" charset="0"/>
              </a:rPr>
              <a:t>:</a:t>
            </a:r>
          </a:p>
          <a:p>
            <a:r>
              <a:rPr lang="en-US" sz="1900" dirty="0">
                <a:cs typeface="Times New Roman" pitchFamily="18" charset="0"/>
              </a:rPr>
              <a:t>   - </a:t>
            </a:r>
            <a:r>
              <a:rPr lang="en-US" sz="1900" dirty="0" err="1">
                <a:cs typeface="Times New Roman" pitchFamily="18" charset="0"/>
              </a:rPr>
              <a:t>Từ</a:t>
            </a:r>
            <a:r>
              <a:rPr lang="en-US" sz="1900" dirty="0">
                <a:cs typeface="Times New Roman" pitchFamily="18" charset="0"/>
              </a:rPr>
              <a:t> nay </a:t>
            </a:r>
            <a:r>
              <a:rPr lang="en-US" sz="1900" dirty="0" err="1">
                <a:cs typeface="Times New Roman" pitchFamily="18" charset="0"/>
              </a:rPr>
              <a:t>các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có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trốn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học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chơi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nữa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không</a:t>
            </a:r>
            <a:r>
              <a:rPr lang="en-US" sz="1900" dirty="0">
                <a:cs typeface="Times New Roman" pitchFamily="18" charset="0"/>
              </a:rPr>
              <a:t>?</a:t>
            </a:r>
          </a:p>
          <a:p>
            <a:r>
              <a:rPr lang="en-US" sz="1900" dirty="0" err="1">
                <a:cs typeface="Times New Roman" pitchFamily="18" charset="0"/>
              </a:rPr>
              <a:t>Hai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cùng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đáp</a:t>
            </a:r>
            <a:r>
              <a:rPr lang="en-US" sz="1900" dirty="0">
                <a:cs typeface="Times New Roman" pitchFamily="18" charset="0"/>
              </a:rPr>
              <a:t>:</a:t>
            </a:r>
          </a:p>
          <a:p>
            <a:r>
              <a:rPr lang="en-US" sz="1900" dirty="0">
                <a:cs typeface="Times New Roman" pitchFamily="18" charset="0"/>
              </a:rPr>
              <a:t>   - </a:t>
            </a:r>
            <a:r>
              <a:rPr lang="en-US" sz="1900" dirty="0" err="1">
                <a:cs typeface="Times New Roman" pitchFamily="18" charset="0"/>
              </a:rPr>
              <a:t>Thưa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cô</a:t>
            </a:r>
            <a:r>
              <a:rPr lang="en-US" sz="1900" dirty="0">
                <a:cs typeface="Times New Roman" pitchFamily="18" charset="0"/>
              </a:rPr>
              <a:t>, </a:t>
            </a:r>
            <a:r>
              <a:rPr lang="en-US" sz="1900" dirty="0" err="1">
                <a:cs typeface="Times New Roman" pitchFamily="18" charset="0"/>
              </a:rPr>
              <a:t>khộng</a:t>
            </a:r>
            <a:r>
              <a:rPr lang="en-US" sz="1900" dirty="0">
                <a:cs typeface="Times New Roman" pitchFamily="18" charset="0"/>
              </a:rPr>
              <a:t> ạ. </a:t>
            </a:r>
            <a:r>
              <a:rPr lang="en-US" sz="1900" dirty="0" err="1">
                <a:cs typeface="Times New Roman" pitchFamily="18" charset="0"/>
              </a:rPr>
              <a:t>Chúng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xin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lỗi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cô</a:t>
            </a:r>
            <a:r>
              <a:rPr lang="en-US" sz="1900" dirty="0">
                <a:cs typeface="Times New Roman" pitchFamily="18" charset="0"/>
              </a:rPr>
              <a:t>.</a:t>
            </a:r>
          </a:p>
          <a:p>
            <a:r>
              <a:rPr lang="en-US" sz="1900" dirty="0" err="1">
                <a:cs typeface="Times New Roman" pitchFamily="18" charset="0"/>
              </a:rPr>
              <a:t>Cô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hài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lòng</a:t>
            </a:r>
            <a:r>
              <a:rPr lang="en-US" sz="1900" dirty="0">
                <a:cs typeface="Times New Roman" pitchFamily="18" charset="0"/>
              </a:rPr>
              <a:t>, </a:t>
            </a:r>
            <a:r>
              <a:rPr lang="en-US" sz="1900" dirty="0" err="1">
                <a:cs typeface="Times New Roman" pitchFamily="18" charset="0"/>
              </a:rPr>
              <a:t>bảo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hai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về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chỗ</a:t>
            </a:r>
            <a:r>
              <a:rPr lang="en-US" sz="1900" dirty="0">
                <a:cs typeface="Times New Roman" pitchFamily="18" charset="0"/>
              </a:rPr>
              <a:t>, </a:t>
            </a:r>
            <a:r>
              <a:rPr lang="en-US" sz="1900" dirty="0" err="1">
                <a:cs typeface="Times New Roman" pitchFamily="18" charset="0"/>
              </a:rPr>
              <a:t>rồi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tiếp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tục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giảng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bài</a:t>
            </a:r>
            <a:r>
              <a:rPr lang="en-US" sz="1900" dirty="0">
                <a:cs typeface="Times New Roman" pitchFamily="18" charset="0"/>
              </a:rPr>
              <a:t>.</a:t>
            </a:r>
          </a:p>
          <a:p>
            <a:r>
              <a:rPr lang="en-US" sz="1900" dirty="0">
                <a:cs typeface="Times New Roman" pitchFamily="18" charset="0"/>
              </a:rPr>
              <a:t>                                                                                                  Theo </a:t>
            </a:r>
            <a:r>
              <a:rPr lang="en-US" sz="1900" dirty="0" err="1">
                <a:cs typeface="Times New Roman" pitchFamily="18" charset="0"/>
              </a:rPr>
              <a:t>Nguyễn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Văn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Thịnh</a:t>
            </a:r>
            <a:endParaRPr lang="en-US" sz="1900" dirty="0"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1900" dirty="0">
              <a:cs typeface="Times New Roman" pitchFamily="18" charset="0"/>
            </a:endParaRPr>
          </a:p>
          <a:p>
            <a:r>
              <a:rPr lang="en-US" sz="1900" dirty="0">
                <a:cs typeface="Times New Roman" pitchFamily="18" charset="0"/>
              </a:rPr>
              <a:t>                                                                                                  </a:t>
            </a:r>
          </a:p>
          <a:p>
            <a:pPr>
              <a:spcBef>
                <a:spcPct val="50000"/>
              </a:spcBef>
            </a:pPr>
            <a:endParaRPr lang="en-US" sz="19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WordArt 3"/>
          <p:cNvSpPr>
            <a:spLocks noChangeArrowheads="1" noChangeShapeType="1" noTextEdit="1"/>
          </p:cNvSpPr>
          <p:nvPr/>
        </p:nvSpPr>
        <p:spPr bwMode="auto">
          <a:xfrm>
            <a:off x="457200" y="1752600"/>
            <a:ext cx="7620000" cy="19812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2800" b="1" kern="10" spc="-28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cs typeface="Times New Roman" pitchFamily="18" charset="0"/>
              </a:rPr>
              <a:t>Xin chân thành cảm ơn quý thầy cô giáo</a:t>
            </a:r>
            <a:endParaRPr lang="en-US" sz="2800" b="1" kern="10" spc="-280">
              <a:ln w="12700">
                <a:solidFill>
                  <a:srgbClr val="FF33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125724" dir="18900000" algn="ctr" rotWithShape="0">
                  <a:srgbClr val="000099"/>
                </a:outerShdw>
              </a:effectLst>
              <a:cs typeface="Times New Roman" pitchFamily="18" charset="0"/>
            </a:endParaRPr>
          </a:p>
        </p:txBody>
      </p:sp>
      <p:pic>
        <p:nvPicPr>
          <p:cNvPr id="13316" name="Picture 4" descr="FLOWERS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4800600"/>
            <a:ext cx="107632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BALLOON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3429000"/>
            <a:ext cx="1333500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6" descr="RINGTIED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72400" y="3200400"/>
            <a:ext cx="8667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0" y="2322513"/>
            <a:ext cx="1841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cs typeface="Times New Roman" pitchFamily="18" charset="0"/>
            </a:endParaRPr>
          </a:p>
        </p:txBody>
      </p:sp>
      <p:pic>
        <p:nvPicPr>
          <p:cNvPr id="13320" name="Picture 8" descr="BALLOON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685800"/>
            <a:ext cx="1333500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9" descr="bird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52800" y="37338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10" descr="bird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90600" y="48006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11" descr="bird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95800" y="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Picture 12" descr="bird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33600" y="10668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5" name="Picture 13" descr="FLOWERS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38600"/>
            <a:ext cx="107632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4191000" y="5562600"/>
            <a:ext cx="1905000" cy="685800"/>
            <a:chOff x="2350" y="1008"/>
            <a:chExt cx="1826" cy="534"/>
          </a:xfrm>
        </p:grpSpPr>
        <p:pic>
          <p:nvPicPr>
            <p:cNvPr id="3084" name="Picture 3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5" name="Picture 4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6" name="Picture 5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7" name="Picture 6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5" name="Rectangle 7"/>
          <p:cNvSpPr>
            <a:spLocks noGrp="1" noChangeArrowheads="1"/>
          </p:cNvSpPr>
          <p:nvPr>
            <p:ph type="title"/>
          </p:nvPr>
        </p:nvSpPr>
        <p:spPr>
          <a:xfrm>
            <a:off x="1219200" y="274638"/>
            <a:ext cx="8229600" cy="1143000"/>
          </a:xfrm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8" descr="Picture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93737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</p:pic>
      <p:sp>
        <p:nvSpPr>
          <p:cNvPr id="3077" name="WordArt 9"/>
          <p:cNvSpPr>
            <a:spLocks noChangeArrowheads="1" noChangeShapeType="1" noTextEdit="1"/>
          </p:cNvSpPr>
          <p:nvPr/>
        </p:nvSpPr>
        <p:spPr bwMode="auto">
          <a:xfrm>
            <a:off x="2438400" y="254000"/>
            <a:ext cx="473392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Times New Roman" pitchFamily="18" charset="0"/>
              </a:rPr>
              <a:t>KIỂM TRA BÀI CŨ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1257300" y="1406525"/>
            <a:ext cx="63305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990099"/>
                </a:solidFill>
                <a:cs typeface="Times New Roman" pitchFamily="18" charset="0"/>
              </a:rPr>
              <a:t>Em hãy đọc thời khoá biểu ngày thứ hai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457200" y="1981200"/>
            <a:ext cx="9255125" cy="725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70000"/>
              </a:lnSpc>
            </a:pPr>
            <a:r>
              <a:rPr lang="en-US" b="1">
                <a:solidFill>
                  <a:srgbClr val="FF0000"/>
                </a:solidFill>
                <a:cs typeface="Times New Roman" pitchFamily="18" charset="0"/>
              </a:rPr>
              <a:t>?</a:t>
            </a:r>
            <a:r>
              <a:rPr lang="en-US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Thời khoá biểu ngày thứ hai có mấy  tiết Tiếng Việt ?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533400" y="2819400"/>
            <a:ext cx="8382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66FF"/>
                </a:solidFill>
                <a:cs typeface="Times New Roman" pitchFamily="18" charset="0"/>
              </a:rPr>
              <a:t>( Thứ hai có 3 tiết Tiếng Việt: Buổi sáng: tiết 1 và tiết 4, buổi chiều: tiết 2.) 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914400" y="1524000"/>
            <a:ext cx="66207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990099"/>
                </a:solidFill>
                <a:cs typeface="Times New Roman" pitchFamily="18" charset="0"/>
              </a:rPr>
              <a:t>Em hãy đọc thời khoá biểu ngày thứ năm.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990600" y="2286000"/>
            <a:ext cx="56573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  <a:cs typeface="Times New Roman" pitchFamily="18" charset="0"/>
              </a:rPr>
              <a:t>?</a:t>
            </a: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 Em cần thời khóa biểu để làm gì? 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457200" y="2971800"/>
            <a:ext cx="9553575" cy="564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>
                <a:solidFill>
                  <a:srgbClr val="0066FF"/>
                </a:solidFill>
                <a:cs typeface="Times New Roman" pitchFamily="18" charset="0"/>
              </a:rPr>
              <a:t>Để biết lịch học và soạn dụng cụ học tập cho đúng.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6" grpId="0"/>
      <p:bldP spid="6156" grpId="1"/>
      <p:bldP spid="6158" grpId="0"/>
      <p:bldP spid="6158" grpId="1"/>
      <p:bldP spid="6159" grpId="0"/>
      <p:bldP spid="6159" grpId="1"/>
      <p:bldP spid="6160" grpId="0"/>
      <p:bldP spid="6161" grpId="0"/>
      <p:bldP spid="616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6"/>
          <p:cNvSpPr txBox="1">
            <a:spLocks noChangeArrowheads="1"/>
          </p:cNvSpPr>
          <p:nvPr/>
        </p:nvSpPr>
        <p:spPr bwMode="auto">
          <a:xfrm>
            <a:off x="6096000" y="2125663"/>
            <a:ext cx="114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latin typeface="Arial" charset="0"/>
            </a:endParaRPr>
          </a:p>
        </p:txBody>
      </p:sp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6019800" y="2125663"/>
            <a:ext cx="1371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latin typeface="Arial" charset="0"/>
            </a:endParaRPr>
          </a:p>
        </p:txBody>
      </p:sp>
      <p:pic>
        <p:nvPicPr>
          <p:cNvPr id="7179" name="Picture 11" descr="người mẹ hiề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76200" y="73025"/>
            <a:ext cx="89916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1066800" y="419100"/>
            <a:ext cx="6934200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300">
                <a:latin typeface="Arial" charset="0"/>
              </a:rPr>
              <a:t>   Tập đọc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955800" y="800100"/>
            <a:ext cx="5410200" cy="96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300" b="1">
                <a:solidFill>
                  <a:srgbClr val="FF0000"/>
                </a:solidFill>
                <a:latin typeface="Arial" charset="0"/>
              </a:rPr>
              <a:t>Người mẹ hiền</a:t>
            </a:r>
          </a:p>
          <a:p>
            <a:pPr algn="ctr">
              <a:spcBef>
                <a:spcPct val="50000"/>
              </a:spcBef>
            </a:pPr>
            <a:endParaRPr lang="en-US" sz="23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139700" y="1176338"/>
            <a:ext cx="8839200" cy="62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900" dirty="0">
                <a:cs typeface="Times New Roman" pitchFamily="18" charset="0"/>
              </a:rPr>
              <a:t>1.Giờ </a:t>
            </a:r>
            <a:r>
              <a:rPr lang="en-US" sz="1900" dirty="0" err="1">
                <a:cs typeface="Times New Roman" pitchFamily="18" charset="0"/>
              </a:rPr>
              <a:t>ra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chơi</a:t>
            </a:r>
            <a:r>
              <a:rPr lang="en-US" sz="1900" dirty="0">
                <a:cs typeface="Times New Roman" pitchFamily="18" charset="0"/>
              </a:rPr>
              <a:t>, Minh </a:t>
            </a:r>
            <a:r>
              <a:rPr lang="en-US" sz="1900" dirty="0" err="1">
                <a:cs typeface="Times New Roman" pitchFamily="18" charset="0"/>
              </a:rPr>
              <a:t>thầm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thì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với</a:t>
            </a:r>
            <a:r>
              <a:rPr lang="en-US" sz="1900" dirty="0">
                <a:cs typeface="Times New Roman" pitchFamily="18" charset="0"/>
              </a:rPr>
              <a:t> Nam: “ </a:t>
            </a:r>
            <a:r>
              <a:rPr lang="en-US" sz="1900" dirty="0" err="1">
                <a:cs typeface="Times New Roman" pitchFamily="18" charset="0"/>
              </a:rPr>
              <a:t>Ngoài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phố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có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gánh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xiếc</a:t>
            </a:r>
            <a:r>
              <a:rPr lang="en-US" sz="1900" dirty="0">
                <a:cs typeface="Times New Roman" pitchFamily="18" charset="0"/>
              </a:rPr>
              <a:t>. </a:t>
            </a:r>
            <a:r>
              <a:rPr lang="en-US" sz="1900" dirty="0" err="1">
                <a:cs typeface="Times New Roman" pitchFamily="18" charset="0"/>
              </a:rPr>
              <a:t>Bọn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mình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ra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xem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đi</a:t>
            </a:r>
            <a:r>
              <a:rPr lang="en-US" sz="1900" dirty="0">
                <a:cs typeface="Times New Roman" pitchFamily="18" charset="0"/>
              </a:rPr>
              <a:t>!”</a:t>
            </a:r>
          </a:p>
          <a:p>
            <a:r>
              <a:rPr lang="en-US" sz="1900" dirty="0" err="1">
                <a:cs typeface="Times New Roman" pitchFamily="18" charset="0"/>
              </a:rPr>
              <a:t>Nghe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vậy</a:t>
            </a:r>
            <a:r>
              <a:rPr lang="en-US" sz="1900" dirty="0">
                <a:cs typeface="Times New Roman" pitchFamily="18" charset="0"/>
              </a:rPr>
              <a:t>, Nam </a:t>
            </a:r>
            <a:r>
              <a:rPr lang="en-US" sz="1900" dirty="0" err="1">
                <a:cs typeface="Times New Roman" pitchFamily="18" charset="0"/>
              </a:rPr>
              <a:t>không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nén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nổi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tò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mò</a:t>
            </a:r>
            <a:r>
              <a:rPr lang="en-US" sz="1900" dirty="0">
                <a:cs typeface="Times New Roman" pitchFamily="18" charset="0"/>
              </a:rPr>
              <a:t>. </a:t>
            </a:r>
            <a:r>
              <a:rPr lang="en-US" sz="1900" dirty="0" err="1">
                <a:cs typeface="Times New Roman" pitchFamily="18" charset="0"/>
              </a:rPr>
              <a:t>Nhưng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cổng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trường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khóa</a:t>
            </a:r>
            <a:r>
              <a:rPr lang="en-US" sz="1900" dirty="0">
                <a:cs typeface="Times New Roman" pitchFamily="18" charset="0"/>
              </a:rPr>
              <a:t>, </a:t>
            </a:r>
            <a:r>
              <a:rPr lang="en-US" sz="1900" dirty="0" err="1">
                <a:cs typeface="Times New Roman" pitchFamily="18" charset="0"/>
              </a:rPr>
              <a:t>trốn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ra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sao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được.Minh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bảo</a:t>
            </a:r>
            <a:r>
              <a:rPr lang="en-US" sz="1900" dirty="0"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Tớ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biết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có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một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chỗ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tường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thủng</a:t>
            </a:r>
            <a:r>
              <a:rPr lang="en-US" sz="1900" dirty="0">
                <a:cs typeface="Times New Roman" pitchFamily="18" charset="0"/>
              </a:rPr>
              <a:t>.</a:t>
            </a:r>
          </a:p>
          <a:p>
            <a:r>
              <a:rPr lang="en-US" sz="1900" dirty="0">
                <a:cs typeface="Times New Roman" pitchFamily="18" charset="0"/>
              </a:rPr>
              <a:t>2. </a:t>
            </a:r>
            <a:r>
              <a:rPr lang="en-US" sz="1900" dirty="0" err="1">
                <a:cs typeface="Times New Roman" pitchFamily="18" charset="0"/>
              </a:rPr>
              <a:t>Hết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giờ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ra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chơi</a:t>
            </a:r>
            <a:r>
              <a:rPr lang="en-US" sz="1900" dirty="0">
                <a:cs typeface="Times New Roman" pitchFamily="18" charset="0"/>
              </a:rPr>
              <a:t>, </a:t>
            </a:r>
            <a:r>
              <a:rPr lang="en-US" sz="1900" dirty="0" err="1">
                <a:cs typeface="Times New Roman" pitchFamily="18" charset="0"/>
              </a:rPr>
              <a:t>hai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đã</a:t>
            </a:r>
            <a:r>
              <a:rPr lang="en-US" sz="1900" dirty="0">
                <a:cs typeface="Times New Roman" pitchFamily="18" charset="0"/>
              </a:rPr>
              <a:t> ở </a:t>
            </a:r>
            <a:r>
              <a:rPr lang="en-US" sz="1900" dirty="0" err="1">
                <a:cs typeface="Times New Roman" pitchFamily="18" charset="0"/>
              </a:rPr>
              <a:t>bên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bức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tường</a:t>
            </a:r>
            <a:r>
              <a:rPr lang="en-US" sz="1900" dirty="0">
                <a:cs typeface="Times New Roman" pitchFamily="18" charset="0"/>
              </a:rPr>
              <a:t>. Minh </a:t>
            </a:r>
            <a:r>
              <a:rPr lang="en-US" sz="1900" dirty="0" err="1">
                <a:cs typeface="Times New Roman" pitchFamily="18" charset="0"/>
              </a:rPr>
              <a:t>chui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đầu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ra.</a:t>
            </a:r>
            <a:r>
              <a:rPr lang="en-US" sz="1900" dirty="0">
                <a:cs typeface="Times New Roman" pitchFamily="18" charset="0"/>
              </a:rPr>
              <a:t> Nam </a:t>
            </a:r>
            <a:r>
              <a:rPr lang="en-US" sz="1900" dirty="0" err="1">
                <a:cs typeface="Times New Roman" pitchFamily="18" charset="0"/>
              </a:rPr>
              <a:t>đẩy</a:t>
            </a:r>
            <a:r>
              <a:rPr lang="en-US" sz="1900" dirty="0">
                <a:cs typeface="Times New Roman" pitchFamily="18" charset="0"/>
              </a:rPr>
              <a:t> Minh </a:t>
            </a:r>
            <a:r>
              <a:rPr lang="en-US" sz="1900" dirty="0" err="1">
                <a:cs typeface="Times New Roman" pitchFamily="18" charset="0"/>
              </a:rPr>
              <a:t>lọt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ra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ngoài</a:t>
            </a:r>
            <a:r>
              <a:rPr lang="en-US" sz="1900" dirty="0">
                <a:cs typeface="Times New Roman" pitchFamily="18" charset="0"/>
              </a:rPr>
              <a:t>. </a:t>
            </a:r>
            <a:r>
              <a:rPr lang="en-US" sz="1900" dirty="0" err="1">
                <a:cs typeface="Times New Roman" pitchFamily="18" charset="0"/>
              </a:rPr>
              <a:t>Đến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lượt</a:t>
            </a:r>
            <a:r>
              <a:rPr lang="en-US" sz="1900" dirty="0">
                <a:cs typeface="Times New Roman" pitchFamily="18" charset="0"/>
              </a:rPr>
              <a:t> Nam </a:t>
            </a:r>
            <a:r>
              <a:rPr lang="en-US" sz="1900" dirty="0" err="1">
                <a:cs typeface="Times New Roman" pitchFamily="18" charset="0"/>
              </a:rPr>
              <a:t>đang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cố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lách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ra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thì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bác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bảo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vệ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vừa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tới</a:t>
            </a:r>
            <a:r>
              <a:rPr lang="en-US" sz="1900" dirty="0">
                <a:cs typeface="Times New Roman" pitchFamily="18" charset="0"/>
              </a:rPr>
              <a:t>, </a:t>
            </a:r>
            <a:r>
              <a:rPr lang="en-US" sz="1900" dirty="0" err="1">
                <a:cs typeface="Times New Roman" pitchFamily="18" charset="0"/>
              </a:rPr>
              <a:t>nắm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chặt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hai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chân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: “ </a:t>
            </a:r>
            <a:r>
              <a:rPr lang="en-US" sz="1900" dirty="0" err="1">
                <a:cs typeface="Times New Roman" pitchFamily="18" charset="0"/>
              </a:rPr>
              <a:t>Cậu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nào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đây</a:t>
            </a:r>
            <a:r>
              <a:rPr lang="en-US" sz="1900" dirty="0">
                <a:cs typeface="Times New Roman" pitchFamily="18" charset="0"/>
              </a:rPr>
              <a:t>? </a:t>
            </a:r>
            <a:r>
              <a:rPr lang="en-US" sz="1900" dirty="0" err="1">
                <a:cs typeface="Times New Roman" pitchFamily="18" charset="0"/>
              </a:rPr>
              <a:t>Trốn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học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hả</a:t>
            </a:r>
            <a:r>
              <a:rPr lang="en-US" sz="1900" dirty="0">
                <a:cs typeface="Times New Roman" pitchFamily="18" charset="0"/>
              </a:rPr>
              <a:t>?” Nam </a:t>
            </a:r>
            <a:r>
              <a:rPr lang="en-US" sz="1900" dirty="0" err="1">
                <a:cs typeface="Times New Roman" pitchFamily="18" charset="0"/>
              </a:rPr>
              <a:t>vùng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vẫy</a:t>
            </a:r>
            <a:r>
              <a:rPr lang="en-US" sz="1900" dirty="0">
                <a:cs typeface="Times New Roman" pitchFamily="18" charset="0"/>
              </a:rPr>
              <a:t>. </a:t>
            </a:r>
            <a:r>
              <a:rPr lang="en-US" sz="1900" dirty="0" err="1">
                <a:cs typeface="Times New Roman" pitchFamily="18" charset="0"/>
              </a:rPr>
              <a:t>Bác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càng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nắm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chặt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cổ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chân</a:t>
            </a:r>
            <a:r>
              <a:rPr lang="en-US" sz="1900" dirty="0">
                <a:cs typeface="Times New Roman" pitchFamily="18" charset="0"/>
              </a:rPr>
              <a:t> Nam. </a:t>
            </a:r>
            <a:r>
              <a:rPr lang="en-US" sz="1900" dirty="0" err="1">
                <a:cs typeface="Times New Roman" pitchFamily="18" charset="0"/>
              </a:rPr>
              <a:t>Sợ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quá</a:t>
            </a:r>
            <a:r>
              <a:rPr lang="en-US" sz="1900" dirty="0">
                <a:cs typeface="Times New Roman" pitchFamily="18" charset="0"/>
              </a:rPr>
              <a:t>, Nam </a:t>
            </a:r>
            <a:r>
              <a:rPr lang="en-US" sz="1900" dirty="0" err="1">
                <a:cs typeface="Times New Roman" pitchFamily="18" charset="0"/>
              </a:rPr>
              <a:t>khóc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toáng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lên</a:t>
            </a:r>
            <a:r>
              <a:rPr lang="en-US" sz="1900" dirty="0">
                <a:cs typeface="Times New Roman" pitchFamily="18" charset="0"/>
              </a:rPr>
              <a:t>. </a:t>
            </a:r>
          </a:p>
          <a:p>
            <a:r>
              <a:rPr lang="en-US" sz="1900" dirty="0">
                <a:cs typeface="Times New Roman" pitchFamily="18" charset="0"/>
              </a:rPr>
              <a:t>3. </a:t>
            </a:r>
            <a:r>
              <a:rPr lang="en-US" sz="1900" dirty="0" err="1">
                <a:cs typeface="Times New Roman" pitchFamily="18" charset="0"/>
              </a:rPr>
              <a:t>Bỗng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có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tiếng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cô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giáo</a:t>
            </a:r>
            <a:r>
              <a:rPr lang="en-US" sz="1900" dirty="0"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Bác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nhẹ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tay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kẻo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cháu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đau</a:t>
            </a:r>
            <a:r>
              <a:rPr lang="en-US" sz="1900" dirty="0">
                <a:cs typeface="Times New Roman" pitchFamily="18" charset="0"/>
              </a:rPr>
              <a:t>. </a:t>
            </a:r>
            <a:r>
              <a:rPr lang="en-US" sz="1900" dirty="0" err="1">
                <a:cs typeface="Times New Roman" pitchFamily="18" charset="0"/>
              </a:rPr>
              <a:t>Cháu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này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là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học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sinh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lớp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tôi</a:t>
            </a:r>
            <a:r>
              <a:rPr lang="en-US" sz="1900" dirty="0">
                <a:cs typeface="Times New Roman" pitchFamily="18" charset="0"/>
              </a:rPr>
              <a:t>.</a:t>
            </a:r>
          </a:p>
          <a:p>
            <a:r>
              <a:rPr lang="en-US" sz="1900" dirty="0">
                <a:cs typeface="Times New Roman" pitchFamily="18" charset="0"/>
              </a:rPr>
              <a:t>- </a:t>
            </a:r>
            <a:r>
              <a:rPr lang="en-US" sz="1900" dirty="0" err="1">
                <a:cs typeface="Times New Roman" pitchFamily="18" charset="0"/>
              </a:rPr>
              <a:t>Cô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nhẹ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nhàng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kéo</a:t>
            </a:r>
            <a:r>
              <a:rPr lang="en-US" sz="1900" dirty="0">
                <a:cs typeface="Times New Roman" pitchFamily="18" charset="0"/>
              </a:rPr>
              <a:t> Nam </a:t>
            </a:r>
            <a:r>
              <a:rPr lang="en-US" sz="1900" dirty="0" err="1">
                <a:cs typeface="Times New Roman" pitchFamily="18" charset="0"/>
              </a:rPr>
              <a:t>lùi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lại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rồi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đỡ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ngồi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dậy</a:t>
            </a:r>
            <a:r>
              <a:rPr lang="en-US" sz="1900" dirty="0">
                <a:cs typeface="Times New Roman" pitchFamily="18" charset="0"/>
              </a:rPr>
              <a:t>. </a:t>
            </a:r>
            <a:r>
              <a:rPr lang="en-US" sz="1900" dirty="0" err="1">
                <a:cs typeface="Times New Roman" pitchFamily="18" charset="0"/>
              </a:rPr>
              <a:t>Cô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phủi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đất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cát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lấm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trên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người</a:t>
            </a:r>
            <a:r>
              <a:rPr lang="en-US" sz="1900" dirty="0">
                <a:cs typeface="Times New Roman" pitchFamily="18" charset="0"/>
              </a:rPr>
              <a:t> Nam </a:t>
            </a:r>
            <a:r>
              <a:rPr lang="en-US" sz="1900" dirty="0" err="1">
                <a:cs typeface="Times New Roman" pitchFamily="18" charset="0"/>
              </a:rPr>
              <a:t>và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đưa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về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lớp</a:t>
            </a:r>
            <a:r>
              <a:rPr lang="en-US" sz="1900" dirty="0">
                <a:cs typeface="Times New Roman" pitchFamily="18" charset="0"/>
              </a:rPr>
              <a:t>.</a:t>
            </a:r>
          </a:p>
          <a:p>
            <a:r>
              <a:rPr lang="en-US" sz="1900" dirty="0">
                <a:cs typeface="Times New Roman" pitchFamily="18" charset="0"/>
              </a:rPr>
              <a:t>4. </a:t>
            </a:r>
            <a:r>
              <a:rPr lang="en-US" sz="1900" dirty="0" err="1">
                <a:cs typeface="Times New Roman" pitchFamily="18" charset="0"/>
              </a:rPr>
              <a:t>Vừa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đau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vừa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xấu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hổ</a:t>
            </a:r>
            <a:r>
              <a:rPr lang="en-US" sz="1900" dirty="0">
                <a:cs typeface="Times New Roman" pitchFamily="18" charset="0"/>
              </a:rPr>
              <a:t>, Nam </a:t>
            </a:r>
            <a:r>
              <a:rPr lang="en-US" sz="1900" dirty="0" err="1">
                <a:cs typeface="Times New Roman" pitchFamily="18" charset="0"/>
              </a:rPr>
              <a:t>bật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khóc</a:t>
            </a:r>
            <a:r>
              <a:rPr lang="en-US" sz="1900" dirty="0">
                <a:cs typeface="Times New Roman" pitchFamily="18" charset="0"/>
              </a:rPr>
              <a:t>. </a:t>
            </a:r>
            <a:r>
              <a:rPr lang="en-US" sz="1900" dirty="0" err="1">
                <a:cs typeface="Times New Roman" pitchFamily="18" charset="0"/>
              </a:rPr>
              <a:t>Cô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xoa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đầu</a:t>
            </a:r>
            <a:r>
              <a:rPr lang="en-US" sz="1900" dirty="0">
                <a:cs typeface="Times New Roman" pitchFamily="18" charset="0"/>
              </a:rPr>
              <a:t> Nam </a:t>
            </a:r>
            <a:r>
              <a:rPr lang="en-US" sz="1900" dirty="0" err="1">
                <a:cs typeface="Times New Roman" pitchFamily="18" charset="0"/>
              </a:rPr>
              <a:t>và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gọi</a:t>
            </a:r>
            <a:r>
              <a:rPr lang="en-US" sz="1900" dirty="0">
                <a:cs typeface="Times New Roman" pitchFamily="18" charset="0"/>
              </a:rPr>
              <a:t> Minh </a:t>
            </a:r>
            <a:r>
              <a:rPr lang="en-US" sz="1900" dirty="0" err="1">
                <a:cs typeface="Times New Roman" pitchFamily="18" charset="0"/>
              </a:rPr>
              <a:t>đang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thập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thò</a:t>
            </a:r>
            <a:r>
              <a:rPr lang="en-US" sz="1900" dirty="0">
                <a:cs typeface="Times New Roman" pitchFamily="18" charset="0"/>
              </a:rPr>
              <a:t> ở </a:t>
            </a:r>
            <a:r>
              <a:rPr lang="en-US" sz="1900" dirty="0" err="1">
                <a:cs typeface="Times New Roman" pitchFamily="18" charset="0"/>
              </a:rPr>
              <a:t>cửa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lớp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vào</a:t>
            </a:r>
            <a:r>
              <a:rPr lang="en-US" sz="1900" dirty="0">
                <a:cs typeface="Times New Roman" pitchFamily="18" charset="0"/>
              </a:rPr>
              <a:t>, </a:t>
            </a:r>
            <a:r>
              <a:rPr lang="en-US" sz="1900" dirty="0" err="1">
                <a:cs typeface="Times New Roman" pitchFamily="18" charset="0"/>
              </a:rPr>
              <a:t>nghiêm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giọng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hỏi</a:t>
            </a:r>
            <a:r>
              <a:rPr lang="en-US" sz="1900" dirty="0">
                <a:cs typeface="Times New Roman" pitchFamily="18" charset="0"/>
              </a:rPr>
              <a:t>:</a:t>
            </a:r>
          </a:p>
          <a:p>
            <a:r>
              <a:rPr lang="en-US" sz="1900" dirty="0">
                <a:cs typeface="Times New Roman" pitchFamily="18" charset="0"/>
              </a:rPr>
              <a:t>   - </a:t>
            </a:r>
            <a:r>
              <a:rPr lang="en-US" sz="1900" dirty="0" err="1">
                <a:cs typeface="Times New Roman" pitchFamily="18" charset="0"/>
              </a:rPr>
              <a:t>Từ</a:t>
            </a:r>
            <a:r>
              <a:rPr lang="en-US" sz="1900" dirty="0">
                <a:cs typeface="Times New Roman" pitchFamily="18" charset="0"/>
              </a:rPr>
              <a:t> nay </a:t>
            </a:r>
            <a:r>
              <a:rPr lang="en-US" sz="1900" dirty="0" err="1">
                <a:cs typeface="Times New Roman" pitchFamily="18" charset="0"/>
              </a:rPr>
              <a:t>các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có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trốn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học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chơi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nữa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không</a:t>
            </a:r>
            <a:r>
              <a:rPr lang="en-US" sz="1900" dirty="0">
                <a:cs typeface="Times New Roman" pitchFamily="18" charset="0"/>
              </a:rPr>
              <a:t>?</a:t>
            </a:r>
          </a:p>
          <a:p>
            <a:r>
              <a:rPr lang="en-US" sz="1900" dirty="0" err="1">
                <a:cs typeface="Times New Roman" pitchFamily="18" charset="0"/>
              </a:rPr>
              <a:t>Hai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cùng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đáp</a:t>
            </a:r>
            <a:r>
              <a:rPr lang="en-US" sz="1900" dirty="0">
                <a:cs typeface="Times New Roman" pitchFamily="18" charset="0"/>
              </a:rPr>
              <a:t>:</a:t>
            </a:r>
          </a:p>
          <a:p>
            <a:r>
              <a:rPr lang="en-US" sz="1900" dirty="0">
                <a:cs typeface="Times New Roman" pitchFamily="18" charset="0"/>
              </a:rPr>
              <a:t>   - </a:t>
            </a:r>
            <a:r>
              <a:rPr lang="en-US" sz="1900" dirty="0" err="1">
                <a:cs typeface="Times New Roman" pitchFamily="18" charset="0"/>
              </a:rPr>
              <a:t>Thưa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cô</a:t>
            </a:r>
            <a:r>
              <a:rPr lang="en-US" sz="1900" dirty="0">
                <a:cs typeface="Times New Roman" pitchFamily="18" charset="0"/>
              </a:rPr>
              <a:t>, </a:t>
            </a:r>
            <a:r>
              <a:rPr lang="en-US" sz="1900" dirty="0" err="1">
                <a:cs typeface="Times New Roman" pitchFamily="18" charset="0"/>
              </a:rPr>
              <a:t>khộng</a:t>
            </a:r>
            <a:r>
              <a:rPr lang="en-US" sz="1900" dirty="0">
                <a:cs typeface="Times New Roman" pitchFamily="18" charset="0"/>
              </a:rPr>
              <a:t> ạ. </a:t>
            </a:r>
            <a:r>
              <a:rPr lang="en-US" sz="1900" dirty="0" err="1">
                <a:cs typeface="Times New Roman" pitchFamily="18" charset="0"/>
              </a:rPr>
              <a:t>Chúng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xin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lỗi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cô</a:t>
            </a:r>
            <a:r>
              <a:rPr lang="en-US" sz="1900" dirty="0">
                <a:cs typeface="Times New Roman" pitchFamily="18" charset="0"/>
              </a:rPr>
              <a:t>.</a:t>
            </a:r>
          </a:p>
          <a:p>
            <a:r>
              <a:rPr lang="en-US" sz="1900" dirty="0" err="1">
                <a:cs typeface="Times New Roman" pitchFamily="18" charset="0"/>
              </a:rPr>
              <a:t>Cô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hài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lòng</a:t>
            </a:r>
            <a:r>
              <a:rPr lang="en-US" sz="1900" dirty="0">
                <a:cs typeface="Times New Roman" pitchFamily="18" charset="0"/>
              </a:rPr>
              <a:t>, </a:t>
            </a:r>
            <a:r>
              <a:rPr lang="en-US" sz="1900" dirty="0" err="1">
                <a:cs typeface="Times New Roman" pitchFamily="18" charset="0"/>
              </a:rPr>
              <a:t>bảo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hai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về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chỗ</a:t>
            </a:r>
            <a:r>
              <a:rPr lang="en-US" sz="1900" dirty="0">
                <a:cs typeface="Times New Roman" pitchFamily="18" charset="0"/>
              </a:rPr>
              <a:t>, </a:t>
            </a:r>
            <a:r>
              <a:rPr lang="en-US" sz="1900" dirty="0" err="1">
                <a:cs typeface="Times New Roman" pitchFamily="18" charset="0"/>
              </a:rPr>
              <a:t>rồi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tiếp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tục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giảng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bài</a:t>
            </a:r>
            <a:r>
              <a:rPr lang="en-US" sz="1900" dirty="0">
                <a:cs typeface="Times New Roman" pitchFamily="18" charset="0"/>
              </a:rPr>
              <a:t>.</a:t>
            </a:r>
          </a:p>
          <a:p>
            <a:r>
              <a:rPr lang="en-US" sz="1900" dirty="0">
                <a:cs typeface="Times New Roman" pitchFamily="18" charset="0"/>
              </a:rPr>
              <a:t>                                                                                                  Theo </a:t>
            </a:r>
            <a:r>
              <a:rPr lang="en-US" sz="1900" dirty="0" err="1">
                <a:cs typeface="Times New Roman" pitchFamily="18" charset="0"/>
              </a:rPr>
              <a:t>Nguyễn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Văn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Thịnh</a:t>
            </a:r>
            <a:endParaRPr lang="en-US" sz="1900" dirty="0"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1900" dirty="0">
              <a:cs typeface="Times New Roman" pitchFamily="18" charset="0"/>
            </a:endParaRPr>
          </a:p>
          <a:p>
            <a:r>
              <a:rPr lang="en-US" sz="1900" dirty="0">
                <a:cs typeface="Times New Roman" pitchFamily="18" charset="0"/>
              </a:rPr>
              <a:t>                                                     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/>
      <p:bldP spid="317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2667000" y="12954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cs typeface="Times New Roman" pitchFamily="18" charset="0"/>
            </a:endParaRPr>
          </a:p>
        </p:txBody>
      </p:sp>
      <p:sp>
        <p:nvSpPr>
          <p:cNvPr id="6147" name="AutoShape 12"/>
          <p:cNvSpPr>
            <a:spLocks noChangeArrowheads="1"/>
          </p:cNvSpPr>
          <p:nvPr/>
        </p:nvSpPr>
        <p:spPr bwMode="auto">
          <a:xfrm>
            <a:off x="76200" y="73025"/>
            <a:ext cx="89916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cs typeface="Times New Roman" pitchFamily="18" charset="0"/>
            </a:endParaRPr>
          </a:p>
        </p:txBody>
      </p:sp>
      <p:sp>
        <p:nvSpPr>
          <p:cNvPr id="6148" name="Rectangle 13"/>
          <p:cNvSpPr>
            <a:spLocks noChangeArrowheads="1"/>
          </p:cNvSpPr>
          <p:nvPr/>
        </p:nvSpPr>
        <p:spPr bwMode="auto">
          <a:xfrm>
            <a:off x="457200" y="1765300"/>
            <a:ext cx="84582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nl-NL" sz="2800" b="1">
              <a:solidFill>
                <a:srgbClr val="0000FF"/>
              </a:solidFill>
              <a:cs typeface="Times New Roman" pitchFamily="18" charset="0"/>
            </a:endParaRPr>
          </a:p>
          <a:p>
            <a:pPr algn="just"/>
            <a:r>
              <a:rPr lang="nl-NL" sz="2800" b="1">
                <a:solidFill>
                  <a:srgbClr val="0000FF"/>
                </a:solidFill>
                <a:cs typeface="Times New Roman" pitchFamily="18" charset="0"/>
              </a:rPr>
              <a:t>+ Đến lượt Nam </a:t>
            </a:r>
            <a:r>
              <a:rPr lang="nl-NL" sz="2800" b="1">
                <a:solidFill>
                  <a:srgbClr val="FF0000"/>
                </a:solidFill>
                <a:cs typeface="Times New Roman" pitchFamily="18" charset="0"/>
              </a:rPr>
              <a:t>cố lách</a:t>
            </a:r>
            <a:r>
              <a:rPr lang="nl-NL" sz="2800" b="1">
                <a:solidFill>
                  <a:srgbClr val="0000FF"/>
                </a:solidFill>
                <a:cs typeface="Times New Roman" pitchFamily="18" charset="0"/>
              </a:rPr>
              <a:t> ra</a:t>
            </a:r>
            <a:r>
              <a:rPr lang="nl-NL" sz="2800" b="1">
                <a:solidFill>
                  <a:srgbClr val="990099"/>
                </a:solidFill>
                <a:cs typeface="Times New Roman" pitchFamily="18" charset="0"/>
              </a:rPr>
              <a:t>/</a:t>
            </a:r>
            <a:r>
              <a:rPr lang="nl-NL" sz="2800" b="1">
                <a:solidFill>
                  <a:srgbClr val="0000FF"/>
                </a:solidFill>
                <a:cs typeface="Times New Roman" pitchFamily="18" charset="0"/>
              </a:rPr>
              <a:t> thì bác bảo vệ vừa tới,</a:t>
            </a:r>
            <a:r>
              <a:rPr lang="nl-NL" sz="2800" b="1">
                <a:solidFill>
                  <a:srgbClr val="990099"/>
                </a:solidFill>
                <a:cs typeface="Times New Roman" pitchFamily="18" charset="0"/>
              </a:rPr>
              <a:t>/</a:t>
            </a:r>
            <a:r>
              <a:rPr lang="nl-NL" sz="2800" b="1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nl-NL" sz="2800" b="1">
                <a:solidFill>
                  <a:srgbClr val="FF0000"/>
                </a:solidFill>
                <a:cs typeface="Times New Roman" pitchFamily="18" charset="0"/>
              </a:rPr>
              <a:t>nắm chặt</a:t>
            </a:r>
            <a:r>
              <a:rPr lang="nl-NL" sz="2800" b="1">
                <a:solidFill>
                  <a:srgbClr val="0000FF"/>
                </a:solidFill>
                <a:cs typeface="Times New Roman" pitchFamily="18" charset="0"/>
              </a:rPr>
              <a:t> 2 chân em:</a:t>
            </a:r>
            <a:r>
              <a:rPr lang="nl-NL" sz="2800" b="1">
                <a:solidFill>
                  <a:srgbClr val="990099"/>
                </a:solidFill>
                <a:cs typeface="Times New Roman" pitchFamily="18" charset="0"/>
              </a:rPr>
              <a:t>// </a:t>
            </a:r>
            <a:r>
              <a:rPr lang="nl-NL" sz="2800" b="1">
                <a:solidFill>
                  <a:srgbClr val="0000FF"/>
                </a:solidFill>
                <a:cs typeface="Times New Roman" pitchFamily="18" charset="0"/>
              </a:rPr>
              <a:t>“Cậu nào đây?</a:t>
            </a:r>
            <a:r>
              <a:rPr lang="nl-NL" sz="2800" b="1">
                <a:solidFill>
                  <a:srgbClr val="990099"/>
                </a:solidFill>
                <a:cs typeface="Times New Roman" pitchFamily="18" charset="0"/>
              </a:rPr>
              <a:t>/</a:t>
            </a:r>
            <a:r>
              <a:rPr lang="nl-NL" sz="2800" b="1">
                <a:solidFill>
                  <a:srgbClr val="0000FF"/>
                </a:solidFill>
                <a:cs typeface="Times New Roman" pitchFamily="18" charset="0"/>
              </a:rPr>
              <a:t> Trốn học hả?”</a:t>
            </a:r>
            <a:r>
              <a:rPr lang="nl-NL" sz="2800" b="1">
                <a:solidFill>
                  <a:srgbClr val="990099"/>
                </a:solidFill>
                <a:cs typeface="Times New Roman" pitchFamily="18" charset="0"/>
              </a:rPr>
              <a:t>//</a:t>
            </a:r>
          </a:p>
        </p:txBody>
      </p:sp>
      <p:sp>
        <p:nvSpPr>
          <p:cNvPr id="6149" name="Rectangle 14"/>
          <p:cNvSpPr>
            <a:spLocks noChangeArrowheads="1"/>
          </p:cNvSpPr>
          <p:nvPr/>
        </p:nvSpPr>
        <p:spPr bwMode="auto">
          <a:xfrm>
            <a:off x="457200" y="3352800"/>
            <a:ext cx="85344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nl-NL" sz="2800" b="1">
                <a:solidFill>
                  <a:srgbClr val="0000FF"/>
                </a:solidFill>
                <a:cs typeface="Times New Roman" pitchFamily="18" charset="0"/>
              </a:rPr>
              <a:t> </a:t>
            </a:r>
          </a:p>
          <a:p>
            <a:pPr algn="just"/>
            <a:r>
              <a:rPr lang="nl-NL" sz="2800" b="1">
                <a:solidFill>
                  <a:srgbClr val="0000FF"/>
                </a:solidFill>
                <a:cs typeface="Times New Roman" pitchFamily="18" charset="0"/>
              </a:rPr>
              <a:t>+ Cô </a:t>
            </a:r>
            <a:r>
              <a:rPr lang="nl-NL" sz="2800" b="1">
                <a:solidFill>
                  <a:srgbClr val="FF0000"/>
                </a:solidFill>
                <a:cs typeface="Times New Roman" pitchFamily="18" charset="0"/>
              </a:rPr>
              <a:t>xoa đầu</a:t>
            </a:r>
            <a:r>
              <a:rPr lang="nl-NL" sz="2800" b="1">
                <a:solidFill>
                  <a:srgbClr val="0000FF"/>
                </a:solidFill>
                <a:cs typeface="Times New Roman" pitchFamily="18" charset="0"/>
              </a:rPr>
              <a:t> Nam</a:t>
            </a:r>
            <a:r>
              <a:rPr lang="nl-NL" sz="2800" b="1">
                <a:solidFill>
                  <a:srgbClr val="990099"/>
                </a:solidFill>
                <a:cs typeface="Times New Roman" pitchFamily="18" charset="0"/>
              </a:rPr>
              <a:t>/</a:t>
            </a:r>
            <a:r>
              <a:rPr lang="nl-NL" sz="2800" b="1">
                <a:solidFill>
                  <a:srgbClr val="0000FF"/>
                </a:solidFill>
                <a:cs typeface="Times New Roman" pitchFamily="18" charset="0"/>
              </a:rPr>
              <a:t> và gọi Minh đang </a:t>
            </a:r>
            <a:r>
              <a:rPr lang="nl-NL" sz="2800" b="1">
                <a:solidFill>
                  <a:srgbClr val="FF0000"/>
                </a:solidFill>
                <a:cs typeface="Times New Roman" pitchFamily="18" charset="0"/>
              </a:rPr>
              <a:t>thập thò</a:t>
            </a:r>
            <a:r>
              <a:rPr lang="nl-NL" sz="2800" b="1">
                <a:solidFill>
                  <a:srgbClr val="0000FF"/>
                </a:solidFill>
                <a:cs typeface="Times New Roman" pitchFamily="18" charset="0"/>
              </a:rPr>
              <a:t> ở cửa lớp vào,</a:t>
            </a:r>
            <a:r>
              <a:rPr lang="nl-NL" sz="2800" b="1">
                <a:solidFill>
                  <a:srgbClr val="990099"/>
                </a:solidFill>
                <a:cs typeface="Times New Roman" pitchFamily="18" charset="0"/>
              </a:rPr>
              <a:t>/</a:t>
            </a:r>
            <a:r>
              <a:rPr lang="nl-NL" sz="2800" b="1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nl-NL" sz="2800" b="1">
                <a:solidFill>
                  <a:srgbClr val="FF0000"/>
                </a:solidFill>
                <a:cs typeface="Times New Roman" pitchFamily="18" charset="0"/>
              </a:rPr>
              <a:t>nghiêm giọng</a:t>
            </a:r>
            <a:r>
              <a:rPr lang="nl-NL" sz="2800" b="1">
                <a:solidFill>
                  <a:srgbClr val="0000FF"/>
                </a:solidFill>
                <a:cs typeface="Times New Roman" pitchFamily="18" charset="0"/>
              </a:rPr>
              <a:t> hỏi:</a:t>
            </a:r>
            <a:r>
              <a:rPr lang="nl-NL" sz="2800" b="1">
                <a:solidFill>
                  <a:srgbClr val="990099"/>
                </a:solidFill>
                <a:cs typeface="Times New Roman" pitchFamily="18" charset="0"/>
              </a:rPr>
              <a:t>//</a:t>
            </a:r>
            <a:r>
              <a:rPr lang="nl-NL" sz="2800" b="1">
                <a:solidFill>
                  <a:srgbClr val="0000FF"/>
                </a:solidFill>
                <a:cs typeface="Times New Roman" pitchFamily="18" charset="0"/>
              </a:rPr>
              <a:t> “Từ nay các em  có </a:t>
            </a:r>
            <a:r>
              <a:rPr lang="nl-NL" sz="2800" b="1">
                <a:solidFill>
                  <a:srgbClr val="FF0000"/>
                </a:solidFill>
                <a:cs typeface="Times New Roman" pitchFamily="18" charset="0"/>
              </a:rPr>
              <a:t>trốn học</a:t>
            </a:r>
            <a:r>
              <a:rPr lang="nl-NL" sz="2800" b="1">
                <a:solidFill>
                  <a:srgbClr val="0000FF"/>
                </a:solidFill>
                <a:cs typeface="Times New Roman" pitchFamily="18" charset="0"/>
              </a:rPr>
              <a:t> đi chơi nữa không?” </a:t>
            </a:r>
            <a:r>
              <a:rPr lang="nl-NL" sz="2800" b="1">
                <a:solidFill>
                  <a:srgbClr val="990099"/>
                </a:solidFill>
                <a:cs typeface="Times New Roman" pitchFamily="18" charset="0"/>
              </a:rPr>
              <a:t>//</a:t>
            </a:r>
            <a:endParaRPr lang="en-US" sz="2800" b="1">
              <a:solidFill>
                <a:srgbClr val="990099"/>
              </a:solidFill>
              <a:cs typeface="Times New Roman" pitchFamily="18" charset="0"/>
            </a:endParaRPr>
          </a:p>
        </p:txBody>
      </p:sp>
      <p:sp>
        <p:nvSpPr>
          <p:cNvPr id="6150" name="Text Box 17"/>
          <p:cNvSpPr txBox="1">
            <a:spLocks noChangeArrowheads="1"/>
          </p:cNvSpPr>
          <p:nvPr/>
        </p:nvSpPr>
        <p:spPr bwMode="auto">
          <a:xfrm>
            <a:off x="1066800" y="609600"/>
            <a:ext cx="69342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500">
                <a:cs typeface="Times New Roman" pitchFamily="18" charset="0"/>
              </a:rPr>
              <a:t>   Tập đọc</a:t>
            </a:r>
          </a:p>
        </p:txBody>
      </p:sp>
      <p:sp>
        <p:nvSpPr>
          <p:cNvPr id="6151" name="Text Box 18"/>
          <p:cNvSpPr txBox="1">
            <a:spLocks noChangeArrowheads="1"/>
          </p:cNvSpPr>
          <p:nvPr/>
        </p:nvSpPr>
        <p:spPr bwMode="auto">
          <a:xfrm>
            <a:off x="1917700" y="1066800"/>
            <a:ext cx="541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Người mẹ hiền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5"/>
          <p:cNvSpPr>
            <a:spLocks noChangeArrowheads="1"/>
          </p:cNvSpPr>
          <p:nvPr/>
        </p:nvSpPr>
        <p:spPr bwMode="auto">
          <a:xfrm>
            <a:off x="76200" y="73025"/>
            <a:ext cx="89916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1066800" y="419100"/>
            <a:ext cx="6934200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300">
                <a:latin typeface="Arial" charset="0"/>
              </a:rPr>
              <a:t>   Tập đọc</a:t>
            </a:r>
          </a:p>
        </p:txBody>
      </p:sp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1955800" y="800100"/>
            <a:ext cx="5410200" cy="96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300" b="1">
                <a:solidFill>
                  <a:srgbClr val="FF0000"/>
                </a:solidFill>
                <a:latin typeface="Arial" charset="0"/>
              </a:rPr>
              <a:t>Người mẹ hiền</a:t>
            </a:r>
          </a:p>
          <a:p>
            <a:pPr algn="ctr">
              <a:spcBef>
                <a:spcPct val="50000"/>
              </a:spcBef>
            </a:pPr>
            <a:endParaRPr lang="en-US" sz="23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7173" name="Text Box 9"/>
          <p:cNvSpPr txBox="1">
            <a:spLocks noChangeArrowheads="1"/>
          </p:cNvSpPr>
          <p:nvPr/>
        </p:nvSpPr>
        <p:spPr bwMode="auto">
          <a:xfrm>
            <a:off x="139700" y="1176338"/>
            <a:ext cx="8839200" cy="62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900" dirty="0" smtClean="0">
                <a:cs typeface="Times New Roman" pitchFamily="18" charset="0"/>
              </a:rPr>
              <a:t>1.Giờ </a:t>
            </a:r>
            <a:r>
              <a:rPr lang="en-US" sz="1900" dirty="0" err="1" smtClean="0">
                <a:cs typeface="Times New Roman" pitchFamily="18" charset="0"/>
              </a:rPr>
              <a:t>ra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chơi</a:t>
            </a:r>
            <a:r>
              <a:rPr lang="en-US" sz="1900" dirty="0" smtClean="0">
                <a:cs typeface="Times New Roman" pitchFamily="18" charset="0"/>
              </a:rPr>
              <a:t>, Minh </a:t>
            </a:r>
            <a:r>
              <a:rPr lang="en-US" sz="1900" dirty="0" err="1" smtClean="0">
                <a:cs typeface="Times New Roman" pitchFamily="18" charset="0"/>
              </a:rPr>
              <a:t>thầm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thì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với</a:t>
            </a:r>
            <a:r>
              <a:rPr lang="en-US" sz="1900" dirty="0" smtClean="0">
                <a:cs typeface="Times New Roman" pitchFamily="18" charset="0"/>
              </a:rPr>
              <a:t> Nam: “ </a:t>
            </a:r>
            <a:r>
              <a:rPr lang="en-US" sz="1900" dirty="0" err="1" smtClean="0">
                <a:cs typeface="Times New Roman" pitchFamily="18" charset="0"/>
              </a:rPr>
              <a:t>Ngoài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phố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có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gánh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xiếc</a:t>
            </a:r>
            <a:r>
              <a:rPr lang="en-US" sz="1900" dirty="0" smtClean="0">
                <a:cs typeface="Times New Roman" pitchFamily="18" charset="0"/>
              </a:rPr>
              <a:t>. </a:t>
            </a:r>
            <a:r>
              <a:rPr lang="en-US" sz="1900" dirty="0" err="1" smtClean="0">
                <a:cs typeface="Times New Roman" pitchFamily="18" charset="0"/>
              </a:rPr>
              <a:t>Bọn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mình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ra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xem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đi</a:t>
            </a:r>
            <a:r>
              <a:rPr lang="en-US" sz="1900" dirty="0" smtClean="0">
                <a:cs typeface="Times New Roman" pitchFamily="18" charset="0"/>
              </a:rPr>
              <a:t>!”</a:t>
            </a:r>
          </a:p>
          <a:p>
            <a:r>
              <a:rPr lang="en-US" sz="1900" dirty="0" err="1" smtClean="0">
                <a:cs typeface="Times New Roman" pitchFamily="18" charset="0"/>
              </a:rPr>
              <a:t>Nghe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vậy</a:t>
            </a:r>
            <a:r>
              <a:rPr lang="en-US" sz="1900" dirty="0" smtClean="0">
                <a:cs typeface="Times New Roman" pitchFamily="18" charset="0"/>
              </a:rPr>
              <a:t>, Nam </a:t>
            </a:r>
            <a:r>
              <a:rPr lang="en-US" sz="1900" dirty="0" err="1" smtClean="0">
                <a:cs typeface="Times New Roman" pitchFamily="18" charset="0"/>
              </a:rPr>
              <a:t>không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nén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nổi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tò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mò</a:t>
            </a:r>
            <a:r>
              <a:rPr lang="en-US" sz="1900" dirty="0" smtClean="0">
                <a:cs typeface="Times New Roman" pitchFamily="18" charset="0"/>
              </a:rPr>
              <a:t>. </a:t>
            </a:r>
            <a:r>
              <a:rPr lang="en-US" sz="1900" dirty="0" err="1" smtClean="0">
                <a:cs typeface="Times New Roman" pitchFamily="18" charset="0"/>
              </a:rPr>
              <a:t>Nhưng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cổng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trường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khóa</a:t>
            </a:r>
            <a:r>
              <a:rPr lang="en-US" sz="1900" dirty="0" smtClean="0">
                <a:cs typeface="Times New Roman" pitchFamily="18" charset="0"/>
              </a:rPr>
              <a:t>, </a:t>
            </a:r>
            <a:r>
              <a:rPr lang="en-US" sz="1900" dirty="0" err="1" smtClean="0">
                <a:cs typeface="Times New Roman" pitchFamily="18" charset="0"/>
              </a:rPr>
              <a:t>trốn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ra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sao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được.Minh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bảo</a:t>
            </a:r>
            <a:r>
              <a:rPr lang="en-US" sz="1900" dirty="0" smtClean="0"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Tớ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biết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có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một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chỗ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tường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thủng</a:t>
            </a:r>
            <a:r>
              <a:rPr lang="en-US" sz="1900" dirty="0" smtClean="0">
                <a:cs typeface="Times New Roman" pitchFamily="18" charset="0"/>
              </a:rPr>
              <a:t>.</a:t>
            </a:r>
          </a:p>
          <a:p>
            <a:r>
              <a:rPr lang="en-US" sz="1900" dirty="0" smtClean="0">
                <a:cs typeface="Times New Roman" pitchFamily="18" charset="0"/>
              </a:rPr>
              <a:t>2. </a:t>
            </a:r>
            <a:r>
              <a:rPr lang="en-US" sz="1900" dirty="0" err="1" smtClean="0">
                <a:cs typeface="Times New Roman" pitchFamily="18" charset="0"/>
              </a:rPr>
              <a:t>Hết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giờ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ra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chơi</a:t>
            </a:r>
            <a:r>
              <a:rPr lang="en-US" sz="1900" dirty="0" smtClean="0">
                <a:cs typeface="Times New Roman" pitchFamily="18" charset="0"/>
              </a:rPr>
              <a:t>, </a:t>
            </a:r>
            <a:r>
              <a:rPr lang="en-US" sz="1900" dirty="0" err="1" smtClean="0">
                <a:cs typeface="Times New Roman" pitchFamily="18" charset="0"/>
              </a:rPr>
              <a:t>hai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em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đã</a:t>
            </a:r>
            <a:r>
              <a:rPr lang="en-US" sz="1900" dirty="0" smtClean="0">
                <a:cs typeface="Times New Roman" pitchFamily="18" charset="0"/>
              </a:rPr>
              <a:t> ở </a:t>
            </a:r>
            <a:r>
              <a:rPr lang="en-US" sz="1900" dirty="0" err="1" smtClean="0">
                <a:cs typeface="Times New Roman" pitchFamily="18" charset="0"/>
              </a:rPr>
              <a:t>bên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bức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tường</a:t>
            </a:r>
            <a:r>
              <a:rPr lang="en-US" sz="1900" dirty="0" smtClean="0">
                <a:cs typeface="Times New Roman" pitchFamily="18" charset="0"/>
              </a:rPr>
              <a:t>. Minh </a:t>
            </a:r>
            <a:r>
              <a:rPr lang="en-US" sz="1900" dirty="0" err="1" smtClean="0">
                <a:cs typeface="Times New Roman" pitchFamily="18" charset="0"/>
              </a:rPr>
              <a:t>chui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đầu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ra.</a:t>
            </a:r>
            <a:r>
              <a:rPr lang="en-US" sz="1900" dirty="0" smtClean="0">
                <a:cs typeface="Times New Roman" pitchFamily="18" charset="0"/>
              </a:rPr>
              <a:t> Nam </a:t>
            </a:r>
            <a:r>
              <a:rPr lang="en-US" sz="1900" dirty="0" err="1" smtClean="0">
                <a:cs typeface="Times New Roman" pitchFamily="18" charset="0"/>
              </a:rPr>
              <a:t>đẩy</a:t>
            </a:r>
            <a:r>
              <a:rPr lang="en-US" sz="1900" dirty="0" smtClean="0">
                <a:cs typeface="Times New Roman" pitchFamily="18" charset="0"/>
              </a:rPr>
              <a:t> Minh </a:t>
            </a:r>
            <a:r>
              <a:rPr lang="en-US" sz="1900" dirty="0" err="1" smtClean="0">
                <a:cs typeface="Times New Roman" pitchFamily="18" charset="0"/>
              </a:rPr>
              <a:t>lọt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ra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ngoài</a:t>
            </a:r>
            <a:r>
              <a:rPr lang="en-US" sz="1900" dirty="0" smtClean="0">
                <a:cs typeface="Times New Roman" pitchFamily="18" charset="0"/>
              </a:rPr>
              <a:t>. </a:t>
            </a:r>
            <a:r>
              <a:rPr lang="en-US" sz="1900" dirty="0" err="1" smtClean="0">
                <a:cs typeface="Times New Roman" pitchFamily="18" charset="0"/>
              </a:rPr>
              <a:t>Đến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lượt</a:t>
            </a:r>
            <a:r>
              <a:rPr lang="en-US" sz="1900" dirty="0" smtClean="0">
                <a:cs typeface="Times New Roman" pitchFamily="18" charset="0"/>
              </a:rPr>
              <a:t> Nam dang </a:t>
            </a:r>
            <a:r>
              <a:rPr lang="en-US" sz="1900" dirty="0" err="1" smtClean="0">
                <a:cs typeface="Times New Roman" pitchFamily="18" charset="0"/>
              </a:rPr>
              <a:t>cố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lách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ra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thì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bác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bảo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vệ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vừa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tới</a:t>
            </a:r>
            <a:r>
              <a:rPr lang="en-US" sz="1900" dirty="0" smtClean="0">
                <a:cs typeface="Times New Roman" pitchFamily="18" charset="0"/>
              </a:rPr>
              <a:t>, </a:t>
            </a:r>
            <a:r>
              <a:rPr lang="en-US" sz="1900" dirty="0" err="1" smtClean="0">
                <a:cs typeface="Times New Roman" pitchFamily="18" charset="0"/>
              </a:rPr>
              <a:t>nắm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chặt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hai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chân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em</a:t>
            </a:r>
            <a:r>
              <a:rPr lang="en-US" sz="1900" dirty="0" smtClean="0">
                <a:cs typeface="Times New Roman" pitchFamily="18" charset="0"/>
              </a:rPr>
              <a:t>: “ </a:t>
            </a:r>
            <a:r>
              <a:rPr lang="en-US" sz="1900" dirty="0" err="1" smtClean="0">
                <a:cs typeface="Times New Roman" pitchFamily="18" charset="0"/>
              </a:rPr>
              <a:t>Cậu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nào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đây</a:t>
            </a:r>
            <a:r>
              <a:rPr lang="en-US" sz="1900" dirty="0" smtClean="0">
                <a:cs typeface="Times New Roman" pitchFamily="18" charset="0"/>
              </a:rPr>
              <a:t>? </a:t>
            </a:r>
            <a:r>
              <a:rPr lang="en-US" sz="1900" dirty="0" err="1" smtClean="0">
                <a:cs typeface="Times New Roman" pitchFamily="18" charset="0"/>
              </a:rPr>
              <a:t>Trốn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học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hả</a:t>
            </a:r>
            <a:r>
              <a:rPr lang="en-US" sz="1900" dirty="0" smtClean="0">
                <a:cs typeface="Times New Roman" pitchFamily="18" charset="0"/>
              </a:rPr>
              <a:t>?” Nam </a:t>
            </a:r>
            <a:r>
              <a:rPr lang="en-US" sz="1900" dirty="0" err="1" smtClean="0">
                <a:cs typeface="Times New Roman" pitchFamily="18" charset="0"/>
              </a:rPr>
              <a:t>vùng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vẫy</a:t>
            </a:r>
            <a:r>
              <a:rPr lang="en-US" sz="1900" dirty="0" smtClean="0">
                <a:cs typeface="Times New Roman" pitchFamily="18" charset="0"/>
              </a:rPr>
              <a:t>. </a:t>
            </a:r>
            <a:r>
              <a:rPr lang="en-US" sz="1900" dirty="0" err="1" smtClean="0">
                <a:cs typeface="Times New Roman" pitchFamily="18" charset="0"/>
              </a:rPr>
              <a:t>Bác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càng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nắm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chặt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cổ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chân</a:t>
            </a:r>
            <a:r>
              <a:rPr lang="en-US" sz="1900" dirty="0" smtClean="0">
                <a:cs typeface="Times New Roman" pitchFamily="18" charset="0"/>
              </a:rPr>
              <a:t> Nam. </a:t>
            </a:r>
            <a:r>
              <a:rPr lang="en-US" sz="1900" dirty="0" err="1" smtClean="0">
                <a:cs typeface="Times New Roman" pitchFamily="18" charset="0"/>
              </a:rPr>
              <a:t>Sợ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quá</a:t>
            </a:r>
            <a:r>
              <a:rPr lang="en-US" sz="1900" dirty="0" smtClean="0">
                <a:cs typeface="Times New Roman" pitchFamily="18" charset="0"/>
              </a:rPr>
              <a:t>, Nam </a:t>
            </a:r>
            <a:r>
              <a:rPr lang="en-US" sz="1900" dirty="0" err="1" smtClean="0">
                <a:cs typeface="Times New Roman" pitchFamily="18" charset="0"/>
              </a:rPr>
              <a:t>khóc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toáng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lên</a:t>
            </a:r>
            <a:r>
              <a:rPr lang="en-US" sz="1900" dirty="0" smtClean="0">
                <a:cs typeface="Times New Roman" pitchFamily="18" charset="0"/>
              </a:rPr>
              <a:t>. </a:t>
            </a:r>
          </a:p>
          <a:p>
            <a:r>
              <a:rPr lang="en-US" sz="1900" dirty="0" smtClean="0">
                <a:cs typeface="Times New Roman" pitchFamily="18" charset="0"/>
              </a:rPr>
              <a:t>3. </a:t>
            </a:r>
            <a:r>
              <a:rPr lang="en-US" sz="1900" dirty="0" err="1" smtClean="0">
                <a:cs typeface="Times New Roman" pitchFamily="18" charset="0"/>
              </a:rPr>
              <a:t>Bỗng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có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tiếng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cô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giáo</a:t>
            </a:r>
            <a:r>
              <a:rPr lang="en-US" sz="1900" dirty="0" smtClean="0"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Bác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nhẹ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tay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kẻo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cháu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đau</a:t>
            </a:r>
            <a:r>
              <a:rPr lang="en-US" sz="1900" dirty="0" smtClean="0">
                <a:cs typeface="Times New Roman" pitchFamily="18" charset="0"/>
              </a:rPr>
              <a:t>. </a:t>
            </a:r>
            <a:r>
              <a:rPr lang="en-US" sz="1900" dirty="0" err="1" smtClean="0">
                <a:cs typeface="Times New Roman" pitchFamily="18" charset="0"/>
              </a:rPr>
              <a:t>Cháu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này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là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học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sinh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lớp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tôi</a:t>
            </a:r>
            <a:r>
              <a:rPr lang="en-US" sz="1900" dirty="0" smtClean="0">
                <a:cs typeface="Times New Roman" pitchFamily="18" charset="0"/>
              </a:rPr>
              <a:t>.</a:t>
            </a:r>
          </a:p>
          <a:p>
            <a:r>
              <a:rPr lang="en-US" sz="1900" dirty="0" smtClean="0">
                <a:cs typeface="Times New Roman" pitchFamily="18" charset="0"/>
              </a:rPr>
              <a:t>- </a:t>
            </a:r>
            <a:r>
              <a:rPr lang="en-US" sz="1900" dirty="0" err="1" smtClean="0">
                <a:cs typeface="Times New Roman" pitchFamily="18" charset="0"/>
              </a:rPr>
              <a:t>Cô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nhẹ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nhàng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kéo</a:t>
            </a:r>
            <a:r>
              <a:rPr lang="en-US" sz="1900" dirty="0" smtClean="0">
                <a:cs typeface="Times New Roman" pitchFamily="18" charset="0"/>
              </a:rPr>
              <a:t> Nam </a:t>
            </a:r>
            <a:r>
              <a:rPr lang="en-US" sz="1900" dirty="0" err="1" smtClean="0">
                <a:cs typeface="Times New Roman" pitchFamily="18" charset="0"/>
              </a:rPr>
              <a:t>lùi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lại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rồi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đỡ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em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ngồi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dậy</a:t>
            </a:r>
            <a:r>
              <a:rPr lang="en-US" sz="1900" dirty="0" smtClean="0">
                <a:cs typeface="Times New Roman" pitchFamily="18" charset="0"/>
              </a:rPr>
              <a:t>. </a:t>
            </a:r>
            <a:r>
              <a:rPr lang="en-US" sz="1900" dirty="0" err="1" smtClean="0">
                <a:cs typeface="Times New Roman" pitchFamily="18" charset="0"/>
              </a:rPr>
              <a:t>Cô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phủi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đất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cát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lấm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lem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trên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người</a:t>
            </a:r>
            <a:r>
              <a:rPr lang="en-US" sz="1900" dirty="0" smtClean="0">
                <a:cs typeface="Times New Roman" pitchFamily="18" charset="0"/>
              </a:rPr>
              <a:t> Nam </a:t>
            </a:r>
            <a:r>
              <a:rPr lang="en-US" sz="1900" dirty="0" err="1" smtClean="0">
                <a:cs typeface="Times New Roman" pitchFamily="18" charset="0"/>
              </a:rPr>
              <a:t>và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đưa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em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về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lớp</a:t>
            </a:r>
            <a:r>
              <a:rPr lang="en-US" sz="1900" dirty="0" smtClean="0">
                <a:cs typeface="Times New Roman" pitchFamily="18" charset="0"/>
              </a:rPr>
              <a:t>.</a:t>
            </a:r>
          </a:p>
          <a:p>
            <a:r>
              <a:rPr lang="en-US" sz="1900" dirty="0" smtClean="0">
                <a:cs typeface="Times New Roman" pitchFamily="18" charset="0"/>
              </a:rPr>
              <a:t>4. </a:t>
            </a:r>
            <a:r>
              <a:rPr lang="en-US" sz="1900" dirty="0" err="1" smtClean="0">
                <a:cs typeface="Times New Roman" pitchFamily="18" charset="0"/>
              </a:rPr>
              <a:t>Vừa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đau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vừa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xấu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hổ</a:t>
            </a:r>
            <a:r>
              <a:rPr lang="en-US" sz="1900" dirty="0" smtClean="0">
                <a:cs typeface="Times New Roman" pitchFamily="18" charset="0"/>
              </a:rPr>
              <a:t>, Nam </a:t>
            </a:r>
            <a:r>
              <a:rPr lang="en-US" sz="1900" dirty="0" err="1" smtClean="0">
                <a:cs typeface="Times New Roman" pitchFamily="18" charset="0"/>
              </a:rPr>
              <a:t>bật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khóc</a:t>
            </a:r>
            <a:r>
              <a:rPr lang="en-US" sz="1900" dirty="0" smtClean="0">
                <a:cs typeface="Times New Roman" pitchFamily="18" charset="0"/>
              </a:rPr>
              <a:t>. </a:t>
            </a:r>
            <a:r>
              <a:rPr lang="en-US" sz="1900" dirty="0" err="1" smtClean="0">
                <a:cs typeface="Times New Roman" pitchFamily="18" charset="0"/>
              </a:rPr>
              <a:t>Cô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xoa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đầu</a:t>
            </a:r>
            <a:r>
              <a:rPr lang="en-US" sz="1900" dirty="0" smtClean="0">
                <a:cs typeface="Times New Roman" pitchFamily="18" charset="0"/>
              </a:rPr>
              <a:t> Nam </a:t>
            </a:r>
            <a:r>
              <a:rPr lang="en-US" sz="1900" dirty="0" err="1" smtClean="0">
                <a:cs typeface="Times New Roman" pitchFamily="18" charset="0"/>
              </a:rPr>
              <a:t>và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gọi</a:t>
            </a:r>
            <a:r>
              <a:rPr lang="en-US" sz="1900" dirty="0" smtClean="0">
                <a:cs typeface="Times New Roman" pitchFamily="18" charset="0"/>
              </a:rPr>
              <a:t> Minh </a:t>
            </a:r>
            <a:r>
              <a:rPr lang="en-US" sz="1900" dirty="0" err="1" smtClean="0">
                <a:cs typeface="Times New Roman" pitchFamily="18" charset="0"/>
              </a:rPr>
              <a:t>đang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thập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thò</a:t>
            </a:r>
            <a:r>
              <a:rPr lang="en-US" sz="1900" dirty="0" smtClean="0">
                <a:cs typeface="Times New Roman" pitchFamily="18" charset="0"/>
              </a:rPr>
              <a:t> ở </a:t>
            </a:r>
            <a:r>
              <a:rPr lang="en-US" sz="1900" dirty="0" err="1" smtClean="0">
                <a:cs typeface="Times New Roman" pitchFamily="18" charset="0"/>
              </a:rPr>
              <a:t>cửa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lớp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vào</a:t>
            </a:r>
            <a:r>
              <a:rPr lang="en-US" sz="1900" dirty="0" smtClean="0">
                <a:cs typeface="Times New Roman" pitchFamily="18" charset="0"/>
              </a:rPr>
              <a:t>, </a:t>
            </a:r>
            <a:r>
              <a:rPr lang="en-US" sz="1900" dirty="0" err="1" smtClean="0">
                <a:cs typeface="Times New Roman" pitchFamily="18" charset="0"/>
              </a:rPr>
              <a:t>nghiêm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giọng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hỏi</a:t>
            </a:r>
            <a:r>
              <a:rPr lang="en-US" sz="1900" dirty="0" smtClean="0">
                <a:cs typeface="Times New Roman" pitchFamily="18" charset="0"/>
              </a:rPr>
              <a:t>:</a:t>
            </a:r>
          </a:p>
          <a:p>
            <a:r>
              <a:rPr lang="en-US" sz="1900" dirty="0" smtClean="0">
                <a:cs typeface="Times New Roman" pitchFamily="18" charset="0"/>
              </a:rPr>
              <a:t>   - </a:t>
            </a:r>
            <a:r>
              <a:rPr lang="en-US" sz="1900" dirty="0" err="1" smtClean="0">
                <a:cs typeface="Times New Roman" pitchFamily="18" charset="0"/>
              </a:rPr>
              <a:t>Từ</a:t>
            </a:r>
            <a:r>
              <a:rPr lang="en-US" sz="1900" dirty="0" smtClean="0">
                <a:cs typeface="Times New Roman" pitchFamily="18" charset="0"/>
              </a:rPr>
              <a:t> nay </a:t>
            </a:r>
            <a:r>
              <a:rPr lang="en-US" sz="1900" dirty="0" err="1" smtClean="0">
                <a:cs typeface="Times New Roman" pitchFamily="18" charset="0"/>
              </a:rPr>
              <a:t>các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em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có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trốn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học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đi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chơi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nữa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không</a:t>
            </a:r>
            <a:r>
              <a:rPr lang="en-US" sz="1900" dirty="0" smtClean="0">
                <a:cs typeface="Times New Roman" pitchFamily="18" charset="0"/>
              </a:rPr>
              <a:t>?</a:t>
            </a:r>
          </a:p>
          <a:p>
            <a:r>
              <a:rPr lang="en-US" sz="1900" dirty="0" err="1" smtClean="0">
                <a:cs typeface="Times New Roman" pitchFamily="18" charset="0"/>
              </a:rPr>
              <a:t>Hai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em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cùng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đáp</a:t>
            </a:r>
            <a:r>
              <a:rPr lang="en-US" sz="1900" dirty="0" smtClean="0">
                <a:cs typeface="Times New Roman" pitchFamily="18" charset="0"/>
              </a:rPr>
              <a:t>:</a:t>
            </a:r>
          </a:p>
          <a:p>
            <a:r>
              <a:rPr lang="en-US" sz="1900" dirty="0" smtClean="0">
                <a:cs typeface="Times New Roman" pitchFamily="18" charset="0"/>
              </a:rPr>
              <a:t>   - </a:t>
            </a:r>
            <a:r>
              <a:rPr lang="en-US" sz="1900" dirty="0" err="1" smtClean="0">
                <a:cs typeface="Times New Roman" pitchFamily="18" charset="0"/>
              </a:rPr>
              <a:t>Thưa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cô</a:t>
            </a:r>
            <a:r>
              <a:rPr lang="en-US" sz="1900" dirty="0" smtClean="0">
                <a:cs typeface="Times New Roman" pitchFamily="18" charset="0"/>
              </a:rPr>
              <a:t>, </a:t>
            </a:r>
            <a:r>
              <a:rPr lang="en-US" sz="1900" dirty="0" err="1" smtClean="0">
                <a:cs typeface="Times New Roman" pitchFamily="18" charset="0"/>
              </a:rPr>
              <a:t>khộng</a:t>
            </a:r>
            <a:r>
              <a:rPr lang="en-US" sz="1900" dirty="0" smtClean="0">
                <a:cs typeface="Times New Roman" pitchFamily="18" charset="0"/>
              </a:rPr>
              <a:t> ạ. </a:t>
            </a:r>
            <a:r>
              <a:rPr lang="en-US" sz="1900" dirty="0" err="1" smtClean="0">
                <a:cs typeface="Times New Roman" pitchFamily="18" charset="0"/>
              </a:rPr>
              <a:t>Chúng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em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xin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lỗi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cô</a:t>
            </a:r>
            <a:r>
              <a:rPr lang="en-US" sz="1900" dirty="0" smtClean="0">
                <a:cs typeface="Times New Roman" pitchFamily="18" charset="0"/>
              </a:rPr>
              <a:t>.</a:t>
            </a:r>
          </a:p>
          <a:p>
            <a:r>
              <a:rPr lang="en-US" sz="1900" dirty="0" err="1" smtClean="0">
                <a:cs typeface="Times New Roman" pitchFamily="18" charset="0"/>
              </a:rPr>
              <a:t>Cô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hài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lòng</a:t>
            </a:r>
            <a:r>
              <a:rPr lang="en-US" sz="1900" dirty="0" smtClean="0">
                <a:cs typeface="Times New Roman" pitchFamily="18" charset="0"/>
              </a:rPr>
              <a:t>, </a:t>
            </a:r>
            <a:r>
              <a:rPr lang="en-US" sz="1900" dirty="0" err="1" smtClean="0">
                <a:cs typeface="Times New Roman" pitchFamily="18" charset="0"/>
              </a:rPr>
              <a:t>bảo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hai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em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về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chỗ</a:t>
            </a:r>
            <a:r>
              <a:rPr lang="en-US" sz="1900" dirty="0" smtClean="0">
                <a:cs typeface="Times New Roman" pitchFamily="18" charset="0"/>
              </a:rPr>
              <a:t>, </a:t>
            </a:r>
            <a:r>
              <a:rPr lang="en-US" sz="1900" dirty="0" err="1" smtClean="0">
                <a:cs typeface="Times New Roman" pitchFamily="18" charset="0"/>
              </a:rPr>
              <a:t>rồi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tiếp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tục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giảng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bài</a:t>
            </a:r>
            <a:r>
              <a:rPr lang="en-US" sz="1900" dirty="0" smtClean="0">
                <a:cs typeface="Times New Roman" pitchFamily="18" charset="0"/>
              </a:rPr>
              <a:t>.</a:t>
            </a:r>
          </a:p>
          <a:p>
            <a:r>
              <a:rPr lang="en-US" sz="1900" dirty="0" smtClean="0">
                <a:cs typeface="Times New Roman" pitchFamily="18" charset="0"/>
              </a:rPr>
              <a:t>                                                                                                  Theo </a:t>
            </a:r>
            <a:r>
              <a:rPr lang="en-US" sz="1900" dirty="0" err="1" smtClean="0">
                <a:cs typeface="Times New Roman" pitchFamily="18" charset="0"/>
              </a:rPr>
              <a:t>Nguyễn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Văn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en-US" sz="1900" dirty="0" err="1" smtClean="0">
                <a:cs typeface="Times New Roman" pitchFamily="18" charset="0"/>
              </a:rPr>
              <a:t>Thịnh</a:t>
            </a:r>
            <a:endParaRPr lang="en-US" sz="1900" dirty="0" smtClean="0"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1900" dirty="0" smtClean="0">
              <a:cs typeface="Times New Roman" pitchFamily="18" charset="0"/>
            </a:endParaRPr>
          </a:p>
          <a:p>
            <a:r>
              <a:rPr lang="en-US" sz="1900" dirty="0" smtClean="0">
                <a:cs typeface="Times New Roman" pitchFamily="18" charset="0"/>
              </a:rPr>
              <a:t>                                                                                                  </a:t>
            </a:r>
            <a:endParaRPr lang="en-US" sz="19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4"/>
          <p:cNvSpPr>
            <a:spLocks noChangeArrowheads="1"/>
          </p:cNvSpPr>
          <p:nvPr/>
        </p:nvSpPr>
        <p:spPr bwMode="auto">
          <a:xfrm>
            <a:off x="76200" y="73025"/>
            <a:ext cx="89916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cs typeface="Times New Roman" pitchFamily="18" charset="0"/>
            </a:endParaRPr>
          </a:p>
        </p:txBody>
      </p:sp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1066800" y="609600"/>
            <a:ext cx="69342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500">
                <a:cs typeface="Times New Roman" pitchFamily="18" charset="0"/>
              </a:rPr>
              <a:t>   Tập đọc</a:t>
            </a:r>
          </a:p>
        </p:txBody>
      </p:sp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1892300" y="1066800"/>
            <a:ext cx="541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Người mẹ hiền</a:t>
            </a:r>
          </a:p>
        </p:txBody>
      </p:sp>
      <p:sp>
        <p:nvSpPr>
          <p:cNvPr id="8197" name="Text Box 12"/>
          <p:cNvSpPr txBox="1">
            <a:spLocks noChangeArrowheads="1"/>
          </p:cNvSpPr>
          <p:nvPr/>
        </p:nvSpPr>
        <p:spPr bwMode="auto">
          <a:xfrm>
            <a:off x="838200" y="1828800"/>
            <a:ext cx="7175500" cy="1232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40000"/>
              </a:lnSpc>
            </a:pPr>
            <a:r>
              <a:rPr lang="en-US" sz="2800">
                <a:cs typeface="Times New Roman" pitchFamily="18" charset="0"/>
              </a:rPr>
              <a:t>- Gánh xiếc: là một nhóm xiếc nhỏ thường đi biểu diễn nhiều nơi</a:t>
            </a:r>
          </a:p>
        </p:txBody>
      </p:sp>
      <p:sp>
        <p:nvSpPr>
          <p:cNvPr id="8198" name="Text Box 14"/>
          <p:cNvSpPr txBox="1">
            <a:spLocks noChangeArrowheads="1"/>
          </p:cNvSpPr>
          <p:nvPr/>
        </p:nvSpPr>
        <p:spPr bwMode="auto">
          <a:xfrm>
            <a:off x="1066800" y="34290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cs typeface="Times New Roman" pitchFamily="18" charset="0"/>
            </a:endParaRPr>
          </a:p>
        </p:txBody>
      </p:sp>
      <p:sp>
        <p:nvSpPr>
          <p:cNvPr id="8199" name="Text Box 15"/>
          <p:cNvSpPr txBox="1">
            <a:spLocks noChangeArrowheads="1"/>
          </p:cNvSpPr>
          <p:nvPr/>
        </p:nvSpPr>
        <p:spPr bwMode="auto">
          <a:xfrm>
            <a:off x="774700" y="3175000"/>
            <a:ext cx="466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Times New Roman" pitchFamily="18" charset="0"/>
              </a:rPr>
              <a:t>- Tò mò: muốn biết mọi chuyện</a:t>
            </a:r>
          </a:p>
        </p:txBody>
      </p:sp>
      <p:sp>
        <p:nvSpPr>
          <p:cNvPr id="8200" name="Text Box 16"/>
          <p:cNvSpPr txBox="1">
            <a:spLocks noChangeArrowheads="1"/>
          </p:cNvSpPr>
          <p:nvPr/>
        </p:nvSpPr>
        <p:spPr bwMode="auto">
          <a:xfrm>
            <a:off x="800100" y="3810000"/>
            <a:ext cx="5257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Times New Roman" pitchFamily="18" charset="0"/>
              </a:rPr>
              <a:t>- Lách: Lựa khéo để qua chỗ chật hẹp</a:t>
            </a:r>
          </a:p>
        </p:txBody>
      </p:sp>
      <p:sp>
        <p:nvSpPr>
          <p:cNvPr id="8201" name="Text Box 17"/>
          <p:cNvSpPr txBox="1">
            <a:spLocks noChangeArrowheads="1"/>
          </p:cNvSpPr>
          <p:nvPr/>
        </p:nvSpPr>
        <p:spPr bwMode="auto">
          <a:xfrm>
            <a:off x="800100" y="4343400"/>
            <a:ext cx="464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Times New Roman" pitchFamily="18" charset="0"/>
              </a:rPr>
              <a:t>- Lấm lem: bị dính bẩn nhiểu chỗ</a:t>
            </a:r>
          </a:p>
        </p:txBody>
      </p:sp>
      <p:sp>
        <p:nvSpPr>
          <p:cNvPr id="8202" name="Text Box 18"/>
          <p:cNvSpPr txBox="1">
            <a:spLocks noChangeArrowheads="1"/>
          </p:cNvSpPr>
          <p:nvPr/>
        </p:nvSpPr>
        <p:spPr bwMode="auto">
          <a:xfrm>
            <a:off x="762000" y="4876800"/>
            <a:ext cx="464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cs typeface="Times New Roman" pitchFamily="18" charset="0"/>
            </a:endParaRPr>
          </a:p>
        </p:txBody>
      </p:sp>
      <p:sp>
        <p:nvSpPr>
          <p:cNvPr id="8203" name="Text Box 19"/>
          <p:cNvSpPr txBox="1">
            <a:spLocks noChangeArrowheads="1"/>
          </p:cNvSpPr>
          <p:nvPr/>
        </p:nvSpPr>
        <p:spPr bwMode="auto">
          <a:xfrm>
            <a:off x="863600" y="4953000"/>
            <a:ext cx="464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Times New Roman" pitchFamily="18" charset="0"/>
              </a:rPr>
              <a:t>- Thập thò: ló ra rồi lại ẩn đi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76200" y="73025"/>
            <a:ext cx="89916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1066800" y="419100"/>
            <a:ext cx="6934200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300">
                <a:latin typeface="Arial" charset="0"/>
              </a:rPr>
              <a:t>   Tập đọc</a:t>
            </a: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1955800" y="800100"/>
            <a:ext cx="5410200" cy="96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300" b="1">
                <a:solidFill>
                  <a:srgbClr val="FF0000"/>
                </a:solidFill>
                <a:latin typeface="Arial" charset="0"/>
              </a:rPr>
              <a:t>Người mẹ hiền</a:t>
            </a:r>
          </a:p>
          <a:p>
            <a:pPr algn="ctr">
              <a:spcBef>
                <a:spcPct val="50000"/>
              </a:spcBef>
            </a:pPr>
            <a:endParaRPr lang="en-US" sz="23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139700" y="1176338"/>
            <a:ext cx="8839200" cy="62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900" dirty="0">
                <a:cs typeface="Times New Roman" pitchFamily="18" charset="0"/>
              </a:rPr>
              <a:t>1.Giờ </a:t>
            </a:r>
            <a:r>
              <a:rPr lang="en-US" sz="1900" dirty="0" err="1">
                <a:cs typeface="Times New Roman" pitchFamily="18" charset="0"/>
              </a:rPr>
              <a:t>ra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chơi</a:t>
            </a:r>
            <a:r>
              <a:rPr lang="en-US" sz="1900" dirty="0">
                <a:cs typeface="Times New Roman" pitchFamily="18" charset="0"/>
              </a:rPr>
              <a:t>, Minh </a:t>
            </a:r>
            <a:r>
              <a:rPr lang="en-US" sz="1900" dirty="0" err="1">
                <a:cs typeface="Times New Roman" pitchFamily="18" charset="0"/>
              </a:rPr>
              <a:t>thầm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thì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với</a:t>
            </a:r>
            <a:r>
              <a:rPr lang="en-US" sz="1900" dirty="0">
                <a:cs typeface="Times New Roman" pitchFamily="18" charset="0"/>
              </a:rPr>
              <a:t> Nam: “ </a:t>
            </a:r>
            <a:r>
              <a:rPr lang="en-US" sz="1900" dirty="0" err="1">
                <a:cs typeface="Times New Roman" pitchFamily="18" charset="0"/>
              </a:rPr>
              <a:t>Ngoài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phố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có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gánh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xiếc</a:t>
            </a:r>
            <a:r>
              <a:rPr lang="en-US" sz="1900" dirty="0">
                <a:cs typeface="Times New Roman" pitchFamily="18" charset="0"/>
              </a:rPr>
              <a:t>. </a:t>
            </a:r>
            <a:r>
              <a:rPr lang="en-US" sz="1900" dirty="0" err="1">
                <a:cs typeface="Times New Roman" pitchFamily="18" charset="0"/>
              </a:rPr>
              <a:t>Bọn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mình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ra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xem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đi</a:t>
            </a:r>
            <a:r>
              <a:rPr lang="en-US" sz="1900" dirty="0">
                <a:cs typeface="Times New Roman" pitchFamily="18" charset="0"/>
              </a:rPr>
              <a:t>!”</a:t>
            </a:r>
          </a:p>
          <a:p>
            <a:r>
              <a:rPr lang="en-US" sz="1900" dirty="0" err="1">
                <a:cs typeface="Times New Roman" pitchFamily="18" charset="0"/>
              </a:rPr>
              <a:t>Nghe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vậy</a:t>
            </a:r>
            <a:r>
              <a:rPr lang="en-US" sz="1900" dirty="0">
                <a:cs typeface="Times New Roman" pitchFamily="18" charset="0"/>
              </a:rPr>
              <a:t>, Nam </a:t>
            </a:r>
            <a:r>
              <a:rPr lang="en-US" sz="1900" dirty="0" err="1">
                <a:cs typeface="Times New Roman" pitchFamily="18" charset="0"/>
              </a:rPr>
              <a:t>không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nén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nổi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tò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mò</a:t>
            </a:r>
            <a:r>
              <a:rPr lang="en-US" sz="1900" dirty="0">
                <a:cs typeface="Times New Roman" pitchFamily="18" charset="0"/>
              </a:rPr>
              <a:t>. </a:t>
            </a:r>
            <a:r>
              <a:rPr lang="en-US" sz="1900" dirty="0" err="1">
                <a:cs typeface="Times New Roman" pitchFamily="18" charset="0"/>
              </a:rPr>
              <a:t>Nhưng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cổng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trường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khóa</a:t>
            </a:r>
            <a:r>
              <a:rPr lang="en-US" sz="1900" dirty="0">
                <a:cs typeface="Times New Roman" pitchFamily="18" charset="0"/>
              </a:rPr>
              <a:t>, </a:t>
            </a:r>
            <a:r>
              <a:rPr lang="en-US" sz="1900" dirty="0" err="1">
                <a:cs typeface="Times New Roman" pitchFamily="18" charset="0"/>
              </a:rPr>
              <a:t>trốn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ra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sao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được.Minh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bảo</a:t>
            </a:r>
            <a:r>
              <a:rPr lang="en-US" sz="1900" dirty="0"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Tớ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biết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có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một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chỗ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tường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thủng</a:t>
            </a:r>
            <a:r>
              <a:rPr lang="en-US" sz="1900" dirty="0">
                <a:cs typeface="Times New Roman" pitchFamily="18" charset="0"/>
              </a:rPr>
              <a:t>.</a:t>
            </a:r>
          </a:p>
          <a:p>
            <a:r>
              <a:rPr lang="en-US" sz="1900" dirty="0">
                <a:cs typeface="Times New Roman" pitchFamily="18" charset="0"/>
              </a:rPr>
              <a:t>2. </a:t>
            </a:r>
            <a:r>
              <a:rPr lang="en-US" sz="1900" dirty="0" err="1">
                <a:cs typeface="Times New Roman" pitchFamily="18" charset="0"/>
              </a:rPr>
              <a:t>Hết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giờ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ra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chơi</a:t>
            </a:r>
            <a:r>
              <a:rPr lang="en-US" sz="1900" dirty="0">
                <a:cs typeface="Times New Roman" pitchFamily="18" charset="0"/>
              </a:rPr>
              <a:t>, </a:t>
            </a:r>
            <a:r>
              <a:rPr lang="en-US" sz="1900" dirty="0" err="1">
                <a:cs typeface="Times New Roman" pitchFamily="18" charset="0"/>
              </a:rPr>
              <a:t>hai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đã</a:t>
            </a:r>
            <a:r>
              <a:rPr lang="en-US" sz="1900" dirty="0">
                <a:cs typeface="Times New Roman" pitchFamily="18" charset="0"/>
              </a:rPr>
              <a:t> ở </a:t>
            </a:r>
            <a:r>
              <a:rPr lang="en-US" sz="1900" dirty="0" err="1">
                <a:cs typeface="Times New Roman" pitchFamily="18" charset="0"/>
              </a:rPr>
              <a:t>bên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bức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tường</a:t>
            </a:r>
            <a:r>
              <a:rPr lang="en-US" sz="1900" dirty="0">
                <a:cs typeface="Times New Roman" pitchFamily="18" charset="0"/>
              </a:rPr>
              <a:t>. Minh </a:t>
            </a:r>
            <a:r>
              <a:rPr lang="en-US" sz="1900" dirty="0" err="1">
                <a:cs typeface="Times New Roman" pitchFamily="18" charset="0"/>
              </a:rPr>
              <a:t>chui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đầu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ra.</a:t>
            </a:r>
            <a:r>
              <a:rPr lang="en-US" sz="1900" dirty="0">
                <a:cs typeface="Times New Roman" pitchFamily="18" charset="0"/>
              </a:rPr>
              <a:t> Nam </a:t>
            </a:r>
            <a:r>
              <a:rPr lang="en-US" sz="1900" dirty="0" err="1">
                <a:cs typeface="Times New Roman" pitchFamily="18" charset="0"/>
              </a:rPr>
              <a:t>đẩy</a:t>
            </a:r>
            <a:r>
              <a:rPr lang="en-US" sz="1900" dirty="0">
                <a:cs typeface="Times New Roman" pitchFamily="18" charset="0"/>
              </a:rPr>
              <a:t> Minh </a:t>
            </a:r>
            <a:r>
              <a:rPr lang="en-US" sz="1900" dirty="0" err="1">
                <a:cs typeface="Times New Roman" pitchFamily="18" charset="0"/>
              </a:rPr>
              <a:t>lọt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ra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ngoài</a:t>
            </a:r>
            <a:r>
              <a:rPr lang="en-US" sz="1900" dirty="0">
                <a:cs typeface="Times New Roman" pitchFamily="18" charset="0"/>
              </a:rPr>
              <a:t>. </a:t>
            </a:r>
            <a:r>
              <a:rPr lang="en-US" sz="1900" dirty="0" err="1">
                <a:cs typeface="Times New Roman" pitchFamily="18" charset="0"/>
              </a:rPr>
              <a:t>Đến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lượt</a:t>
            </a:r>
            <a:r>
              <a:rPr lang="en-US" sz="1900" dirty="0">
                <a:cs typeface="Times New Roman" pitchFamily="18" charset="0"/>
              </a:rPr>
              <a:t> Nam dang </a:t>
            </a:r>
            <a:r>
              <a:rPr lang="en-US" sz="1900" dirty="0" err="1">
                <a:cs typeface="Times New Roman" pitchFamily="18" charset="0"/>
              </a:rPr>
              <a:t>cố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lách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ra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thì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bác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bảo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vệ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vừa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tới</a:t>
            </a:r>
            <a:r>
              <a:rPr lang="en-US" sz="1900" dirty="0">
                <a:cs typeface="Times New Roman" pitchFamily="18" charset="0"/>
              </a:rPr>
              <a:t>, </a:t>
            </a:r>
            <a:r>
              <a:rPr lang="en-US" sz="1900" dirty="0" err="1">
                <a:cs typeface="Times New Roman" pitchFamily="18" charset="0"/>
              </a:rPr>
              <a:t>nắm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chặt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hai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chân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: “ </a:t>
            </a:r>
            <a:r>
              <a:rPr lang="en-US" sz="1900" dirty="0" err="1">
                <a:cs typeface="Times New Roman" pitchFamily="18" charset="0"/>
              </a:rPr>
              <a:t>Cậu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nào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đây</a:t>
            </a:r>
            <a:r>
              <a:rPr lang="en-US" sz="1900" dirty="0">
                <a:cs typeface="Times New Roman" pitchFamily="18" charset="0"/>
              </a:rPr>
              <a:t>? </a:t>
            </a:r>
            <a:r>
              <a:rPr lang="en-US" sz="1900" dirty="0" err="1">
                <a:cs typeface="Times New Roman" pitchFamily="18" charset="0"/>
              </a:rPr>
              <a:t>Trốn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học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hả</a:t>
            </a:r>
            <a:r>
              <a:rPr lang="en-US" sz="1900" dirty="0">
                <a:cs typeface="Times New Roman" pitchFamily="18" charset="0"/>
              </a:rPr>
              <a:t>?” Nam </a:t>
            </a:r>
            <a:r>
              <a:rPr lang="en-US" sz="1900" dirty="0" err="1">
                <a:cs typeface="Times New Roman" pitchFamily="18" charset="0"/>
              </a:rPr>
              <a:t>vùng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vẫy</a:t>
            </a:r>
            <a:r>
              <a:rPr lang="en-US" sz="1900" dirty="0">
                <a:cs typeface="Times New Roman" pitchFamily="18" charset="0"/>
              </a:rPr>
              <a:t>. </a:t>
            </a:r>
            <a:r>
              <a:rPr lang="en-US" sz="1900" dirty="0" err="1">
                <a:cs typeface="Times New Roman" pitchFamily="18" charset="0"/>
              </a:rPr>
              <a:t>Bác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càng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nắm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chặt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cổ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chân</a:t>
            </a:r>
            <a:r>
              <a:rPr lang="en-US" sz="1900" dirty="0">
                <a:cs typeface="Times New Roman" pitchFamily="18" charset="0"/>
              </a:rPr>
              <a:t> Nam. </a:t>
            </a:r>
            <a:r>
              <a:rPr lang="en-US" sz="1900" dirty="0" err="1">
                <a:cs typeface="Times New Roman" pitchFamily="18" charset="0"/>
              </a:rPr>
              <a:t>Sợ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quá</a:t>
            </a:r>
            <a:r>
              <a:rPr lang="en-US" sz="1900" dirty="0">
                <a:cs typeface="Times New Roman" pitchFamily="18" charset="0"/>
              </a:rPr>
              <a:t>, Nam </a:t>
            </a:r>
            <a:r>
              <a:rPr lang="en-US" sz="1900" dirty="0" err="1">
                <a:cs typeface="Times New Roman" pitchFamily="18" charset="0"/>
              </a:rPr>
              <a:t>khóc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toáng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lên</a:t>
            </a:r>
            <a:r>
              <a:rPr lang="en-US" sz="1900" dirty="0">
                <a:cs typeface="Times New Roman" pitchFamily="18" charset="0"/>
              </a:rPr>
              <a:t>. </a:t>
            </a:r>
          </a:p>
          <a:p>
            <a:r>
              <a:rPr lang="en-US" sz="1900" dirty="0">
                <a:cs typeface="Times New Roman" pitchFamily="18" charset="0"/>
              </a:rPr>
              <a:t>3. </a:t>
            </a:r>
            <a:r>
              <a:rPr lang="en-US" sz="1900" dirty="0" err="1">
                <a:cs typeface="Times New Roman" pitchFamily="18" charset="0"/>
              </a:rPr>
              <a:t>Bỗng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có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tiếng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cô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giáo</a:t>
            </a:r>
            <a:r>
              <a:rPr lang="en-US" sz="1900" dirty="0"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Bác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nhẹ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tay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kẻo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cháu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đau</a:t>
            </a:r>
            <a:r>
              <a:rPr lang="en-US" sz="1900" dirty="0">
                <a:cs typeface="Times New Roman" pitchFamily="18" charset="0"/>
              </a:rPr>
              <a:t>. </a:t>
            </a:r>
            <a:r>
              <a:rPr lang="en-US" sz="1900" dirty="0" err="1">
                <a:cs typeface="Times New Roman" pitchFamily="18" charset="0"/>
              </a:rPr>
              <a:t>Cháu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này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là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học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sinh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lớp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tôi</a:t>
            </a:r>
            <a:r>
              <a:rPr lang="en-US" sz="1900" dirty="0">
                <a:cs typeface="Times New Roman" pitchFamily="18" charset="0"/>
              </a:rPr>
              <a:t>.</a:t>
            </a:r>
          </a:p>
          <a:p>
            <a:r>
              <a:rPr lang="en-US" sz="1900" dirty="0">
                <a:cs typeface="Times New Roman" pitchFamily="18" charset="0"/>
              </a:rPr>
              <a:t>- </a:t>
            </a:r>
            <a:r>
              <a:rPr lang="en-US" sz="1900" dirty="0" err="1">
                <a:cs typeface="Times New Roman" pitchFamily="18" charset="0"/>
              </a:rPr>
              <a:t>Cô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nhẹ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nhàng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kéo</a:t>
            </a:r>
            <a:r>
              <a:rPr lang="en-US" sz="1900" dirty="0">
                <a:cs typeface="Times New Roman" pitchFamily="18" charset="0"/>
              </a:rPr>
              <a:t> Nam </a:t>
            </a:r>
            <a:r>
              <a:rPr lang="en-US" sz="1900" dirty="0" err="1">
                <a:cs typeface="Times New Roman" pitchFamily="18" charset="0"/>
              </a:rPr>
              <a:t>lùi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lại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rồi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đỡ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ngồi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dậy</a:t>
            </a:r>
            <a:r>
              <a:rPr lang="en-US" sz="1900" dirty="0">
                <a:cs typeface="Times New Roman" pitchFamily="18" charset="0"/>
              </a:rPr>
              <a:t>. </a:t>
            </a:r>
            <a:r>
              <a:rPr lang="en-US" sz="1900" dirty="0" err="1">
                <a:cs typeface="Times New Roman" pitchFamily="18" charset="0"/>
              </a:rPr>
              <a:t>Cô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phủi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đất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cát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lấm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trên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người</a:t>
            </a:r>
            <a:r>
              <a:rPr lang="en-US" sz="1900" dirty="0">
                <a:cs typeface="Times New Roman" pitchFamily="18" charset="0"/>
              </a:rPr>
              <a:t> Nam </a:t>
            </a:r>
            <a:r>
              <a:rPr lang="en-US" sz="1900" dirty="0" err="1">
                <a:cs typeface="Times New Roman" pitchFamily="18" charset="0"/>
              </a:rPr>
              <a:t>và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đưa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về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lớp</a:t>
            </a:r>
            <a:r>
              <a:rPr lang="en-US" sz="1900" dirty="0">
                <a:cs typeface="Times New Roman" pitchFamily="18" charset="0"/>
              </a:rPr>
              <a:t>.</a:t>
            </a:r>
          </a:p>
          <a:p>
            <a:r>
              <a:rPr lang="en-US" sz="1900" dirty="0">
                <a:cs typeface="Times New Roman" pitchFamily="18" charset="0"/>
              </a:rPr>
              <a:t>4. </a:t>
            </a:r>
            <a:r>
              <a:rPr lang="en-US" sz="1900" dirty="0" err="1">
                <a:cs typeface="Times New Roman" pitchFamily="18" charset="0"/>
              </a:rPr>
              <a:t>Vừa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đau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vừa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xấu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hổ</a:t>
            </a:r>
            <a:r>
              <a:rPr lang="en-US" sz="1900" dirty="0">
                <a:cs typeface="Times New Roman" pitchFamily="18" charset="0"/>
              </a:rPr>
              <a:t>, Nam </a:t>
            </a:r>
            <a:r>
              <a:rPr lang="en-US" sz="1900" dirty="0" err="1">
                <a:cs typeface="Times New Roman" pitchFamily="18" charset="0"/>
              </a:rPr>
              <a:t>bật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khóc</a:t>
            </a:r>
            <a:r>
              <a:rPr lang="en-US" sz="1900" dirty="0">
                <a:cs typeface="Times New Roman" pitchFamily="18" charset="0"/>
              </a:rPr>
              <a:t>. </a:t>
            </a:r>
            <a:r>
              <a:rPr lang="en-US" sz="1900" dirty="0" err="1">
                <a:cs typeface="Times New Roman" pitchFamily="18" charset="0"/>
              </a:rPr>
              <a:t>Cô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xoa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đầu</a:t>
            </a:r>
            <a:r>
              <a:rPr lang="en-US" sz="1900" dirty="0">
                <a:cs typeface="Times New Roman" pitchFamily="18" charset="0"/>
              </a:rPr>
              <a:t> Nam </a:t>
            </a:r>
            <a:r>
              <a:rPr lang="en-US" sz="1900" dirty="0" err="1">
                <a:cs typeface="Times New Roman" pitchFamily="18" charset="0"/>
              </a:rPr>
              <a:t>và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gọi</a:t>
            </a:r>
            <a:r>
              <a:rPr lang="en-US" sz="1900" dirty="0">
                <a:cs typeface="Times New Roman" pitchFamily="18" charset="0"/>
              </a:rPr>
              <a:t> Minh </a:t>
            </a:r>
            <a:r>
              <a:rPr lang="en-US" sz="1900" dirty="0" err="1">
                <a:cs typeface="Times New Roman" pitchFamily="18" charset="0"/>
              </a:rPr>
              <a:t>đang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thập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thò</a:t>
            </a:r>
            <a:r>
              <a:rPr lang="en-US" sz="1900" dirty="0">
                <a:cs typeface="Times New Roman" pitchFamily="18" charset="0"/>
              </a:rPr>
              <a:t> ở </a:t>
            </a:r>
            <a:r>
              <a:rPr lang="en-US" sz="1900" dirty="0" err="1">
                <a:cs typeface="Times New Roman" pitchFamily="18" charset="0"/>
              </a:rPr>
              <a:t>cửa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lớp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vào</a:t>
            </a:r>
            <a:r>
              <a:rPr lang="en-US" sz="1900" dirty="0">
                <a:cs typeface="Times New Roman" pitchFamily="18" charset="0"/>
              </a:rPr>
              <a:t>, </a:t>
            </a:r>
            <a:r>
              <a:rPr lang="en-US" sz="1900" dirty="0" err="1">
                <a:cs typeface="Times New Roman" pitchFamily="18" charset="0"/>
              </a:rPr>
              <a:t>nghiêm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giọng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hỏi</a:t>
            </a:r>
            <a:r>
              <a:rPr lang="en-US" sz="1900" dirty="0">
                <a:cs typeface="Times New Roman" pitchFamily="18" charset="0"/>
              </a:rPr>
              <a:t>:</a:t>
            </a:r>
          </a:p>
          <a:p>
            <a:r>
              <a:rPr lang="en-US" sz="1900" dirty="0">
                <a:cs typeface="Times New Roman" pitchFamily="18" charset="0"/>
              </a:rPr>
              <a:t>   - </a:t>
            </a:r>
            <a:r>
              <a:rPr lang="en-US" sz="1900" dirty="0" err="1">
                <a:cs typeface="Times New Roman" pitchFamily="18" charset="0"/>
              </a:rPr>
              <a:t>Từ</a:t>
            </a:r>
            <a:r>
              <a:rPr lang="en-US" sz="1900" dirty="0">
                <a:cs typeface="Times New Roman" pitchFamily="18" charset="0"/>
              </a:rPr>
              <a:t> nay </a:t>
            </a:r>
            <a:r>
              <a:rPr lang="en-US" sz="1900" dirty="0" err="1">
                <a:cs typeface="Times New Roman" pitchFamily="18" charset="0"/>
              </a:rPr>
              <a:t>các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có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trốn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học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chơi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nữa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không</a:t>
            </a:r>
            <a:r>
              <a:rPr lang="en-US" sz="1900" dirty="0">
                <a:cs typeface="Times New Roman" pitchFamily="18" charset="0"/>
              </a:rPr>
              <a:t>?</a:t>
            </a:r>
          </a:p>
          <a:p>
            <a:r>
              <a:rPr lang="en-US" sz="1900" dirty="0" err="1">
                <a:cs typeface="Times New Roman" pitchFamily="18" charset="0"/>
              </a:rPr>
              <a:t>Hai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cùng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đáp</a:t>
            </a:r>
            <a:r>
              <a:rPr lang="en-US" sz="1900" dirty="0">
                <a:cs typeface="Times New Roman" pitchFamily="18" charset="0"/>
              </a:rPr>
              <a:t>:</a:t>
            </a:r>
          </a:p>
          <a:p>
            <a:r>
              <a:rPr lang="en-US" sz="1900" dirty="0">
                <a:cs typeface="Times New Roman" pitchFamily="18" charset="0"/>
              </a:rPr>
              <a:t>   - </a:t>
            </a:r>
            <a:r>
              <a:rPr lang="en-US" sz="1900" dirty="0" err="1">
                <a:cs typeface="Times New Roman" pitchFamily="18" charset="0"/>
              </a:rPr>
              <a:t>Thưa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cô</a:t>
            </a:r>
            <a:r>
              <a:rPr lang="en-US" sz="1900" dirty="0">
                <a:cs typeface="Times New Roman" pitchFamily="18" charset="0"/>
              </a:rPr>
              <a:t>, </a:t>
            </a:r>
            <a:r>
              <a:rPr lang="en-US" sz="1900" dirty="0" err="1">
                <a:cs typeface="Times New Roman" pitchFamily="18" charset="0"/>
              </a:rPr>
              <a:t>khộng</a:t>
            </a:r>
            <a:r>
              <a:rPr lang="en-US" sz="1900" dirty="0">
                <a:cs typeface="Times New Roman" pitchFamily="18" charset="0"/>
              </a:rPr>
              <a:t> ạ. </a:t>
            </a:r>
            <a:r>
              <a:rPr lang="en-US" sz="1900" dirty="0" err="1">
                <a:cs typeface="Times New Roman" pitchFamily="18" charset="0"/>
              </a:rPr>
              <a:t>Chúng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xin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lỗi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cô</a:t>
            </a:r>
            <a:r>
              <a:rPr lang="en-US" sz="1900" dirty="0">
                <a:cs typeface="Times New Roman" pitchFamily="18" charset="0"/>
              </a:rPr>
              <a:t>.</a:t>
            </a:r>
          </a:p>
          <a:p>
            <a:r>
              <a:rPr lang="en-US" sz="1900" dirty="0" err="1">
                <a:cs typeface="Times New Roman" pitchFamily="18" charset="0"/>
              </a:rPr>
              <a:t>Cô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hài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lòng</a:t>
            </a:r>
            <a:r>
              <a:rPr lang="en-US" sz="1900" dirty="0">
                <a:cs typeface="Times New Roman" pitchFamily="18" charset="0"/>
              </a:rPr>
              <a:t>, </a:t>
            </a:r>
            <a:r>
              <a:rPr lang="en-US" sz="1900" dirty="0" err="1">
                <a:cs typeface="Times New Roman" pitchFamily="18" charset="0"/>
              </a:rPr>
              <a:t>bảo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hai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em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về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chỗ</a:t>
            </a:r>
            <a:r>
              <a:rPr lang="en-US" sz="1900" dirty="0">
                <a:cs typeface="Times New Roman" pitchFamily="18" charset="0"/>
              </a:rPr>
              <a:t>, </a:t>
            </a:r>
            <a:r>
              <a:rPr lang="en-US" sz="1900" dirty="0" err="1">
                <a:cs typeface="Times New Roman" pitchFamily="18" charset="0"/>
              </a:rPr>
              <a:t>rồi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tiếp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tục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giảng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bài</a:t>
            </a:r>
            <a:r>
              <a:rPr lang="en-US" sz="1900" dirty="0">
                <a:cs typeface="Times New Roman" pitchFamily="18" charset="0"/>
              </a:rPr>
              <a:t>.</a:t>
            </a:r>
          </a:p>
          <a:p>
            <a:r>
              <a:rPr lang="en-US" sz="1900" dirty="0">
                <a:cs typeface="Times New Roman" pitchFamily="18" charset="0"/>
              </a:rPr>
              <a:t>                                                                                                  Theo </a:t>
            </a:r>
            <a:r>
              <a:rPr lang="en-US" sz="1900" dirty="0" err="1">
                <a:cs typeface="Times New Roman" pitchFamily="18" charset="0"/>
              </a:rPr>
              <a:t>Nguyễn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Văn</a:t>
            </a:r>
            <a:r>
              <a:rPr lang="en-US" sz="1900" dirty="0">
                <a:cs typeface="Times New Roman" pitchFamily="18" charset="0"/>
              </a:rPr>
              <a:t> </a:t>
            </a:r>
            <a:r>
              <a:rPr lang="en-US" sz="1900" dirty="0" err="1">
                <a:cs typeface="Times New Roman" pitchFamily="18" charset="0"/>
              </a:rPr>
              <a:t>Thịnh</a:t>
            </a:r>
            <a:endParaRPr lang="en-US" sz="1900" dirty="0"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1900" dirty="0">
              <a:cs typeface="Times New Roman" pitchFamily="18" charset="0"/>
            </a:endParaRPr>
          </a:p>
          <a:p>
            <a:r>
              <a:rPr lang="en-US" sz="1900" dirty="0">
                <a:cs typeface="Times New Roman" pitchFamily="18" charset="0"/>
              </a:rPr>
              <a:t>                                                     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AutoShape 5" descr="Trellis"/>
          <p:cNvSpPr>
            <a:spLocks noChangeArrowheads="1"/>
          </p:cNvSpPr>
          <p:nvPr/>
        </p:nvSpPr>
        <p:spPr bwMode="auto">
          <a:xfrm>
            <a:off x="228600" y="2209800"/>
            <a:ext cx="4876800" cy="2209800"/>
          </a:xfrm>
          <a:prstGeom prst="cloudCallout">
            <a:avLst>
              <a:gd name="adj1" fmla="val -44500"/>
              <a:gd name="adj2" fmla="val 126940"/>
            </a:avLst>
          </a:prstGeom>
          <a:pattFill prst="trellis">
            <a:fgClr>
              <a:schemeClr val="accent1"/>
            </a:fgClr>
            <a:bgClr>
              <a:schemeClr val="bg1"/>
            </a:bgClr>
          </a:pattFill>
          <a:ln w="9525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en-US" sz="1800">
              <a:cs typeface="Times New Roman" pitchFamily="18" charset="0"/>
            </a:endParaRPr>
          </a:p>
        </p:txBody>
      </p:sp>
      <p:sp>
        <p:nvSpPr>
          <p:cNvPr id="23559" name="AutoShape 7" descr="Trellis"/>
          <p:cNvSpPr>
            <a:spLocks noChangeArrowheads="1"/>
          </p:cNvSpPr>
          <p:nvPr/>
        </p:nvSpPr>
        <p:spPr bwMode="auto">
          <a:xfrm>
            <a:off x="3810000" y="3200400"/>
            <a:ext cx="4191000" cy="2133600"/>
          </a:xfrm>
          <a:prstGeom prst="cloudCallout">
            <a:avLst>
              <a:gd name="adj1" fmla="val 18560"/>
              <a:gd name="adj2" fmla="val 139213"/>
            </a:avLst>
          </a:prstGeom>
          <a:pattFill prst="trellis">
            <a:fgClr>
              <a:schemeClr val="accent1"/>
            </a:fgClr>
            <a:bgClr>
              <a:srgbClr val="FFFFFF"/>
            </a:bgClr>
          </a:pattFill>
          <a:ln w="9525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en-US" sz="1800">
              <a:cs typeface="Times New Roman" pitchFamily="18" charset="0"/>
            </a:endParaRPr>
          </a:p>
        </p:txBody>
      </p:sp>
      <p:sp>
        <p:nvSpPr>
          <p:cNvPr id="23560" name="WordArt 8"/>
          <p:cNvSpPr>
            <a:spLocks noChangeArrowheads="1" noChangeShapeType="1" noTextEdit="1"/>
          </p:cNvSpPr>
          <p:nvPr/>
        </p:nvSpPr>
        <p:spPr bwMode="auto">
          <a:xfrm>
            <a:off x="4572000" y="3657600"/>
            <a:ext cx="29718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Times New Roman" pitchFamily="18" charset="0"/>
              </a:rPr>
              <a:t>theo nhóm 4</a:t>
            </a:r>
          </a:p>
        </p:txBody>
      </p:sp>
      <p:sp>
        <p:nvSpPr>
          <p:cNvPr id="10245" name="AutoShape 9"/>
          <p:cNvSpPr>
            <a:spLocks noChangeArrowheads="1"/>
          </p:cNvSpPr>
          <p:nvPr/>
        </p:nvSpPr>
        <p:spPr bwMode="auto">
          <a:xfrm>
            <a:off x="76200" y="73025"/>
            <a:ext cx="89916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cs typeface="Times New Roman" pitchFamily="18" charset="0"/>
            </a:endParaRPr>
          </a:p>
        </p:txBody>
      </p:sp>
      <p:sp>
        <p:nvSpPr>
          <p:cNvPr id="10246" name="Text Box 11"/>
          <p:cNvSpPr txBox="1">
            <a:spLocks noChangeArrowheads="1"/>
          </p:cNvSpPr>
          <p:nvPr/>
        </p:nvSpPr>
        <p:spPr bwMode="auto">
          <a:xfrm>
            <a:off x="1066800" y="609600"/>
            <a:ext cx="69342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500">
                <a:cs typeface="Times New Roman" pitchFamily="18" charset="0"/>
              </a:rPr>
              <a:t>   Tập đọc</a:t>
            </a:r>
          </a:p>
        </p:txBody>
      </p:sp>
      <p:sp>
        <p:nvSpPr>
          <p:cNvPr id="10247" name="Rectangle 12"/>
          <p:cNvSpPr>
            <a:spLocks noChangeArrowheads="1"/>
          </p:cNvSpPr>
          <p:nvPr/>
        </p:nvSpPr>
        <p:spPr bwMode="auto">
          <a:xfrm>
            <a:off x="3513116" y="1092200"/>
            <a:ext cx="24336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Người mẹ hiền</a:t>
            </a:r>
          </a:p>
        </p:txBody>
      </p:sp>
      <p:sp>
        <p:nvSpPr>
          <p:cNvPr id="23565" name="WordArt 13"/>
          <p:cNvSpPr>
            <a:spLocks noChangeArrowheads="1" noChangeShapeType="1" noTextEdit="1"/>
          </p:cNvSpPr>
          <p:nvPr/>
        </p:nvSpPr>
        <p:spPr bwMode="auto">
          <a:xfrm>
            <a:off x="1371600" y="2743200"/>
            <a:ext cx="29718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0000CC">
                      <a:alpha val="89018"/>
                    </a:srgbClr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Times New Roman" pitchFamily="18" charset="0"/>
              </a:rPr>
              <a:t>Luyện đọc</a:t>
            </a:r>
            <a:endParaRPr lang="en-US" sz="3600" b="1" kern="10">
              <a:ln w="9525">
                <a:solidFill>
                  <a:srgbClr val="0000CC">
                    <a:alpha val="89018"/>
                  </a:srgbClr>
                </a:solidFill>
                <a:round/>
                <a:headEnd/>
                <a:tailEnd/>
              </a:ln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0249" name="Rectangle 15"/>
          <p:cNvSpPr>
            <a:spLocks noChangeArrowheads="1"/>
          </p:cNvSpPr>
          <p:nvPr/>
        </p:nvSpPr>
        <p:spPr bwMode="auto">
          <a:xfrm>
            <a:off x="0" y="2322513"/>
            <a:ext cx="1841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cs typeface="Times New Roman" pitchFamily="18" charset="0"/>
            </a:endParaRPr>
          </a:p>
        </p:txBody>
      </p:sp>
      <p:pic>
        <p:nvPicPr>
          <p:cNvPr id="10250" name="Picture 16" descr="Book-0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1600200"/>
            <a:ext cx="1889125" cy="143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20" descr="ABC Book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228600"/>
            <a:ext cx="1512888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OUND11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animBg="1"/>
      <p:bldP spid="23559" grpId="0" animBg="1"/>
      <p:bldP spid="23560" grpId="0" animBg="1"/>
      <p:bldP spid="2356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</TotalTime>
  <Words>1440</Words>
  <Application>Microsoft Office PowerPoint</Application>
  <PresentationFormat>On-screen Show (4:3)</PresentationFormat>
  <Paragraphs>105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Default Design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Nhulam</cp:lastModifiedBy>
  <cp:revision>65</cp:revision>
  <cp:lastPrinted>1601-01-01T00:00:00Z</cp:lastPrinted>
  <dcterms:created xsi:type="dcterms:W3CDTF">1601-01-01T00:00:00Z</dcterms:created>
  <dcterms:modified xsi:type="dcterms:W3CDTF">2020-11-10T03:45:59Z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