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E96F2-5D14-4E19-9128-88CE5103961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DD6D-C132-4D5C-BF2B-F18B6A28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10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47161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7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9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1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02CB-0D99-440E-959E-320F8C7E0BA0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32B2-5D6B-4C18-8A69-A357D97C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" y="158994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810000"/>
            <a:ext cx="7747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46 : ac   ¨c  ©c     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1752600" y="2828681"/>
            <a:ext cx="5116513" cy="2962518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8" name="Text Box 9"/>
          <p:cNvSpPr txBox="1"/>
          <p:nvPr/>
        </p:nvSpPr>
        <p:spPr>
          <a:xfrm>
            <a:off x="2836504" y="307918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</a:t>
            </a:r>
            <a:endParaRPr lang="en-US" altLang="x-none" sz="6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964113" y="30791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809207" y="4607118"/>
            <a:ext cx="229790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 smtClean="0">
                <a:latin typeface=".VnAvant" pitchFamily="34" charset="0"/>
                <a:cs typeface="Times New Roman" panose="02020603050405020304" pitchFamily="18" charset="0"/>
              </a:rPr>
              <a:t>th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¸c</a:t>
            </a:r>
            <a:r>
              <a:rPr lang="en-US" altLang="x-none" sz="60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1846385" y="127092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ac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1363261"/>
            <a:ext cx="1279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¨c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0428" y="1390091"/>
            <a:ext cx="1085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1" grpId="0"/>
      <p:bldP spid="20" grpId="0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0133" y="1057364"/>
            <a:ext cx="8121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l¹c              nh¹c   </a:t>
            </a:r>
            <a:endParaRPr lang="en-US" sz="7200" b="1" dirty="0"/>
          </a:p>
        </p:txBody>
      </p:sp>
      <p:sp>
        <p:nvSpPr>
          <p:cNvPr id="7" name="Text Box 9"/>
          <p:cNvSpPr txBox="1"/>
          <p:nvPr/>
        </p:nvSpPr>
        <p:spPr>
          <a:xfrm>
            <a:off x="1295400" y="12192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172200" y="1219200"/>
            <a:ext cx="18288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3425" y="2468342"/>
            <a:ext cx="7595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mÆc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 nh¾c</a:t>
            </a:r>
            <a:endParaRPr lang="en-US" sz="7200" b="1" dirty="0"/>
          </a:p>
        </p:txBody>
      </p:sp>
      <p:sp>
        <p:nvSpPr>
          <p:cNvPr id="12" name="Text Box 9"/>
          <p:cNvSpPr txBox="1"/>
          <p:nvPr/>
        </p:nvSpPr>
        <p:spPr>
          <a:xfrm>
            <a:off x="1970087" y="2718137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177451" y="2718137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3424" y="3962400"/>
            <a:ext cx="7595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gÊc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 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giÊc</a:t>
            </a:r>
            <a:endParaRPr lang="en-US" sz="7200" b="1" dirty="0"/>
          </a:p>
        </p:txBody>
      </p:sp>
      <p:sp>
        <p:nvSpPr>
          <p:cNvPr id="11" name="Text Box 9"/>
          <p:cNvSpPr txBox="1"/>
          <p:nvPr/>
        </p:nvSpPr>
        <p:spPr>
          <a:xfrm>
            <a:off x="1752600" y="4191000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5943600" y="4191000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5" grpId="0"/>
      <p:bldP spid="10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652" y="1600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b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¸c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sÜ</a:t>
            </a:r>
            <a:endParaRPr lang="en-US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3200400" y="1570488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¾c ¸o</a:t>
            </a:r>
            <a:endParaRPr lang="en-US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6400800" y="1570488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q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gÊc</a:t>
            </a:r>
            <a:endParaRPr lang="en-US" sz="6000" b="1" dirty="0"/>
          </a:p>
        </p:txBody>
      </p:sp>
      <p:sp>
        <p:nvSpPr>
          <p:cNvPr id="2" name="AutoShape 4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0375" y="2386565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9052" y="2325157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61921" y="2329145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010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86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1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6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09774" y="3125852"/>
            <a:ext cx="8226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4813" y="4343400"/>
            <a:ext cx="8226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âc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04419" y="4807803"/>
            <a:ext cx="694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ac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199" y="2852621"/>
            <a:ext cx="694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ăc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609600"/>
            <a:ext cx="5867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0424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5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22355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184787" cy="32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62" y="1143000"/>
            <a:ext cx="8077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NÕu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lªn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T©y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B¾c, b¹n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Õn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Sa Pa.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Vµo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ngµy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ë ®©y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­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bèn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Sa Pa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h¸c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B¹c,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CÇu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M©y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b¶n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Tµ Van, T¶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Ph×n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SÝn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Ch¶i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19812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0" y="35052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41148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1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20716" cy="27706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"/>
            <a:ext cx="57912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    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04800"/>
            <a:ext cx="8915400" cy="59677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" y="304800"/>
            <a:ext cx="62865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" y="304800"/>
            <a:ext cx="62865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              </a:t>
            </a:r>
            <a:r>
              <a:rPr lang="en-US" sz="4000" b="1" dirty="0" err="1" smtClean="0">
                <a:solidFill>
                  <a:schemeClr val="tx1"/>
                </a:solidFill>
              </a:rPr>
              <a:t>Xin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phép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751137" y="2590800"/>
            <a:ext cx="4640263" cy="982663"/>
          </a:xfrm>
        </p:spPr>
        <p:txBody>
          <a:bodyPr vert="horz" wrap="square" lIns="91440" tIns="45720" rIns="91440" bIns="45720" anchor="ctr">
            <a:noAutofit/>
          </a:bodyPr>
          <a:lstStyle/>
          <a:p>
            <a:r>
              <a:rPr lang="en-US" altLang="x-none" sz="88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41340555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409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876300" y="228600"/>
            <a:ext cx="1752600" cy="9144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4032736"/>
            <a:ext cx="2855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hó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mÌo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1752600" y="4032737"/>
            <a:ext cx="2462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g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öi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qu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µ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1352060" y="2819399"/>
            <a:ext cx="2953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kh©u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v¸</a:t>
            </a:r>
            <a:endParaRPr lang="en-US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4908565" y="2838326"/>
            <a:ext cx="2299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vui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vÎ</a:t>
            </a:r>
            <a:endParaRPr lang="en-US" sz="4800" b="1" dirty="0"/>
          </a:p>
        </p:txBody>
      </p:sp>
      <p:sp>
        <p:nvSpPr>
          <p:cNvPr id="13" name="Rectangle 12"/>
          <p:cNvSpPr/>
          <p:nvPr/>
        </p:nvSpPr>
        <p:spPr>
          <a:xfrm>
            <a:off x="1722738" y="1618735"/>
            <a:ext cx="6643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ui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au        ©u    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eo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22224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0955" y="661658"/>
            <a:ext cx="321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3" y="2057400"/>
            <a:ext cx="91440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Nghỉ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hè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Tam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Đảo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cây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ngọn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thiu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thiu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ngủ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dậy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ngắm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mây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mù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trưa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vào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thu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Mùa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hè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Tam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Đảo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dễ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chịu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6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814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32484" y="57150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447800"/>
            <a:ext cx="9296400" cy="7583834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603584" y="5269409"/>
            <a:ext cx="8229600" cy="723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.VnAvant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09600" y="5219700"/>
            <a:ext cx="8229600" cy="723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.VnAvant" pitchFamily="34" charset="0"/>
              </a:rPr>
              <a:t>T©y</a:t>
            </a:r>
            <a:r>
              <a:rPr lang="en-US" sz="3600" b="1" dirty="0" smtClean="0">
                <a:latin typeface=".VnAvant" pitchFamily="34" charset="0"/>
              </a:rPr>
              <a:t> B¾c </a:t>
            </a:r>
            <a:r>
              <a:rPr lang="en-US" sz="3600" b="1" dirty="0" err="1" smtClean="0">
                <a:latin typeface=".VnAvant" pitchFamily="34" charset="0"/>
              </a:rPr>
              <a:t>cã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ruéng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bËc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thang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cã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th¸c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n­ưíc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6705600" y="5269409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ac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5267980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0230" y="5267980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ac     ¨c     ©c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95554" y="1409564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894" y="20538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46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19" y="89820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216</Words>
  <Application>Microsoft Office PowerPoint</Application>
  <PresentationFormat>On-screen Show (4:3)</PresentationFormat>
  <Paragraphs>57</Paragraphs>
  <Slides>28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ac     ¨c     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2020-11-12T07:01:45Z</dcterms:created>
  <dcterms:modified xsi:type="dcterms:W3CDTF">2020-11-13T10:34:44Z</dcterms:modified>
</cp:coreProperties>
</file>