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85" r:id="rId15"/>
    <p:sldId id="271" r:id="rId16"/>
    <p:sldId id="272" r:id="rId17"/>
    <p:sldId id="273" r:id="rId18"/>
    <p:sldId id="274" r:id="rId19"/>
    <p:sldId id="28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2A468-42AA-44A5-9E63-57572D2AC18C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1B25-48D9-4697-852A-2EE3B702B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10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85446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8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6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695B-1F76-4D12-A69E-05017C81382E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7CE0-F897-4502-8010-019542B0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" y="158994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657600"/>
            <a:ext cx="6724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51 : et     ªt     it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1752600" y="2828681"/>
            <a:ext cx="5116513" cy="2962518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8" name="Text Box 9"/>
          <p:cNvSpPr txBox="1"/>
          <p:nvPr/>
        </p:nvSpPr>
        <p:spPr>
          <a:xfrm>
            <a:off x="2836504" y="307918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v</a:t>
            </a:r>
            <a:endParaRPr lang="en-US" altLang="x-none" sz="6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964113" y="30791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809207" y="4607118"/>
            <a:ext cx="229790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>
                <a:latin typeface=".VnAvant" pitchFamily="34" charset="0"/>
                <a:cs typeface="Times New Roman" panose="02020603050405020304" pitchFamily="18" charset="0"/>
              </a:rPr>
              <a:t>v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Ñt</a:t>
            </a:r>
            <a:endParaRPr lang="en-US" altLang="x-none" sz="60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1846385" y="127092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e</a:t>
            </a: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136267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ªt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5687" y="1362670"/>
            <a:ext cx="5597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1" grpId="0"/>
      <p:bldP spid="20" grpId="0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29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5400" b="1" dirty="0" err="1" smtClean="0">
                <a:latin typeface=".VnAvant" pitchFamily="34" charset="0"/>
              </a:rPr>
              <a:t>kÐt</a:t>
            </a:r>
            <a:r>
              <a:rPr lang="en-US" sz="5400" b="1" dirty="0" smtClean="0">
                <a:latin typeface=".VnAvant" pitchFamily="34" charset="0"/>
              </a:rPr>
              <a:t>           </a:t>
            </a:r>
            <a:r>
              <a:rPr lang="en-US" sz="5400" b="1" dirty="0" err="1" smtClean="0">
                <a:latin typeface=".VnAvant" pitchFamily="34" charset="0"/>
              </a:rPr>
              <a:t>sÐt</a:t>
            </a:r>
            <a:r>
              <a:rPr lang="en-US" sz="5400" b="1" dirty="0" smtClean="0">
                <a:latin typeface=".VnAvant" pitchFamily="34" charset="0"/>
              </a:rPr>
              <a:t>            </a:t>
            </a:r>
            <a:r>
              <a:rPr lang="en-US" sz="5400" b="1" dirty="0" err="1" smtClean="0">
                <a:latin typeface=".VnAvant" pitchFamily="34" charset="0"/>
              </a:rPr>
              <a:t>vÑt</a:t>
            </a:r>
            <a:r>
              <a:rPr lang="en-US" sz="5400" b="1" dirty="0" smtClean="0">
                <a:latin typeface=".VnAvant" pitchFamily="34" charset="0"/>
              </a:rPr>
              <a:t/>
            </a:r>
            <a:br>
              <a:rPr lang="en-US" sz="5400" b="1" dirty="0" smtClean="0">
                <a:latin typeface=".VnAvant" pitchFamily="34" charset="0"/>
              </a:rPr>
            </a:br>
            <a:r>
              <a:rPr lang="en-US" sz="5400" b="1" dirty="0" err="1" smtClean="0">
                <a:latin typeface=".VnAvant" pitchFamily="34" charset="0"/>
              </a:rPr>
              <a:t>dÖt</a:t>
            </a:r>
            <a:r>
              <a:rPr lang="en-US" sz="5400" b="1" dirty="0" smtClean="0">
                <a:latin typeface=".VnAvant" pitchFamily="34" charset="0"/>
              </a:rPr>
              <a:t>           </a:t>
            </a:r>
            <a:r>
              <a:rPr lang="en-US" sz="5400" b="1" dirty="0" err="1" smtClean="0">
                <a:latin typeface=".VnAvant" pitchFamily="34" charset="0"/>
              </a:rPr>
              <a:t>nÕt</a:t>
            </a:r>
            <a:r>
              <a:rPr lang="en-US" sz="5400" b="1" dirty="0" smtClean="0">
                <a:latin typeface=".VnAvant" pitchFamily="34" charset="0"/>
              </a:rPr>
              <a:t>            </a:t>
            </a:r>
            <a:r>
              <a:rPr lang="en-US" sz="5400" b="1" dirty="0" err="1" smtClean="0">
                <a:latin typeface=".VnAvant" pitchFamily="34" charset="0"/>
              </a:rPr>
              <a:t>tÕt</a:t>
            </a:r>
            <a:r>
              <a:rPr lang="en-US" sz="5400" b="1" dirty="0">
                <a:latin typeface=".VnAvant" pitchFamily="34" charset="0"/>
              </a:rPr>
              <a:t/>
            </a:r>
            <a:br>
              <a:rPr lang="en-US" sz="5400" b="1" dirty="0">
                <a:latin typeface=".VnAvant" pitchFamily="34" charset="0"/>
              </a:rPr>
            </a:br>
            <a:r>
              <a:rPr lang="en-US" sz="5400" b="1" dirty="0" err="1" smtClean="0">
                <a:latin typeface=".VnAvant" pitchFamily="34" charset="0"/>
              </a:rPr>
              <a:t>lÝt</a:t>
            </a:r>
            <a:r>
              <a:rPr lang="en-US" sz="5400" b="1" dirty="0" smtClean="0">
                <a:latin typeface=".VnAvant" pitchFamily="34" charset="0"/>
              </a:rPr>
              <a:t>              </a:t>
            </a:r>
            <a:r>
              <a:rPr lang="en-US" sz="5400" b="1" dirty="0" err="1" smtClean="0">
                <a:latin typeface=".VnAvant" pitchFamily="34" charset="0"/>
              </a:rPr>
              <a:t>mÝt</a:t>
            </a:r>
            <a:r>
              <a:rPr lang="en-US" sz="5400" b="1" dirty="0" smtClean="0">
                <a:latin typeface=".VnAvant" pitchFamily="34" charset="0"/>
              </a:rPr>
              <a:t>            </a:t>
            </a:r>
            <a:r>
              <a:rPr lang="en-US" sz="5400" b="1" dirty="0" err="1" smtClean="0">
                <a:latin typeface=".VnAvant" pitchFamily="34" charset="0"/>
              </a:rPr>
              <a:t>vÞt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smtClean="0"/>
              <a:t>        </a:t>
            </a:r>
            <a:endParaRPr lang="en-US" sz="5400" b="1" dirty="0"/>
          </a:p>
        </p:txBody>
      </p:sp>
      <p:sp>
        <p:nvSpPr>
          <p:cNvPr id="7" name="Text Box 9"/>
          <p:cNvSpPr txBox="1"/>
          <p:nvPr/>
        </p:nvSpPr>
        <p:spPr>
          <a:xfrm>
            <a:off x="838200" y="9906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886200" y="9906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39000" y="9906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343400" y="3505200"/>
            <a:ext cx="19050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it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48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609600" y="34290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it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038600" y="22098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ª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7239000" y="22098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ª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914400" y="22098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ª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7391400" y="3480137"/>
            <a:ext cx="19050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it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48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652" y="1600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on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vÑt</a:t>
            </a:r>
            <a:endParaRPr lang="en-US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3276600" y="1582878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bå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kÕt</a:t>
            </a:r>
            <a:endParaRPr lang="en-US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6096000" y="161925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q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mÝt</a:t>
            </a:r>
            <a:endParaRPr lang="en-US" sz="6000" b="1" dirty="0"/>
          </a:p>
        </p:txBody>
      </p:sp>
      <p:sp>
        <p:nvSpPr>
          <p:cNvPr id="2" name="AutoShape 4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0" y="2386565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7092" y="2346183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386565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29639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8006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on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vÑt</a:t>
            </a:r>
            <a:endParaRPr 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3733800" y="4843359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bå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kÕt</a:t>
            </a:r>
            <a:endParaRPr 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6553200" y="481965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q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mÝt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606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2836504" y="933280"/>
            <a:ext cx="2508608" cy="1531675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4800" dirty="0"/>
            </a:p>
          </p:txBody>
        </p:sp>
        <p:sp>
          <p:nvSpPr>
            <p:cNvPr id="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4800" dirty="0"/>
            </a:p>
          </p:txBody>
        </p:sp>
      </p:grpSp>
      <p:sp>
        <p:nvSpPr>
          <p:cNvPr id="8" name="Text Box 9"/>
          <p:cNvSpPr txBox="1"/>
          <p:nvPr/>
        </p:nvSpPr>
        <p:spPr>
          <a:xfrm>
            <a:off x="3112910" y="993033"/>
            <a:ext cx="152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v</a:t>
            </a:r>
            <a:endParaRPr lang="en-US" altLang="x-none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4316717" y="1052787"/>
            <a:ext cx="152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3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3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 </a:t>
            </a:r>
            <a:endParaRPr lang="en-US" altLang="x-none" sz="36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721894" y="1758871"/>
            <a:ext cx="22979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3600" b="1" dirty="0" err="1">
                <a:latin typeface=".VnAvant" pitchFamily="34" charset="0"/>
                <a:cs typeface="Times New Roman" panose="02020603050405020304" pitchFamily="18" charset="0"/>
              </a:rPr>
              <a:t>v</a:t>
            </a:r>
            <a:r>
              <a:rPr lang="en-US" altLang="x-none" sz="36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Ñt</a:t>
            </a:r>
            <a:endParaRPr lang="en-US" altLang="x-none" sz="36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2573216" y="244142"/>
            <a:ext cx="762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e</a:t>
            </a:r>
            <a:r>
              <a:rPr lang="en-US" altLang="x-none" sz="36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sz="36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4910" y="263503"/>
            <a:ext cx="87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ªt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3029" y="263502"/>
            <a:ext cx="691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81955" y="2476679"/>
            <a:ext cx="5257800" cy="2209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err="1" smtClean="0">
                <a:latin typeface=".VnAvant" pitchFamily="34" charset="0"/>
              </a:rPr>
              <a:t>kÐt</a:t>
            </a:r>
            <a:r>
              <a:rPr lang="en-US" sz="3200" b="1" dirty="0" smtClean="0">
                <a:latin typeface=".VnAvant" pitchFamily="34" charset="0"/>
              </a:rPr>
              <a:t>           </a:t>
            </a:r>
            <a:r>
              <a:rPr lang="en-US" sz="3200" b="1" dirty="0" err="1" smtClean="0">
                <a:latin typeface=".VnAvant" pitchFamily="34" charset="0"/>
              </a:rPr>
              <a:t>sÐt</a:t>
            </a:r>
            <a:r>
              <a:rPr lang="en-US" sz="3200" b="1" dirty="0" smtClean="0">
                <a:latin typeface=".VnAvant" pitchFamily="34" charset="0"/>
              </a:rPr>
              <a:t>            </a:t>
            </a:r>
            <a:r>
              <a:rPr lang="en-US" sz="3200" b="1" dirty="0" err="1" smtClean="0">
                <a:latin typeface=".VnAvant" pitchFamily="34" charset="0"/>
              </a:rPr>
              <a:t>vÑt</a:t>
            </a:r>
            <a:r>
              <a:rPr lang="en-US" sz="3200" b="1" dirty="0" smtClean="0">
                <a:latin typeface=".VnAvant" pitchFamily="34" charset="0"/>
              </a:rPr>
              <a:t/>
            </a:r>
            <a:br>
              <a:rPr lang="en-US" sz="3200" b="1" dirty="0" smtClean="0">
                <a:latin typeface=".VnAvant" pitchFamily="34" charset="0"/>
              </a:rPr>
            </a:br>
            <a:r>
              <a:rPr lang="en-US" sz="3200" b="1" dirty="0" err="1" smtClean="0">
                <a:latin typeface=".VnAvant" pitchFamily="34" charset="0"/>
              </a:rPr>
              <a:t>dÖt</a:t>
            </a:r>
            <a:r>
              <a:rPr lang="en-US" sz="3200" b="1" dirty="0" smtClean="0">
                <a:latin typeface=".VnAvant" pitchFamily="34" charset="0"/>
              </a:rPr>
              <a:t>           </a:t>
            </a:r>
            <a:r>
              <a:rPr lang="en-US" sz="3200" b="1" dirty="0" err="1" smtClean="0">
                <a:latin typeface=".VnAvant" pitchFamily="34" charset="0"/>
              </a:rPr>
              <a:t>nÕt</a:t>
            </a:r>
            <a:r>
              <a:rPr lang="en-US" sz="3200" b="1" dirty="0" smtClean="0">
                <a:latin typeface=".VnAvant" pitchFamily="34" charset="0"/>
              </a:rPr>
              <a:t>            </a:t>
            </a:r>
            <a:r>
              <a:rPr lang="en-US" sz="3200" b="1" dirty="0" err="1" smtClean="0">
                <a:latin typeface=".VnAvant" pitchFamily="34" charset="0"/>
              </a:rPr>
              <a:t>tÕt</a:t>
            </a:r>
            <a:r>
              <a:rPr lang="en-US" sz="3200" b="1" dirty="0">
                <a:latin typeface=".VnAvant" pitchFamily="34" charset="0"/>
              </a:rPr>
              <a:t/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 err="1" smtClean="0">
                <a:latin typeface=".VnAvant" pitchFamily="34" charset="0"/>
              </a:rPr>
              <a:t>lÝt</a:t>
            </a:r>
            <a:r>
              <a:rPr lang="en-US" sz="3200" b="1" dirty="0" smtClean="0">
                <a:latin typeface=".VnAvant" pitchFamily="34" charset="0"/>
              </a:rPr>
              <a:t>              </a:t>
            </a:r>
            <a:r>
              <a:rPr lang="en-US" sz="3200" b="1" dirty="0" err="1" smtClean="0">
                <a:latin typeface=".VnAvant" pitchFamily="34" charset="0"/>
              </a:rPr>
              <a:t>mÝt</a:t>
            </a:r>
            <a:r>
              <a:rPr lang="en-US" sz="3200" b="1" dirty="0" smtClean="0">
                <a:latin typeface=".VnAvant" pitchFamily="34" charset="0"/>
              </a:rPr>
              <a:t>            </a:t>
            </a:r>
            <a:r>
              <a:rPr lang="en-US" sz="3200" b="1" dirty="0" err="1" smtClean="0">
                <a:latin typeface=".VnAvant" pitchFamily="34" charset="0"/>
              </a:rPr>
              <a:t>vÞt</a:t>
            </a:r>
            <a:r>
              <a:rPr lang="en-US" sz="3200" b="1" dirty="0" smtClean="0">
                <a:latin typeface=".VnAvant" pitchFamily="34" charset="0"/>
              </a:rPr>
              <a:t>   </a:t>
            </a:r>
            <a:r>
              <a:rPr lang="en-US" sz="3200" b="1" dirty="0" smtClean="0"/>
              <a:t>        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782666"/>
            <a:ext cx="92963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001866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vÑt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3733800" y="6044625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bå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kÕt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6553200" y="6020916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q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mÝt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4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3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92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09774" y="3125852"/>
            <a:ext cx="643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vi-VN" sz="60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e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4813" y="4343400"/>
            <a:ext cx="5886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vi-VN" sz="60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04419" y="4807803"/>
            <a:ext cx="1091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vi-VN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ít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43800" y="2895600"/>
            <a:ext cx="551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êt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71 E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609600"/>
            <a:ext cx="6110288" cy="4525963"/>
          </a:xfrm>
        </p:spPr>
      </p:pic>
    </p:spTree>
    <p:extLst>
      <p:ext uri="{BB962C8B-B14F-4D97-AF65-F5344CB8AC3E}">
        <p14:creationId xmlns:p14="http://schemas.microsoft.com/office/powerpoint/2010/main" val="21383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73 I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609600"/>
            <a:ext cx="6477000" cy="4525963"/>
          </a:xfrm>
        </p:spPr>
      </p:pic>
    </p:spTree>
    <p:extLst>
      <p:ext uri="{BB962C8B-B14F-4D97-AF65-F5344CB8AC3E}">
        <p14:creationId xmlns:p14="http://schemas.microsoft.com/office/powerpoint/2010/main" val="32890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1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2611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14179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71600"/>
            <a:ext cx="81391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62" y="1123265"/>
            <a:ext cx="8223738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TÕt ®Õn thËt gÇn.   C¸i rÐt vÉn ®Ëm. MÊy c©y ®µo ®· chi chÝt léc non. Vµi nô trßn ®á th¾m võa hÐ në. Råi trêi Êm dÇn, ®µn Ðn nhá l¹i rÝu rÝt bay vÒ, n¸o nøc ®ãn chµo n¨m míi.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/>
          <p:nvPr/>
        </p:nvSpPr>
        <p:spPr>
          <a:xfrm>
            <a:off x="5638800" y="1396425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e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219200" y="1396425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ª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4343400" y="3606225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i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5334000" y="2133600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i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36830" y="1361420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44510" y="1373750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10550" y="1373750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48294" y="1373750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299078" y="2095587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08984" y="2063262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48300" y="2718375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28894" y="2768199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742486" y="2753554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17831" y="4156602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12326" y="4180048"/>
            <a:ext cx="114300" cy="77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856"/>
            <a:ext cx="8001000" cy="35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3915" y="3886200"/>
            <a:ext cx="80772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TÕt ®Õn thËt gÇn. C¸i rÐt vÉn ®Ëm. MÊy c©y ®µo ®· chi chÝt léc non. Vµi nô trßn ®á th¾m võa hÐ në. Råi trêi Êm dÇn, ®µn Ðn nhá l¹i rÝu rÝt bay vÒ, n¸o nøc ®ãn chµo n¨m míi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20716" cy="27706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"/>
            <a:ext cx="57912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    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4648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52400"/>
            <a:ext cx="4648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       </a:t>
            </a:r>
            <a:r>
              <a:rPr lang="vi-VN" sz="4000" b="1" dirty="0" smtClean="0">
                <a:solidFill>
                  <a:schemeClr val="tx1"/>
                </a:solidFill>
              </a:rPr>
              <a:t>T</a:t>
            </a:r>
            <a:r>
              <a:rPr lang="vi-VN" sz="4000" b="1" dirty="0" smtClean="0">
                <a:solidFill>
                  <a:schemeClr val="tx1"/>
                </a:solidFill>
                <a:latin typeface=".VnAvant" pitchFamily="34" charset="0"/>
              </a:rPr>
              <a:t>hêi tiÕt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371600"/>
            <a:ext cx="87630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4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751137" y="2590800"/>
            <a:ext cx="4640263" cy="982663"/>
          </a:xfrm>
        </p:spPr>
        <p:txBody>
          <a:bodyPr vert="horz" wrap="square" lIns="91440" tIns="45720" rIns="91440" bIns="45720" anchor="ctr">
            <a:noAutofit/>
          </a:bodyPr>
          <a:lstStyle/>
          <a:p>
            <a:r>
              <a:rPr lang="en-US" altLang="x-none" sz="88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768169092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558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876300" y="228600"/>
            <a:ext cx="1752600" cy="9144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96033" y="2851512"/>
            <a:ext cx="2685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g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iÊc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m¬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876300" y="2908538"/>
            <a:ext cx="3001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h¹t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thãc</a:t>
            </a:r>
            <a:endParaRPr lang="en-US" sz="4800" b="1" dirty="0"/>
          </a:p>
        </p:txBody>
      </p:sp>
      <p:sp>
        <p:nvSpPr>
          <p:cNvPr id="13" name="Rectangle 12"/>
          <p:cNvSpPr/>
          <p:nvPr/>
        </p:nvSpPr>
        <p:spPr>
          <a:xfrm>
            <a:off x="1722738" y="1618735"/>
            <a:ext cx="52180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a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                 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¨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 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58863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876300" y="228600"/>
            <a:ext cx="1752600" cy="9144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2599" y="3352800"/>
            <a:ext cx="2475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®«i m¾t</a:t>
            </a:r>
            <a:endParaRPr lang="en-US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914400" y="3352800"/>
            <a:ext cx="2460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qu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ít</a:t>
            </a:r>
            <a:endParaRPr lang="en-US" sz="4800" b="1" dirty="0"/>
          </a:p>
        </p:txBody>
      </p:sp>
      <p:sp>
        <p:nvSpPr>
          <p:cNvPr id="13" name="Rectangle 12"/>
          <p:cNvSpPr/>
          <p:nvPr/>
        </p:nvSpPr>
        <p:spPr>
          <a:xfrm>
            <a:off x="1722738" y="1618735"/>
            <a:ext cx="517802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«c              </a:t>
            </a:r>
            <a:r>
              <a:rPr lang="en-US" sz="5400" b="1" dirty="0" err="1" smtClean="0">
                <a:latin typeface=".VnAvant" pitchFamily="34" charset="0"/>
              </a:rPr>
              <a:t>ưc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85561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0955" y="661658"/>
            <a:ext cx="321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1524000"/>
            <a:ext cx="82677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Gµ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®µn con ®i ¨n.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Chèc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chèc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thÊy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måi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gµ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“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tôc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…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tôc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…”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gäi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con. §µn gµ con ch¹y l¹i,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chen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chóc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nhau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¨n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råi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róc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vµo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bªn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Gµ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ñ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Êm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con.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en-US" sz="6600" b="1" dirty="0">
                <a:solidFill>
                  <a:schemeClr val="bg1"/>
                </a:solidFill>
                <a:latin typeface=".VnAvant" pitchFamily="34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t     ªt     </a:t>
            </a:r>
            <a:r>
              <a:rPr lang="en-US" sz="6600" b="1" dirty="0">
                <a:solidFill>
                  <a:schemeClr val="bg1"/>
                </a:solidFill>
                <a:latin typeface=".VnAvant" pitchFamily="34" charset="0"/>
              </a:rPr>
              <a:t>i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t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95554" y="1409564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894" y="20538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51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19" y="89820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486400"/>
            <a:ext cx="8610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486400"/>
            <a:ext cx="8610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§«I </a:t>
            </a:r>
            <a:r>
              <a:rPr lang="en-US" sz="3400" b="1" dirty="0" err="1" smtClean="0">
                <a:solidFill>
                  <a:schemeClr val="tx1"/>
                </a:solidFill>
                <a:latin typeface=".VnAvant" pitchFamily="34" charset="0"/>
              </a:rPr>
              <a:t>vÑt</a:t>
            </a:r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.VnAvant" pitchFamily="34" charset="0"/>
              </a:rPr>
              <a:t>rÝu</a:t>
            </a:r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.VnAvant" pitchFamily="34" charset="0"/>
              </a:rPr>
              <a:t>rÝt</a:t>
            </a:r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.VnAvant" pitchFamily="34" charset="0"/>
              </a:rPr>
              <a:t>m·i</a:t>
            </a:r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.VnAvant" pitchFamily="34" charset="0"/>
              </a:rPr>
              <a:t>hÕt</a:t>
            </a:r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.VnAvant" pitchFamily="34" charset="0"/>
              </a:rPr>
              <a:t>chuyÖn</a:t>
            </a:r>
            <a:r>
              <a:rPr lang="en-US" sz="3400" b="1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3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5867400" y="5785247"/>
            <a:ext cx="723900" cy="615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34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ªt</a:t>
            </a:r>
            <a:endParaRPr lang="en-US" altLang="x-none" sz="34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4765" y="5785247"/>
            <a:ext cx="5950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5785247"/>
            <a:ext cx="42030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1"/>
            <a:ext cx="8229600" cy="497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307</Words>
  <Application>Microsoft Office PowerPoint</Application>
  <PresentationFormat>On-screen Show (4:3)</PresentationFormat>
  <Paragraphs>78</Paragraphs>
  <Slides>29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et     ªt     it </vt:lpstr>
      <vt:lpstr>PowerPoint Presentation</vt:lpstr>
      <vt:lpstr>PowerPoint Presentation</vt:lpstr>
      <vt:lpstr>PowerPoint Presentation</vt:lpstr>
      <vt:lpstr>kÐt           sÐt            vÑt dÖt           nÕt            tÕt lÝt              mÝt            vÞt           </vt:lpstr>
      <vt:lpstr>PowerPoint Presentation</vt:lpstr>
      <vt:lpstr>PowerPoint Presentation</vt:lpstr>
      <vt:lpstr>kÐt           sÐt            vÑt dÖt           nÕt            tÕt lÝt              mÝt            vÞt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2020-11-18T08:07:46Z</dcterms:created>
  <dcterms:modified xsi:type="dcterms:W3CDTF">2020-11-20T06:05:15Z</dcterms:modified>
</cp:coreProperties>
</file>