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9" r:id="rId4"/>
    <p:sldId id="260" r:id="rId5"/>
    <p:sldId id="261" r:id="rId6"/>
    <p:sldId id="262" r:id="rId7"/>
    <p:sldId id="263" r:id="rId8"/>
    <p:sldId id="264" r:id="rId9"/>
    <p:sldId id="271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99F39-8467-40D2-963C-B4924939AA7D}" type="datetimeFigureOut">
              <a:rPr lang="en-US" smtClean="0"/>
              <a:t>24/01/2019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D8157-C5BA-46A6-96EB-6F5FEDB23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180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99F39-8467-40D2-963C-B4924939AA7D}" type="datetimeFigureOut">
              <a:rPr lang="en-US" smtClean="0"/>
              <a:t>24/01/2019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D8157-C5BA-46A6-96EB-6F5FEDB23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213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99F39-8467-40D2-963C-B4924939AA7D}" type="datetimeFigureOut">
              <a:rPr lang="en-US" smtClean="0"/>
              <a:t>24/01/2019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D8157-C5BA-46A6-96EB-6F5FEDB23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5979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12F16-4AC7-4570-B95B-C1B511B988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81187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F5EA7-B419-4747-9B64-76D2850AB0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84706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731838" y="459898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46DC3-41CE-4C7D-8A07-11160D1DD1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25188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652FA-1AEB-46AE-918B-0EBCECEA12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88180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rot="5400000">
            <a:off x="2218531" y="4045744"/>
            <a:ext cx="470852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4FF8A-83C5-485A-988F-F2A303CB42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45964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A21E3-C720-42B5-B640-6F630600A3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41228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27849B-511D-4792-89E4-11F802C8CB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40952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-13494" y="3580607"/>
            <a:ext cx="557847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DD902B-9F6F-4CBA-B09E-9FA43053DF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1959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99F39-8467-40D2-963C-B4924939AA7D}" type="datetimeFigureOut">
              <a:rPr lang="en-US" smtClean="0"/>
              <a:t>24/01/2019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D8157-C5BA-46A6-96EB-6F5FEDB23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848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C5D31-592B-4E31-98DA-FC9BDD4E1D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3699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9E301-F944-433D-9331-CD443F969D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13776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89977-5A9E-4405-A8E2-A55EDA4C96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1786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99F39-8467-40D2-963C-B4924939AA7D}" type="datetimeFigureOut">
              <a:rPr lang="en-US" smtClean="0"/>
              <a:t>24/01/2019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D8157-C5BA-46A6-96EB-6F5FEDB23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547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99F39-8467-40D2-963C-B4924939AA7D}" type="datetimeFigureOut">
              <a:rPr lang="en-US" smtClean="0"/>
              <a:t>24/01/2019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D8157-C5BA-46A6-96EB-6F5FEDB23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768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99F39-8467-40D2-963C-B4924939AA7D}" type="datetimeFigureOut">
              <a:rPr lang="en-US" smtClean="0"/>
              <a:t>24/01/2019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D8157-C5BA-46A6-96EB-6F5FEDB23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065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99F39-8467-40D2-963C-B4924939AA7D}" type="datetimeFigureOut">
              <a:rPr lang="en-US" smtClean="0"/>
              <a:t>24/01/2019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D8157-C5BA-46A6-96EB-6F5FEDB23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716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99F39-8467-40D2-963C-B4924939AA7D}" type="datetimeFigureOut">
              <a:rPr lang="en-US" smtClean="0"/>
              <a:t>24/01/2019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D8157-C5BA-46A6-96EB-6F5FEDB23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511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99F39-8467-40D2-963C-B4924939AA7D}" type="datetimeFigureOut">
              <a:rPr lang="en-US" smtClean="0"/>
              <a:t>24/01/2019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D8157-C5BA-46A6-96EB-6F5FEDB23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68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99F39-8467-40D2-963C-B4924939AA7D}" type="datetimeFigureOut">
              <a:rPr lang="en-US" smtClean="0"/>
              <a:t>24/01/2019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D8157-C5BA-46A6-96EB-6F5FEDB23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420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99F39-8467-40D2-963C-B4924939AA7D}" type="datetimeFigureOut">
              <a:rPr lang="en-US" smtClean="0"/>
              <a:t>24/01/2019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D8157-C5BA-46A6-96EB-6F5FEDB23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823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9FF99"/>
            </a:gs>
            <a:gs pos="84960">
              <a:srgbClr val="D3DFD5"/>
            </a:gs>
            <a:gs pos="9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9050"/>
            <a:ext cx="28956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latin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9050"/>
            <a:ext cx="4114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latin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9050"/>
            <a:ext cx="1066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CC5BC27-900D-46FC-9DB3-ADBFB55019DF}" type="slidenum">
              <a:rPr lang="en-US" altLang="en-US"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287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5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Relationship Id="rId14" Type="http://schemas.openxmlformats.org/officeDocument/2006/relationships/image" Target="../media/image1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7" Type="http://schemas.openxmlformats.org/officeDocument/2006/relationships/image" Target="../media/image2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4556125" y="27797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sz="2800">
              <a:latin typeface="Arial" charset="0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7451725" y="36179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sz="2800">
              <a:latin typeface="Arial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4784725" y="29321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sz="2800">
              <a:latin typeface="Arial" charset="0"/>
            </a:endParaRPr>
          </a:p>
        </p:txBody>
      </p:sp>
      <p:pic>
        <p:nvPicPr>
          <p:cNvPr id="3077" name="Picture 7" descr="Bauernba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5791200"/>
            <a:ext cx="518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7" descr="Picture13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5900" y="5705475"/>
            <a:ext cx="8001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WordArt 12"/>
          <p:cNvSpPr>
            <a:spLocks noChangeArrowheads="1" noChangeShapeType="1" noTextEdit="1"/>
          </p:cNvSpPr>
          <p:nvPr/>
        </p:nvSpPr>
        <p:spPr bwMode="auto">
          <a:xfrm>
            <a:off x="457200" y="0"/>
            <a:ext cx="7829550" cy="17526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vi-VN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Nhiệt liệt chào mừng các thầy cô đến dự giờ</a:t>
            </a:r>
            <a:endParaRPr lang="en-US" sz="3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  <p:sp>
        <p:nvSpPr>
          <p:cNvPr id="3080" name="WordArt 13"/>
          <p:cNvSpPr>
            <a:spLocks noChangeArrowheads="1" noChangeShapeType="1" noTextEdit="1"/>
          </p:cNvSpPr>
          <p:nvPr/>
        </p:nvSpPr>
        <p:spPr bwMode="auto">
          <a:xfrm>
            <a:off x="2819400" y="2057400"/>
            <a:ext cx="3657600" cy="1023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en-US" sz="3600" kern="10" dirty="0" err="1">
                <a:ln w="9525">
                  <a:round/>
                  <a:headEnd/>
                  <a:tailEnd/>
                </a:ln>
                <a:solidFill>
                  <a:srgbClr val="33CCCC"/>
                </a:solidFill>
                <a:latin typeface="Times New Roman"/>
                <a:cs typeface="Times New Roman"/>
              </a:rPr>
              <a:t>Lớp</a:t>
            </a:r>
            <a:r>
              <a:rPr lang="en-US" sz="3600" kern="10" dirty="0">
                <a:ln w="9525">
                  <a:round/>
                  <a:headEnd/>
                  <a:tailEnd/>
                </a:ln>
                <a:solidFill>
                  <a:srgbClr val="33CCCC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 smtClean="0">
                <a:ln w="9525">
                  <a:round/>
                  <a:headEnd/>
                  <a:tailEnd/>
                </a:ln>
                <a:solidFill>
                  <a:srgbClr val="33CCCC"/>
                </a:solidFill>
                <a:latin typeface="Times New Roman"/>
                <a:cs typeface="Times New Roman"/>
              </a:rPr>
              <a:t>2</a:t>
            </a:r>
            <a:endParaRPr lang="en-US" sz="3600" kern="10" dirty="0">
              <a:ln w="9525">
                <a:round/>
                <a:headEnd/>
                <a:tailEnd/>
              </a:ln>
              <a:solidFill>
                <a:srgbClr val="33CCCC"/>
              </a:solidFill>
              <a:latin typeface="Times New Roman"/>
              <a:cs typeface="Times New Roman"/>
            </a:endParaRPr>
          </a:p>
        </p:txBody>
      </p:sp>
      <p:sp>
        <p:nvSpPr>
          <p:cNvPr id="3081" name="Text Box 6"/>
          <p:cNvSpPr txBox="1">
            <a:spLocks noChangeArrowheads="1"/>
          </p:cNvSpPr>
          <p:nvPr/>
        </p:nvSpPr>
        <p:spPr bwMode="auto">
          <a:xfrm>
            <a:off x="587375" y="3262313"/>
            <a:ext cx="8763000" cy="101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MÔN:   TOÁN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BÀI: PHÉP CHIA</a:t>
            </a:r>
          </a:p>
        </p:txBody>
      </p:sp>
      <p:sp>
        <p:nvSpPr>
          <p:cNvPr id="3082" name="Text Box 9"/>
          <p:cNvSpPr txBox="1">
            <a:spLocks noChangeArrowheads="1"/>
          </p:cNvSpPr>
          <p:nvPr/>
        </p:nvSpPr>
        <p:spPr bwMode="auto">
          <a:xfrm>
            <a:off x="762000" y="4932363"/>
            <a:ext cx="7620000" cy="101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sz="2800" b="1" dirty="0">
                <a:solidFill>
                  <a:srgbClr val="0066FF"/>
                </a:solidFill>
                <a:latin typeface="Times New Roman" pitchFamily="18" charset="0"/>
              </a:rPr>
              <a:t>NGƯỜI DẠY : N</a:t>
            </a:r>
            <a:r>
              <a:rPr lang="vi-VN" sz="2800" b="1" dirty="0">
                <a:solidFill>
                  <a:srgbClr val="0066FF"/>
                </a:solidFill>
                <a:latin typeface="Times New Roman" pitchFamily="18" charset="0"/>
              </a:rPr>
              <a:t>GUYỄN T</a:t>
            </a:r>
            <a:r>
              <a:rPr lang="en-US" sz="2800" b="1" dirty="0">
                <a:solidFill>
                  <a:srgbClr val="0066FF"/>
                </a:solidFill>
                <a:latin typeface="Times New Roman" pitchFamily="18" charset="0"/>
              </a:rPr>
              <a:t>HỊ </a:t>
            </a:r>
            <a:r>
              <a:rPr lang="en-US" sz="2800" b="1" dirty="0" smtClean="0">
                <a:solidFill>
                  <a:srgbClr val="0066FF"/>
                </a:solidFill>
                <a:latin typeface="Times New Roman" pitchFamily="18" charset="0"/>
              </a:rPr>
              <a:t>HUỆ</a:t>
            </a:r>
            <a:r>
              <a:rPr lang="en-US" sz="3200" b="1" dirty="0" smtClean="0">
                <a:latin typeface="Comic Sans MS" pitchFamily="66" charset="0"/>
              </a:rPr>
              <a:t> </a:t>
            </a:r>
            <a:endParaRPr lang="en-US" sz="2800" b="1" dirty="0">
              <a:solidFill>
                <a:srgbClr val="FF0000"/>
              </a:solidFill>
              <a:latin typeface="Arial" charset="0"/>
            </a:endParaRPr>
          </a:p>
          <a:p>
            <a:pPr eaLnBrk="1" hangingPunct="1"/>
            <a:endParaRPr lang="en-US" sz="2800" b="1" dirty="0">
              <a:solidFill>
                <a:srgbClr val="FF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46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31775" y="-82"/>
            <a:ext cx="8761413" cy="6553200"/>
          </a:xfrm>
          <a:noFill/>
        </p:spPr>
        <p:txBody>
          <a:bodyPr/>
          <a:lstStyle/>
          <a:p>
            <a:pPr algn="ctr" eaLnBrk="1" hangingPunct="1">
              <a:buFontTx/>
              <a:buNone/>
            </a:pPr>
            <a:endParaRPr lang="en-US" sz="2800" b="1" dirty="0" smtClean="0">
              <a:solidFill>
                <a:srgbClr val="99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147" name="Group 3"/>
          <p:cNvGrpSpPr>
            <a:grpSpLocks/>
          </p:cNvGrpSpPr>
          <p:nvPr/>
        </p:nvGrpSpPr>
        <p:grpSpPr bwMode="auto">
          <a:xfrm>
            <a:off x="381000" y="1828800"/>
            <a:ext cx="1839913" cy="457200"/>
            <a:chOff x="0" y="0"/>
            <a:chExt cx="1159" cy="288"/>
          </a:xfrm>
        </p:grpSpPr>
        <p:sp>
          <p:nvSpPr>
            <p:cNvPr id="5139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295" cy="288"/>
            </a:xfrm>
            <a:prstGeom prst="rect">
              <a:avLst/>
            </a:prstGeom>
            <a:solidFill>
              <a:srgbClr val="2BED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40" name="Rectangle 5"/>
            <p:cNvSpPr>
              <a:spLocks noChangeArrowheads="1"/>
            </p:cNvSpPr>
            <p:nvPr/>
          </p:nvSpPr>
          <p:spPr bwMode="auto">
            <a:xfrm>
              <a:off x="432" y="0"/>
              <a:ext cx="294" cy="288"/>
            </a:xfrm>
            <a:prstGeom prst="rect">
              <a:avLst/>
            </a:prstGeom>
            <a:solidFill>
              <a:srgbClr val="2BED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41" name="Rectangle 6"/>
            <p:cNvSpPr>
              <a:spLocks noChangeArrowheads="1"/>
            </p:cNvSpPr>
            <p:nvPr/>
          </p:nvSpPr>
          <p:spPr bwMode="auto">
            <a:xfrm>
              <a:off x="864" y="0"/>
              <a:ext cx="295" cy="288"/>
            </a:xfrm>
            <a:prstGeom prst="rect">
              <a:avLst/>
            </a:prstGeom>
            <a:solidFill>
              <a:srgbClr val="2BED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151" name="Group 7"/>
          <p:cNvGrpSpPr>
            <a:grpSpLocks/>
          </p:cNvGrpSpPr>
          <p:nvPr/>
        </p:nvGrpSpPr>
        <p:grpSpPr bwMode="auto">
          <a:xfrm>
            <a:off x="381000" y="2590800"/>
            <a:ext cx="1839913" cy="457200"/>
            <a:chOff x="0" y="0"/>
            <a:chExt cx="1159" cy="288"/>
          </a:xfrm>
        </p:grpSpPr>
        <p:sp>
          <p:nvSpPr>
            <p:cNvPr id="5136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295" cy="288"/>
            </a:xfrm>
            <a:prstGeom prst="rect">
              <a:avLst/>
            </a:prstGeom>
            <a:solidFill>
              <a:srgbClr val="2BED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37" name="Rectangle 9"/>
            <p:cNvSpPr>
              <a:spLocks noChangeArrowheads="1"/>
            </p:cNvSpPr>
            <p:nvPr/>
          </p:nvSpPr>
          <p:spPr bwMode="auto">
            <a:xfrm>
              <a:off x="432" y="0"/>
              <a:ext cx="294" cy="288"/>
            </a:xfrm>
            <a:prstGeom prst="rect">
              <a:avLst/>
            </a:prstGeom>
            <a:solidFill>
              <a:srgbClr val="2BED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38" name="Rectangle 10"/>
            <p:cNvSpPr>
              <a:spLocks noChangeArrowheads="1"/>
            </p:cNvSpPr>
            <p:nvPr/>
          </p:nvSpPr>
          <p:spPr bwMode="auto">
            <a:xfrm>
              <a:off x="864" y="0"/>
              <a:ext cx="295" cy="288"/>
            </a:xfrm>
            <a:prstGeom prst="rect">
              <a:avLst/>
            </a:prstGeom>
            <a:solidFill>
              <a:srgbClr val="2BED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304800" y="3200400"/>
            <a:ext cx="19050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x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= 6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>
            <a:off x="228600" y="2438400"/>
            <a:ext cx="2209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2743200" y="609600"/>
            <a:ext cx="6096000" cy="990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6  ô  chia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3 ô  </a:t>
            </a:r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2736542" y="1981200"/>
            <a:ext cx="6096000" cy="9144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chia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2878464" y="3200400"/>
            <a:ext cx="3505200" cy="4572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chia 2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685902" y="4572000"/>
            <a:ext cx="7772286" cy="114297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chia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ô: 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6 : 3 = 2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2878464" y="3655381"/>
            <a:ext cx="6248400" cy="609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chia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2890301" y="4191000"/>
            <a:ext cx="2667000" cy="4572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6 : 2=3 </a:t>
            </a:r>
          </a:p>
          <a:p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1219288" y="5638800"/>
            <a:ext cx="3505200" cy="4572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chia 3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2</a:t>
            </a:r>
          </a:p>
          <a:p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1219288" y="6019800"/>
            <a:ext cx="2743200" cy="4572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6 :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3 = 2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4724400" y="2666260"/>
            <a:ext cx="2667000" cy="4572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6 : 2=3 </a:t>
            </a:r>
          </a:p>
          <a:p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17"/>
          <p:cNvSpPr>
            <a:spLocks noChangeArrowheads="1"/>
          </p:cNvSpPr>
          <p:nvPr/>
        </p:nvSpPr>
        <p:spPr bwMode="auto">
          <a:xfrm>
            <a:off x="3581374" y="381080"/>
            <a:ext cx="2819426" cy="609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800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47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5" grpId="0" bldLvl="0" animBg="1" autoUpdateAnimBg="0"/>
      <p:bldP spid="6156" grpId="0" animBg="1"/>
      <p:bldP spid="6157" grpId="0" bldLvl="0" animBg="1" autoUpdateAnimBg="0"/>
      <p:bldP spid="6158" grpId="0" bldLvl="0" animBg="1" autoUpdateAnimBg="0"/>
      <p:bldP spid="6159" grpId="0" bldLvl="0" animBg="1" autoUpdateAnimBg="0"/>
      <p:bldP spid="6160" grpId="0" bldLvl="0" animBg="1" autoUpdateAnimBg="0"/>
      <p:bldP spid="6161" grpId="0" bldLvl="0" animBg="1" autoUpdateAnimBg="0"/>
      <p:bldP spid="6162" grpId="0" bldLvl="0" animBg="1" autoUpdateAnimBg="0"/>
      <p:bldP spid="6163" grpId="0" bldLvl="0" animBg="1" autoUpdateAnimBg="0"/>
      <p:bldP spid="6164" grpId="0" bldLvl="0" animBg="1" autoUpdateAnimBg="0"/>
      <p:bldP spid="21" grpId="0" bldLvl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294605" y="228600"/>
            <a:ext cx="1839913" cy="457200"/>
            <a:chOff x="0" y="0"/>
            <a:chExt cx="1159" cy="288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295" cy="288"/>
            </a:xfrm>
            <a:prstGeom prst="rect">
              <a:avLst/>
            </a:prstGeom>
            <a:solidFill>
              <a:srgbClr val="2BED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432" y="0"/>
              <a:ext cx="294" cy="288"/>
            </a:xfrm>
            <a:prstGeom prst="rect">
              <a:avLst/>
            </a:prstGeom>
            <a:solidFill>
              <a:srgbClr val="2BED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864" y="0"/>
              <a:ext cx="295" cy="288"/>
            </a:xfrm>
            <a:prstGeom prst="rect">
              <a:avLst/>
            </a:prstGeom>
            <a:solidFill>
              <a:srgbClr val="2BED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1293810" y="914400"/>
            <a:ext cx="1839913" cy="457200"/>
            <a:chOff x="0" y="0"/>
            <a:chExt cx="1159" cy="288"/>
          </a:xfrm>
        </p:grpSpPr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295" cy="288"/>
            </a:xfrm>
            <a:prstGeom prst="rect">
              <a:avLst/>
            </a:prstGeom>
            <a:solidFill>
              <a:srgbClr val="2BED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432" y="0"/>
              <a:ext cx="294" cy="288"/>
            </a:xfrm>
            <a:prstGeom prst="rect">
              <a:avLst/>
            </a:prstGeom>
            <a:solidFill>
              <a:srgbClr val="2BED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864" y="0"/>
              <a:ext cx="295" cy="288"/>
            </a:xfrm>
            <a:prstGeom prst="rect">
              <a:avLst/>
            </a:prstGeom>
            <a:solidFill>
              <a:srgbClr val="2BED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76200" y="1524000"/>
            <a:ext cx="2209800" cy="479946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52400" y="2069977"/>
            <a:ext cx="6400800" cy="685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3 ô; 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6 ô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rgbClr val="99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76200" y="4263501"/>
            <a:ext cx="9067800" cy="7620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-76200" y="2755777"/>
            <a:ext cx="8610600" cy="685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6 ô chia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ô: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76200" y="3657600"/>
            <a:ext cx="6400800" cy="5334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6 ô chia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3 ô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2057400" y="5179796"/>
            <a:ext cx="2667000" cy="4572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3x2=6 </a:t>
            </a:r>
          </a:p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 flipV="1">
            <a:off x="3429000" y="5181600"/>
            <a:ext cx="14478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4721225" y="4876800"/>
            <a:ext cx="2667000" cy="4572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6: 2=3</a:t>
            </a:r>
          </a:p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3352800" y="5486400"/>
            <a:ext cx="16002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4768850" y="5486400"/>
            <a:ext cx="2667000" cy="4572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6: 3=2</a:t>
            </a:r>
          </a:p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7756525" y="2089212"/>
            <a:ext cx="1555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800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3x2=6</a:t>
            </a:r>
            <a:endParaRPr lang="en-US" sz="2800" b="1" dirty="0">
              <a:solidFill>
                <a:srgbClr val="99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17"/>
          <p:cNvSpPr>
            <a:spLocks noChangeArrowheads="1"/>
          </p:cNvSpPr>
          <p:nvPr/>
        </p:nvSpPr>
        <p:spPr bwMode="auto">
          <a:xfrm>
            <a:off x="7899647" y="2819400"/>
            <a:ext cx="1555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800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6:2=3</a:t>
            </a:r>
          </a:p>
          <a:p>
            <a:endParaRPr lang="en-US" sz="28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17"/>
          <p:cNvSpPr>
            <a:spLocks noChangeArrowheads="1"/>
          </p:cNvSpPr>
          <p:nvPr/>
        </p:nvSpPr>
        <p:spPr bwMode="auto">
          <a:xfrm>
            <a:off x="7899647" y="3657600"/>
            <a:ext cx="1555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800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6:3=2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269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ldLvl="0" animBg="1" autoUpdateAnimBg="0"/>
      <p:bldP spid="13" grpId="0" bldLvl="0" animBg="1" autoUpdateAnimBg="0"/>
      <p:bldP spid="13" grpId="1" animBg="1"/>
      <p:bldP spid="14" grpId="0" bldLvl="0" animBg="1" autoUpdateAnimBg="0"/>
      <p:bldP spid="15" grpId="0" bldLvl="0" animBg="1" autoUpdateAnimBg="0"/>
      <p:bldP spid="15" grpId="1" bldLvl="0" animBg="1" autoUpdateAnimBg="0"/>
      <p:bldP spid="16" grpId="0" bldLvl="0" animBg="1" autoUpdateAnimBg="0"/>
      <p:bldP spid="16" grpId="1" bldLvl="0" animBg="1" autoUpdateAnimBg="0"/>
      <p:bldP spid="17" grpId="0" bldLvl="0" animBg="1" autoUpdateAnimBg="0"/>
      <p:bldP spid="18" grpId="0" animBg="1"/>
      <p:bldP spid="19" grpId="0" bldLvl="0" animBg="1" autoUpdateAnimBg="0"/>
      <p:bldP spid="20" grpId="0" animBg="1"/>
      <p:bldP spid="22" grpId="0" bldLvl="0" animBg="1" autoUpdateAnimBg="0"/>
      <p:bldP spid="26" grpId="0"/>
      <p:bldP spid="26" grpId="1"/>
      <p:bldP spid="27" grpId="0"/>
      <p:bldP spid="27" grpId="1"/>
      <p:bldP spid="28" grpId="0"/>
      <p:bldP spid="28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29392" y="25893"/>
            <a:ext cx="8761413" cy="655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endParaRPr lang="en-US" sz="2800" u="sng" dirty="0" smtClean="0">
              <a:solidFill>
                <a:srgbClr val="660033"/>
              </a:solidFill>
              <a:latin typeface="Times New Roman" pitchFamily="18" charset="0"/>
            </a:endParaRPr>
          </a:p>
          <a:p>
            <a:pPr>
              <a:buFontTx/>
              <a:buNone/>
            </a:pPr>
            <a:r>
              <a:rPr lang="en-US" sz="2800" b="1" u="sng" dirty="0" err="1" smtClean="0">
                <a:latin typeface="Times New Roman" pitchFamily="18" charset="0"/>
              </a:rPr>
              <a:t>Bài</a:t>
            </a:r>
            <a:r>
              <a:rPr lang="en-US" sz="2800" b="1" u="sng" dirty="0" smtClean="0">
                <a:latin typeface="Times New Roman" pitchFamily="18" charset="0"/>
              </a:rPr>
              <a:t> </a:t>
            </a:r>
            <a:r>
              <a:rPr lang="en-US" sz="2800" b="1" u="sng" dirty="0" smtClean="0">
                <a:latin typeface="Times New Roman" pitchFamily="18" charset="0"/>
              </a:rPr>
              <a:t>1:</a:t>
            </a:r>
            <a:r>
              <a:rPr lang="en-US" sz="2800" b="1" dirty="0" smtClean="0">
                <a:latin typeface="Times New Roman" pitchFamily="18" charset="0"/>
              </a:rPr>
              <a:t> Cho </a:t>
            </a:r>
            <a:r>
              <a:rPr lang="en-US" sz="2800" b="1" dirty="0" err="1" smtClean="0">
                <a:latin typeface="Times New Roman" pitchFamily="18" charset="0"/>
              </a:rPr>
              <a:t>phép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nhân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viết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hai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phép</a:t>
            </a:r>
            <a:r>
              <a:rPr lang="en-US" sz="2800" b="1" dirty="0" smtClean="0">
                <a:latin typeface="Times New Roman" pitchFamily="18" charset="0"/>
              </a:rPr>
              <a:t> chia (</a:t>
            </a:r>
            <a:r>
              <a:rPr lang="en-US" sz="2800" b="1" dirty="0" err="1" smtClean="0">
                <a:latin typeface="Times New Roman" pitchFamily="18" charset="0"/>
              </a:rPr>
              <a:t>theo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mẫu</a:t>
            </a:r>
            <a:r>
              <a:rPr lang="en-US" sz="2800" b="1" dirty="0" smtClean="0">
                <a:latin typeface="Times New Roman" pitchFamily="18" charset="0"/>
              </a:rPr>
              <a:t>)</a:t>
            </a:r>
            <a:endParaRPr lang="en-US" sz="2800" b="1" u="sng" dirty="0" smtClean="0">
              <a:latin typeface="Times New Roman" pitchFamily="18" charset="0"/>
            </a:endParaRPr>
          </a:p>
          <a:p>
            <a:pPr algn="ctr">
              <a:buFontTx/>
              <a:buNone/>
            </a:pPr>
            <a:endParaRPr lang="en-US" b="1" dirty="0">
              <a:solidFill>
                <a:srgbClr val="9900CC"/>
              </a:solidFill>
              <a:latin typeface="Times New Roman" pitchFamily="18" charset="0"/>
            </a:endParaRPr>
          </a:p>
        </p:txBody>
      </p:sp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838200" y="2590800"/>
            <a:ext cx="2133600" cy="1219200"/>
            <a:chOff x="0" y="0"/>
            <a:chExt cx="1200" cy="912"/>
          </a:xfrm>
        </p:grpSpPr>
        <p:sp>
          <p:nvSpPr>
            <p:cNvPr id="9" name="AutoShape 4"/>
            <p:cNvSpPr>
              <a:spLocks noChangeArrowheads="1"/>
            </p:cNvSpPr>
            <p:nvPr/>
          </p:nvSpPr>
          <p:spPr bwMode="auto">
            <a:xfrm>
              <a:off x="0" y="0"/>
              <a:ext cx="1200" cy="912"/>
            </a:xfrm>
            <a:prstGeom prst="flowChartTermina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0" name="Picture 5" descr="conv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2" y="3"/>
              <a:ext cx="763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11" name="Picture 6" descr="Copy (2) of convit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584"/>
              <a:ext cx="384" cy="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12" name="Picture 7" descr="Copy (2) of convit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390"/>
              <a:ext cx="384" cy="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13" name="Picture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2" y="776"/>
              <a:ext cx="7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" name="Picture 9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652943">
              <a:off x="353" y="760"/>
              <a:ext cx="80" cy="1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5" name="Picture 10" descr="Copy of convit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" y="293"/>
              <a:ext cx="471" cy="2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4" y="249"/>
              <a:ext cx="114" cy="1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17" name="Group 12"/>
          <p:cNvGrpSpPr>
            <a:grpSpLocks/>
          </p:cNvGrpSpPr>
          <p:nvPr/>
        </p:nvGrpSpPr>
        <p:grpSpPr bwMode="auto">
          <a:xfrm>
            <a:off x="3200400" y="2667000"/>
            <a:ext cx="2133600" cy="1143000"/>
            <a:chOff x="0" y="0"/>
            <a:chExt cx="1200" cy="912"/>
          </a:xfrm>
        </p:grpSpPr>
        <p:sp>
          <p:nvSpPr>
            <p:cNvPr id="18" name="AutoShape 13"/>
            <p:cNvSpPr>
              <a:spLocks noChangeArrowheads="1"/>
            </p:cNvSpPr>
            <p:nvPr/>
          </p:nvSpPr>
          <p:spPr bwMode="auto">
            <a:xfrm>
              <a:off x="0" y="0"/>
              <a:ext cx="1200" cy="912"/>
            </a:xfrm>
            <a:prstGeom prst="flowChartTermina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9" name="Picture 14" descr="convit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2" y="3"/>
              <a:ext cx="763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20" name="Picture 15" descr="Copy (2) of convit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584"/>
              <a:ext cx="384" cy="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21" name="Picture 16" descr="Copy (2) of convit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390"/>
              <a:ext cx="384" cy="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22" name="Picture 17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2" y="776"/>
              <a:ext cx="7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3" name="Picture 18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652943">
              <a:off x="353" y="760"/>
              <a:ext cx="80" cy="1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4" name="Picture 19" descr="Copy of convit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" y="293"/>
              <a:ext cx="471" cy="2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25" name="Picture 20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4" y="249"/>
              <a:ext cx="114" cy="1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6" name="Rectangle 21"/>
          <p:cNvSpPr>
            <a:spLocks noChangeArrowheads="1"/>
          </p:cNvSpPr>
          <p:nvPr/>
        </p:nvSpPr>
        <p:spPr bwMode="auto">
          <a:xfrm>
            <a:off x="5867400" y="2438400"/>
            <a:ext cx="21336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4x2=8</a:t>
            </a:r>
            <a:endParaRPr lang="en-US" alt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22"/>
          <p:cNvSpPr>
            <a:spLocks noChangeArrowheads="1"/>
          </p:cNvSpPr>
          <p:nvPr/>
        </p:nvSpPr>
        <p:spPr bwMode="auto">
          <a:xfrm>
            <a:off x="5867400" y="3276600"/>
            <a:ext cx="21336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600">
                <a:latin typeface="Times New Roman" pitchFamily="18" charset="0"/>
                <a:cs typeface="Times New Roman" pitchFamily="18" charset="0"/>
              </a:rPr>
              <a:t>8: 2=4</a:t>
            </a:r>
          </a:p>
          <a:p>
            <a:pPr algn="ctr"/>
            <a:r>
              <a:rPr lang="en-US" sz="2600">
                <a:latin typeface="Times New Roman" pitchFamily="18" charset="0"/>
                <a:cs typeface="Times New Roman" pitchFamily="18" charset="0"/>
              </a:rPr>
              <a:t>8:4=2</a:t>
            </a:r>
            <a:endParaRPr lang="en-US" altLang="en-US" sz="2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" name="Rectangle 148"/>
          <p:cNvSpPr>
            <a:spLocks noChangeArrowheads="1"/>
          </p:cNvSpPr>
          <p:nvPr/>
        </p:nvSpPr>
        <p:spPr bwMode="auto">
          <a:xfrm>
            <a:off x="304800" y="3962400"/>
            <a:ext cx="381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</a:rPr>
              <a:t>a)</a:t>
            </a:r>
          </a:p>
        </p:txBody>
      </p:sp>
      <p:sp>
        <p:nvSpPr>
          <p:cNvPr id="154" name="Rectangle 149"/>
          <p:cNvSpPr>
            <a:spLocks noChangeArrowheads="1"/>
          </p:cNvSpPr>
          <p:nvPr/>
        </p:nvSpPr>
        <p:spPr bwMode="auto">
          <a:xfrm>
            <a:off x="5867400" y="4648200"/>
            <a:ext cx="2133600" cy="803275"/>
          </a:xfrm>
          <a:prstGeom prst="rect">
            <a:avLst/>
          </a:prstGeom>
          <a:noFill/>
          <a:ln w="9525">
            <a:solidFill>
              <a:srgbClr val="66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3 x5=15</a:t>
            </a:r>
            <a:endParaRPr lang="en-US" alt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5" name="Rectangle 150"/>
          <p:cNvSpPr>
            <a:spLocks noChangeArrowheads="1"/>
          </p:cNvSpPr>
          <p:nvPr/>
        </p:nvSpPr>
        <p:spPr bwMode="auto">
          <a:xfrm>
            <a:off x="5867400" y="5410200"/>
            <a:ext cx="2133600" cy="9144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15: 5=3</a:t>
            </a:r>
          </a:p>
          <a:p>
            <a:pPr algn="ctr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: 3=5</a:t>
            </a:r>
            <a:endParaRPr lang="en-US" alt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6" name="Picture 155" descr="bong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 rot="10800000">
            <a:off x="914400" y="4572000"/>
            <a:ext cx="685800" cy="173895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57" name="Picture 156" descr="bong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 rot="10800000">
            <a:off x="1752599" y="4572000"/>
            <a:ext cx="685800" cy="173895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58" name="Picture 157" descr="bong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 rot="10800000">
            <a:off x="2590800" y="4572000"/>
            <a:ext cx="685800" cy="173895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59" name="Picture 158" descr="bong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 rot="10800000">
            <a:off x="3428999" y="4572000"/>
            <a:ext cx="685800" cy="173895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60" name="Picture 159" descr="bong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 rot="10800000">
            <a:off x="4267200" y="4572000"/>
            <a:ext cx="685800" cy="173895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67512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7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bldLvl="0" animBg="1" autoUpdateAnimBg="0"/>
      <p:bldP spid="27" grpId="0" bldLvl="0" animBg="1" autoUpdateAnimBg="0"/>
      <p:bldP spid="154" grpId="0" bldLvl="0" animBg="1" autoUpdateAnimBg="0"/>
      <p:bldP spid="155" grpId="0" bldLvl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152400" y="1371600"/>
            <a:ext cx="7620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2800" b="1" u="sng" dirty="0" err="1" smtClean="0">
                <a:latin typeface="Times New Roman" pitchFamily="18" charset="0"/>
              </a:rPr>
              <a:t>Bài</a:t>
            </a:r>
            <a:r>
              <a:rPr lang="en-US" sz="2800" b="1" u="sng" dirty="0" smtClean="0">
                <a:latin typeface="Times New Roman" pitchFamily="18" charset="0"/>
              </a:rPr>
              <a:t> 1:</a:t>
            </a:r>
            <a:r>
              <a:rPr lang="en-US" sz="2800" b="1" dirty="0" smtClean="0">
                <a:latin typeface="Times New Roman" pitchFamily="18" charset="0"/>
              </a:rPr>
              <a:t> Cho </a:t>
            </a:r>
            <a:r>
              <a:rPr lang="en-US" sz="2800" b="1" dirty="0" err="1" smtClean="0">
                <a:latin typeface="Times New Roman" pitchFamily="18" charset="0"/>
              </a:rPr>
              <a:t>phép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nhân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viết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hai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phép</a:t>
            </a:r>
            <a:r>
              <a:rPr lang="en-US" sz="2800" b="1" dirty="0" smtClean="0">
                <a:latin typeface="Times New Roman" pitchFamily="18" charset="0"/>
              </a:rPr>
              <a:t> chia (</a:t>
            </a:r>
            <a:r>
              <a:rPr lang="en-US" sz="2800" b="1" dirty="0" err="1" smtClean="0">
                <a:latin typeface="Times New Roman" pitchFamily="18" charset="0"/>
              </a:rPr>
              <a:t>theo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mẫu</a:t>
            </a:r>
            <a:r>
              <a:rPr lang="en-US" sz="2800" b="1" dirty="0" smtClean="0">
                <a:latin typeface="Times New Roman" pitchFamily="18" charset="0"/>
              </a:rPr>
              <a:t>)</a:t>
            </a:r>
            <a:endParaRPr lang="en-US" sz="2800" b="1" u="sng" dirty="0" smtClean="0">
              <a:latin typeface="Times New Roman" pitchFamily="18" charset="0"/>
            </a:endParaRPr>
          </a:p>
          <a:p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6248400" y="2514600"/>
            <a:ext cx="1905000" cy="803275"/>
          </a:xfrm>
          <a:prstGeom prst="rect">
            <a:avLst/>
          </a:prstGeom>
          <a:solidFill>
            <a:schemeClr val="bg1"/>
          </a:solidFill>
          <a:ln w="9525">
            <a:solidFill>
              <a:srgbClr val="66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600">
                <a:latin typeface="Times New Roman" pitchFamily="18" charset="0"/>
                <a:cs typeface="Times New Roman" pitchFamily="18" charset="0"/>
              </a:rPr>
              <a:t>4x3=12</a:t>
            </a:r>
            <a:endParaRPr lang="en-US" altLang="en-US" sz="2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6248400" y="3352800"/>
            <a:ext cx="19050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600">
                <a:latin typeface="Times New Roman" pitchFamily="18" charset="0"/>
                <a:cs typeface="Times New Roman" pitchFamily="18" charset="0"/>
              </a:rPr>
              <a:t>12:3=4</a:t>
            </a:r>
          </a:p>
          <a:p>
            <a:pPr algn="ctr"/>
            <a:r>
              <a:rPr lang="en-US" sz="2600">
                <a:latin typeface="Times New Roman" pitchFamily="18" charset="0"/>
                <a:cs typeface="Times New Roman" pitchFamily="18" charset="0"/>
              </a:rPr>
              <a:t>12:4=3</a:t>
            </a:r>
            <a:endParaRPr lang="en-US" altLang="en-US" sz="2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6324600" y="4572000"/>
            <a:ext cx="1752600" cy="650875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2x5=10</a:t>
            </a:r>
            <a:endParaRPr lang="en-US" alt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6324600" y="5257800"/>
            <a:ext cx="1752600" cy="9144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10:2=5</a:t>
            </a:r>
          </a:p>
          <a:p>
            <a:pPr algn="ctr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10:5=2</a:t>
            </a:r>
            <a:endParaRPr lang="en-US" alt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457200" y="4800600"/>
            <a:ext cx="990600" cy="1028700"/>
            <a:chOff x="0" y="0"/>
            <a:chExt cx="576" cy="576"/>
          </a:xfrm>
        </p:grpSpPr>
        <p:sp>
          <p:nvSpPr>
            <p:cNvPr id="14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576" cy="576"/>
            </a:xfrm>
            <a:prstGeom prst="rect">
              <a:avLst/>
            </a:prstGeom>
            <a:noFill/>
            <a:ln w="28575">
              <a:solidFill>
                <a:srgbClr val="000099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2E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Oval 9"/>
            <p:cNvSpPr>
              <a:spLocks noChangeArrowheads="1"/>
            </p:cNvSpPr>
            <p:nvPr/>
          </p:nvSpPr>
          <p:spPr bwMode="auto">
            <a:xfrm>
              <a:off x="288" y="80"/>
              <a:ext cx="240" cy="240"/>
            </a:xfrm>
            <a:prstGeom prst="ellipse">
              <a:avLst/>
            </a:prstGeom>
            <a:solidFill>
              <a:srgbClr val="0099FF"/>
            </a:solidFill>
            <a:ln w="9525">
              <a:solidFill>
                <a:srgbClr val="0000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Oval 10"/>
            <p:cNvSpPr>
              <a:spLocks noChangeArrowheads="1"/>
            </p:cNvSpPr>
            <p:nvPr/>
          </p:nvSpPr>
          <p:spPr bwMode="auto">
            <a:xfrm>
              <a:off x="48" y="272"/>
              <a:ext cx="240" cy="240"/>
            </a:xfrm>
            <a:prstGeom prst="ellipse">
              <a:avLst/>
            </a:prstGeom>
            <a:solidFill>
              <a:srgbClr val="0099FF"/>
            </a:solidFill>
            <a:ln w="9525">
              <a:solidFill>
                <a:srgbClr val="0000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7" name="Group 11"/>
          <p:cNvGrpSpPr>
            <a:grpSpLocks/>
          </p:cNvGrpSpPr>
          <p:nvPr/>
        </p:nvGrpSpPr>
        <p:grpSpPr bwMode="auto">
          <a:xfrm>
            <a:off x="5105400" y="4800600"/>
            <a:ext cx="1008063" cy="1028700"/>
            <a:chOff x="0" y="0"/>
            <a:chExt cx="576" cy="576"/>
          </a:xfrm>
        </p:grpSpPr>
        <p:sp>
          <p:nvSpPr>
            <p:cNvPr id="18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576" cy="576"/>
            </a:xfrm>
            <a:prstGeom prst="rect">
              <a:avLst/>
            </a:prstGeom>
            <a:noFill/>
            <a:ln w="28575">
              <a:solidFill>
                <a:srgbClr val="000099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2E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Oval 13"/>
            <p:cNvSpPr>
              <a:spLocks noChangeArrowheads="1"/>
            </p:cNvSpPr>
            <p:nvPr/>
          </p:nvSpPr>
          <p:spPr bwMode="auto">
            <a:xfrm>
              <a:off x="288" y="80"/>
              <a:ext cx="240" cy="240"/>
            </a:xfrm>
            <a:prstGeom prst="ellipse">
              <a:avLst/>
            </a:prstGeom>
            <a:solidFill>
              <a:srgbClr val="0099FF"/>
            </a:solidFill>
            <a:ln w="9525">
              <a:solidFill>
                <a:srgbClr val="0000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Oval 14"/>
            <p:cNvSpPr>
              <a:spLocks noChangeArrowheads="1"/>
            </p:cNvSpPr>
            <p:nvPr/>
          </p:nvSpPr>
          <p:spPr bwMode="auto">
            <a:xfrm>
              <a:off x="48" y="272"/>
              <a:ext cx="240" cy="240"/>
            </a:xfrm>
            <a:prstGeom prst="ellipse">
              <a:avLst/>
            </a:prstGeom>
            <a:solidFill>
              <a:srgbClr val="0099FF"/>
            </a:solidFill>
            <a:ln w="9525">
              <a:solidFill>
                <a:srgbClr val="0000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" name="Group 15"/>
          <p:cNvGrpSpPr>
            <a:grpSpLocks/>
          </p:cNvGrpSpPr>
          <p:nvPr/>
        </p:nvGrpSpPr>
        <p:grpSpPr bwMode="auto">
          <a:xfrm>
            <a:off x="2819400" y="4800600"/>
            <a:ext cx="1008063" cy="1028700"/>
            <a:chOff x="0" y="0"/>
            <a:chExt cx="576" cy="576"/>
          </a:xfrm>
        </p:grpSpPr>
        <p:sp>
          <p:nvSpPr>
            <p:cNvPr id="22" name="Rectangle 16"/>
            <p:cNvSpPr>
              <a:spLocks noChangeArrowheads="1"/>
            </p:cNvSpPr>
            <p:nvPr/>
          </p:nvSpPr>
          <p:spPr bwMode="auto">
            <a:xfrm>
              <a:off x="0" y="0"/>
              <a:ext cx="576" cy="576"/>
            </a:xfrm>
            <a:prstGeom prst="rect">
              <a:avLst/>
            </a:prstGeom>
            <a:noFill/>
            <a:ln w="28575">
              <a:solidFill>
                <a:srgbClr val="000099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2E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Oval 17"/>
            <p:cNvSpPr>
              <a:spLocks noChangeArrowheads="1"/>
            </p:cNvSpPr>
            <p:nvPr/>
          </p:nvSpPr>
          <p:spPr bwMode="auto">
            <a:xfrm>
              <a:off x="288" y="80"/>
              <a:ext cx="240" cy="240"/>
            </a:xfrm>
            <a:prstGeom prst="ellipse">
              <a:avLst/>
            </a:prstGeom>
            <a:solidFill>
              <a:srgbClr val="0099FF"/>
            </a:solidFill>
            <a:ln w="9525">
              <a:solidFill>
                <a:srgbClr val="0000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Oval 18"/>
            <p:cNvSpPr>
              <a:spLocks noChangeArrowheads="1"/>
            </p:cNvSpPr>
            <p:nvPr/>
          </p:nvSpPr>
          <p:spPr bwMode="auto">
            <a:xfrm>
              <a:off x="48" y="272"/>
              <a:ext cx="240" cy="240"/>
            </a:xfrm>
            <a:prstGeom prst="ellipse">
              <a:avLst/>
            </a:prstGeom>
            <a:solidFill>
              <a:srgbClr val="0099FF"/>
            </a:solidFill>
            <a:ln w="9525">
              <a:solidFill>
                <a:srgbClr val="0000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" name="Group 19"/>
          <p:cNvGrpSpPr>
            <a:grpSpLocks/>
          </p:cNvGrpSpPr>
          <p:nvPr/>
        </p:nvGrpSpPr>
        <p:grpSpPr bwMode="auto">
          <a:xfrm>
            <a:off x="3962400" y="4800600"/>
            <a:ext cx="1008063" cy="1028700"/>
            <a:chOff x="0" y="0"/>
            <a:chExt cx="576" cy="576"/>
          </a:xfrm>
        </p:grpSpPr>
        <p:sp>
          <p:nvSpPr>
            <p:cNvPr id="26" name="Rectangle 20"/>
            <p:cNvSpPr>
              <a:spLocks noChangeArrowheads="1"/>
            </p:cNvSpPr>
            <p:nvPr/>
          </p:nvSpPr>
          <p:spPr bwMode="auto">
            <a:xfrm>
              <a:off x="0" y="0"/>
              <a:ext cx="576" cy="576"/>
            </a:xfrm>
            <a:prstGeom prst="rect">
              <a:avLst/>
            </a:prstGeom>
            <a:noFill/>
            <a:ln w="28575">
              <a:solidFill>
                <a:srgbClr val="000099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2E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Oval 21"/>
            <p:cNvSpPr>
              <a:spLocks noChangeArrowheads="1"/>
            </p:cNvSpPr>
            <p:nvPr/>
          </p:nvSpPr>
          <p:spPr bwMode="auto">
            <a:xfrm>
              <a:off x="288" y="80"/>
              <a:ext cx="240" cy="240"/>
            </a:xfrm>
            <a:prstGeom prst="ellipse">
              <a:avLst/>
            </a:prstGeom>
            <a:solidFill>
              <a:srgbClr val="0099FF"/>
            </a:solidFill>
            <a:ln w="9525">
              <a:solidFill>
                <a:srgbClr val="0000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Oval 22"/>
            <p:cNvSpPr>
              <a:spLocks noChangeArrowheads="1"/>
            </p:cNvSpPr>
            <p:nvPr/>
          </p:nvSpPr>
          <p:spPr bwMode="auto">
            <a:xfrm>
              <a:off x="48" y="272"/>
              <a:ext cx="240" cy="240"/>
            </a:xfrm>
            <a:prstGeom prst="ellipse">
              <a:avLst/>
            </a:prstGeom>
            <a:solidFill>
              <a:srgbClr val="0099FF"/>
            </a:solidFill>
            <a:ln w="9525">
              <a:solidFill>
                <a:srgbClr val="0000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9" name="Group 23"/>
          <p:cNvGrpSpPr>
            <a:grpSpLocks/>
          </p:cNvGrpSpPr>
          <p:nvPr/>
        </p:nvGrpSpPr>
        <p:grpSpPr bwMode="auto">
          <a:xfrm>
            <a:off x="1600200" y="4800600"/>
            <a:ext cx="1008063" cy="1028700"/>
            <a:chOff x="0" y="0"/>
            <a:chExt cx="576" cy="576"/>
          </a:xfrm>
        </p:grpSpPr>
        <p:sp>
          <p:nvSpPr>
            <p:cNvPr id="30" name="Rectangle 24"/>
            <p:cNvSpPr>
              <a:spLocks noChangeArrowheads="1"/>
            </p:cNvSpPr>
            <p:nvPr/>
          </p:nvSpPr>
          <p:spPr bwMode="auto">
            <a:xfrm>
              <a:off x="0" y="0"/>
              <a:ext cx="576" cy="576"/>
            </a:xfrm>
            <a:prstGeom prst="rect">
              <a:avLst/>
            </a:prstGeom>
            <a:noFill/>
            <a:ln w="28575">
              <a:solidFill>
                <a:srgbClr val="000099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2E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Oval 25"/>
            <p:cNvSpPr>
              <a:spLocks noChangeArrowheads="1"/>
            </p:cNvSpPr>
            <p:nvPr/>
          </p:nvSpPr>
          <p:spPr bwMode="auto">
            <a:xfrm>
              <a:off x="288" y="80"/>
              <a:ext cx="240" cy="240"/>
            </a:xfrm>
            <a:prstGeom prst="ellipse">
              <a:avLst/>
            </a:prstGeom>
            <a:solidFill>
              <a:srgbClr val="0099FF"/>
            </a:solidFill>
            <a:ln w="9525">
              <a:solidFill>
                <a:srgbClr val="0000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Oval 26"/>
            <p:cNvSpPr>
              <a:spLocks noChangeArrowheads="1"/>
            </p:cNvSpPr>
            <p:nvPr/>
          </p:nvSpPr>
          <p:spPr bwMode="auto">
            <a:xfrm>
              <a:off x="48" y="272"/>
              <a:ext cx="240" cy="240"/>
            </a:xfrm>
            <a:prstGeom prst="ellipse">
              <a:avLst/>
            </a:prstGeom>
            <a:solidFill>
              <a:srgbClr val="0099FF"/>
            </a:solidFill>
            <a:ln w="9525">
              <a:solidFill>
                <a:srgbClr val="0000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680" name="Picture 1679" descr="nho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345130" y="2463485"/>
            <a:ext cx="1600201" cy="17024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681" name="Picture 1680" descr="nho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184714" y="2463484"/>
            <a:ext cx="1600199" cy="17024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682" name="Picture 1681" descr="nho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4013514" y="2539686"/>
            <a:ext cx="1600200" cy="17024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683" name="Rectangle 148"/>
          <p:cNvSpPr>
            <a:spLocks noChangeArrowheads="1"/>
          </p:cNvSpPr>
          <p:nvPr/>
        </p:nvSpPr>
        <p:spPr bwMode="auto">
          <a:xfrm>
            <a:off x="304800" y="1981200"/>
            <a:ext cx="381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</a:rPr>
              <a:t>b</a:t>
            </a:r>
            <a:r>
              <a:rPr lang="en-US" sz="2800" b="1" dirty="0" smtClean="0">
                <a:solidFill>
                  <a:schemeClr val="tx2"/>
                </a:solidFill>
                <a:latin typeface="Times New Roman" pitchFamily="18" charset="0"/>
              </a:rPr>
              <a:t>)</a:t>
            </a:r>
            <a:endParaRPr lang="en-US" sz="2800" b="1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684" name="Rectangle 148"/>
          <p:cNvSpPr>
            <a:spLocks noChangeArrowheads="1"/>
          </p:cNvSpPr>
          <p:nvPr/>
        </p:nvSpPr>
        <p:spPr bwMode="auto">
          <a:xfrm>
            <a:off x="228600" y="4114800"/>
            <a:ext cx="381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</a:rPr>
              <a:t>c</a:t>
            </a:r>
            <a:r>
              <a:rPr lang="en-US" sz="2800" b="1" dirty="0" smtClean="0">
                <a:solidFill>
                  <a:schemeClr val="tx2"/>
                </a:solidFill>
                <a:latin typeface="Times New Roman" pitchFamily="18" charset="0"/>
              </a:rPr>
              <a:t>)</a:t>
            </a:r>
            <a:endParaRPr lang="en-US" sz="2800" b="1" dirty="0">
              <a:solidFill>
                <a:schemeClr val="tx2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394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ldLvl="0" animBg="1" autoUpdateAnimBg="0"/>
      <p:bldP spid="10" grpId="0" bldLvl="0" animBg="1" autoUpdateAnimBg="0"/>
      <p:bldP spid="11" grpId="0" animBg="1"/>
      <p:bldP spid="12" grpId="0" animBg="1"/>
      <p:bldP spid="168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152400" y="1676400"/>
            <a:ext cx="7620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u="sng" dirty="0" err="1" smtClean="0">
                <a:latin typeface="Times New Roman" pitchFamily="18" charset="0"/>
              </a:rPr>
              <a:t>Bài</a:t>
            </a:r>
            <a:r>
              <a:rPr lang="en-US" sz="2800" b="1" u="sng" dirty="0" smtClean="0">
                <a:latin typeface="Times New Roman" pitchFamily="18" charset="0"/>
              </a:rPr>
              <a:t> 2: </a:t>
            </a:r>
            <a:r>
              <a:rPr lang="en-US" sz="2800" b="1" dirty="0" err="1" smtClean="0">
                <a:latin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</a:p>
          <a:p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914400" y="2819400"/>
            <a:ext cx="26670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800" b="1" dirty="0">
                <a:latin typeface="Times New Roman" pitchFamily="18" charset="0"/>
              </a:rPr>
              <a:t>a)      3 x 4 =</a:t>
            </a:r>
          </a:p>
          <a:p>
            <a:r>
              <a:rPr lang="en-US" sz="2800" b="1" dirty="0">
                <a:latin typeface="Times New Roman" pitchFamily="18" charset="0"/>
              </a:rPr>
              <a:t>         12: 3 =</a:t>
            </a:r>
          </a:p>
          <a:p>
            <a:r>
              <a:rPr lang="en-US" sz="2800" b="1" dirty="0">
                <a:latin typeface="Times New Roman" pitchFamily="18" charset="0"/>
              </a:rPr>
              <a:t>         12: 4 =</a:t>
            </a:r>
          </a:p>
          <a:p>
            <a:r>
              <a:rPr lang="en-US" sz="2800" b="1" dirty="0">
                <a:latin typeface="Times New Roman" pitchFamily="18" charset="0"/>
              </a:rPr>
              <a:t> 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4267200" y="2743200"/>
            <a:ext cx="26670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800" b="1">
                <a:latin typeface="Times New Roman" pitchFamily="18" charset="0"/>
              </a:rPr>
              <a:t>b)      4  x 5  =</a:t>
            </a:r>
          </a:p>
          <a:p>
            <a:r>
              <a:rPr lang="en-US" sz="2800" b="1">
                <a:latin typeface="Times New Roman" pitchFamily="18" charset="0"/>
              </a:rPr>
              <a:t>         20 : 4  =</a:t>
            </a:r>
          </a:p>
          <a:p>
            <a:r>
              <a:rPr lang="en-US" sz="2800" b="1">
                <a:latin typeface="Times New Roman" pitchFamily="18" charset="0"/>
              </a:rPr>
              <a:t>         20 : 5  =</a:t>
            </a:r>
          </a:p>
          <a:p>
            <a:r>
              <a:rPr lang="en-US" sz="2800" b="1">
                <a:latin typeface="Times New Roman" pitchFamily="18" charset="0"/>
              </a:rPr>
              <a:t> </a:t>
            </a:r>
            <a:endParaRPr lang="en-US">
              <a:latin typeface="Arial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2819400" y="2911475"/>
            <a:ext cx="7620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800" b="1" dirty="0">
                <a:solidFill>
                  <a:srgbClr val="9900CC"/>
                </a:solidFill>
                <a:latin typeface="Times New Roman" pitchFamily="18" charset="0"/>
              </a:rPr>
              <a:t>12</a:t>
            </a: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2992437" y="3334653"/>
            <a:ext cx="360363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800" b="1" dirty="0">
                <a:solidFill>
                  <a:srgbClr val="9900CC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2992437" y="3733800"/>
            <a:ext cx="360363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800" b="1" dirty="0">
                <a:solidFill>
                  <a:srgbClr val="9900CC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6400800" y="2833540"/>
            <a:ext cx="685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800" b="1" dirty="0">
                <a:solidFill>
                  <a:srgbClr val="9900CC"/>
                </a:solidFill>
                <a:latin typeface="Times New Roman" pitchFamily="18" charset="0"/>
              </a:rPr>
              <a:t>20</a:t>
            </a:r>
            <a:endParaRPr lang="en-US" dirty="0">
              <a:latin typeface="Arial" charset="0"/>
            </a:endParaRP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6546044" y="3292475"/>
            <a:ext cx="360363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800" b="1">
                <a:solidFill>
                  <a:srgbClr val="9900CC"/>
                </a:solidFill>
                <a:latin typeface="Times New Roman" pitchFamily="18" charset="0"/>
              </a:rPr>
              <a:t>5</a:t>
            </a:r>
            <a:endParaRPr lang="en-US">
              <a:latin typeface="Arial" charset="0"/>
            </a:endParaRPr>
          </a:p>
        </p:txBody>
      </p: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6497637" y="3674109"/>
            <a:ext cx="360363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800" b="1" dirty="0">
                <a:solidFill>
                  <a:srgbClr val="9900CC"/>
                </a:solidFill>
                <a:latin typeface="Times New Roman" pitchFamily="18" charset="0"/>
              </a:rPr>
              <a:t>4</a:t>
            </a:r>
            <a:endParaRPr lang="en-US" dirty="0">
              <a:latin typeface="Arial" charset="0"/>
            </a:endParaRPr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228600" y="48006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Kết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luận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sz="2800" b="1" dirty="0" err="1" smtClean="0">
                <a:latin typeface="Times New Roman" pitchFamily="18" charset="0"/>
              </a:rPr>
              <a:t>Lấy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tích</a:t>
            </a:r>
            <a:r>
              <a:rPr lang="en-US" sz="2800" b="1" dirty="0" smtClean="0">
                <a:latin typeface="Times New Roman" pitchFamily="18" charset="0"/>
              </a:rPr>
              <a:t> chia </a:t>
            </a:r>
            <a:r>
              <a:rPr lang="en-US" sz="2800" b="1" dirty="0" err="1" smtClean="0">
                <a:latin typeface="Times New Roman" pitchFamily="18" charset="0"/>
              </a:rPr>
              <a:t>cho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thừa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này</a:t>
            </a:r>
            <a:r>
              <a:rPr lang="en-US" sz="2800" b="1" dirty="0" smtClean="0">
                <a:latin typeface="Times New Roman" pitchFamily="18" charset="0"/>
              </a:rPr>
              <a:t> ta </a:t>
            </a:r>
            <a:r>
              <a:rPr lang="en-US" sz="2800" b="1" dirty="0" err="1" smtClean="0">
                <a:latin typeface="Times New Roman" pitchFamily="18" charset="0"/>
              </a:rPr>
              <a:t>được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thừa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</a:p>
          <a:p>
            <a:r>
              <a:rPr lang="en-US" sz="2800" b="1" dirty="0" err="1" smtClean="0">
                <a:latin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kia</a:t>
            </a:r>
            <a:r>
              <a:rPr lang="en-US" sz="2800" b="1" dirty="0" smtClean="0">
                <a:latin typeface="Times New Roman" pitchFamily="18" charset="0"/>
              </a:rPr>
              <a:t>.</a:t>
            </a:r>
          </a:p>
          <a:p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27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2" grpId="0"/>
      <p:bldP spid="13" grpId="0"/>
      <p:bldP spid="14" grpId="0"/>
      <p:bldP spid="15" grpId="0"/>
      <p:bldP spid="16" grpId="0"/>
      <p:bldP spid="17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3"/>
          <p:cNvSpPr>
            <a:spLocks noChangeArrowheads="1" noChangeShapeType="1"/>
          </p:cNvSpPr>
          <p:nvPr/>
        </p:nvSpPr>
        <p:spPr bwMode="auto">
          <a:xfrm>
            <a:off x="2743200" y="2819400"/>
            <a:ext cx="4343400" cy="982663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53882" dir="2700000" algn="ctr" rotWithShape="0">
                    <a:srgbClr val="C0C0C0">
                      <a:alpha val="78998"/>
                    </a:srgbClr>
                  </a:outerShdw>
                </a:effectLst>
                <a:latin typeface="Times New Roman"/>
                <a:cs typeface="Times New Roman"/>
              </a:rPr>
              <a:t>AI NHANH HƠN</a:t>
            </a:r>
            <a:endParaRPr lang="en-US" sz="3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66"/>
              </a:solidFill>
              <a:effectLst>
                <a:outerShdw dist="53882" dir="2700000" algn="ctr" rotWithShape="0">
                  <a:srgbClr val="C0C0C0">
                    <a:alpha val="78998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1752600" y="1828800"/>
            <a:ext cx="6248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800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sz="2800" b="1" dirty="0" smtClean="0">
                <a:solidFill>
                  <a:srgbClr val="FF0066"/>
                </a:solidFill>
                <a:latin typeface="Times New Roman" pitchFamily="18" charset="0"/>
              </a:rPr>
              <a:t>TRÒ CHƠI</a:t>
            </a:r>
          </a:p>
          <a:p>
            <a:endParaRPr lang="en-US" sz="32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646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alpha val="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55167992-dungtqbirthday_Banh_Con_Meo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029200"/>
            <a:ext cx="147637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-16276" y="165080"/>
            <a:ext cx="9144000" cy="34163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u="sng" cap="all" dirty="0" err="1">
                <a:ln w="9000" cmpd="sng">
                  <a:solidFill>
                    <a:srgbClr val="848058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Luật</a:t>
            </a:r>
            <a:r>
              <a:rPr lang="en-US" sz="3600" b="1" u="sng" cap="all" dirty="0">
                <a:ln w="9000" cmpd="sng">
                  <a:solidFill>
                    <a:srgbClr val="848058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3600" b="1" u="sng" cap="all" dirty="0" err="1">
                <a:ln w="9000" cmpd="sng">
                  <a:solidFill>
                    <a:srgbClr val="848058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chơi</a:t>
            </a:r>
            <a:r>
              <a:rPr lang="en-US" sz="3600" dirty="0">
                <a:solidFill>
                  <a:srgbClr val="FFFF00"/>
                </a:solidFill>
                <a:latin typeface="Times New Roman" pitchFamily="18" charset="0"/>
              </a:rPr>
              <a:t>: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dirty="0" err="1">
                <a:latin typeface="Times New Roman" pitchFamily="18" charset="0"/>
              </a:rPr>
              <a:t>Có</a:t>
            </a:r>
            <a:r>
              <a:rPr lang="en-US" sz="3600" b="1" dirty="0">
                <a:latin typeface="Times New Roman" pitchFamily="18" charset="0"/>
              </a:rPr>
              <a:t> 2 </a:t>
            </a:r>
            <a:r>
              <a:rPr lang="en-US" sz="3600" b="1" dirty="0" err="1">
                <a:latin typeface="Times New Roman" pitchFamily="18" charset="0"/>
              </a:rPr>
              <a:t>đội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chơi</a:t>
            </a:r>
            <a:r>
              <a:rPr lang="en-US" sz="3600" b="1" dirty="0">
                <a:latin typeface="Times New Roman" pitchFamily="18" charset="0"/>
              </a:rPr>
              <a:t>, </a:t>
            </a:r>
            <a:r>
              <a:rPr lang="en-US" sz="3600" b="1" dirty="0" err="1">
                <a:latin typeface="Times New Roman" pitchFamily="18" charset="0"/>
              </a:rPr>
              <a:t>mỗi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đội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gồm</a:t>
            </a:r>
            <a:r>
              <a:rPr lang="en-US" sz="3600" b="1" dirty="0">
                <a:latin typeface="Times New Roman" pitchFamily="18" charset="0"/>
              </a:rPr>
              <a:t> 6 </a:t>
            </a:r>
            <a:r>
              <a:rPr lang="en-US" sz="3600" b="1" dirty="0" err="1">
                <a:latin typeface="Times New Roman" pitchFamily="18" charset="0"/>
              </a:rPr>
              <a:t>thành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viên</a:t>
            </a:r>
            <a:r>
              <a:rPr lang="en-US" sz="3600" b="1" dirty="0">
                <a:latin typeface="Times New Roman" pitchFamily="18" charset="0"/>
              </a:rPr>
              <a:t>. </a:t>
            </a:r>
            <a:r>
              <a:rPr lang="en-US" sz="3600" b="1" dirty="0" err="1">
                <a:latin typeface="Times New Roman" pitchFamily="18" charset="0"/>
              </a:rPr>
              <a:t>Sau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khi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nghe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hiệu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lệnh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của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giáo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viên</a:t>
            </a:r>
            <a:r>
              <a:rPr lang="en-US" sz="3600" b="1" dirty="0">
                <a:latin typeface="Times New Roman" pitchFamily="18" charset="0"/>
              </a:rPr>
              <a:t>, </a:t>
            </a:r>
            <a:r>
              <a:rPr lang="en-US" sz="3600" b="1" dirty="0" err="1">
                <a:latin typeface="Times New Roman" pitchFamily="18" charset="0"/>
              </a:rPr>
              <a:t>từng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thành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viên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của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mỗi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đội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sẽ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lên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tìm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và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nối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phép</a:t>
            </a:r>
            <a:r>
              <a:rPr lang="en-US" sz="3600" b="1" dirty="0">
                <a:latin typeface="Times New Roman" pitchFamily="18" charset="0"/>
              </a:rPr>
              <a:t> chia </a:t>
            </a:r>
            <a:r>
              <a:rPr lang="en-US" sz="3600" b="1" dirty="0" err="1">
                <a:latin typeface="Times New Roman" pitchFamily="18" charset="0"/>
              </a:rPr>
              <a:t>tương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ứng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với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phép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nhân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của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đội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mình</a:t>
            </a:r>
            <a:r>
              <a:rPr lang="en-US" sz="3600" b="1" dirty="0">
                <a:latin typeface="Times New Roman" pitchFamily="18" charset="0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Times New Roman" pitchFamily="18" charset="0"/>
              </a:rPr>
              <a:t>  </a:t>
            </a:r>
            <a:endParaRPr lang="en-US" sz="36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58000" dir="5400000" sy="-100000" algn="bl" rotWithShape="0"/>
              </a:effectLst>
              <a:latin typeface="Times New Roman" pitchFamily="18" charset="0"/>
            </a:endParaRPr>
          </a:p>
        </p:txBody>
      </p:sp>
      <p:pic>
        <p:nvPicPr>
          <p:cNvPr id="18436" name="Picture 2" descr="C:\oooooo\8 - Copy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81400"/>
            <a:ext cx="21336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3" descr="C:\oooooo\9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581400"/>
            <a:ext cx="22860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4" descr="C:\oooooo\6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581400"/>
            <a:ext cx="22860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Picture 5" descr="C:\oooooo\66666666669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581400"/>
            <a:ext cx="25146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6512718"/>
      </p:ext>
    </p:extLst>
  </p:cSld>
  <p:clrMapOvr>
    <a:masterClrMapping/>
  </p:clrMapOvr>
  <p:transition>
    <p:wedge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468" y="914399"/>
            <a:ext cx="8960182" cy="2057401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1318991"/>
              </a:avLst>
            </a:prstTxWarp>
            <a:spAutoFit/>
          </a:bodyPr>
          <a:lstStyle/>
          <a:p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Cám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sinh</a:t>
            </a:r>
            <a:endParaRPr lang="en-US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57200" y="1981200"/>
            <a:ext cx="8534400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giỏi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  <a:reflection blurRad="6350" stA="60000" endA="900" endPos="60000" dist="29997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5" name="Picture 54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0" y="4067175"/>
            <a:ext cx="1390650" cy="2790825"/>
          </a:xfrm>
          <a:prstGeom prst="rect">
            <a:avLst/>
          </a:prstGeom>
        </p:spPr>
      </p:pic>
      <p:pic>
        <p:nvPicPr>
          <p:cNvPr id="56" name="Picture 55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4067175"/>
            <a:ext cx="1390650" cy="2790825"/>
          </a:xfrm>
          <a:prstGeom prst="rect">
            <a:avLst/>
          </a:prstGeom>
        </p:spPr>
      </p:pic>
      <p:pic>
        <p:nvPicPr>
          <p:cNvPr id="57" name="Picture 56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3800" y="4800600"/>
            <a:ext cx="1390650" cy="2790825"/>
          </a:xfrm>
          <a:prstGeom prst="rect">
            <a:avLst/>
          </a:prstGeom>
        </p:spPr>
      </p:pic>
      <p:pic>
        <p:nvPicPr>
          <p:cNvPr id="58" name="Picture 57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800" y="5462587"/>
            <a:ext cx="1390650" cy="2790825"/>
          </a:xfrm>
          <a:prstGeom prst="rect">
            <a:avLst/>
          </a:prstGeom>
        </p:spPr>
      </p:pic>
      <p:pic>
        <p:nvPicPr>
          <p:cNvPr id="59" name="Picture 58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0" y="3352800"/>
            <a:ext cx="1390650" cy="2790825"/>
          </a:xfrm>
          <a:prstGeom prst="rect">
            <a:avLst/>
          </a:prstGeom>
        </p:spPr>
      </p:pic>
      <p:pic>
        <p:nvPicPr>
          <p:cNvPr id="60" name="Picture 59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4748212"/>
            <a:ext cx="1390650" cy="2790825"/>
          </a:xfrm>
          <a:prstGeom prst="rect">
            <a:avLst/>
          </a:prstGeom>
        </p:spPr>
      </p:pic>
      <p:pic>
        <p:nvPicPr>
          <p:cNvPr id="61" name="Picture 60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9400" y="3481388"/>
            <a:ext cx="1390650" cy="2790825"/>
          </a:xfrm>
          <a:prstGeom prst="rect">
            <a:avLst/>
          </a:prstGeom>
        </p:spPr>
      </p:pic>
      <p:pic>
        <p:nvPicPr>
          <p:cNvPr id="62" name="Picture 61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600" y="4876800"/>
            <a:ext cx="1390650" cy="2790825"/>
          </a:xfrm>
          <a:prstGeom prst="rect">
            <a:avLst/>
          </a:prstGeom>
        </p:spPr>
      </p:pic>
      <p:pic>
        <p:nvPicPr>
          <p:cNvPr id="63" name="Picture 62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0" y="4067175"/>
            <a:ext cx="1390650" cy="2790825"/>
          </a:xfrm>
          <a:prstGeom prst="rect">
            <a:avLst/>
          </a:prstGeom>
        </p:spPr>
      </p:pic>
      <p:pic>
        <p:nvPicPr>
          <p:cNvPr id="64" name="Picture 63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3352800"/>
            <a:ext cx="1390650" cy="2790825"/>
          </a:xfrm>
          <a:prstGeom prst="rect">
            <a:avLst/>
          </a:prstGeom>
        </p:spPr>
      </p:pic>
      <p:pic>
        <p:nvPicPr>
          <p:cNvPr id="65" name="Picture 64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581400"/>
            <a:ext cx="1390650" cy="2790825"/>
          </a:xfrm>
          <a:prstGeom prst="rect">
            <a:avLst/>
          </a:prstGeom>
        </p:spPr>
      </p:pic>
      <p:pic>
        <p:nvPicPr>
          <p:cNvPr id="66" name="Picture 65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4953000"/>
            <a:ext cx="1390650" cy="2790825"/>
          </a:xfrm>
          <a:prstGeom prst="rect">
            <a:avLst/>
          </a:prstGeom>
        </p:spPr>
      </p:pic>
      <p:pic>
        <p:nvPicPr>
          <p:cNvPr id="67" name="Picture 66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4800" y="4572000"/>
            <a:ext cx="1390650" cy="2790825"/>
          </a:xfrm>
          <a:prstGeom prst="rect">
            <a:avLst/>
          </a:prstGeom>
        </p:spPr>
      </p:pic>
      <p:pic>
        <p:nvPicPr>
          <p:cNvPr id="68" name="Picture 67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0" y="4648200"/>
            <a:ext cx="1390650" cy="2790825"/>
          </a:xfrm>
          <a:prstGeom prst="rect">
            <a:avLst/>
          </a:prstGeom>
        </p:spPr>
      </p:pic>
      <p:pic>
        <p:nvPicPr>
          <p:cNvPr id="69" name="Picture 68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8400" y="4800600"/>
            <a:ext cx="1390650" cy="2790825"/>
          </a:xfrm>
          <a:prstGeom prst="rect">
            <a:avLst/>
          </a:prstGeom>
        </p:spPr>
      </p:pic>
      <p:pic>
        <p:nvPicPr>
          <p:cNvPr id="70" name="Picture 69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600" y="4724400"/>
            <a:ext cx="1390650" cy="2790825"/>
          </a:xfrm>
          <a:prstGeom prst="rect">
            <a:avLst/>
          </a:prstGeom>
        </p:spPr>
      </p:pic>
      <p:pic>
        <p:nvPicPr>
          <p:cNvPr id="71" name="Picture 70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3986213"/>
            <a:ext cx="1390650" cy="2790825"/>
          </a:xfrm>
          <a:prstGeom prst="rect">
            <a:avLst/>
          </a:prstGeom>
        </p:spPr>
      </p:pic>
      <p:pic>
        <p:nvPicPr>
          <p:cNvPr id="72" name="Picture 71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7800" y="4267200"/>
            <a:ext cx="1390650" cy="2790825"/>
          </a:xfrm>
          <a:prstGeom prst="rect">
            <a:avLst/>
          </a:prstGeom>
        </p:spPr>
      </p:pic>
      <p:pic>
        <p:nvPicPr>
          <p:cNvPr id="73" name="Picture 72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3200" y="3505200"/>
            <a:ext cx="1390650" cy="2790825"/>
          </a:xfrm>
          <a:prstGeom prst="rect">
            <a:avLst/>
          </a:prstGeom>
        </p:spPr>
      </p:pic>
      <p:pic>
        <p:nvPicPr>
          <p:cNvPr id="74" name="Picture 73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0" y="3452813"/>
            <a:ext cx="1390650" cy="2790825"/>
          </a:xfrm>
          <a:prstGeom prst="rect">
            <a:avLst/>
          </a:prstGeom>
        </p:spPr>
      </p:pic>
      <p:pic>
        <p:nvPicPr>
          <p:cNvPr id="75" name="Picture 74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3581400"/>
            <a:ext cx="1390650" cy="2790825"/>
          </a:xfrm>
          <a:prstGeom prst="rect">
            <a:avLst/>
          </a:prstGeom>
        </p:spPr>
      </p:pic>
      <p:pic>
        <p:nvPicPr>
          <p:cNvPr id="76" name="Picture 75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3352800"/>
            <a:ext cx="1390650" cy="2790825"/>
          </a:xfrm>
          <a:prstGeom prst="rect">
            <a:avLst/>
          </a:prstGeom>
        </p:spPr>
      </p:pic>
      <p:pic>
        <p:nvPicPr>
          <p:cNvPr id="27" name="Picture 26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0" y="4150199"/>
            <a:ext cx="1390650" cy="2790825"/>
          </a:xfrm>
          <a:prstGeom prst="rect">
            <a:avLst/>
          </a:prstGeom>
        </p:spPr>
      </p:pic>
      <p:pic>
        <p:nvPicPr>
          <p:cNvPr id="28" name="Picture 27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3435824"/>
            <a:ext cx="1390650" cy="2790825"/>
          </a:xfrm>
          <a:prstGeom prst="rect">
            <a:avLst/>
          </a:prstGeom>
        </p:spPr>
      </p:pic>
      <p:pic>
        <p:nvPicPr>
          <p:cNvPr id="29" name="Picture 28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664424"/>
            <a:ext cx="1390650" cy="2790825"/>
          </a:xfrm>
          <a:prstGeom prst="rect">
            <a:avLst/>
          </a:prstGeom>
        </p:spPr>
      </p:pic>
      <p:pic>
        <p:nvPicPr>
          <p:cNvPr id="30" name="Picture 29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5036024"/>
            <a:ext cx="1390650" cy="2790825"/>
          </a:xfrm>
          <a:prstGeom prst="rect">
            <a:avLst/>
          </a:prstGeom>
        </p:spPr>
      </p:pic>
      <p:pic>
        <p:nvPicPr>
          <p:cNvPr id="31" name="Picture 30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1400" y="4929187"/>
            <a:ext cx="1390650" cy="2790825"/>
          </a:xfrm>
          <a:prstGeom prst="rect">
            <a:avLst/>
          </a:prstGeom>
        </p:spPr>
      </p:pic>
      <p:pic>
        <p:nvPicPr>
          <p:cNvPr id="32" name="Picture 31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0" y="3633787"/>
            <a:ext cx="1390650" cy="2790825"/>
          </a:xfrm>
          <a:prstGeom prst="rect">
            <a:avLst/>
          </a:prstGeom>
        </p:spPr>
      </p:pic>
      <p:pic>
        <p:nvPicPr>
          <p:cNvPr id="33" name="Picture 32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5400" y="3405187"/>
            <a:ext cx="1390650" cy="2790825"/>
          </a:xfrm>
          <a:prstGeom prst="rect">
            <a:avLst/>
          </a:prstGeom>
        </p:spPr>
      </p:pic>
      <p:pic>
        <p:nvPicPr>
          <p:cNvPr id="34" name="Picture 33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4202586"/>
            <a:ext cx="1390650" cy="2790825"/>
          </a:xfrm>
          <a:prstGeom prst="rect">
            <a:avLst/>
          </a:prstGeom>
        </p:spPr>
      </p:pic>
      <p:pic>
        <p:nvPicPr>
          <p:cNvPr id="35" name="Picture 34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28600" y="3488211"/>
            <a:ext cx="1390650" cy="2790825"/>
          </a:xfrm>
          <a:prstGeom prst="rect">
            <a:avLst/>
          </a:prstGeom>
        </p:spPr>
      </p:pic>
      <p:pic>
        <p:nvPicPr>
          <p:cNvPr id="36" name="Picture 35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716811"/>
            <a:ext cx="1390650" cy="2790825"/>
          </a:xfrm>
          <a:prstGeom prst="rect">
            <a:avLst/>
          </a:prstGeom>
        </p:spPr>
      </p:pic>
      <p:pic>
        <p:nvPicPr>
          <p:cNvPr id="37" name="Picture 36" descr="a04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5088411"/>
            <a:ext cx="1390650" cy="279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035714"/>
      </p:ext>
    </p:extLst>
  </p:cSld>
  <p:clrMapOvr>
    <a:masterClrMapping/>
  </p:clrMapOvr>
  <p:transition>
    <p:pull dir="rd"/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0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3" dur="500" autoRev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83C1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autoRev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83C1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500" autoRev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0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7" dur="500" autoRev="1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319F5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autoRev="1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319F5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autoRev="1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larit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381</Words>
  <Application>Microsoft Office PowerPoint</Application>
  <PresentationFormat>On-screen Show (4:3)</PresentationFormat>
  <Paragraphs>87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Clarity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15</cp:revision>
  <dcterms:created xsi:type="dcterms:W3CDTF">2018-01-19T10:46:14Z</dcterms:created>
  <dcterms:modified xsi:type="dcterms:W3CDTF">2019-01-24T05:25:53Z</dcterms:modified>
</cp:coreProperties>
</file>