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0" r:id="rId3"/>
    <p:sldId id="277" r:id="rId4"/>
    <p:sldId id="257" r:id="rId5"/>
    <p:sldId id="267" r:id="rId6"/>
    <p:sldId id="268" r:id="rId7"/>
    <p:sldId id="264" r:id="rId8"/>
    <p:sldId id="275" r:id="rId9"/>
    <p:sldId id="26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7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3868-5D05-40F4-ACCC-B6CC38DFAC3D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2C66F-12EF-4021-8968-06C596CE7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3622C-2F62-4678-90D8-F5C39C9E7B2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0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BB2C-D439-4DC0-AC72-778579D6FFC7}" type="datetimeFigureOut">
              <a:rPr lang="en-US" smtClean="0"/>
              <a:pPr/>
              <a:t>20/02/2019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16991556_1271855382862835_247926600251420181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19546"/>
            <a:ext cx="12510655" cy="737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r0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6324600"/>
            <a:ext cx="1219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06400" y="990600"/>
            <a:ext cx="11176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BIỆT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HẸN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GẶP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LẠI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9471" name="Picture 15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9144000" y="4038601"/>
            <a:ext cx="2540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03200" y="1371600"/>
            <a:ext cx="49784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pic>
        <p:nvPicPr>
          <p:cNvPr id="4099" name="Picture 23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17" y="2514600"/>
            <a:ext cx="294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1951038"/>
            <a:ext cx="284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5400000" flipH="1">
            <a:off x="1423988" y="3586693"/>
            <a:ext cx="1844675" cy="4409016"/>
            <a:chOff x="2332" y="1554"/>
            <a:chExt cx="1105" cy="1218"/>
          </a:xfrm>
        </p:grpSpPr>
        <p:sp>
          <p:nvSpPr>
            <p:cNvPr id="4105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06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07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08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09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0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1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2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3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4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5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6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7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8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9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0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1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2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3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4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5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6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7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8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29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0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1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2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3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4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5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6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7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8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9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0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1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2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3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5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6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7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8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9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0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1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2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3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4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5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6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7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8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9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0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1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2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3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4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5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6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7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8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9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0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1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2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3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4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5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6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7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8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9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0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1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2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3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4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5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6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7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8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9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0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1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2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3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4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5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6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7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8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9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0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1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2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3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4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5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6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7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8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9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0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1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2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3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4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5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6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7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8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9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0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1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2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3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4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5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6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7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8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9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0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1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2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3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4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5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6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7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8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9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0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1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2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3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102" name="WordArt 151"/>
          <p:cNvSpPr>
            <a:spLocks noChangeArrowheads="1" noChangeShapeType="1" noTextEdit="1"/>
          </p:cNvSpPr>
          <p:nvPr/>
        </p:nvSpPr>
        <p:spPr bwMode="auto">
          <a:xfrm>
            <a:off x="1953685" y="168275"/>
            <a:ext cx="9004300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LÊ NGỌC HÂN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</p:txBody>
      </p:sp>
      <p:sp>
        <p:nvSpPr>
          <p:cNvPr id="4103" name="WordArt 152"/>
          <p:cNvSpPr>
            <a:spLocks noChangeArrowheads="1" noChangeShapeType="1" noTextEdit="1"/>
          </p:cNvSpPr>
          <p:nvPr/>
        </p:nvSpPr>
        <p:spPr bwMode="auto">
          <a:xfrm>
            <a:off x="2540000" y="1752600"/>
            <a:ext cx="7924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TOÁN - LỚP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4" name="WordArt 153"/>
          <p:cNvSpPr>
            <a:spLocks noChangeArrowheads="1" noChangeShapeType="1" noTextEdit="1"/>
          </p:cNvSpPr>
          <p:nvPr/>
        </p:nvSpPr>
        <p:spPr bwMode="auto">
          <a:xfrm>
            <a:off x="1422400" y="2971800"/>
            <a:ext cx="10363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tr.124)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 rot="-143156">
            <a:off x="7620001" y="4572000"/>
            <a:ext cx="374861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40000" y="4724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588000" y="1295401"/>
            <a:ext cx="13631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384800" y="1828801"/>
            <a:ext cx="11599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7620000" y="1447801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4" name="WordArt 44"/>
          <p:cNvSpPr>
            <a:spLocks noChangeArrowheads="1" noChangeShapeType="1" noTextEdit="1"/>
          </p:cNvSpPr>
          <p:nvPr/>
        </p:nvSpPr>
        <p:spPr bwMode="auto">
          <a:xfrm>
            <a:off x="2743201" y="3886200"/>
            <a:ext cx="21717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5 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x  8  =</a:t>
            </a:r>
          </a:p>
        </p:txBody>
      </p:sp>
      <p:sp>
        <p:nvSpPr>
          <p:cNvPr id="71725" name="WordArt 45"/>
          <p:cNvSpPr>
            <a:spLocks noChangeArrowheads="1" noChangeShapeType="1" noTextEdit="1"/>
          </p:cNvSpPr>
          <p:nvPr/>
        </p:nvSpPr>
        <p:spPr bwMode="auto">
          <a:xfrm>
            <a:off x="7175501" y="2725738"/>
            <a:ext cx="2273300" cy="39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24  :  4  =</a:t>
            </a:r>
          </a:p>
        </p:txBody>
      </p:sp>
      <p:sp>
        <p:nvSpPr>
          <p:cNvPr id="71726" name="WordArt 46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6 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x  3  =</a:t>
            </a:r>
          </a:p>
        </p:txBody>
      </p:sp>
      <p:sp>
        <p:nvSpPr>
          <p:cNvPr id="71727" name="WordArt 47"/>
          <p:cNvSpPr>
            <a:spLocks noChangeArrowheads="1" noChangeShapeType="1" noTextEdit="1"/>
          </p:cNvSpPr>
          <p:nvPr/>
        </p:nvSpPr>
        <p:spPr bwMode="auto">
          <a:xfrm>
            <a:off x="7213601" y="3886200"/>
            <a:ext cx="21717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20  : 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5 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71728" name="WordArt 48"/>
          <p:cNvSpPr>
            <a:spLocks noChangeArrowheads="1" noChangeShapeType="1" noTextEdit="1"/>
          </p:cNvSpPr>
          <p:nvPr/>
        </p:nvSpPr>
        <p:spPr bwMode="auto">
          <a:xfrm>
            <a:off x="2641601" y="5105400"/>
            <a:ext cx="21717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  x  7  =</a:t>
            </a:r>
          </a:p>
        </p:txBody>
      </p:sp>
      <p:sp>
        <p:nvSpPr>
          <p:cNvPr id="71732" name="WordArt 52"/>
          <p:cNvSpPr>
            <a:spLocks noChangeArrowheads="1" noChangeShapeType="1" noTextEdit="1"/>
          </p:cNvSpPr>
          <p:nvPr/>
        </p:nvSpPr>
        <p:spPr bwMode="auto">
          <a:xfrm>
            <a:off x="5181600" y="2667000"/>
            <a:ext cx="40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3" name="WordArt 53"/>
          <p:cNvSpPr>
            <a:spLocks noChangeArrowheads="1" noChangeShapeType="1" noTextEdit="1"/>
          </p:cNvSpPr>
          <p:nvPr/>
        </p:nvSpPr>
        <p:spPr bwMode="auto">
          <a:xfrm>
            <a:off x="9753600" y="3886200"/>
            <a:ext cx="20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33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4" name="WordArt 54"/>
          <p:cNvSpPr>
            <a:spLocks noChangeArrowheads="1" noChangeShapeType="1" noTextEdit="1"/>
          </p:cNvSpPr>
          <p:nvPr/>
        </p:nvSpPr>
        <p:spPr bwMode="auto">
          <a:xfrm>
            <a:off x="5181600" y="3810000"/>
            <a:ext cx="40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5" name="WordArt 55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28</a:t>
            </a:r>
          </a:p>
        </p:txBody>
      </p:sp>
      <p:sp>
        <p:nvSpPr>
          <p:cNvPr id="71738" name="WordArt 58"/>
          <p:cNvSpPr>
            <a:spLocks noChangeArrowheads="1" noChangeShapeType="1" noTextEdit="1"/>
          </p:cNvSpPr>
          <p:nvPr/>
        </p:nvSpPr>
        <p:spPr bwMode="auto">
          <a:xfrm>
            <a:off x="9652000" y="27432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5137" name="Picture 56" descr="chrysanthemum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6"/>
            <a:ext cx="1727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WordArt 36"/>
          <p:cNvSpPr>
            <a:spLocks noChangeArrowheads="1" noChangeShapeType="1" noTextEdit="1"/>
          </p:cNvSpPr>
          <p:nvPr/>
        </p:nvSpPr>
        <p:spPr bwMode="auto">
          <a:xfrm>
            <a:off x="2032000" y="685800"/>
            <a:ext cx="84328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4" grpId="0" animBg="1"/>
      <p:bldP spid="71725" grpId="0" animBg="1"/>
      <p:bldP spid="71726" grpId="0" animBg="1"/>
      <p:bldP spid="71727" grpId="0" animBg="1"/>
      <p:bldP spid="71728" grpId="0" animBg="1"/>
      <p:bldP spid="71732" grpId="0" animBg="1"/>
      <p:bldP spid="71733" grpId="0" animBg="1"/>
      <p:bldP spid="71734" grpId="0" animBg="1"/>
      <p:bldP spid="71735" grpId="0" animBg="1"/>
      <p:bldP spid="717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842" y="318928"/>
            <a:ext cx="605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05" y="2690366"/>
            <a:ext cx="1193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5 x 6 : 3 =                      b. 6 : 3 x 5 =                  c. 2 x 2 x 2 =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0711" y="2628810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89437" y="1026814"/>
            <a:ext cx="3322834" cy="35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48092" y="1040112"/>
            <a:ext cx="6697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99"/>
                </a:solidFill>
              </a:rPr>
              <a:t>Mẫu</a:t>
            </a:r>
            <a:r>
              <a:rPr lang="en-US" sz="5400" dirty="0" smtClean="0">
                <a:solidFill>
                  <a:srgbClr val="000099"/>
                </a:solidFill>
              </a:rPr>
              <a:t>: 3 x 4 : 2 = 12 : 2 </a:t>
            </a:r>
          </a:p>
          <a:p>
            <a:r>
              <a:rPr lang="en-US" sz="5400" dirty="0">
                <a:solidFill>
                  <a:srgbClr val="000099"/>
                </a:solidFill>
              </a:rPr>
              <a:t> </a:t>
            </a:r>
            <a:r>
              <a:rPr lang="en-US" sz="5400" dirty="0" smtClean="0">
                <a:solidFill>
                  <a:srgbClr val="000099"/>
                </a:solidFill>
              </a:rPr>
              <a:t>                        =     6</a:t>
            </a:r>
            <a:endParaRPr lang="en-US" sz="5400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9353" y="2628809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9578" y="2659587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9437" y="3275140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257" y="3105807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27482" y="3221251"/>
            <a:ext cx="14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</a:t>
            </a:r>
          </a:p>
        </p:txBody>
      </p:sp>
    </p:spTree>
    <p:extLst>
      <p:ext uri="{BB962C8B-B14F-4D97-AF65-F5344CB8AC3E}">
        <p14:creationId xmlns:p14="http://schemas.microsoft.com/office/powerpoint/2010/main" val="4916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27" y="1402264"/>
            <a:ext cx="286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 =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9437" y="1062113"/>
            <a:ext cx="1396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59617" y="1511991"/>
            <a:ext cx="286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+ 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127" y="1929485"/>
            <a:ext cx="352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6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617" y="1977769"/>
            <a:ext cx="340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27" y="3815269"/>
            <a:ext cx="286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=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527" y="4342490"/>
            <a:ext cx="352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6 : 2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3550" y="3643876"/>
            <a:ext cx="286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 x 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3550" y="4109654"/>
            <a:ext cx="340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4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" grpId="0"/>
      <p:bldP spid="1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" y="443132"/>
            <a:ext cx="11003463" cy="5445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49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739" y="158991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4739" y="2679375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4739" y="3855503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8242" y="4944966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912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354227"/>
            <a:ext cx="1179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1391" y="907277"/>
            <a:ext cx="4493741" cy="14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84533" y="907277"/>
            <a:ext cx="3957824" cy="22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332" y="1466578"/>
            <a:ext cx="4599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9052" y="2215978"/>
            <a:ext cx="9281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5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84564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(con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1159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7" y="1458728"/>
            <a:ext cx="9772650" cy="48958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900462" y="944909"/>
            <a:ext cx="8998197" cy="19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278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38</cp:revision>
  <dcterms:created xsi:type="dcterms:W3CDTF">2017-02-07T07:13:53Z</dcterms:created>
  <dcterms:modified xsi:type="dcterms:W3CDTF">2019-02-20T06:00:54Z</dcterms:modified>
</cp:coreProperties>
</file>