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77" r:id="rId28"/>
    <p:sldId id="283" r:id="rId29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3DBFA-85C6-437D-A59D-C258BCA1E4F9}" type="datetimeFigureOut">
              <a:rPr lang="vi-VN" smtClean="0"/>
              <a:t>21/02/2018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C4D98-FFE0-47DC-9E49-0AE435520F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6993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C4D98-FFE0-47DC-9E49-0AE435520F84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7710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7F7A-9D41-4193-A424-E21F9EB3AF54}" type="datetimeFigureOut">
              <a:rPr lang="vi-VN" smtClean="0"/>
              <a:t>21/02/2018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95E66-42C3-4331-A540-83AE7DB557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123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7F7A-9D41-4193-A424-E21F9EB3AF54}" type="datetimeFigureOut">
              <a:rPr lang="vi-VN" smtClean="0"/>
              <a:t>21/02/2018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95E66-42C3-4331-A540-83AE7DB557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0398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7F7A-9D41-4193-A424-E21F9EB3AF54}" type="datetimeFigureOut">
              <a:rPr lang="vi-VN" smtClean="0"/>
              <a:t>21/02/2018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95E66-42C3-4331-A540-83AE7DB557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1916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7F7A-9D41-4193-A424-E21F9EB3AF54}" type="datetimeFigureOut">
              <a:rPr lang="vi-VN" smtClean="0"/>
              <a:t>21/02/2018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95E66-42C3-4331-A540-83AE7DB557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6055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7F7A-9D41-4193-A424-E21F9EB3AF54}" type="datetimeFigureOut">
              <a:rPr lang="vi-VN" smtClean="0"/>
              <a:t>21/02/2018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95E66-42C3-4331-A540-83AE7DB557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7572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7F7A-9D41-4193-A424-E21F9EB3AF54}" type="datetimeFigureOut">
              <a:rPr lang="vi-VN" smtClean="0"/>
              <a:t>21/02/2018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95E66-42C3-4331-A540-83AE7DB557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6672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7F7A-9D41-4193-A424-E21F9EB3AF54}" type="datetimeFigureOut">
              <a:rPr lang="vi-VN" smtClean="0"/>
              <a:t>21/02/2018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95E66-42C3-4331-A540-83AE7DB557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2926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7F7A-9D41-4193-A424-E21F9EB3AF54}" type="datetimeFigureOut">
              <a:rPr lang="vi-VN" smtClean="0"/>
              <a:t>21/02/2018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95E66-42C3-4331-A540-83AE7DB557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2709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7F7A-9D41-4193-A424-E21F9EB3AF54}" type="datetimeFigureOut">
              <a:rPr lang="vi-VN" smtClean="0"/>
              <a:t>21/02/2018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95E66-42C3-4331-A540-83AE7DB557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9597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7F7A-9D41-4193-A424-E21F9EB3AF54}" type="datetimeFigureOut">
              <a:rPr lang="vi-VN" smtClean="0"/>
              <a:t>21/02/2018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95E66-42C3-4331-A540-83AE7DB557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4248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7F7A-9D41-4193-A424-E21F9EB3AF54}" type="datetimeFigureOut">
              <a:rPr lang="vi-VN" smtClean="0"/>
              <a:t>21/02/2018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95E66-42C3-4331-A540-83AE7DB557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81867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97F7A-9D41-4193-A424-E21F9EB3AF54}" type="datetimeFigureOut">
              <a:rPr lang="vi-VN" smtClean="0"/>
              <a:t>21/02/2018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95E66-42C3-4331-A540-83AE7DB557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9126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edmodo.com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26023868_1535322466581670_2242310631516846613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8809"/>
            <a:ext cx="4092102" cy="684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38446" y="457200"/>
            <a:ext cx="4188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ường Tiểu học Lê Ngọc Hân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9004" y="1076190"/>
            <a:ext cx="3387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Bùi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Thúy</a:t>
            </a:r>
            <a:endParaRPr lang="vi-VN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06670" y="2057400"/>
            <a:ext cx="5077031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Ứng</a:t>
            </a:r>
            <a:r>
              <a:rPr lang="vi-VN" sz="3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dụng </a:t>
            </a:r>
          </a:p>
          <a:p>
            <a:pPr algn="ctr"/>
            <a:r>
              <a:rPr lang="vi-VN" sz="3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phần mềm edmondo </a:t>
            </a:r>
          </a:p>
          <a:p>
            <a:pPr algn="ctr"/>
            <a:r>
              <a:rPr lang="vi-VN" sz="3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vào dạy học</a:t>
            </a:r>
            <a:endParaRPr lang="en-US" sz="3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9" name="Picture 8" descr="E:\STUDY\4th YEAR\WEB2.0_T.LONG\tải xuốn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064" y="4191000"/>
            <a:ext cx="3661410" cy="2277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966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304800"/>
            <a:ext cx="4483920" cy="622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-"/>
              <a:tabLst>
                <a:tab pos="457200" algn="l"/>
              </a:tabLst>
            </a:pPr>
            <a:r>
              <a:rPr lang="en-US" sz="3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Trang</a:t>
            </a:r>
            <a:r>
              <a:rPr lang="en-US" sz="3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chủ</a:t>
            </a:r>
            <a:r>
              <a:rPr lang="en-US" sz="3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của</a:t>
            </a:r>
            <a:r>
              <a:rPr lang="en-US" sz="3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giáo</a:t>
            </a:r>
            <a:r>
              <a:rPr lang="en-US" sz="3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viên</a:t>
            </a:r>
            <a:endParaRPr lang="vi-VN" sz="32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Picture 4" descr="C:\Users\BICHTU~1\AppData\Local\Temp\SNAGHTMLfb318ac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27600"/>
            <a:ext cx="9067799" cy="593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9941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3855"/>
            <a:ext cx="7848600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-"/>
            </a:pPr>
            <a:r>
              <a:rPr lang="en-US" sz="3200" dirty="0" err="1" smtClean="0">
                <a:effectLst/>
                <a:latin typeface="Times New Roman"/>
                <a:ea typeface="Calibri"/>
                <a:cs typeface="Times New Roman"/>
              </a:rPr>
              <a:t>Tạo</a:t>
            </a:r>
            <a:r>
              <a:rPr lang="en-US" sz="32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Calibri"/>
                <a:cs typeface="Times New Roman"/>
              </a:rPr>
              <a:t>nhóm</a:t>
            </a:r>
            <a:r>
              <a:rPr lang="en-US" sz="3200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en-US" sz="3200" dirty="0" err="1" smtClean="0">
                <a:effectLst/>
                <a:latin typeface="Times New Roman"/>
                <a:ea typeface="Calibri"/>
                <a:cs typeface="Times New Roman"/>
              </a:rPr>
              <a:t>lớp</a:t>
            </a:r>
            <a:endParaRPr lang="vi-VN" sz="32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3200" dirty="0" err="1" smtClean="0">
                <a:effectLst/>
                <a:latin typeface="Times New Roman"/>
                <a:ea typeface="Calibri"/>
                <a:cs typeface="Times New Roman"/>
              </a:rPr>
              <a:t>Bạn</a:t>
            </a:r>
            <a:r>
              <a:rPr lang="en-US" sz="3200" dirty="0" smtClean="0">
                <a:effectLst/>
                <a:latin typeface="Times New Roman"/>
                <a:ea typeface="Calibri"/>
                <a:cs typeface="Times New Roman"/>
              </a:rPr>
              <a:t> click </a:t>
            </a:r>
            <a:r>
              <a:rPr lang="en-US" sz="3200" dirty="0" err="1" smtClean="0">
                <a:effectLst/>
                <a:latin typeface="Times New Roman"/>
                <a:ea typeface="Calibri"/>
                <a:cs typeface="Times New Roman"/>
              </a:rPr>
              <a:t>vào</a:t>
            </a:r>
            <a:r>
              <a:rPr lang="en-US" sz="32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Calibri"/>
                <a:cs typeface="Times New Roman"/>
              </a:rPr>
              <a:t>mục</a:t>
            </a:r>
            <a:r>
              <a:rPr lang="en-US" sz="32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smtClean="0">
                <a:latin typeface="Times New Roman"/>
                <a:ea typeface="Calibri"/>
                <a:cs typeface="Times New Roman"/>
              </a:rPr>
              <a:t>Create a small</a:t>
            </a:r>
            <a:r>
              <a:rPr lang="en-US" sz="3200" b="1" dirty="0" smtClean="0">
                <a:effectLst/>
                <a:latin typeface="Times New Roman"/>
                <a:ea typeface="Calibri"/>
                <a:cs typeface="Times New Roman"/>
              </a:rPr>
              <a:t> group</a:t>
            </a:r>
            <a:endParaRPr lang="vi-VN" sz="32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146" name="Picture 2" descr="C:\Users\Admin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238804"/>
            <a:ext cx="8776855" cy="536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090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3200" dirty="0" err="1" smtClean="0">
                <a:effectLst/>
                <a:latin typeface="Times New Roman"/>
                <a:ea typeface="Calibri"/>
                <a:cs typeface="Times New Roman"/>
              </a:rPr>
              <a:t>Sau</a:t>
            </a:r>
            <a:r>
              <a:rPr lang="en-US" sz="32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Calibri"/>
                <a:cs typeface="Times New Roman"/>
              </a:rPr>
              <a:t>đó</a:t>
            </a:r>
            <a:r>
              <a:rPr lang="en-US" sz="3200" dirty="0" smtClean="0">
                <a:effectLst/>
                <a:latin typeface="Times New Roman"/>
                <a:ea typeface="Calibri"/>
                <a:cs typeface="Times New Roman"/>
              </a:rPr>
              <a:t> click </a:t>
            </a:r>
            <a:r>
              <a:rPr lang="en-US" sz="3200" dirty="0" err="1" smtClean="0">
                <a:effectLst/>
                <a:latin typeface="Times New Roman"/>
                <a:ea typeface="Calibri"/>
                <a:cs typeface="Times New Roman"/>
              </a:rPr>
              <a:t>vào</a:t>
            </a:r>
            <a:r>
              <a:rPr lang="en-US" sz="32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Calibri"/>
                <a:cs typeface="Times New Roman"/>
              </a:rPr>
              <a:t>dấu</a:t>
            </a:r>
            <a:r>
              <a:rPr lang="en-US" sz="3200" dirty="0" smtClean="0">
                <a:effectLst/>
                <a:latin typeface="Times New Roman"/>
                <a:ea typeface="Calibri"/>
                <a:cs typeface="Times New Roman"/>
              </a:rPr>
              <a:t> “+” </a:t>
            </a:r>
            <a:r>
              <a:rPr lang="en-US" sz="3200" dirty="0" err="1" smtClean="0">
                <a:effectLst/>
                <a:latin typeface="Times New Roman"/>
                <a:ea typeface="Calibri"/>
                <a:cs typeface="Times New Roman"/>
              </a:rPr>
              <a:t>như</a:t>
            </a:r>
            <a:r>
              <a:rPr lang="en-US" sz="32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Calibri"/>
                <a:cs typeface="Times New Roman"/>
              </a:rPr>
              <a:t>hình</a:t>
            </a:r>
            <a:r>
              <a:rPr lang="en-US" sz="32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Calibri"/>
                <a:cs typeface="Times New Roman"/>
              </a:rPr>
              <a:t>bên</a:t>
            </a:r>
            <a:r>
              <a:rPr lang="en-US" sz="32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Calibri"/>
                <a:cs typeface="Times New Roman"/>
              </a:rPr>
              <a:t>dưới</a:t>
            </a:r>
            <a:r>
              <a:rPr lang="vi-VN" sz="32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vi-VN" sz="3200" dirty="0" smtClean="0">
                <a:effectLst/>
                <a:latin typeface="Calibri"/>
                <a:ea typeface="Calibri"/>
                <a:cs typeface="Times New Roman"/>
              </a:rPr>
            </a:br>
            <a:endParaRPr lang="vi-VN" sz="32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219200" y="1924049"/>
            <a:ext cx="2161540" cy="259016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343400" y="1219200"/>
            <a:ext cx="2209165" cy="399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31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3200" dirty="0" err="1" smtClean="0">
                <a:effectLst/>
                <a:latin typeface="Times New Roman"/>
                <a:ea typeface="Calibri"/>
                <a:cs typeface="Times New Roman"/>
              </a:rPr>
              <a:t>Đặt</a:t>
            </a:r>
            <a:r>
              <a:rPr lang="en-US" sz="32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Calibri"/>
                <a:cs typeface="Times New Roman"/>
              </a:rPr>
              <a:t>tên</a:t>
            </a:r>
            <a:r>
              <a:rPr lang="en-US" sz="32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Calibri"/>
                <a:cs typeface="Times New Roman"/>
              </a:rPr>
              <a:t>cho</a:t>
            </a:r>
            <a:r>
              <a:rPr lang="en-US" sz="32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Calibri"/>
                <a:cs typeface="Times New Roman"/>
              </a:rPr>
              <a:t>nhóm</a:t>
            </a:r>
            <a:r>
              <a:rPr lang="en-US" sz="32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Calibri"/>
                <a:cs typeface="Times New Roman"/>
              </a:rPr>
              <a:t>mà</a:t>
            </a:r>
            <a:r>
              <a:rPr lang="en-US" sz="32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Calibri"/>
                <a:cs typeface="Times New Roman"/>
              </a:rPr>
              <a:t>bạn</a:t>
            </a:r>
            <a:r>
              <a:rPr lang="en-US" sz="32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Calibri"/>
                <a:cs typeface="Times New Roman"/>
              </a:rPr>
              <a:t>muốn</a:t>
            </a:r>
            <a:r>
              <a:rPr lang="en-US" sz="32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Calibri"/>
                <a:cs typeface="Times New Roman"/>
              </a:rPr>
              <a:t>tạo</a:t>
            </a:r>
            <a:r>
              <a:rPr lang="en-US" sz="32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Calibri"/>
                <a:cs typeface="Times New Roman"/>
              </a:rPr>
              <a:t>theo</a:t>
            </a:r>
            <a:r>
              <a:rPr lang="en-US" sz="32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Calibri"/>
                <a:cs typeface="Times New Roman"/>
              </a:rPr>
              <a:t>mục</a:t>
            </a:r>
            <a:r>
              <a:rPr lang="en-US" sz="32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Calibri"/>
                <a:cs typeface="Times New Roman"/>
              </a:rPr>
              <a:t>đích</a:t>
            </a:r>
            <a:r>
              <a:rPr lang="en-US" sz="32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Calibri"/>
                <a:cs typeface="Times New Roman"/>
              </a:rPr>
              <a:t>sử</a:t>
            </a:r>
            <a:r>
              <a:rPr lang="en-US" sz="32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Calibri"/>
                <a:cs typeface="Times New Roman"/>
              </a:rPr>
              <a:t>dụng</a:t>
            </a:r>
            <a:r>
              <a:rPr lang="en-US" sz="3200" dirty="0" smtClean="0">
                <a:effectLst/>
                <a:latin typeface="Times New Roman"/>
                <a:ea typeface="Calibri"/>
                <a:cs typeface="Times New Roman"/>
              </a:rPr>
              <a:t>.</a:t>
            </a:r>
            <a:r>
              <a:rPr lang="vi-VN" sz="32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vi-VN" sz="3200" dirty="0" smtClean="0">
                <a:effectLst/>
                <a:latin typeface="Calibri"/>
                <a:ea typeface="Calibri"/>
                <a:cs typeface="Times New Roman"/>
              </a:rPr>
            </a:br>
            <a:endParaRPr lang="vi-VN" sz="32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295400" y="1371600"/>
            <a:ext cx="6096000" cy="36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812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458200" cy="634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821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194" name="Picture 2" descr="C:\Users\Admin\Desktop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8458200" cy="571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227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9218" name="Picture 2" descr="C:\Users\Admin\Desktop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7630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648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0243" name="Picture 3" descr="C:\Users\Admin\Desktop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6868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921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Times New Roman"/>
              <a:buChar char="-"/>
            </a:pPr>
            <a:r>
              <a:rPr lang="en-US" sz="3600" dirty="0" err="1" smtClean="0">
                <a:effectLst/>
                <a:latin typeface="Times New Roman"/>
                <a:ea typeface="Calibri"/>
                <a:cs typeface="Times New Roman"/>
              </a:rPr>
              <a:t>Khảo</a:t>
            </a:r>
            <a:r>
              <a:rPr lang="en-US" sz="3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 smtClean="0">
                <a:effectLst/>
                <a:latin typeface="Times New Roman"/>
                <a:ea typeface="Calibri"/>
                <a:cs typeface="Times New Roman"/>
              </a:rPr>
              <a:t>sát</a:t>
            </a:r>
            <a:r>
              <a:rPr lang="vi-VN" sz="36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vi-VN" sz="3600" dirty="0" smtClean="0">
                <a:effectLst/>
                <a:latin typeface="Calibri"/>
                <a:ea typeface="Calibri"/>
                <a:cs typeface="Times New Roman"/>
              </a:rPr>
            </a:br>
            <a:endParaRPr lang="vi-VN" dirty="0"/>
          </a:p>
        </p:txBody>
      </p:sp>
      <p:pic>
        <p:nvPicPr>
          <p:cNvPr id="11266" name="Picture 2" descr="C:\Users\Admin\Desktop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868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230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Times New Roman"/>
              <a:buChar char="-"/>
            </a:pPr>
            <a:r>
              <a:rPr lang="en-US" sz="3600" dirty="0" err="1" smtClean="0">
                <a:effectLst/>
                <a:latin typeface="Times New Roman"/>
                <a:ea typeface="Calibri"/>
                <a:cs typeface="Times New Roman"/>
              </a:rPr>
              <a:t>Bài</a:t>
            </a:r>
            <a:r>
              <a:rPr lang="en-US" sz="3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 smtClean="0">
                <a:effectLst/>
                <a:latin typeface="Times New Roman"/>
                <a:ea typeface="Calibri"/>
                <a:cs typeface="Times New Roman"/>
              </a:rPr>
              <a:t>tập</a:t>
            </a:r>
            <a:r>
              <a:rPr lang="vi-VN" sz="36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vi-VN" sz="3600" dirty="0" smtClean="0">
                <a:effectLst/>
                <a:latin typeface="Calibri"/>
                <a:ea typeface="Calibri"/>
                <a:cs typeface="Times New Roman"/>
              </a:rPr>
            </a:br>
            <a:endParaRPr lang="vi-VN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838200"/>
            <a:ext cx="8229600" cy="50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49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219200"/>
            <a:ext cx="8763000" cy="77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err="1" smtClean="0">
                <a:effectLst/>
                <a:latin typeface="Times New Roman"/>
                <a:ea typeface="Calibri"/>
                <a:cs typeface="Times New Roman"/>
              </a:rPr>
              <a:t>Nếu</a:t>
            </a:r>
            <a:r>
              <a:rPr lang="en-US" sz="20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Calibri"/>
                <a:cs typeface="Times New Roman"/>
              </a:rPr>
              <a:t>bạn</a:t>
            </a:r>
            <a:r>
              <a:rPr lang="en-US" sz="20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Calibri"/>
                <a:cs typeface="Times New Roman"/>
              </a:rPr>
              <a:t>chưa</a:t>
            </a:r>
            <a:r>
              <a:rPr lang="en-US" sz="20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Calibri"/>
                <a:cs typeface="Times New Roman"/>
              </a:rPr>
              <a:t>có</a:t>
            </a:r>
            <a:r>
              <a:rPr lang="en-US" sz="20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Calibri"/>
                <a:cs typeface="Times New Roman"/>
              </a:rPr>
              <a:t>tài</a:t>
            </a:r>
            <a:r>
              <a:rPr lang="en-US" sz="20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Calibri"/>
                <a:cs typeface="Times New Roman"/>
              </a:rPr>
              <a:t>khoản</a:t>
            </a:r>
            <a:r>
              <a:rPr lang="en-US" sz="20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0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Calibri"/>
                <a:cs typeface="Times New Roman"/>
              </a:rPr>
              <a:t>Edmodo</a:t>
            </a:r>
            <a:r>
              <a:rPr lang="en-US" sz="20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Calibri"/>
                <a:cs typeface="Times New Roman"/>
              </a:rPr>
              <a:t>bạn</a:t>
            </a:r>
            <a:r>
              <a:rPr lang="en-US" sz="20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Calibri"/>
                <a:cs typeface="Times New Roman"/>
              </a:rPr>
              <a:t>có</a:t>
            </a:r>
            <a:r>
              <a:rPr lang="en-US" sz="20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Calibri"/>
                <a:cs typeface="Times New Roman"/>
              </a:rPr>
              <a:t>thể</a:t>
            </a:r>
            <a:r>
              <a:rPr lang="en-US" sz="20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Calibri"/>
                <a:cs typeface="Times New Roman"/>
              </a:rPr>
              <a:t>thực</a:t>
            </a:r>
            <a:r>
              <a:rPr lang="en-US" sz="20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Calibri"/>
                <a:cs typeface="Times New Roman"/>
              </a:rPr>
              <a:t>hiện</a:t>
            </a:r>
            <a:r>
              <a:rPr lang="en-US" sz="20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Calibri"/>
                <a:cs typeface="Times New Roman"/>
              </a:rPr>
              <a:t>như</a:t>
            </a:r>
            <a:r>
              <a:rPr lang="en-US" sz="20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Calibri"/>
                <a:cs typeface="Times New Roman"/>
              </a:rPr>
              <a:t>sau</a:t>
            </a:r>
            <a:r>
              <a:rPr lang="en-US" sz="2000" dirty="0" smtClean="0">
                <a:effectLst/>
                <a:latin typeface="Times New Roman"/>
                <a:ea typeface="Calibri"/>
                <a:cs typeface="Times New Roman"/>
              </a:rPr>
              <a:t>:</a:t>
            </a:r>
            <a:endParaRPr lang="vi-VN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Times New Roman"/>
              <a:buChar char="-"/>
            </a:pPr>
            <a:r>
              <a:rPr lang="en-US" sz="2000" dirty="0" err="1" smtClean="0">
                <a:effectLst/>
                <a:latin typeface="Times New Roman"/>
                <a:ea typeface="Calibri"/>
                <a:cs typeface="Times New Roman"/>
              </a:rPr>
              <a:t>Vào</a:t>
            </a:r>
            <a:r>
              <a:rPr lang="en-US" sz="20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Calibri"/>
                <a:cs typeface="Times New Roman"/>
              </a:rPr>
              <a:t>trang</a:t>
            </a:r>
            <a:r>
              <a:rPr lang="en-US" sz="2000" dirty="0" smtClean="0">
                <a:effectLst/>
                <a:latin typeface="Times New Roman"/>
                <a:ea typeface="Calibri"/>
                <a:cs typeface="Times New Roman"/>
              </a:rPr>
              <a:t> web </a:t>
            </a:r>
            <a:r>
              <a:rPr lang="en-US" sz="2000" u="sng" dirty="0" smtClean="0">
                <a:solidFill>
                  <a:srgbClr val="0000FF"/>
                </a:solidFill>
                <a:effectLst/>
                <a:latin typeface="Times New Roman"/>
                <a:ea typeface="Calibri"/>
                <a:cs typeface="Times New Roman"/>
                <a:hlinkClick r:id="rId2"/>
              </a:rPr>
              <a:t>https://www.edmodo.com</a:t>
            </a:r>
            <a:r>
              <a:rPr lang="en-US" sz="20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Calibri"/>
                <a:cs typeface="Times New Roman"/>
              </a:rPr>
              <a:t>bạn</a:t>
            </a:r>
            <a:r>
              <a:rPr lang="en-US" sz="20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Calibri"/>
                <a:cs typeface="Times New Roman"/>
              </a:rPr>
              <a:t>sẽ</a:t>
            </a:r>
            <a:r>
              <a:rPr lang="en-US" sz="20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Calibri"/>
                <a:cs typeface="Times New Roman"/>
              </a:rPr>
              <a:t>nhìn</a:t>
            </a:r>
            <a:r>
              <a:rPr lang="en-US" sz="20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Calibri"/>
                <a:cs typeface="Times New Roman"/>
              </a:rPr>
              <a:t>thấy</a:t>
            </a:r>
            <a:r>
              <a:rPr lang="en-US" sz="20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Calibri"/>
                <a:cs typeface="Times New Roman"/>
              </a:rPr>
              <a:t>màn</a:t>
            </a:r>
            <a:r>
              <a:rPr lang="en-US" sz="20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Calibri"/>
                <a:cs typeface="Times New Roman"/>
              </a:rPr>
              <a:t>hình</a:t>
            </a:r>
            <a:r>
              <a:rPr lang="en-US" sz="20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Times New Roman"/>
                <a:ea typeface="Calibri"/>
                <a:cs typeface="Times New Roman"/>
              </a:rPr>
              <a:t>sau</a:t>
            </a:r>
            <a:r>
              <a:rPr lang="en-US" sz="2000" dirty="0" smtClean="0">
                <a:effectLst/>
                <a:latin typeface="Times New Roman"/>
                <a:ea typeface="Calibri"/>
                <a:cs typeface="Times New Roman"/>
              </a:rPr>
              <a:t>:</a:t>
            </a:r>
            <a:endParaRPr lang="vi-VN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" y="152400"/>
            <a:ext cx="7239000" cy="914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3200" b="1" u="sng" dirty="0" err="1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Tạo</a:t>
            </a:r>
            <a:r>
              <a:rPr lang="en-US" sz="3200" b="1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u="sng" dirty="0" err="1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tài</a:t>
            </a:r>
            <a:r>
              <a:rPr lang="en-US" sz="3200" b="1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u="sng" dirty="0" err="1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khoản</a:t>
            </a:r>
            <a:r>
              <a:rPr lang="en-US" sz="3200" b="1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u="sng" dirty="0" err="1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để</a:t>
            </a:r>
            <a:r>
              <a:rPr lang="en-US" sz="3200" b="1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u="sng" dirty="0" err="1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đăng</a:t>
            </a:r>
            <a:r>
              <a:rPr lang="en-US" sz="3200" b="1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u="sng" dirty="0" err="1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nhập</a:t>
            </a:r>
            <a:endParaRPr lang="vi-VN" sz="32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2050" name="Picture 2" descr="C:\Users\Admin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0" y="1981200"/>
            <a:ext cx="9060873" cy="486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775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Times New Roman"/>
              <a:buChar char="-"/>
            </a:pPr>
            <a:r>
              <a:rPr lang="en-US" sz="3600" dirty="0" err="1" smtClean="0">
                <a:effectLst/>
                <a:latin typeface="Times New Roman"/>
                <a:ea typeface="Calibri"/>
                <a:cs typeface="Times New Roman"/>
              </a:rPr>
              <a:t>Câu</a:t>
            </a:r>
            <a:r>
              <a:rPr lang="en-US" sz="3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 smtClean="0">
                <a:effectLst/>
                <a:latin typeface="Times New Roman"/>
                <a:ea typeface="Calibri"/>
                <a:cs typeface="Times New Roman"/>
              </a:rPr>
              <a:t>hỏi</a:t>
            </a:r>
            <a:r>
              <a:rPr lang="en-US" sz="3600" dirty="0" smtClean="0">
                <a:effectLst/>
                <a:latin typeface="Times New Roman"/>
                <a:ea typeface="Calibri"/>
                <a:cs typeface="Times New Roman"/>
              </a:rPr>
              <a:t> Quiz</a:t>
            </a:r>
            <a:r>
              <a:rPr lang="vi-VN" sz="36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vi-VN" sz="3600" dirty="0" smtClean="0">
                <a:effectLst/>
                <a:latin typeface="Calibri"/>
                <a:ea typeface="Calibri"/>
                <a:cs typeface="Times New Roman"/>
              </a:rPr>
            </a:br>
            <a:endParaRPr lang="vi-VN" dirty="0"/>
          </a:p>
        </p:txBody>
      </p:sp>
      <p:pic>
        <p:nvPicPr>
          <p:cNvPr id="12290" name="Picture 2" descr="C:\Users\Admin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548688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825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3314" name="Picture 2" descr="C:\Users\Admin\Desktop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1760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4338" name="Picture 2" descr="C:\Users\Admin\Desktop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9252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5362" name="Picture 2" descr="C:\Users\Admin\Desktop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10600" cy="647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9053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6386" name="Picture 2" descr="C:\Users\Admin\Desktop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3510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7410" name="Picture 2" descr="C:\Users\Admin\Desktop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106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5662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8434" name="Picture 2" descr="C:\Users\Admin\Desktop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6868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2532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Times New Roman"/>
              <a:buChar char="-"/>
            </a:pPr>
            <a:r>
              <a:rPr lang="en-US" sz="3200" dirty="0" err="1" smtClean="0">
                <a:effectLst/>
                <a:latin typeface="Times New Roman"/>
                <a:ea typeface="Calibri"/>
                <a:cs typeface="Times New Roman"/>
              </a:rPr>
              <a:t>Thư</a:t>
            </a:r>
            <a:r>
              <a:rPr lang="en-US" sz="32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Calibri"/>
                <a:cs typeface="Times New Roman"/>
              </a:rPr>
              <a:t>viện</a:t>
            </a:r>
            <a:r>
              <a:rPr lang="en-US" sz="3200" dirty="0" smtClean="0">
                <a:effectLst/>
                <a:latin typeface="Times New Roman"/>
                <a:ea typeface="Calibri"/>
                <a:cs typeface="Times New Roman"/>
              </a:rPr>
              <a:t>: </a:t>
            </a:r>
            <a:r>
              <a:rPr lang="en-US" sz="3200" dirty="0" err="1" smtClean="0">
                <a:effectLst/>
                <a:latin typeface="Times New Roman"/>
                <a:ea typeface="Calibri"/>
                <a:cs typeface="Times New Roman"/>
              </a:rPr>
              <a:t>Giáo</a:t>
            </a:r>
            <a:r>
              <a:rPr lang="en-US" sz="32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Calibri"/>
                <a:cs typeface="Times New Roman"/>
              </a:rPr>
              <a:t>viên</a:t>
            </a:r>
            <a:r>
              <a:rPr lang="en-US" sz="32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Calibri"/>
                <a:cs typeface="Times New Roman"/>
              </a:rPr>
              <a:t>và</a:t>
            </a:r>
            <a:r>
              <a:rPr lang="en-US" sz="32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Calibri"/>
                <a:cs typeface="Times New Roman"/>
              </a:rPr>
              <a:t>học</a:t>
            </a:r>
            <a:r>
              <a:rPr lang="en-US" sz="32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Calibri"/>
                <a:cs typeface="Times New Roman"/>
              </a:rPr>
              <a:t>sinh</a:t>
            </a:r>
            <a:r>
              <a:rPr lang="en-US" sz="32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Calibri"/>
                <a:cs typeface="Times New Roman"/>
              </a:rPr>
              <a:t>có</a:t>
            </a:r>
            <a:r>
              <a:rPr lang="en-US" sz="32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Calibri"/>
                <a:cs typeface="Times New Roman"/>
              </a:rPr>
              <a:t>thể</a:t>
            </a:r>
            <a:r>
              <a:rPr lang="en-US" sz="32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Calibri"/>
                <a:cs typeface="Times New Roman"/>
              </a:rPr>
              <a:t>kết</a:t>
            </a:r>
            <a:r>
              <a:rPr lang="en-US" sz="32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Calibri"/>
                <a:cs typeface="Times New Roman"/>
              </a:rPr>
              <a:t>nối</a:t>
            </a:r>
            <a:r>
              <a:rPr lang="en-US" sz="32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Calibri"/>
                <a:cs typeface="Times New Roman"/>
              </a:rPr>
              <a:t>tới</a:t>
            </a:r>
            <a:r>
              <a:rPr lang="en-US" sz="3200" dirty="0" smtClean="0">
                <a:effectLst/>
                <a:latin typeface="Times New Roman"/>
                <a:ea typeface="Calibri"/>
                <a:cs typeface="Times New Roman"/>
              </a:rPr>
              <a:t> Google Drive</a:t>
            </a:r>
            <a:r>
              <a:rPr lang="vi-VN" sz="32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vi-VN" sz="3200" dirty="0" smtClean="0">
                <a:effectLst/>
                <a:latin typeface="Calibri"/>
                <a:ea typeface="Calibri"/>
                <a:cs typeface="Times New Roman"/>
              </a:rPr>
            </a:br>
            <a:endParaRPr lang="vi-VN" sz="32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219200"/>
            <a:ext cx="86106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4476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9510" y="1280852"/>
            <a:ext cx="8589210" cy="24723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3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Trân</a:t>
            </a:r>
            <a:r>
              <a:rPr lang="en-US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trọng</a:t>
            </a:r>
            <a:r>
              <a:rPr lang="en-US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cảm</a:t>
            </a:r>
            <a:r>
              <a:rPr lang="en-US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ơ</a:t>
            </a:r>
            <a:r>
              <a:rPr lang="en-US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 </a:t>
            </a:r>
            <a:r>
              <a:rPr lang="en-US" sz="3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thầy</a:t>
            </a:r>
            <a:r>
              <a:rPr lang="en-US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cô</a:t>
            </a:r>
            <a:endParaRPr lang="en-US" sz="36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Kính</a:t>
            </a:r>
            <a:r>
              <a:rPr lang="en-US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chúc</a:t>
            </a:r>
            <a:r>
              <a:rPr lang="en-US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thầy</a:t>
            </a:r>
            <a:r>
              <a:rPr lang="en-US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cô</a:t>
            </a:r>
            <a:r>
              <a:rPr lang="en-US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n</a:t>
            </a:r>
            <a:r>
              <a:rPr lang="vi-VN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ăm</a:t>
            </a:r>
            <a:r>
              <a:rPr lang="en-US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mới</a:t>
            </a:r>
            <a:endParaRPr lang="en-US" sz="36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An </a:t>
            </a:r>
            <a:r>
              <a:rPr lang="en-US" sz="3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khang</a:t>
            </a:r>
            <a:r>
              <a:rPr lang="en-US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- </a:t>
            </a:r>
            <a:r>
              <a:rPr lang="en-US" sz="3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thịnh</a:t>
            </a:r>
            <a:r>
              <a:rPr lang="en-US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v</a:t>
            </a:r>
            <a:r>
              <a:rPr lang="vi-VN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ượng!</a:t>
            </a:r>
            <a:endParaRPr lang="en-US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9461" name="Picture 5" descr="Kết quả hình ảnh cho hoa dây trang tr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00400"/>
            <a:ext cx="878343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338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 smtClean="0"/>
              <a:t>-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chọn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FFC000"/>
                </a:solidFill>
              </a:rPr>
              <a:t>Teacher:</a:t>
            </a:r>
            <a:r>
              <a:rPr lang="en-US" sz="2800" b="1" dirty="0" smtClean="0"/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nếu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là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giáo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viên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                    </a:t>
            </a:r>
            <a:r>
              <a:rPr lang="en-US" sz="2800" b="1" dirty="0" smtClean="0">
                <a:solidFill>
                  <a:srgbClr val="FFC000"/>
                </a:solidFill>
              </a:rPr>
              <a:t>Student: </a:t>
            </a:r>
            <a:r>
              <a:rPr lang="en-US" sz="2800" b="1" dirty="0" err="1" smtClean="0">
                <a:solidFill>
                  <a:srgbClr val="00B050"/>
                </a:solidFill>
              </a:rPr>
              <a:t>nếu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là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học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sinh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                    </a:t>
            </a:r>
            <a:r>
              <a:rPr lang="en-US" sz="2800" b="1" dirty="0" smtClean="0">
                <a:solidFill>
                  <a:srgbClr val="FFC000"/>
                </a:solidFill>
              </a:rPr>
              <a:t>Parent:</a:t>
            </a:r>
            <a:r>
              <a:rPr lang="en-US" sz="2800" b="1" dirty="0" smtClean="0"/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nếu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là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phụ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huynh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3074" name="Picture 2" descr="C:\Users\Admin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053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8763000" cy="530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đăng nhập email và password</a:t>
            </a:r>
            <a:endParaRPr lang="vi-VN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579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Times New Roman"/>
              <a:buChar char="-"/>
            </a:pP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Xuất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hiện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màn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hình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này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và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bạn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chọn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smtClean="0">
                <a:effectLst/>
                <a:latin typeface="Times New Roman"/>
                <a:ea typeface="Calibri"/>
                <a:cs typeface="Times New Roman"/>
              </a:rPr>
              <a:t>Next step</a:t>
            </a:r>
            <a:r>
              <a:rPr lang="vi-VN" sz="28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vi-VN" sz="2800" dirty="0" smtClean="0">
                <a:effectLst/>
                <a:latin typeface="Calibri"/>
                <a:ea typeface="Calibri"/>
                <a:cs typeface="Times New Roman"/>
              </a:rPr>
            </a:br>
            <a:endParaRPr lang="vi-VN" sz="28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" y="990600"/>
            <a:ext cx="8077200" cy="50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83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Times New Roman"/>
              <a:buChar char="-"/>
            </a:pP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Bạn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điền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đầy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đủ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thông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tin 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và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chọn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smtClean="0">
                <a:effectLst/>
                <a:latin typeface="Times New Roman"/>
                <a:ea typeface="Calibri"/>
                <a:cs typeface="Times New Roman"/>
              </a:rPr>
              <a:t>Next step</a:t>
            </a:r>
            <a:r>
              <a:rPr lang="vi-VN" sz="28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vi-VN" sz="2800" dirty="0" smtClean="0">
                <a:effectLst/>
                <a:latin typeface="Calibri"/>
                <a:ea typeface="Calibri"/>
                <a:cs typeface="Times New Roman"/>
              </a:rPr>
            </a:br>
            <a:endParaRPr lang="vi-VN" sz="28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04800" y="1066800"/>
            <a:ext cx="8610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36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6858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Xuất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hiện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màn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hình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sau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bạn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chọn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tiếp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smtClean="0">
                <a:effectLst/>
                <a:latin typeface="Times New Roman"/>
                <a:ea typeface="Calibri"/>
                <a:cs typeface="Times New Roman"/>
              </a:rPr>
              <a:t>Go to my Homepage</a:t>
            </a:r>
            <a:r>
              <a:rPr lang="vi-VN" sz="28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vi-VN" sz="2800" dirty="0" smtClean="0">
                <a:effectLst/>
                <a:latin typeface="Calibri"/>
                <a:ea typeface="Calibri"/>
                <a:cs typeface="Times New Roman"/>
              </a:rPr>
            </a:br>
            <a:endParaRPr lang="vi-VN" sz="28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33400" y="1295400"/>
            <a:ext cx="8153399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709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Times New Roman"/>
              <a:buChar char="-"/>
            </a:pP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Lúc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này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bạn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đã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có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thể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tạo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một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group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cho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lớp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bạn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.</a:t>
            </a:r>
            <a:r>
              <a:rPr lang="vi-VN" sz="28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vi-VN" sz="2800" dirty="0" smtClean="0">
                <a:effectLst/>
                <a:latin typeface="Calibri"/>
                <a:ea typeface="Calibri"/>
                <a:cs typeface="Times New Roman"/>
              </a:rPr>
            </a:br>
            <a:endParaRPr lang="vi-VN" sz="2800" dirty="0"/>
          </a:p>
        </p:txBody>
      </p:sp>
      <p:pic>
        <p:nvPicPr>
          <p:cNvPr id="5122" name="Picture 2" descr="C:\Users\Admin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95324"/>
            <a:ext cx="9067800" cy="61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236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1219200"/>
            <a:ext cx="4572000" cy="6227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Times New Roman"/>
              <a:buChar char="-"/>
            </a:pPr>
            <a:r>
              <a:rPr lang="en-US" sz="3200" dirty="0" err="1" smtClean="0">
                <a:effectLst/>
                <a:latin typeface="Times New Roman"/>
                <a:ea typeface="Calibri"/>
                <a:cs typeface="Times New Roman"/>
              </a:rPr>
              <a:t>Cách</a:t>
            </a:r>
            <a:r>
              <a:rPr lang="en-US" sz="32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Calibri"/>
                <a:cs typeface="Times New Roman"/>
              </a:rPr>
              <a:t>tạo</a:t>
            </a:r>
            <a:r>
              <a:rPr lang="en-US" sz="32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Calibri"/>
                <a:cs typeface="Times New Roman"/>
              </a:rPr>
              <a:t>hồ</a:t>
            </a:r>
            <a:r>
              <a:rPr lang="en-US" sz="32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Calibri"/>
                <a:cs typeface="Times New Roman"/>
              </a:rPr>
              <a:t>sơ</a:t>
            </a:r>
            <a:r>
              <a:rPr lang="en-US" sz="32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Calibri"/>
                <a:cs typeface="Times New Roman"/>
              </a:rPr>
              <a:t>giáo</a:t>
            </a:r>
            <a:r>
              <a:rPr lang="en-US" sz="32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Calibri"/>
                <a:cs typeface="Times New Roman"/>
              </a:rPr>
              <a:t>viên</a:t>
            </a:r>
            <a:endParaRPr lang="vi-VN" sz="3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" y="152400"/>
            <a:ext cx="7239000" cy="914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5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2.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32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chức</a:t>
            </a:r>
            <a:r>
              <a:rPr lang="en-US" sz="32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năng</a:t>
            </a:r>
            <a:r>
              <a:rPr lang="en-US" sz="32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chính</a:t>
            </a:r>
            <a:r>
              <a:rPr lang="en-US" sz="32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Edmodo</a:t>
            </a:r>
            <a:endParaRPr lang="vi-VN" sz="32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6" name="Picture 5" descr="C:\Users\BICHTU~1\AppData\Local\Temp\SNAGHTMLfa922fd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144000" cy="495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53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221</Words>
  <Application>Microsoft Office PowerPoint</Application>
  <PresentationFormat>On-screen Show (4:3)</PresentationFormat>
  <Paragraphs>29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- Bạn chọn Teacher: nếu là giáo viên                     Student: nếu là học sinh                     Parent: nếu là phụ huynh</vt:lpstr>
      <vt:lpstr>- Bạn đăng nhập email và password</vt:lpstr>
      <vt:lpstr>Xuất hiện màn hình này và bạn chọn Next step </vt:lpstr>
      <vt:lpstr>Bạn điền đầy đủ thông tin  và chọn Next step </vt:lpstr>
      <vt:lpstr>Xuất hiện màn hình sau, bạn chọn tiếp Go to my Homepage </vt:lpstr>
      <vt:lpstr>Lúc này bạn đã có thể tạo một group cho lớp của bạn. </vt:lpstr>
      <vt:lpstr>PowerPoint Presentation</vt:lpstr>
      <vt:lpstr>PowerPoint Presentation</vt:lpstr>
      <vt:lpstr>PowerPoint Presentation</vt:lpstr>
      <vt:lpstr>Sau đó click vào dấu “+” như hình bên dưới </vt:lpstr>
      <vt:lpstr>Đặt tên cho nhóm mà bạn muốn tạo theo mục đích sử dụng. </vt:lpstr>
      <vt:lpstr>PowerPoint Presentation</vt:lpstr>
      <vt:lpstr>PowerPoint Presentation</vt:lpstr>
      <vt:lpstr>PowerPoint Presentation</vt:lpstr>
      <vt:lpstr>PowerPoint Presentation</vt:lpstr>
      <vt:lpstr>Khảo sát </vt:lpstr>
      <vt:lpstr>Bài tập </vt:lpstr>
      <vt:lpstr>Câu hỏi Quiz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Thư viện: Giáo viên và học sinh có thể kết nối tới Google Drive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12</cp:revision>
  <dcterms:created xsi:type="dcterms:W3CDTF">2018-02-20T20:28:18Z</dcterms:created>
  <dcterms:modified xsi:type="dcterms:W3CDTF">2018-02-20T22:25:30Z</dcterms:modified>
</cp:coreProperties>
</file>