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9"/>
  </p:handoutMasterIdLst>
  <p:sldIdLst>
    <p:sldId id="276" r:id="rId3"/>
    <p:sldId id="270" r:id="rId4"/>
    <p:sldId id="277" r:id="rId5"/>
    <p:sldId id="272" r:id="rId6"/>
    <p:sldId id="257" r:id="rId7"/>
    <p:sldId id="260" r:id="rId8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808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66137E7-C3C9-4103-9AF7-EAC0145FD78B}" type="datetimeFigureOut">
              <a:rPr lang="en-US" smtClean="0"/>
              <a:t>17-Apr-20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0AAD374-F3B7-4517-838B-522C73B17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470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4CF-DB5C-4EFD-B0C6-445EDE2D5AFF}" type="datetimeFigureOut">
              <a:rPr lang="en-US" smtClean="0"/>
              <a:t>17-Apr-20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FC30C-B261-4E9D-A6E7-05FBB82A6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891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4CF-DB5C-4EFD-B0C6-445EDE2D5AFF}" type="datetimeFigureOut">
              <a:rPr lang="en-US" smtClean="0"/>
              <a:t>17-Apr-20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FC30C-B261-4E9D-A6E7-05FBB82A6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134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4CF-DB5C-4EFD-B0C6-445EDE2D5AFF}" type="datetimeFigureOut">
              <a:rPr lang="en-US" smtClean="0"/>
              <a:t>17-Apr-20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FC30C-B261-4E9D-A6E7-05FBB82A6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80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7534157-ACFD-4294-A01B-61DF4D452D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5387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24CD4F0-2325-4F9F-9B6E-219A12ED70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4741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FDB44BA-1671-41B1-AC2C-9FF78A11C7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7833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976D3AD-797A-48AF-980B-591D3A0ADF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2069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685A10A-7F48-443E-95C5-4A41F7BEC3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13324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E99F09D-207B-4E68-BF6D-AF09D1623F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4872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CD0D584-7EEB-4120-BD67-6BC60778D4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59141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F5896BF-B59F-45C4-AB72-6815ECE2AC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3197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4CF-DB5C-4EFD-B0C6-445EDE2D5AFF}" type="datetimeFigureOut">
              <a:rPr lang="en-US" smtClean="0"/>
              <a:t>17-Apr-20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FC30C-B261-4E9D-A6E7-05FBB82A6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1165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01288DE-A290-4F80-B189-97BE7D474E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48643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E84E672-B55B-4806-BD0C-BE0429A95F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55329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4281678-12D4-412B-9E53-FE30028133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8007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4CF-DB5C-4EFD-B0C6-445EDE2D5AFF}" type="datetimeFigureOut">
              <a:rPr lang="en-US" smtClean="0"/>
              <a:t>17-Apr-20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FC30C-B261-4E9D-A6E7-05FBB82A6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653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4CF-DB5C-4EFD-B0C6-445EDE2D5AFF}" type="datetimeFigureOut">
              <a:rPr lang="en-US" smtClean="0"/>
              <a:t>17-Apr-20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FC30C-B261-4E9D-A6E7-05FBB82A6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827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4CF-DB5C-4EFD-B0C6-445EDE2D5AFF}" type="datetimeFigureOut">
              <a:rPr lang="en-US" smtClean="0"/>
              <a:t>17-Apr-20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FC30C-B261-4E9D-A6E7-05FBB82A6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491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4CF-DB5C-4EFD-B0C6-445EDE2D5AFF}" type="datetimeFigureOut">
              <a:rPr lang="en-US" smtClean="0"/>
              <a:t>17-Apr-20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FC30C-B261-4E9D-A6E7-05FBB82A6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96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4CF-DB5C-4EFD-B0C6-445EDE2D5AFF}" type="datetimeFigureOut">
              <a:rPr lang="en-US" smtClean="0"/>
              <a:t>17-Apr-20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FC30C-B261-4E9D-A6E7-05FBB82A6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142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4CF-DB5C-4EFD-B0C6-445EDE2D5AFF}" type="datetimeFigureOut">
              <a:rPr lang="en-US" smtClean="0"/>
              <a:t>17-Apr-20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FC30C-B261-4E9D-A6E7-05FBB82A6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61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4CF-DB5C-4EFD-B0C6-445EDE2D5AFF}" type="datetimeFigureOut">
              <a:rPr lang="en-US" smtClean="0"/>
              <a:t>17-Apr-20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FC30C-B261-4E9D-A6E7-05FBB82A6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58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464CF-DB5C-4EFD-B0C6-445EDE2D5AFF}" type="datetimeFigureOut">
              <a:rPr lang="en-US" smtClean="0"/>
              <a:t>17-Apr-20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FC30C-B261-4E9D-A6E7-05FBB82A6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134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50">
                <a:solidFill>
                  <a:srgbClr val="000000"/>
                </a:solidFill>
                <a:latin typeface=".VnTime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50">
                <a:solidFill>
                  <a:srgbClr val="000000"/>
                </a:solidFill>
                <a:latin typeface=".VnTime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50">
                <a:solidFill>
                  <a:srgbClr val="000000"/>
                </a:solidFill>
                <a:latin typeface=".VnTime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A104FF-5E87-4044-94D7-2DB452440C2E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297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microsoft.com/office/2007/relationships/hdphoto" Target="../media/hdphoto1.wdp"/><Relationship Id="rId7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0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0420" y="868196"/>
            <a:ext cx="11903242" cy="1143000"/>
          </a:xfrm>
        </p:spPr>
        <p:txBody>
          <a:bodyPr/>
          <a:lstStyle/>
          <a:p>
            <a:r>
              <a:rPr lang="en-GB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GB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thiết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bị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mình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mic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giữ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trật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nhé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20" y="2815710"/>
            <a:ext cx="7058527" cy="38257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1452" y="2237794"/>
            <a:ext cx="4652209" cy="4652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4019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2811463" y="4094164"/>
            <a:ext cx="6691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500" b="1" dirty="0" smtClean="0">
                <a:solidFill>
                  <a:srgbClr val="2626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MÔN: TOÁN </a:t>
            </a:r>
            <a:endParaRPr lang="en-US" altLang="en-US" sz="4500" b="1" dirty="0">
              <a:solidFill>
                <a:srgbClr val="2626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2811463" y="1524000"/>
            <a:ext cx="68199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27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 TIỂU HỌC </a:t>
            </a:r>
            <a:r>
              <a:rPr lang="en-GB" altLang="en-US" sz="27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 NGỌC HÂN</a:t>
            </a:r>
            <a:endParaRPr lang="vi-VN" altLang="en-US" sz="27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3297239" y="2695576"/>
            <a:ext cx="559117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3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GIẢNG ĐIỆN TỬ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3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 </a:t>
            </a:r>
            <a:r>
              <a:rPr lang="en-US" altLang="en-US" sz="33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vi-VN" altLang="en-US" sz="33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74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686">
        <p:fade/>
      </p:transition>
    </mc:Choice>
    <mc:Fallback xmlns="">
      <p:transition spd="med" advTm="3686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51372" y="460486"/>
            <a:ext cx="37691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 smtClean="0">
                <a:ln w="22225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HỘP QUÀ MAY MẮN</a:t>
            </a:r>
            <a:endParaRPr lang="en-GB" sz="6000" b="1" dirty="0">
              <a:ln w="22225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175" y="0"/>
            <a:ext cx="4087920" cy="353313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63210"/>
            <a:ext cx="4149933" cy="343061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7927" y="3785652"/>
            <a:ext cx="3036346" cy="31325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3641558" cy="364155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799" y="3785652"/>
            <a:ext cx="3185728" cy="318572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53305" y="1027903"/>
            <a:ext cx="273130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đọc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79616" y="5147632"/>
            <a:ext cx="33877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đọc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051115" y="877896"/>
            <a:ext cx="30369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May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mắn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: Con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thêm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hộp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quà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571827" y="4982740"/>
            <a:ext cx="33877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đọc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0532" y="4547467"/>
            <a:ext cx="33877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đọc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5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701" y="1016156"/>
            <a:ext cx="3492153" cy="2405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975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4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5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7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8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Box 1"/>
          <p:cNvSpPr txBox="1">
            <a:spLocks noChangeArrowheads="1"/>
          </p:cNvSpPr>
          <p:nvPr/>
        </p:nvSpPr>
        <p:spPr bwMode="auto">
          <a:xfrm>
            <a:off x="1295400" y="152400"/>
            <a:ext cx="92964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200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Thứ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sz="3200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sáu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sz="3200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ngày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17 </a:t>
            </a:r>
            <a:r>
              <a:rPr lang="en-GB" altLang="en-US" sz="3200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tháng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4 </a:t>
            </a:r>
            <a:r>
              <a:rPr lang="en-GB" altLang="en-US" sz="3200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năm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2020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200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Toán</a:t>
            </a:r>
            <a:endParaRPr lang="en-GB" altLang="en-US" sz="3200" b="1" dirty="0" smtClean="0">
              <a:solidFill>
                <a:srgbClr val="FFFFFF"/>
              </a:solidFill>
              <a:latin typeface="HP001 4 hàng" panose="020B0603050302020204" pitchFamily="34" charset="0"/>
            </a:endParaRPr>
          </a:p>
        </p:txBody>
      </p:sp>
      <p:sp>
        <p:nvSpPr>
          <p:cNvPr id="29699" name="TextBox 2"/>
          <p:cNvSpPr txBox="1">
            <a:spLocks noChangeArrowheads="1"/>
          </p:cNvSpPr>
          <p:nvPr/>
        </p:nvSpPr>
        <p:spPr bwMode="auto">
          <a:xfrm>
            <a:off x="3143250" y="1722438"/>
            <a:ext cx="5905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Luyện</a:t>
            </a:r>
            <a:r>
              <a:rPr lang="en-GB" alt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tập</a:t>
            </a:r>
            <a:r>
              <a:rPr lang="en-GB" alt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chung</a:t>
            </a:r>
            <a:endParaRPr lang="en-GB" altLang="en-US" sz="3200" b="1" dirty="0" smtClean="0">
              <a:solidFill>
                <a:srgbClr val="FFFF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242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5308" y="1594024"/>
            <a:ext cx="120889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1: </a:t>
            </a:r>
            <a:r>
              <a:rPr lang="en-US" sz="30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endParaRPr lang="en-US" sz="3000" b="1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5308" y="2443755"/>
            <a:ext cx="117541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3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× 5 =		3 × 7 = 		4 × 4 = 		5 × 10 =</a:t>
            </a:r>
          </a:p>
          <a:p>
            <a:pPr algn="just">
              <a:lnSpc>
                <a:spcPct val="200000"/>
              </a:lnSpc>
            </a:pPr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× 9 = 		3 × 4 = 		4 × 3 = 		</a:t>
            </a:r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× 10 =</a:t>
            </a:r>
          </a:p>
          <a:p>
            <a:pPr algn="just">
              <a:lnSpc>
                <a:spcPct val="200000"/>
              </a:lnSpc>
            </a:pPr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× 4 = 		3 × 3 = 		4 × 7 = 		3 × 10 =</a:t>
            </a:r>
          </a:p>
          <a:p>
            <a:pPr algn="just">
              <a:lnSpc>
                <a:spcPct val="200000"/>
              </a:lnSpc>
            </a:pPr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× 2 = 		3 × 2 = 		4 × 2 = 		2 × 10 =</a:t>
            </a:r>
            <a:endParaRPr lang="en-US" sz="3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77072" y="2732008"/>
            <a:ext cx="6135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77072" y="3650569"/>
            <a:ext cx="6135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77072" y="4569130"/>
            <a:ext cx="6135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7072" y="5487691"/>
            <a:ext cx="6135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47537" y="2729838"/>
            <a:ext cx="6135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63461" y="3637690"/>
            <a:ext cx="6135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63461" y="4556251"/>
            <a:ext cx="6135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63461" y="5474812"/>
            <a:ext cx="6135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64954" y="2744989"/>
            <a:ext cx="6135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368297" y="3650569"/>
            <a:ext cx="6135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364954" y="4569130"/>
            <a:ext cx="6135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449850" y="5487691"/>
            <a:ext cx="6135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283246" y="2747261"/>
            <a:ext cx="6135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299170" y="3655113"/>
            <a:ext cx="6135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299170" y="4573674"/>
            <a:ext cx="6135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0299170" y="5492235"/>
            <a:ext cx="6135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877072" y="2062896"/>
            <a:ext cx="193373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0426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3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642900"/>
            <a:ext cx="1208897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Bài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giải</a:t>
            </a:r>
            <a:endParaRPr lang="en-US" sz="3200" b="1" dirty="0" smtClean="0">
              <a:solidFill>
                <a:schemeClr val="accent1">
                  <a:lumMod val="75000"/>
                </a:schemeClr>
              </a:solidFill>
              <a:latin typeface="HP001 4 hàng" panose="020B06030503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 err="1" smtClean="0">
                <a:latin typeface="HP001 4 hàng" panose="020B0603050302020204" pitchFamily="34" charset="0"/>
                <a:cs typeface="Arial" panose="020B0604020202020204" pitchFamily="34" charset="0"/>
              </a:rPr>
              <a:t>Số</a:t>
            </a:r>
            <a:r>
              <a:rPr lang="en-US" sz="3200" b="1" dirty="0" smtClean="0"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HP001 4 hàng" panose="020B0603050302020204" pitchFamily="34" charset="0"/>
                <a:cs typeface="Arial" panose="020B0604020202020204" pitchFamily="34" charset="0"/>
              </a:rPr>
              <a:t>quyển</a:t>
            </a:r>
            <a:r>
              <a:rPr lang="en-US" sz="3200" b="1" dirty="0" smtClean="0"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HP001 4 hàng" panose="020B0603050302020204" pitchFamily="34" charset="0"/>
                <a:cs typeface="Arial" panose="020B0604020202020204" pitchFamily="34" charset="0"/>
              </a:rPr>
              <a:t>truyện</a:t>
            </a:r>
            <a:r>
              <a:rPr lang="en-US" sz="3200" b="1" dirty="0" smtClean="0">
                <a:latin typeface="HP001 4 hàng" panose="020B0603050302020204" pitchFamily="34" charset="0"/>
                <a:cs typeface="Arial" panose="020B0604020202020204" pitchFamily="34" charset="0"/>
              </a:rPr>
              <a:t> 8 </a:t>
            </a:r>
            <a:r>
              <a:rPr lang="en-US" sz="3200" b="1" dirty="0" err="1" smtClean="0">
                <a:latin typeface="HP001 4 hàng" panose="020B0603050302020204" pitchFamily="34" charset="0"/>
                <a:cs typeface="Arial" panose="020B0604020202020204" pitchFamily="34" charset="0"/>
              </a:rPr>
              <a:t>học</a:t>
            </a:r>
            <a:r>
              <a:rPr lang="en-US" sz="3200" b="1" dirty="0" smtClean="0"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HP001 4 hàng" panose="020B0603050302020204" pitchFamily="34" charset="0"/>
                <a:cs typeface="Arial" panose="020B0604020202020204" pitchFamily="34" charset="0"/>
              </a:rPr>
              <a:t>sinh</a:t>
            </a:r>
            <a:r>
              <a:rPr lang="en-US" sz="3200" b="1" dirty="0" smtClean="0"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HP001 4 hàng" panose="020B0603050302020204" pitchFamily="34" charset="0"/>
                <a:cs typeface="Arial" panose="020B0604020202020204" pitchFamily="34" charset="0"/>
              </a:rPr>
              <a:t>mượn</a:t>
            </a:r>
            <a:r>
              <a:rPr lang="en-US" sz="3200" b="1" dirty="0" smtClean="0"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HP001 4 hàng" panose="020B0603050302020204" pitchFamily="34" charset="0"/>
                <a:cs typeface="Arial" panose="020B0604020202020204" pitchFamily="34" charset="0"/>
              </a:rPr>
              <a:t>được</a:t>
            </a:r>
            <a:r>
              <a:rPr lang="en-US" sz="3200" b="1" dirty="0" smtClean="0"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HP001 4 hàng" panose="020B0603050302020204" pitchFamily="34" charset="0"/>
                <a:cs typeface="Arial" panose="020B0604020202020204" pitchFamily="34" charset="0"/>
              </a:rPr>
              <a:t>là</a:t>
            </a:r>
            <a:r>
              <a:rPr lang="en-US" sz="3200" b="1" dirty="0" smtClean="0">
                <a:latin typeface="HP001 4 hàng" panose="020B06030503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latin typeface="HP001 4 hàng" panose="020B0603050302020204" pitchFamily="34" charset="0"/>
                <a:cs typeface="Arial" panose="020B0604020202020204" pitchFamily="34" charset="0"/>
              </a:rPr>
              <a:t>5</a:t>
            </a:r>
            <a:r>
              <a:rPr lang="en-US" sz="3200" b="1" dirty="0" smtClean="0">
                <a:latin typeface="HP001 4 hàng" panose="020B0603050302020204" pitchFamily="34" charset="0"/>
                <a:cs typeface="Arial" panose="020B0604020202020204" pitchFamily="34" charset="0"/>
              </a:rPr>
              <a:t> × 8 = 40 (</a:t>
            </a:r>
            <a:r>
              <a:rPr lang="en-US" sz="3200" b="1" dirty="0" err="1" smtClean="0">
                <a:latin typeface="HP001 4 hàng" panose="020B0603050302020204" pitchFamily="34" charset="0"/>
                <a:cs typeface="Arial" panose="020B0604020202020204" pitchFamily="34" charset="0"/>
              </a:rPr>
              <a:t>quyển</a:t>
            </a:r>
            <a:r>
              <a:rPr lang="en-US" sz="3200" b="1" dirty="0" smtClean="0">
                <a:latin typeface="HP001 4 hàng" panose="020B0603050302020204" pitchFamily="34" charset="0"/>
                <a:cs typeface="Arial" panose="020B0604020202020204" pitchFamily="34" charset="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latin typeface="HP001 4 hàng" panose="020B06030503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3200" b="1" dirty="0" err="1" smtClean="0">
                <a:latin typeface="HP001 4 hàng" panose="020B0603050302020204" pitchFamily="34" charset="0"/>
                <a:cs typeface="Arial" panose="020B0604020202020204" pitchFamily="34" charset="0"/>
              </a:rPr>
              <a:t>Đáp</a:t>
            </a:r>
            <a:r>
              <a:rPr lang="en-US" sz="3200" b="1" dirty="0" smtClean="0"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HP001 4 hàng" panose="020B0603050302020204" pitchFamily="34" charset="0"/>
                <a:cs typeface="Arial" panose="020B0604020202020204" pitchFamily="34" charset="0"/>
              </a:rPr>
              <a:t>số</a:t>
            </a:r>
            <a:r>
              <a:rPr lang="en-US" sz="3200" b="1" dirty="0" smtClean="0">
                <a:latin typeface="HP001 4 hàng" panose="020B0603050302020204" pitchFamily="34" charset="0"/>
                <a:cs typeface="Arial" panose="020B0604020202020204" pitchFamily="34" charset="0"/>
              </a:rPr>
              <a:t>: 40 </a:t>
            </a:r>
            <a:r>
              <a:rPr lang="en-US" sz="3200" b="1" dirty="0" err="1" smtClean="0">
                <a:latin typeface="HP001 4 hàng" panose="020B0603050302020204" pitchFamily="34" charset="0"/>
                <a:cs typeface="Arial" panose="020B0604020202020204" pitchFamily="34" charset="0"/>
              </a:rPr>
              <a:t>quyển</a:t>
            </a:r>
            <a:r>
              <a:rPr lang="en-US" sz="3200" b="1" dirty="0" smtClean="0"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HP001 4 hàng" panose="020B0603050302020204" pitchFamily="34" charset="0"/>
                <a:cs typeface="Arial" panose="020B0604020202020204" pitchFamily="34" charset="0"/>
              </a:rPr>
              <a:t>truyện</a:t>
            </a:r>
            <a:endParaRPr lang="en-US" sz="3200" b="1" dirty="0" smtClean="0">
              <a:latin typeface="HP001 4 hàng" panose="020B06030503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n-US" sz="3200" b="1" dirty="0" smtClean="0">
              <a:latin typeface="HP001 4 hàng" panose="020B06030503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3028" y="250341"/>
            <a:ext cx="120889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4: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mượn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quyển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truyện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8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mượn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quyển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truyện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6" name="Rectangle 5"/>
          <p:cNvSpPr/>
          <p:nvPr/>
        </p:nvSpPr>
        <p:spPr>
          <a:xfrm>
            <a:off x="103028" y="1714692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Tóm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 5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quyển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truyện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 …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quyển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truyện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56084" y="753979"/>
            <a:ext cx="826168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004884" y="770021"/>
            <a:ext cx="118711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24589" y="1279433"/>
            <a:ext cx="787667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038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.VnTime"/>
        <a:ea typeface=""/>
        <a:cs typeface=""/>
      </a:majorFont>
      <a:minorFont>
        <a:latin typeface=".VnTim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176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.VnTime</vt:lpstr>
      <vt:lpstr>Arial</vt:lpstr>
      <vt:lpstr>Calibri</vt:lpstr>
      <vt:lpstr>Calibri Light</vt:lpstr>
      <vt:lpstr>HP001 4 hàng</vt:lpstr>
      <vt:lpstr>Times New Roman</vt:lpstr>
      <vt:lpstr>Office Theme</vt:lpstr>
      <vt:lpstr>1_Default Design</vt:lpstr>
      <vt:lpstr>Các con đổi tên thiết bị thành tên của mình và tắt mic giữ trật tự nhé!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Doan Le Tuyet Nhi</dc:creator>
  <cp:lastModifiedBy>Admin</cp:lastModifiedBy>
  <cp:revision>141</cp:revision>
  <cp:lastPrinted>2020-03-27T02:13:08Z</cp:lastPrinted>
  <dcterms:created xsi:type="dcterms:W3CDTF">2020-03-20T06:18:58Z</dcterms:created>
  <dcterms:modified xsi:type="dcterms:W3CDTF">2020-04-17T03:39:58Z</dcterms:modified>
</cp:coreProperties>
</file>