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8" r:id="rId2"/>
    <p:sldId id="284" r:id="rId3"/>
    <p:sldId id="283" r:id="rId4"/>
    <p:sldId id="279" r:id="rId5"/>
    <p:sldId id="273" r:id="rId6"/>
    <p:sldId id="258" r:id="rId7"/>
    <p:sldId id="259" r:id="rId8"/>
    <p:sldId id="272" r:id="rId9"/>
    <p:sldId id="264" r:id="rId10"/>
    <p:sldId id="260" r:id="rId11"/>
    <p:sldId id="261" r:id="rId12"/>
    <p:sldId id="262" r:id="rId13"/>
    <p:sldId id="263" r:id="rId14"/>
    <p:sldId id="271" r:id="rId15"/>
    <p:sldId id="275" r:id="rId16"/>
    <p:sldId id="276" r:id="rId17"/>
    <p:sldId id="269" r:id="rId18"/>
    <p:sldId id="267" r:id="rId19"/>
    <p:sldId id="285"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3656" autoAdjust="0"/>
  </p:normalViewPr>
  <p:slideViewPr>
    <p:cSldViewPr>
      <p:cViewPr varScale="1">
        <p:scale>
          <a:sx n="69" d="100"/>
          <a:sy n="69" d="100"/>
        </p:scale>
        <p:origin x="142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4/26/2020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extLst>
      <p:ext uri="{BB962C8B-B14F-4D97-AF65-F5344CB8AC3E}">
        <p14:creationId xmlns:p14="http://schemas.microsoft.com/office/powerpoint/2010/main" val="9750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7</a:t>
            </a:fld>
            <a:endParaRPr lang="en-US"/>
          </a:p>
        </p:txBody>
      </p:sp>
    </p:spTree>
    <p:extLst>
      <p:ext uri="{BB962C8B-B14F-4D97-AF65-F5344CB8AC3E}">
        <p14:creationId xmlns:p14="http://schemas.microsoft.com/office/powerpoint/2010/main" val="67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143000" indent="-2286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eaLnBrk="1" hangingPunct="1"/>
            <a:fld id="{4F4C6DDB-8CD8-4E9E-A9EB-57506E542968}" type="slidenum">
              <a:rPr lang="en-US" sz="1200" smtClean="0"/>
              <a:pPr eaLnBrk="1" hangingPunct="1"/>
              <a:t>19</a:t>
            </a:fld>
            <a:endParaRPr lang="en-US" sz="1200" smtClean="0"/>
          </a:p>
        </p:txBody>
      </p:sp>
      <p:sp>
        <p:nvSpPr>
          <p:cNvPr id="215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15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143000" indent="-2286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algn="r" eaLnBrk="1" hangingPunct="1"/>
            <a:fld id="{7529C4D8-B4A2-41D6-9F18-C958D73F2457}" type="slidenum">
              <a:rPr lang="en-US" sz="1200"/>
              <a:pPr algn="r" eaLnBrk="1" hangingPunct="1"/>
              <a:t>19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4/26/2020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4/26/2020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4/26/2020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4/26/2020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85C1FC63-5E4A-4366-BAFC-D5AF55FADB6C}" type="datetimeFigureOut">
              <a:rPr lang="en-US" smtClean="0"/>
              <a:pPr/>
              <a:t>4/26/2020</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85C1FC63-5E4A-4366-BAFC-D5AF55FADB6C}" type="datetimeFigureOut">
              <a:rPr lang="en-US" smtClean="0"/>
              <a:pPr/>
              <a:t>4/26/2020</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85C1FC63-5E4A-4366-BAFC-D5AF55FADB6C}" type="datetimeFigureOut">
              <a:rPr lang="en-US" smtClean="0"/>
              <a:pPr/>
              <a:t>4/26/2020</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85C1FC63-5E4A-4366-BAFC-D5AF55FADB6C}" type="datetimeFigureOut">
              <a:rPr lang="en-US" smtClean="0"/>
              <a:pPr/>
              <a:t>4/26/2020</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85C1FC63-5E4A-4366-BAFC-D5AF55FADB6C}" type="datetimeFigureOut">
              <a:rPr lang="en-US" smtClean="0"/>
              <a:pPr/>
              <a:t>4/26/2020</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85C1FC63-5E4A-4366-BAFC-D5AF55FADB6C}" type="datetimeFigureOut">
              <a:rPr lang="en-US" smtClean="0"/>
              <a:pPr/>
              <a:t>4/26/2020</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85C1FC63-5E4A-4366-BAFC-D5AF55FADB6C}" type="datetimeFigureOut">
              <a:rPr lang="en-US" smtClean="0"/>
              <a:pPr/>
              <a:t>4/26/2020</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4/26/2020</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gif"/><Relationship Id="rId2" Type="http://schemas.openxmlformats.org/officeDocument/2006/relationships/slideLayout" Target="../slideLayouts/slideLayout7.xml"/><Relationship Id="rId1" Type="http://schemas.openxmlformats.org/officeDocument/2006/relationships/audio" Target="emlabonghongnho.wav" TargetMode="External"/><Relationship Id="rId6" Type="http://schemas.openxmlformats.org/officeDocument/2006/relationships/image" Target="../media/image15.png"/><Relationship Id="rId11" Type="http://schemas.openxmlformats.org/officeDocument/2006/relationships/image" Target="../media/image20.gi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audio" Target="../media/audio1.wav"/><Relationship Id="rId9"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1777115" y="533400"/>
            <a:ext cx="5410200" cy="990600"/>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Kể</a:t>
            </a:r>
            <a:r>
              <a:rPr lang="en-US" b="1"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chuyện</a:t>
            </a:r>
            <a:r>
              <a:rPr lang="vi-VN" b="1"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vi-VN"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Lớp </a:t>
            </a:r>
            <a:r>
              <a:rPr lang="vi-VN" b="1" kern="10" dirty="0" smtClean="0">
                <a:ln w="9525">
                  <a:solidFill>
                    <a:srgbClr val="0000FF"/>
                  </a:solidFill>
                  <a:round/>
                  <a:headEnd/>
                  <a:tailEnd/>
                </a:ln>
                <a:effectLst>
                  <a:outerShdw dist="45791" dir="2021404" algn="ctr" rotWithShape="0">
                    <a:srgbClr val="B2B2B2">
                      <a:alpha val="79999"/>
                    </a:srgbClr>
                  </a:outerShdw>
                </a:effectLst>
                <a:latin typeface="Times New Roman"/>
                <a:cs typeface="Times New Roman"/>
              </a:rPr>
              <a:t>5</a:t>
            </a:r>
            <a:endParaRPr lang="en-US" b="1" kern="10" dirty="0">
              <a:ln w="9525">
                <a:solidFill>
                  <a:srgbClr val="0000FF"/>
                </a:solidFill>
                <a:round/>
                <a:headEnd/>
                <a:tailEnd/>
              </a:ln>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419100" y="1828800"/>
            <a:ext cx="8305800" cy="5892800"/>
          </a:xfrm>
          <a:prstGeom prst="rect">
            <a:avLst/>
          </a:prstGeom>
        </p:spPr>
        <p:txBody>
          <a:bodyPr wrap="none" fromWordArt="1">
            <a:prstTxWarp prst="textPlain">
              <a:avLst>
                <a:gd name="adj" fmla="val 50000"/>
              </a:avLst>
            </a:prstTxWarp>
          </a:bodyPr>
          <a:lstStyle/>
          <a:p>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Ông</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Nguyễn</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Khoa</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Đăng</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0063.jpg"/>
          <p:cNvPicPr>
            <a:picLocks noChangeAspect="1"/>
          </p:cNvPicPr>
          <p:nvPr/>
        </p:nvPicPr>
        <p:blipFill>
          <a:blip r:embed="rId2">
            <a:lum bright="-20000"/>
          </a:blip>
          <a:stretch>
            <a:fillRect/>
          </a:stretch>
        </p:blipFill>
        <p:spPr>
          <a:xfrm>
            <a:off x="0" y="0"/>
            <a:ext cx="9144000" cy="5562600"/>
          </a:xfrm>
          <a:prstGeom prst="rect">
            <a:avLst/>
          </a:prstGeom>
        </p:spPr>
      </p:pic>
      <p:sp>
        <p:nvSpPr>
          <p:cNvPr id="9" name="TextBox 8"/>
          <p:cNvSpPr txBox="1"/>
          <p:nvPr/>
        </p:nvSpPr>
        <p:spPr>
          <a:xfrm>
            <a:off x="152400" y="5704582"/>
            <a:ext cx="9144000" cy="1077218"/>
          </a:xfrm>
          <a:prstGeom prst="rect">
            <a:avLst/>
          </a:prstGeom>
          <a:solidFill>
            <a:schemeClr val="accent5">
              <a:lumMod val="40000"/>
              <a:lumOff val="60000"/>
            </a:schemeClr>
          </a:solid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đòi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1200" y="381000"/>
            <a:ext cx="5853525"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144001" cy="1384995"/>
          </a:xfrm>
          <a:prstGeom prst="rect">
            <a:avLst/>
          </a:prstGeom>
          <a:solidFill>
            <a:schemeClr val="accent5">
              <a:lumMod val="40000"/>
              <a:lumOff val="60000"/>
            </a:schemeClr>
          </a:solid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cắp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xin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457200"/>
            <a:ext cx="6069301"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4" name="Picture 3" descr="Hình0066.jpg"/>
          <p:cNvPicPr>
            <a:picLocks noChangeAspect="1"/>
          </p:cNvPicPr>
          <p:nvPr/>
        </p:nvPicPr>
        <p:blipFill>
          <a:blip r:embed="rId2">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võ</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gỗ</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khiêng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đó</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96270"/>
            <a:ext cx="6324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4" name="Picture 3" descr="Hình0067.jpg"/>
          <p:cNvPicPr>
            <a:picLocks noChangeAspect="1"/>
          </p:cNvPicPr>
          <p:nvPr/>
        </p:nvPicPr>
        <p:blipFill>
          <a:blip r:embed="rId2">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smtClean="0">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4</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0063.jpg"/>
          <p:cNvPicPr>
            <a:picLocks noChangeAspect="1"/>
          </p:cNvPicPr>
          <p:nvPr/>
        </p:nvPicPr>
        <p:blipFill>
          <a:blip r:embed="rId2">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này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sức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chối</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7" name="Picture 6" descr="Hình0067.jpg"/>
          <p:cNvPicPr>
            <a:picLocks noChangeAspect="1"/>
          </p:cNvPicPr>
          <p:nvPr/>
        </p:nvPicPr>
        <p:blipFill>
          <a:blip r:embed="rId3">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Quan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sai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múc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một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chậu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nước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9" name="Picture 8" descr="Hình0064.jpg"/>
          <p:cNvPicPr>
            <a:picLocks noChangeAspect="1"/>
          </p:cNvPicPr>
          <p:nvPr/>
        </p:nvPicPr>
        <p:blipFill>
          <a:blip r:embed="rId4">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dân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phu</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11" name="Picture 10" descr="Hình0066.jpg"/>
          <p:cNvPicPr>
            <a:picLocks noChangeAspect="1"/>
          </p:cNvPicPr>
          <p:nvPr/>
        </p:nvPicPr>
        <p:blipFill>
          <a:blip r:embed="rId5">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võ</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ngờ</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
        <p:nvSpPr>
          <p:cNvPr id="14" name="TextBox 13"/>
          <p:cNvSpPr txBox="1"/>
          <p:nvPr/>
        </p:nvSpPr>
        <p:spPr>
          <a:xfrm>
            <a:off x="533400" y="1524000"/>
            <a:ext cx="7543801" cy="3170099"/>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THẢO LUẬN NHÓM: </a:t>
            </a:r>
          </a:p>
          <a:p>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Kể</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lại</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câu</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chuyện</a:t>
            </a:r>
            <a:endParaRPr lang="en-US" sz="2800" b="1" i="1" dirty="0" smtClean="0">
              <a:solidFill>
                <a:srgbClr val="FF0066"/>
              </a:solidFill>
              <a:latin typeface="Times New Roman" panose="02020603050405020304" pitchFamily="18" charset="0"/>
              <a:cs typeface="Times New Roman" panose="02020603050405020304" pitchFamily="18" charset="0"/>
            </a:endParaRPr>
          </a:p>
          <a:p>
            <a:endParaRPr lang="en-US" sz="2800" b="1" i="1" dirty="0" smtClean="0">
              <a:solidFill>
                <a:srgbClr val="FF0066"/>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hồi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niềm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khâm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phục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về</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án</a:t>
            </a:r>
            <a:r>
              <a:rPr lang="en-US" sz="2800" b="1" i="1" dirty="0" smtClean="0">
                <a:latin typeface="Times New Roman" pitchFamily="18" charset="0"/>
                <a:cs typeface="Times New Roman" pitchFamily="18" charset="0"/>
              </a:rPr>
              <a:t>.</a:t>
            </a:r>
          </a:p>
          <a:p>
            <a:pPr>
              <a:buFont typeface="Wingdings" pitchFamily="2" charset="2"/>
              <a:buChar char="v"/>
            </a:pPr>
            <a:endParaRPr lang="en-US" sz="2800" b="1" i="1" dirty="0" smtClean="0">
              <a:latin typeface="Times New Roman" pitchFamily="18" charset="0"/>
              <a:cs typeface="Times New Roman" pitchFamily="18" charset="0"/>
            </a:endParaRPr>
          </a:p>
          <a:p>
            <a:pPr>
              <a:buFont typeface="Wingdings" pitchFamily="2" charset="2"/>
              <a:buChar char="v"/>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từng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latin typeface="Times New Roman" pitchFamily="18" charset="0"/>
                <a:cs typeface="Times New Roman" pitchFamily="18" charset="0"/>
              </a:rPr>
              <a:t>.</a:t>
            </a: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4</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1000"/>
                                        <p:tgtEl>
                                          <p:spTgt spid="14">
                                            <p:txEl>
                                              <p:pRg st="3" end="3"/>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3" end="3"/>
                                            </p:txEl>
                                          </p:spTgt>
                                        </p:tgtEl>
                                      </p:cBhvr>
                                    </p:animEffect>
                                    <p:set>
                                      <p:cBhvr>
                                        <p:cTn id="30" dur="1" fill="hold">
                                          <p:stCondLst>
                                            <p:cond delay="499"/>
                                          </p:stCondLst>
                                        </p:cTn>
                                        <p:tgtEl>
                                          <p:spTgt spid="14">
                                            <p:txEl>
                                              <p:pRg st="3" end="3"/>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5" end="5"/>
                                            </p:txEl>
                                          </p:spTgt>
                                        </p:tgtEl>
                                      </p:cBhvr>
                                    </p:animEffect>
                                    <p:set>
                                      <p:cBhvr>
                                        <p:cTn id="33"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91561"/>
            <a:ext cx="7218451" cy="584775"/>
          </a:xfrm>
          <a:prstGeom prst="rect">
            <a:avLst/>
          </a:prstGeom>
          <a:noFill/>
        </p:spPr>
        <p:txBody>
          <a:bodyPr wrap="none" rtlCol="0">
            <a:spAutoFit/>
          </a:bodyPr>
          <a:lstStyle/>
          <a:p>
            <a:r>
              <a:rPr lang="en-US" sz="2400" b="1" dirty="0" err="1" smtClean="0">
                <a:latin typeface="Times New Roman" panose="02020603050405020304"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ÔNG NGUYỄN KHOA ĐĂNG</a:t>
            </a:r>
            <a:endParaRPr lang="en-US" sz="3200" b="1" dirty="0">
              <a:solidFill>
                <a:srgbClr val="FF0000"/>
              </a:solidFill>
              <a:latin typeface="Times New Roman" pitchFamily="18" charset="0"/>
              <a:cs typeface="Times New Roman" pitchFamily="18" charset="0"/>
            </a:endParaRPr>
          </a:p>
        </p:txBody>
      </p:sp>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dirty="0" err="1" smtClean="0">
                <a:solidFill>
                  <a:srgbClr val="0070C0"/>
                </a:solidFill>
                <a:latin typeface="Times New Roman" panose="02020603050405020304" pitchFamily="18" charset="0"/>
                <a:cs typeface="Times New Roman" pitchFamily="18" charset="0"/>
              </a:rPr>
              <a:t>Biện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pháp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ông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dùng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để</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tìm</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kẻ</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ăn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cắp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tài</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tình</a:t>
            </a:r>
            <a:r>
              <a:rPr lang="en-US" sz="3600" b="1" dirty="0" smtClean="0">
                <a:solidFill>
                  <a:srgbClr val="0070C0"/>
                </a:solidFill>
                <a:latin typeface="Times New Roman" pitchFamily="18" charset="0"/>
                <a:cs typeface="Times New Roman" pitchFamily="18" charset="0"/>
              </a:rPr>
              <a:t> ở </a:t>
            </a:r>
            <a:r>
              <a:rPr lang="en-US" sz="3600" b="1" dirty="0" err="1" smtClean="0">
                <a:solidFill>
                  <a:srgbClr val="0070C0"/>
                </a:solidFill>
                <a:latin typeface="Times New Roman" pitchFamily="18" charset="0"/>
                <a:cs typeface="Times New Roman" pitchFamily="18" charset="0"/>
              </a:rPr>
              <a:t>chỗ</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nào</a:t>
            </a:r>
            <a:r>
              <a:rPr lang="en-US" sz="3600" b="1" dirty="0" smtClean="0">
                <a:solidFill>
                  <a:srgbClr val="0070C0"/>
                </a:solidFill>
                <a:latin typeface="Times New Roman" pitchFamily="18" charset="0"/>
                <a:cs typeface="Times New Roman"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dùng để tìm kẻ ăn cắp: </a:t>
            </a:r>
          </a:p>
          <a:p>
            <a:r>
              <a:rPr lang="en-US" sz="2800" b="1" i="1" smtClean="0">
                <a:latin typeface="Times New Roman" pitchFamily="18" charset="0"/>
                <a:cs typeface="Times New Roman" pitchFamily="18" charset="0"/>
              </a:rPr>
              <a:t>+ Ông cho bỏ tiền vào nước để xem có váng dầu nổi lên không.</a:t>
            </a:r>
          </a:p>
          <a:p>
            <a:r>
              <a:rPr lang="en-US" sz="2800" b="1" i="1" smtClean="0">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86000" y="170337"/>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3102864" y="452307"/>
            <a:ext cx="5486400" cy="1569660"/>
          </a:xfrm>
          <a:prstGeom prst="rect">
            <a:avLst/>
          </a:prstGeom>
          <a:noFill/>
        </p:spPr>
        <p:txBody>
          <a:bodyPr wrap="square" rtlCol="0">
            <a:spAutoFit/>
          </a:bodyPr>
          <a:lstStyle/>
          <a:p>
            <a:r>
              <a:rPr lang="en-US" sz="3200" b="1" dirty="0" err="1" smtClean="0">
                <a:solidFill>
                  <a:srgbClr val="0070C0"/>
                </a:solidFill>
                <a:latin typeface="Times New Roman" panose="02020603050405020304" pitchFamily="18" charset="0"/>
                <a:cs typeface="Times New Roman" pitchFamily="18" charset="0"/>
              </a:rPr>
              <a:t>Biện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pháp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ông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Nguyễn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Khoa</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Đăng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dùng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để</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trị</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bọn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cướp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tài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tình</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chỗ</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nào</a:t>
            </a:r>
            <a:r>
              <a:rPr lang="en-US"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trừng trị bọn cướp đường:</a:t>
            </a:r>
          </a:p>
          <a:p>
            <a:r>
              <a:rPr lang="en-US" sz="2800" b="1" i="1" smtClean="0">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smtClean="0">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9700" y="173504"/>
            <a:ext cx="6324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5" name="Picture 4" descr="Hình0067.jpg"/>
          <p:cNvPicPr>
            <a:picLocks noChangeAspect="1"/>
          </p:cNvPicPr>
          <p:nvPr/>
        </p:nvPicPr>
        <p:blipFill>
          <a:blip r:embed="rId2">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3">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4">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5">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đòi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chối</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4572000" y="2895600"/>
            <a:ext cx="4572000" cy="1015663"/>
          </a:xfrm>
          <a:prstGeom prst="rect">
            <a:avLst/>
          </a:prstGeom>
        </p:spPr>
        <p:txBody>
          <a:bodyPr>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cắp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khiêngcác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cướp</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668655"/>
            <a:ext cx="7162800" cy="584775"/>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ÔNG NGUYỄN KHOA ĐĂNG</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609600" y="1600200"/>
            <a:ext cx="8001000" cy="3539430"/>
          </a:xfrm>
          <a:prstGeom prst="rect">
            <a:avLst/>
          </a:prstGeom>
          <a:noFill/>
        </p:spPr>
        <p:txBody>
          <a:bodyPr wrap="square" rtlCol="0">
            <a:spAutoFit/>
          </a:bodyPr>
          <a:lstStyle/>
          <a:p>
            <a:pPr algn="just"/>
            <a:r>
              <a:rPr lang="en-US" sz="3200" b="1" dirty="0" smtClean="0">
                <a:solidFill>
                  <a:srgbClr val="002060"/>
                </a:solidFill>
                <a:latin typeface="Times New Roman" pitchFamily="18" charset="0"/>
                <a:cs typeface="Times New Roman" pitchFamily="18" charset="0"/>
              </a:rPr>
              <a:t>     Ý </a:t>
            </a:r>
            <a:r>
              <a:rPr lang="en-US" sz="3200" b="1" dirty="0" err="1" smtClean="0">
                <a:solidFill>
                  <a:srgbClr val="002060"/>
                </a:solidFill>
                <a:latin typeface="Times New Roman" pitchFamily="18" charset="0"/>
                <a:cs typeface="Times New Roman" pitchFamily="18" charset="0"/>
              </a:rPr>
              <a:t>nghĩa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câu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smtClean="0">
                <a:solidFill>
                  <a:srgbClr val="FF0000"/>
                </a:solidFill>
                <a:latin typeface="Times New Roman" pitchFamily="18" charset="0"/>
                <a:cs typeface="Times New Roman" pitchFamily="18" charset="0"/>
              </a:rPr>
              <a:t>ngợi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minh,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xét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trừng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bọn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cướp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2"/>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9"/>
          <p:cNvPicPr>
            <a:picLocks noChangeAspect="1" noChangeArrowheads="1"/>
          </p:cNvPicPr>
          <p:nvPr/>
        </p:nvPicPr>
        <p:blipFill>
          <a:blip r:embed="rId5">
            <a:extLst>
              <a:ext uri="{28A0092B-C50C-407E-A947-70E740481C1C}">
                <a14:useLocalDpi xmlns:a14="http://schemas.microsoft.com/office/drawing/2010/main" val="0"/>
              </a:ext>
            </a:extLst>
          </a:blip>
          <a:srcRect r="50372" b="66057"/>
          <a:stretch>
            <a:fillRect/>
          </a:stretch>
        </p:blipFill>
        <p:spPr bwMode="auto">
          <a:xfrm>
            <a:off x="0" y="1"/>
            <a:ext cx="2731477"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9"/>
          <p:cNvPicPr>
            <a:picLocks noChangeAspect="1" noChangeArrowheads="1"/>
          </p:cNvPicPr>
          <p:nvPr/>
        </p:nvPicPr>
        <p:blipFill>
          <a:blip r:embed="rId5">
            <a:extLst>
              <a:ext uri="{28A0092B-C50C-407E-A947-70E740481C1C}">
                <a14:useLocalDpi xmlns:a14="http://schemas.microsoft.com/office/drawing/2010/main" val="0"/>
              </a:ext>
            </a:extLst>
          </a:blip>
          <a:srcRect l="69392" t="55202"/>
          <a:stretch>
            <a:fillRect/>
          </a:stretch>
        </p:blipFill>
        <p:spPr bwMode="auto">
          <a:xfrm>
            <a:off x="7492512" y="5383214"/>
            <a:ext cx="16514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descr="ros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759" y="1981200"/>
            <a:ext cx="350666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6019800"/>
            <a:ext cx="69312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94084" y="6069014"/>
            <a:ext cx="6916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33746" y="6069014"/>
            <a:ext cx="69312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happyfac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6069014"/>
            <a:ext cx="6916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AutoShape 10"/>
          <p:cNvSpPr>
            <a:spLocks noChangeArrowheads="1"/>
          </p:cNvSpPr>
          <p:nvPr/>
        </p:nvSpPr>
        <p:spPr bwMode="auto">
          <a:xfrm>
            <a:off x="45720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39" name="AutoShape 11"/>
          <p:cNvSpPr>
            <a:spLocks noChangeArrowheads="1"/>
          </p:cNvSpPr>
          <p:nvPr/>
        </p:nvSpPr>
        <p:spPr bwMode="auto">
          <a:xfrm>
            <a:off x="914400" y="3048000"/>
            <a:ext cx="3810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40" name="AutoShape 12"/>
          <p:cNvSpPr>
            <a:spLocks noChangeArrowheads="1"/>
          </p:cNvSpPr>
          <p:nvPr/>
        </p:nvSpPr>
        <p:spPr bwMode="auto">
          <a:xfrm>
            <a:off x="1" y="3505200"/>
            <a:ext cx="366346"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1" name="AutoShape 13"/>
          <p:cNvSpPr>
            <a:spLocks noChangeArrowheads="1"/>
          </p:cNvSpPr>
          <p:nvPr/>
        </p:nvSpPr>
        <p:spPr bwMode="auto">
          <a:xfrm>
            <a:off x="5105400" y="61722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2" name="AutoShape 14"/>
          <p:cNvSpPr>
            <a:spLocks noChangeArrowheads="1"/>
          </p:cNvSpPr>
          <p:nvPr/>
        </p:nvSpPr>
        <p:spPr bwMode="auto">
          <a:xfrm>
            <a:off x="2057400" y="631825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3" name="AutoShape 15"/>
          <p:cNvSpPr>
            <a:spLocks noChangeArrowheads="1"/>
          </p:cNvSpPr>
          <p:nvPr/>
        </p:nvSpPr>
        <p:spPr bwMode="auto">
          <a:xfrm>
            <a:off x="6934200" y="6477000"/>
            <a:ext cx="4572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lgn="ctr">
              <a:defRPr/>
            </a:pPr>
            <a:endParaRPr lang="en-US" sz="3300" dirty="0">
              <a:cs typeface="Times New Roman" pitchFamily="18" charset="0"/>
            </a:endParaRPr>
          </a:p>
        </p:txBody>
      </p:sp>
      <p:sp>
        <p:nvSpPr>
          <p:cNvPr id="124944" name="AutoShape 16"/>
          <p:cNvSpPr>
            <a:spLocks noChangeArrowheads="1"/>
          </p:cNvSpPr>
          <p:nvPr/>
        </p:nvSpPr>
        <p:spPr bwMode="auto">
          <a:xfrm>
            <a:off x="5486400" y="6456364"/>
            <a:ext cx="508489" cy="401637"/>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5" name="AutoShape 17"/>
          <p:cNvSpPr>
            <a:spLocks noChangeArrowheads="1"/>
          </p:cNvSpPr>
          <p:nvPr/>
        </p:nvSpPr>
        <p:spPr bwMode="auto">
          <a:xfrm>
            <a:off x="838200" y="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6" name="AutoShape 18"/>
          <p:cNvSpPr>
            <a:spLocks noChangeArrowheads="1"/>
          </p:cNvSpPr>
          <p:nvPr/>
        </p:nvSpPr>
        <p:spPr bwMode="auto">
          <a:xfrm>
            <a:off x="7696200" y="30480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7" name="AutoShape 19"/>
          <p:cNvSpPr>
            <a:spLocks noChangeArrowheads="1"/>
          </p:cNvSpPr>
          <p:nvPr/>
        </p:nvSpPr>
        <p:spPr bwMode="auto">
          <a:xfrm>
            <a:off x="0" y="548640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8" name="AutoShape 20"/>
          <p:cNvSpPr>
            <a:spLocks noChangeArrowheads="1"/>
          </p:cNvSpPr>
          <p:nvPr/>
        </p:nvSpPr>
        <p:spPr bwMode="auto">
          <a:xfrm>
            <a:off x="8305800" y="5334001"/>
            <a:ext cx="508489" cy="4048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49" name="AutoShape 21"/>
          <p:cNvSpPr>
            <a:spLocks noChangeArrowheads="1"/>
          </p:cNvSpPr>
          <p:nvPr/>
        </p:nvSpPr>
        <p:spPr bwMode="auto">
          <a:xfrm>
            <a:off x="304800" y="373380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0" name="AutoShape 22"/>
          <p:cNvSpPr>
            <a:spLocks noChangeArrowheads="1"/>
          </p:cNvSpPr>
          <p:nvPr/>
        </p:nvSpPr>
        <p:spPr bwMode="auto">
          <a:xfrm>
            <a:off x="8650166" y="3200400"/>
            <a:ext cx="493834"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1" name="AutoShape 23"/>
          <p:cNvSpPr>
            <a:spLocks noChangeArrowheads="1"/>
          </p:cNvSpPr>
          <p:nvPr/>
        </p:nvSpPr>
        <p:spPr bwMode="auto">
          <a:xfrm>
            <a:off x="4267200" y="579120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2" name="AutoShape 24"/>
          <p:cNvSpPr>
            <a:spLocks noChangeArrowheads="1"/>
          </p:cNvSpPr>
          <p:nvPr/>
        </p:nvSpPr>
        <p:spPr bwMode="auto">
          <a:xfrm>
            <a:off x="5105400" y="0"/>
            <a:ext cx="49383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53" name="AutoShape 25"/>
          <p:cNvSpPr>
            <a:spLocks noChangeArrowheads="1"/>
          </p:cNvSpPr>
          <p:nvPr/>
        </p:nvSpPr>
        <p:spPr bwMode="auto">
          <a:xfrm>
            <a:off x="8686800" y="1905000"/>
            <a:ext cx="4572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4" name="AutoShape 26"/>
          <p:cNvSpPr>
            <a:spLocks noChangeArrowheads="1"/>
          </p:cNvSpPr>
          <p:nvPr/>
        </p:nvSpPr>
        <p:spPr bwMode="auto">
          <a:xfrm>
            <a:off x="0" y="838200"/>
            <a:ext cx="3810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5" name="AutoShape 27"/>
          <p:cNvSpPr>
            <a:spLocks noChangeArrowheads="1"/>
          </p:cNvSpPr>
          <p:nvPr/>
        </p:nvSpPr>
        <p:spPr bwMode="auto">
          <a:xfrm>
            <a:off x="6858000" y="0"/>
            <a:ext cx="2286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6" name="AutoShape 28"/>
          <p:cNvSpPr>
            <a:spLocks noChangeArrowheads="1"/>
          </p:cNvSpPr>
          <p:nvPr/>
        </p:nvSpPr>
        <p:spPr bwMode="auto">
          <a:xfrm>
            <a:off x="0" y="4953000"/>
            <a:ext cx="381000" cy="3048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7" name="AutoShape 29"/>
          <p:cNvSpPr>
            <a:spLocks noChangeArrowheads="1"/>
          </p:cNvSpPr>
          <p:nvPr/>
        </p:nvSpPr>
        <p:spPr bwMode="auto">
          <a:xfrm>
            <a:off x="0" y="6324600"/>
            <a:ext cx="2286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8" name="AutoShape 30"/>
          <p:cNvSpPr>
            <a:spLocks noChangeArrowheads="1"/>
          </p:cNvSpPr>
          <p:nvPr/>
        </p:nvSpPr>
        <p:spPr bwMode="auto">
          <a:xfrm>
            <a:off x="8686800" y="4267200"/>
            <a:ext cx="457200"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59" name="AutoShape 31"/>
          <p:cNvSpPr>
            <a:spLocks noChangeArrowheads="1"/>
          </p:cNvSpPr>
          <p:nvPr/>
        </p:nvSpPr>
        <p:spPr bwMode="auto">
          <a:xfrm>
            <a:off x="1295400" y="3048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0" name="AutoShape 32"/>
          <p:cNvSpPr>
            <a:spLocks noChangeArrowheads="1"/>
          </p:cNvSpPr>
          <p:nvPr/>
        </p:nvSpPr>
        <p:spPr bwMode="auto">
          <a:xfrm>
            <a:off x="8915400" y="7620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1" name="AutoShape 33"/>
          <p:cNvSpPr>
            <a:spLocks noChangeArrowheads="1"/>
          </p:cNvSpPr>
          <p:nvPr/>
        </p:nvSpPr>
        <p:spPr bwMode="auto">
          <a:xfrm>
            <a:off x="2514600" y="0"/>
            <a:ext cx="228600" cy="3810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2" name="AutoShape 34"/>
          <p:cNvSpPr>
            <a:spLocks noChangeArrowheads="1"/>
          </p:cNvSpPr>
          <p:nvPr/>
        </p:nvSpPr>
        <p:spPr bwMode="auto">
          <a:xfrm>
            <a:off x="0" y="2209800"/>
            <a:ext cx="304800" cy="4572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3" name="AutoShape 35"/>
          <p:cNvSpPr>
            <a:spLocks noChangeArrowheads="1"/>
          </p:cNvSpPr>
          <p:nvPr/>
        </p:nvSpPr>
        <p:spPr bwMode="auto">
          <a:xfrm>
            <a:off x="2564423" y="57912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4" name="AutoShape 36"/>
          <p:cNvSpPr>
            <a:spLocks noChangeArrowheads="1"/>
          </p:cNvSpPr>
          <p:nvPr/>
        </p:nvSpPr>
        <p:spPr bwMode="auto">
          <a:xfrm>
            <a:off x="8915400" y="5562600"/>
            <a:ext cx="2286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7272" tIns="53637" rIns="107272" bIns="53637" anchor="ctr"/>
          <a:lstStyle/>
          <a:p>
            <a:endParaRPr lang="vi-VN">
              <a:cs typeface="Times New Roman" pitchFamily="18" charset="0"/>
            </a:endParaRPr>
          </a:p>
        </p:txBody>
      </p:sp>
      <p:sp>
        <p:nvSpPr>
          <p:cNvPr id="124965" name="AutoShape 37"/>
          <p:cNvSpPr>
            <a:spLocks noChangeArrowheads="1"/>
          </p:cNvSpPr>
          <p:nvPr/>
        </p:nvSpPr>
        <p:spPr bwMode="auto">
          <a:xfrm>
            <a:off x="8458200" y="2819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6" name="AutoShape 38"/>
          <p:cNvSpPr>
            <a:spLocks noChangeArrowheads="1"/>
          </p:cNvSpPr>
          <p:nvPr/>
        </p:nvSpPr>
        <p:spPr bwMode="auto">
          <a:xfrm>
            <a:off x="1828800" y="55626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7" name="AutoShape 39"/>
          <p:cNvSpPr>
            <a:spLocks noChangeArrowheads="1"/>
          </p:cNvSpPr>
          <p:nvPr/>
        </p:nvSpPr>
        <p:spPr bwMode="auto">
          <a:xfrm>
            <a:off x="8001000" y="457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8" name="AutoShape 40"/>
          <p:cNvSpPr>
            <a:spLocks noChangeArrowheads="1"/>
          </p:cNvSpPr>
          <p:nvPr/>
        </p:nvSpPr>
        <p:spPr bwMode="auto">
          <a:xfrm>
            <a:off x="3276600" y="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69" name="AutoShape 41"/>
          <p:cNvSpPr>
            <a:spLocks noChangeArrowheads="1"/>
          </p:cNvSpPr>
          <p:nvPr/>
        </p:nvSpPr>
        <p:spPr bwMode="auto">
          <a:xfrm>
            <a:off x="0" y="15240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0" name="AutoShape 42"/>
          <p:cNvSpPr>
            <a:spLocks noChangeArrowheads="1"/>
          </p:cNvSpPr>
          <p:nvPr/>
        </p:nvSpPr>
        <p:spPr bwMode="auto">
          <a:xfrm>
            <a:off x="1066800" y="4876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1" name="AutoShape 43"/>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2" name="AutoShape 44"/>
          <p:cNvSpPr>
            <a:spLocks noChangeArrowheads="1"/>
          </p:cNvSpPr>
          <p:nvPr/>
        </p:nvSpPr>
        <p:spPr bwMode="auto">
          <a:xfrm>
            <a:off x="6400800" y="6553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3" name="AutoShape 45"/>
          <p:cNvSpPr>
            <a:spLocks noChangeArrowheads="1"/>
          </p:cNvSpPr>
          <p:nvPr/>
        </p:nvSpPr>
        <p:spPr bwMode="auto">
          <a:xfrm>
            <a:off x="8458200" y="19812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4" name="AutoShape 46"/>
          <p:cNvSpPr>
            <a:spLocks noChangeArrowheads="1"/>
          </p:cNvSpPr>
          <p:nvPr/>
        </p:nvSpPr>
        <p:spPr bwMode="auto">
          <a:xfrm>
            <a:off x="2057400" y="3048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5" name="AutoShape 47"/>
          <p:cNvSpPr>
            <a:spLocks noChangeArrowheads="1"/>
          </p:cNvSpPr>
          <p:nvPr/>
        </p:nvSpPr>
        <p:spPr bwMode="auto">
          <a:xfrm>
            <a:off x="304800" y="15240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6" name="AutoShape 48"/>
          <p:cNvSpPr>
            <a:spLocks noChangeArrowheads="1"/>
          </p:cNvSpPr>
          <p:nvPr/>
        </p:nvSpPr>
        <p:spPr bwMode="auto">
          <a:xfrm>
            <a:off x="6324600" y="3810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7" name="AutoShape 49"/>
          <p:cNvSpPr>
            <a:spLocks noChangeArrowheads="1"/>
          </p:cNvSpPr>
          <p:nvPr/>
        </p:nvSpPr>
        <p:spPr bwMode="auto">
          <a:xfrm>
            <a:off x="457200" y="6418264"/>
            <a:ext cx="385397"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78" name="AutoShape 50"/>
          <p:cNvSpPr>
            <a:spLocks noChangeArrowheads="1"/>
          </p:cNvSpPr>
          <p:nvPr/>
        </p:nvSpPr>
        <p:spPr bwMode="auto">
          <a:xfrm>
            <a:off x="7315200" y="5943600"/>
            <a:ext cx="385397"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pic>
        <p:nvPicPr>
          <p:cNvPr id="19506" name="Picture 51" descr="Asian l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4947" y="0"/>
            <a:ext cx="92905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0" name="Picture 52" descr="RNBOWBT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4769" y="6858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1" name="Picture 53" descr="RNBOWBT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7620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2" name="emlabonghongnho.wav">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107973" y="7315200"/>
            <a:ext cx="29747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0" name="Picture 55" descr="Asian l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2905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84" name="AutoShape 56"/>
          <p:cNvSpPr>
            <a:spLocks noChangeArrowheads="1"/>
          </p:cNvSpPr>
          <p:nvPr/>
        </p:nvSpPr>
        <p:spPr bwMode="auto">
          <a:xfrm>
            <a:off x="3429000" y="61722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sp>
        <p:nvSpPr>
          <p:cNvPr id="124985" name="AutoShape 57"/>
          <p:cNvSpPr>
            <a:spLocks noChangeArrowheads="1"/>
          </p:cNvSpPr>
          <p:nvPr/>
        </p:nvSpPr>
        <p:spPr bwMode="auto">
          <a:xfrm>
            <a:off x="381000" y="2590800"/>
            <a:ext cx="30480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107272" tIns="53637" rIns="107272" bIns="53637" anchor="ctr"/>
          <a:lstStyle/>
          <a:p>
            <a:pPr>
              <a:defRPr/>
            </a:pPr>
            <a:endParaRPr lang="en-US" dirty="0">
              <a:cs typeface="Times New Roman" pitchFamily="18" charset="0"/>
            </a:endParaRPr>
          </a:p>
        </p:txBody>
      </p:sp>
      <p:grpSp>
        <p:nvGrpSpPr>
          <p:cNvPr id="2" name="Group 60"/>
          <p:cNvGrpSpPr>
            <a:grpSpLocks/>
          </p:cNvGrpSpPr>
          <p:nvPr/>
        </p:nvGrpSpPr>
        <p:grpSpPr bwMode="auto">
          <a:xfrm>
            <a:off x="-1524000" y="4572000"/>
            <a:ext cx="1843454" cy="2438400"/>
            <a:chOff x="0" y="2496"/>
            <a:chExt cx="1161" cy="1536"/>
          </a:xfrm>
        </p:grpSpPr>
        <p:pic>
          <p:nvPicPr>
            <p:cNvPr id="19520" name="Picture 61"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flipH="1">
              <a:off x="105" y="2880"/>
              <a:ext cx="10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21" name="Picture 62"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flipH="1">
              <a:off x="0" y="2496"/>
              <a:ext cx="110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3"/>
          <p:cNvGrpSpPr>
            <a:grpSpLocks/>
          </p:cNvGrpSpPr>
          <p:nvPr/>
        </p:nvGrpSpPr>
        <p:grpSpPr bwMode="auto">
          <a:xfrm>
            <a:off x="8763000" y="5410200"/>
            <a:ext cx="2057400" cy="2209800"/>
            <a:chOff x="4080" y="2496"/>
            <a:chExt cx="1296" cy="1392"/>
          </a:xfrm>
        </p:grpSpPr>
        <p:pic>
          <p:nvPicPr>
            <p:cNvPr id="19518" name="Picture 64"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a:off x="4224" y="249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19" name="Picture 65"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a:off x="4080" y="273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994" name="Picture 66"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flipH="1">
            <a:off x="-228600" y="685800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95" name="Picture 67" descr="bocau"/>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448973">
            <a:off x="7555523" y="6705600"/>
            <a:ext cx="204567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7" name="Text Box 66"/>
          <p:cNvSpPr txBox="1">
            <a:spLocks noChangeArrowheads="1"/>
          </p:cNvSpPr>
          <p:nvPr/>
        </p:nvSpPr>
        <p:spPr bwMode="auto">
          <a:xfrm>
            <a:off x="340568" y="1447801"/>
            <a:ext cx="8270032" cy="103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72" tIns="53637" rIns="107272" bIns="53637">
            <a:spAutoFit/>
          </a:bodyPr>
          <a:lstStyle>
            <a:lvl1pPr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143000" indent="-2286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algn="ctr" eaLnBrk="1" hangingPunct="1">
              <a:spcBef>
                <a:spcPct val="50000"/>
              </a:spcBef>
            </a:pPr>
            <a:r>
              <a:rPr lang="en-US" sz="6000" b="1" dirty="0">
                <a:solidFill>
                  <a:srgbClr val="0000FF"/>
                </a:solidFill>
                <a:cs typeface="Times New Roman" pitchFamily="18" charset="0"/>
              </a:rPr>
              <a:t>CẢM ƠN CÁC EM!</a:t>
            </a:r>
          </a:p>
        </p:txBody>
      </p:sp>
    </p:spTree>
    <p:extLst>
      <p:ext uri="{BB962C8B-B14F-4D97-AF65-F5344CB8AC3E}">
        <p14:creationId xmlns:p14="http://schemas.microsoft.com/office/powerpoint/2010/main" val="2006250676"/>
      </p:ext>
    </p:extLst>
  </p:cSld>
  <p:clrMapOvr>
    <a:masterClrMapping/>
  </p:clrMapOvr>
  <p:transition>
    <p:split orient="vert" dir="in"/>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endCondLst>
                                    <p:cond evt="onNext" delay="0">
                                      <p:tgtEl>
                                        <p:sldTgt/>
                                      </p:tgtEl>
                                    </p:cond>
                                  </p:endCondLst>
                                  <p:childTnLst>
                                    <p:animMotion origin="layout" path="M -3.33333E-6 -0.00023 C -0.01632 0.00278 -0.0309 -0.00347 -0.04739 -0.00647 C -0.06302 -0.01364 -0.07986 -0.0074 -0.09323 -0.02127 C -0.09895 -0.04023 -0.10781 -0.04508 -0.12083 -0.05087 C -0.1243 -0.06636 -0.12118 -0.06127 -0.12847 -0.06798 C -0.13055 -0.0763 -0.13142 -0.08 -0.1375 -0.08277 C -0.14514 -0.09688 -0.15295 -0.10913 -0.16059 -0.123 C -0.16753 -0.13572 -0.16927 -0.15029 -0.17743 -0.16139 C -0.18003 -0.17688 -0.18524 -0.19075 -0.18802 -0.20601 C -0.19114 -0.22196 -0.19427 -0.24902 -0.20347 -0.26127 C -0.20764 -0.28508 -0.21024 -0.30913 -0.21423 -0.33341 C -0.21527 -0.34011 -0.21545 -0.34774 -0.21718 -0.35468 C -0.21805 -0.35792 -0.22048 -0.36 -0.2217 -0.363 C -0.22361 -0.3674 -0.22708 -0.38196 -0.22795 -0.38636 C -0.22864 -0.38982 -0.2283 -0.39376 -0.22934 -0.39699 C -0.23142 -0.40324 -0.23455 -0.40855 -0.23715 -0.4141 C -0.24097 -0.42243 -0.23559 -0.42104 -0.24166 -0.43098 C -0.24253 -0.43283 -0.24479 -0.43237 -0.24635 -0.43306 C -0.24687 -0.43537 -0.2467 -0.43769 -0.24774 -0.4393 C -0.24895 -0.44115 -0.25139 -0.44 -0.25225 -0.44162 C -0.25416 -0.44555 -0.25347 -0.4504 -0.25538 -0.45456 C -0.26024 -0.46428 -0.25711 -0.45896 -0.26458 -0.46913 C -0.26545 -0.47283 -0.2658 -0.47699 -0.2677 -0.48 C -0.26875 -0.48139 -0.271 -0.48023 -0.27222 -0.48185 C -0.27708 -0.48855 -0.27951 -0.4985 -0.28437 -0.50543 C -0.28576 -0.50728 -0.28784 -0.50821 -0.28906 -0.50982 C -0.30486 -0.52925 -0.29236 -0.51699 -0.30277 -0.5267 C -0.30677 -0.54358 -0.30868 -0.53942 -0.3243 -0.54358 C -0.32743 -0.55699 -0.32291 -0.54358 -0.3335 -0.55422 C -0.33489 -0.55561 -0.33507 -0.5593 -0.33645 -0.56069 C -0.34479 -0.5711 -0.35086 -0.57503 -0.36093 -0.57965 C -0.3618 -0.58104 -0.36267 -0.58289 -0.36406 -0.58381 C -0.36684 -0.58566 -0.37309 -0.58798 -0.37309 -0.58774 C -0.38871 -0.60439 -0.40816 -0.5993 -0.42656 -0.60532 C -0.5033 -0.62959 -0.57847 -0.63191 -0.65764 -0.63491 C -0.67135 -0.63954 -0.68264 -0.64809 -0.69583 -0.6541 C -0.71024 -0.66728 -0.72413 -0.67491 -0.74027 -0.6837 C -0.75156 -0.68069 -0.74757 -0.67561 -0.7585 -0.67098 C -0.77864 -0.66266 -0.80156 -0.66081 -0.82274 -0.65826 C -0.8375 -0.66613 -0.83107 -0.66243 -0.84253 -0.6689 C -0.84461 -0.67722 -0.84722 -0.67907 -0.8533 -0.68162 C -0.85625 -0.69387 -0.85225 -0.68347 -0.85955 -0.68994 C -0.86128 -0.69156 -0.8625 -0.69433 -0.86406 -0.69641 C -0.86458 -0.6985 -0.86458 -0.70104 -0.86545 -0.70266 C -0.86892 -0.70844 -0.875 -0.70844 -0.87934 -0.71144 C -0.88211 -0.71329 -0.88437 -0.71561 -0.88698 -0.71769 C -0.88958 -0.72809 -0.89652 -0.73318 -0.90382 -0.73665 C -0.90434 -0.73873 -0.90416 -0.7415 -0.90538 -0.74312 C -0.90642 -0.74474 -0.9085 -0.74428 -0.91007 -0.7452 C -0.91475 -0.74844 -0.91909 -0.7526 -0.92378 -0.75607 C -0.92621 -0.7667 -0.93177 -0.76902 -0.93889 -0.77295 C -0.94774 -0.79029 -0.97517 -0.79907 -0.98941 -0.80462 C -1.02395 -0.80277 -1.05486 -0.79491 -1.08871 -0.79191 C -1.09878 -0.78728 -1.11007 -0.78566 -1.12083 -0.78566 " pathEditMode="relative" rAng="0" ptsTypes="fffffffffffffffffffffffffffffffffffffffffffffffffffffA">
                                      <p:cBhvr>
                                        <p:cTn id="6" dur="10000" fill="hold"/>
                                        <p:tgtEl>
                                          <p:spTgt spid="3"/>
                                        </p:tgtEl>
                                        <p:attrNameLst>
                                          <p:attrName>ppt_x</p:attrName>
                                          <p:attrName>ppt_y</p:attrName>
                                        </p:attrNameLst>
                                      </p:cBhvr>
                                      <p:rCtr x="-56042" y="-40069"/>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1.11111E-6 1.79191E-6 C 0.00781 -0.00416 0.01337 -0.01041 0.02118 -0.01434 C 0.02465 -0.02798 0.02083 -0.01341 0.02726 -0.03145 C 0.02812 -0.03353 0.02795 -0.03607 0.02899 -0.03769 C 0.03003 -0.03931 0.03194 -0.03908 0.03368 -0.03954 C 0.04323 -0.05364 0.05538 -0.05896 0.0684 -0.06497 C 0.06927 -0.06636 0.07031 -0.06821 0.07153 -0.0689 C 0.0743 -0.07098 0.08038 -0.07307 0.08038 -0.07283 C 0.08507 -0.09041 0.07847 -0.07006 0.08663 -0.08185 C 0.09496 -0.09295 0.08021 -0.08416 0.09288 -0.09018 C 0.09739 -0.10335 0.09566 -0.10382 0.1066 -0.10705 C 0.11493 -0.11838 0.12604 -0.12671 0.13698 -0.13202 C 0.14514 -0.14035 0.15208 -0.14844 0.15989 -0.157 C 0.16371 -0.16139 0.17344 -0.16578 0.17344 -0.16555 C 0.17708 -0.17549 0.1809 -0.17989 0.18576 -0.18867 C 0.18819 -0.19307 0.18958 -0.19861 0.19201 -0.20324 C 0.19236 -0.20509 0.19236 -0.20809 0.1934 -0.20948 C 0.19462 -0.21133 0.19705 -0.20971 0.19792 -0.21156 C 0.1993 -0.2148 0.19913 -0.21896 0.19965 -0.22243 C 0.20156 -0.23584 0.20278 -0.26266 0.21042 -0.2726 C 0.21406 -0.28879 0.21076 -0.28185 0.21927 -0.29318 C 0.22344 -0.30705 0.22691 -0.31653 0.23455 -0.32694 C 0.23837 -0.35283 0.23229 -0.32301 0.24236 -0.34382 C 0.24427 -0.34752 0.24427 -0.35214 0.24514 -0.3563 C 0.24757 -0.36555 0.25121 -0.37295 0.25434 -0.38127 C 0.25486 -0.38474 0.25434 -0.3889 0.2559 -0.39191 C 0.25677 -0.39376 0.25937 -0.39237 0.26042 -0.39399 C 0.26267 -0.39723 0.26163 -0.40324 0.26354 -0.40671 C 0.26493 -0.40856 0.26667 -0.40948 0.26805 -0.41064 C 0.26996 -0.41989 0.27535 -0.42312 0.28021 -0.42983 C 0.28663 -0.45226 0.2783 -0.42937 0.29097 -0.44671 C 0.29358 -0.45041 0.29444 -0.45549 0.29705 -0.45942 C 0.30139 -0.47607 0.29496 -0.45596 0.3033 -0.46729 C 0.30868 -0.47561 0.30052 -0.47237 0.30625 -0.48 C 0.30764 -0.48162 0.30937 -0.48162 0.31076 -0.48208 C 0.31337 -0.49318 0.31788 -0.50081 0.32292 -0.50937 C 0.32795 -0.51769 0.32448 -0.5207 0.33212 -0.52393 C 0.33559 -0.53364 0.33993 -0.54243 0.34444 -0.55145 C 0.34618 -0.55515 0.34635 -0.56046 0.34913 -0.56393 C 0.35 -0.56555 0.35191 -0.56532 0.35364 -0.56601 C 0.35746 -0.58197 0.35156 -0.56324 0.35972 -0.57457 C 0.36701 -0.58451 0.35434 -0.57711 0.36406 -0.58682 C 0.36649 -0.58913 0.36927 -0.58983 0.37187 -0.59122 C 0.37465 -0.60231 0.37205 -0.5963 0.38246 -0.60601 C 0.3875 -0.61018 0.38958 -0.61873 0.39479 -0.62266 C 0.41094 -0.63584 0.42153 -0.65179 0.44028 -0.65619 C 0.45469 -0.66913 0.46927 -0.67191 0.48594 -0.67723 C 0.48785 -0.67769 0.48924 -0.67815 0.49062 -0.67931 C 0.49601 -0.68324 0.50035 -0.68971 0.5059 -0.69202 C 0.52292 -0.6985 0.51285 -0.69549 0.53628 -0.70012 C 0.54965 -0.71191 0.56562 -0.71399 0.58055 -0.71908 C 0.61927 -0.73179 0.58733 -0.72532 0.63108 -0.73156 C 0.66163 -0.73018 0.66719 -0.72925 0.69062 -0.72555 C 0.72448 -0.73087 0.75035 -0.73526 0.78663 -0.73804 C 0.8026 -0.74243 0.81771 -0.74937 0.83368 -0.75468 C 0.84427 -0.75422 0.85521 -0.75376 0.8658 -0.75283 C 0.88246 -0.75145 0.91597 -0.74844 0.91597 -0.74821 C 0.93559 -0.74312 0.9559 -0.74382 0.97535 -0.7422 C 1.00746 -0.73596 1.04062 -0.73781 1.07292 -0.73596 C 1.09323 -0.7348 1.13403 -0.73364 1.13403 -0.73341 " pathEditMode="relative" rAng="0" ptsTypes="fffffffffffffffffffffffffffffffffffffffffffffffffffffffffffA">
                                      <p:cBhvr>
                                        <p:cTn id="8" dur="7000" fill="hold"/>
                                        <p:tgtEl>
                                          <p:spTgt spid="2"/>
                                        </p:tgtEl>
                                        <p:attrNameLst>
                                          <p:attrName>ppt_x</p:attrName>
                                          <p:attrName>ppt_y</p:attrName>
                                        </p:attrNameLst>
                                      </p:cBhvr>
                                      <p:rCtr x="56701" y="-37734"/>
                                    </p:animMotion>
                                  </p:childTnLst>
                                </p:cTn>
                              </p:par>
                              <p:par>
                                <p:cTn id="9" presetID="0" presetClass="path" presetSubtype="0" repeatCount="indefinite" accel="50000" decel="50000" fill="hold" nodeType="withEffect">
                                  <p:stCondLst>
                                    <p:cond delay="0"/>
                                  </p:stCondLst>
                                  <p:childTnLst>
                                    <p:animMotion origin="layout" path="M 0.02118 -0.13433 C 0.0217 -0.13849 0.02118 -0.14312 0.02275 -0.14682 C 0.02361 -0.1489 0.02657 -0.14728 0.02761 -0.14913 C 0.02917 -0.15214 0.02848 -0.15607 0.02917 -0.15953 C 0.03056 -0.1667 0.03073 -0.16578 0.03386 -0.17225 C 0.0342 -0.18705 0.02917 -0.23676 0.04028 -0.25896 C 0.0415 -0.27722 0.04393 -0.29202 0.0467 -0.30959 C 0.04723 -0.31306 0.04723 -0.31676 0.04827 -0.32023 C 0.05 -0.32601 0.05452 -0.33711 0.05452 -0.33711 C 0.05816 -0.36254 0.05226 -0.35792 0.0625 -0.36254 C 0.06389 -0.36809 0.06372 -0.37433 0.06563 -0.37942 C 0.06667 -0.38219 0.0691 -0.38358 0.07049 -0.38589 C 0.07414 -0.39167 0.07448 -0.39745 0.0783 -0.40277 C 0.08195 -0.4289 0.08299 -0.45456 0.08473 -0.48092 C 0.08559 -0.5163 0.08629 -0.55029 0.09271 -0.58451 C 0.09584 -0.60115 0.10157 -0.61618 0.10382 -0.63306 C 0.10504 -0.64185 0.11007 -0.67653 0.11337 -0.68393 C 0.11424 -0.68601 0.1165 -0.6867 0.11806 -0.68809 C 0.1191 -0.69017 0.12066 -0.69202 0.12118 -0.69433 C 0.12223 -0.69849 0.12136 -0.70312 0.12275 -0.70705 C 0.12414 -0.71075 0.12709 -0.71283 0.12917 -0.7156 C 0.13299 -0.7311 0.12743 -0.7126 0.13559 -0.72624 C 0.13664 -0.72786 0.13646 -0.73063 0.13716 -0.73248 C 0.14011 -0.74034 0.14045 -0.73896 0.1467 -0.74312 C 0.15539 -0.76647 0.16285 -0.79029 0.17518 -0.81063 C 0.17917 -0.82751 0.17309 -0.80832 0.1816 -0.81919 C 0.19028 -0.83052 0.175 -0.82173 0.18785 -0.82751 C 0.19098 -0.84023 0.1974 -0.84878 0.20695 -0.85294 C 0.20747 -0.85503 0.20712 -0.85803 0.20851 -0.85942 C 0.21129 -0.86196 0.21806 -0.86358 0.21806 -0.86358 C 0.22014 -0.86636 0.22205 -0.86959 0.22448 -0.8719 C 0.22674 -0.87399 0.23021 -0.87375 0.2323 -0.8763 C 0.23351 -0.87768 0.23247 -0.88138 0.23368 -0.88254 C 0.23664 -0.88508 0.24341 -0.8867 0.24341 -0.8867 C 0.24896 -0.8941 0.24532 -0.8904 0.25608 -0.89526 C 0.26216 -0.89803 0.26771 -0.90497 0.27344 -0.90797 C 0.28021 -0.91121 0.2875 -0.91144 0.29427 -0.91422 C 0.30087 -0.91699 0.30799 -0.923 0.31493 -0.92485 C 0.33907 -0.9311 0.36337 -0.93479 0.38785 -0.93757 C 0.41789 -0.95329 0.51042 -0.95329 0.5323 -0.95445 C 0.54132 -0.95584 0.55052 -0.95653 0.55938 -0.95861 C 0.56875 -0.96092 0.5783 -0.9667 0.58785 -0.96925 C 0.59914 -0.97896 0.60834 -0.97896 0.62118 -0.98404 C 0.64115 -0.99214 0.65973 -1.00485 0.68004 -1.01156 C 0.68681 -1.01688 0.69306 -1.02104 0.70052 -1.02427 C 0.70452 -1.03861 0.71337 -1.04508 0.72275 -1.05179 C 0.72691 -1.06705 0.72101 -1.04925 0.72917 -1.06219 C 0.73542 -1.07214 0.7316 -1.07699 0.74028 -1.08138 C 0.7441 -1.08832 0.74688 -1.09503 0.74983 -1.10242 C 0.75209 -1.10797 0.75608 -1.1193 0.75608 -1.1193 C 0.7566 -1.12277 0.75677 -1.12647 0.75782 -1.13017 C 0.75851 -1.13225 0.76059 -1.13364 0.76094 -1.13618 C 0.76476 -1.16046 0.76563 -1.18774 0.76563 -1.21225 " pathEditMode="relative" ptsTypes="ffffffffffffffffffffffffffffffffffffffffffffffffffffA">
                                      <p:cBhvr>
                                        <p:cTn id="10" dur="5000" fill="hold"/>
                                        <p:tgtEl>
                                          <p:spTgt spid="124994"/>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0.05174 0.01109 C -0.05035 -0.01619 -0.04809 -0.02428 -0.05312 -0.05018 C -0.05399 -0.0548 -0.0566 -0.05827 -0.05799 -0.06266 C -0.0592 -0.06752 -0.06111 -0.07792 -0.06111 -0.07769 C -0.06007 -0.0837 -0.05799 -0.08948 -0.05799 -0.09573 C -0.05799 -0.09873 -0.06024 -0.10058 -0.06111 -0.10336 C -0.06545 -0.117 -0.06736 -0.13064 -0.07222 -0.14405 C -0.0717 -0.17041 -0.07187 -0.19654 -0.07066 -0.22243 C -0.06979 -0.24417 -0.06597 -0.26706 -0.06424 -0.28856 C -0.06597 -0.32786 -0.06215 -0.36671 -0.08003 -0.39515 C -0.08299 -0.40578 -0.08698 -0.41526 -0.08958 -0.4259 C -0.09114 -0.43214 -0.09149 -0.43931 -0.09288 -0.44601 C -0.09722 -0.46613 -0.10226 -0.48856 -0.10885 -0.50682 C -0.11337 -0.52 -0.10903 -0.51584 -0.11667 -0.51954 C -0.12239 -0.53295 -0.12726 -0.5526 -0.13733 -0.55769 C -0.13976 -0.5637 -0.14288 -0.56902 -0.14514 -0.57549 C -0.14965 -0.58821 -0.14618 -0.59353 -0.15469 -0.59862 C -0.15625 -0.60093 -0.15816 -0.60324 -0.15972 -0.60601 C -0.16233 -0.61156 -0.16424 -0.61873 -0.16736 -0.62382 C -0.16944 -0.62706 -0.17205 -0.63006 -0.17396 -0.63399 C -0.18021 -0.64786 -0.17274 -0.64185 -0.18177 -0.64648 C -0.19097 -0.66983 -0.17621 -0.63492 -0.19288 -0.66174 C -0.1941 -0.66382 -0.1934 -0.66729 -0.19444 -0.66983 C -0.19618 -0.67353 -0.19809 -0.677 -0.20069 -0.67954 C -0.20364 -0.68232 -0.21024 -0.68463 -0.21024 -0.6844 C -0.21233 -0.69457 -0.21458 -0.69896 -0.21979 -0.70521 C -0.22031 -0.70775 -0.22031 -0.71075 -0.22135 -0.7126 C -0.22257 -0.71515 -0.22517 -0.71492 -0.22621 -0.71769 C -0.23264 -0.73549 -0.22239 -0.72763 -0.23246 -0.73295 C -0.22986 -0.76625 -0.2276 -0.78058 -0.23246 -0.81919 C -0.23299 -0.82336 -0.23594 -0.8259 -0.23733 -0.8296 C -0.24288 -0.84532 -0.23663 -0.84 -0.24514 -0.84463 C -0.25 -0.8548 -0.25121 -0.86567 -0.25781 -0.8726 C -0.26337 -0.89388 -0.26597 -0.9126 -0.27847 -0.92578 C -0.28142 -0.93966 -0.28559 -0.9422 -0.29444 -0.94613 C -0.30538 -0.95122 -0.31736 -0.9533 -0.32778 -0.96139 C -0.33646 -0.96833 -0.34427 -0.97619 -0.3533 -0.98174 C -0.35608 -0.9963 -0.35243 -0.98428 -0.35955 -0.99214 C -0.36927 -1.00185 -0.36753 -1.00555 -0.38003 -1.01226 C -0.38941 -1.02659 -0.39514 -1.0259 -0.40729 -1.0326 C -0.41528 -1.037 -0.42257 -1.0444 -0.4309 -1.04786 C -0.45243 -1.05619 -0.46302 -1.06081 -0.48489 -1.06544 C -0.50226 -1.06336 -0.51927 -1.05919 -0.53576 -1.05018 C -0.54114 -1.04185 -0.54913 -1.04255 -0.55642 -1.04 C -0.56111 -1.0326 -0.58594 -1.02729 -0.59288 -1.02497 C -0.60226 -1.02197 -0.62135 -1.01966 -0.62135 -1.01943 C -0.63542 -1.01226 -0.65 -1.01041 -0.66424 -1.0044 C -0.67726 -0.99885 -0.68854 -0.98359 -0.70226 -0.97919 C -0.70469 -0.97758 -0.70642 -0.97526 -0.70868 -0.97411 C -0.71163 -0.97272 -0.71476 -0.97411 -0.71667 -0.9718 C -0.71805 -0.97041 -0.71719 -0.96578 -0.71823 -0.96393 C -0.71944 -0.96208 -0.72135 -0.96232 -0.72292 -0.96139 C -0.73507 -0.93596 -0.73038 -0.94891 -0.7375 -0.92347 C -0.7408 -0.8948 -0.74375 -0.86428 -0.75 -0.837 C -0.75555 -0.81434 -0.76285 -0.79492 -0.7658 -0.7711 C -0.76406 -0.74104 -0.76128 -0.71191 -0.75955 -0.68208 C -0.7618 -0.67469 -0.76562 -0.65943 -0.76736 -0.64902 C -0.77049 -0.63099 -0.76996 -0.61434 -0.78003 -0.60347 C -0.78055 -0.60208 -0.78542 -0.57758 -0.7868 -0.57549 C -0.78924 -0.57018 -0.79392 -0.56833 -0.79618 -0.56301 C -0.79792 -0.55908 -0.79948 -0.55469 -0.80087 -0.55029 C -0.80243 -0.54428 -0.80191 -0.53734 -0.80399 -0.53249 C -0.80521 -0.52948 -0.80833 -0.52971 -0.81024 -0.5274 C -0.81805 -0.51862 -0.82344 -0.51052 -0.83246 -0.50428 C -0.83299 -0.50197 -0.83281 -0.49873 -0.83403 -0.49688 C -0.83628 -0.49318 -0.84844 -0.48417 -0.85156 -0.48162 C -0.85364 -0.47769 -0.85608 -0.4733 -0.85781 -0.46891 C -0.85868 -0.46659 -0.85816 -0.46289 -0.85955 -0.46128 C -0.86233 -0.45827 -0.86892 -0.45642 -0.86892 -0.45596 C -0.87587 -0.42544 -0.8908 -0.42636 -0.90868 -0.42081 C -0.94323 -0.41018 -0.97847 -0.40625 -1.01337 -0.40301 C -1.02691 -0.39862 -1.04062 -0.39284 -1.05469 -0.39284 " pathEditMode="relative" rAng="0" ptsTypes="fffffffffffffffffffffffffffffffffffffffffffffffffffffffffffffffffffffffA">
                                      <p:cBhvr>
                                        <p:cTn id="12" dur="5000" fill="hold"/>
                                        <p:tgtEl>
                                          <p:spTgt spid="124995"/>
                                        </p:tgtEl>
                                        <p:attrNameLst>
                                          <p:attrName>ppt_x</p:attrName>
                                          <p:attrName>ppt_y</p:attrName>
                                        </p:attrNameLst>
                                      </p:cBhvr>
                                      <p:rCtr x="-49965" y="-53827"/>
                                    </p:animMotion>
                                  </p:childTnLst>
                                </p:cTn>
                              </p:par>
                              <p:par>
                                <p:cTn id="13" presetID="1" presetClass="mediacall" presetSubtype="0" fill="hold" nodeType="withEffect">
                                  <p:stCondLst>
                                    <p:cond delay="0"/>
                                  </p:stCondLst>
                                  <p:childTnLst>
                                    <p:cmd type="call" cmd="playFrom(0.0)">
                                      <p:cBhvr>
                                        <p:cTn id="14" dur="1" fill="hold"/>
                                        <p:tgtEl>
                                          <p:spTgt spid="124982"/>
                                        </p:tgtEl>
                                      </p:cBhvr>
                                    </p:cmd>
                                  </p:childTnLst>
                                </p:cTn>
                              </p:par>
                              <p:par>
                                <p:cTn id="15" presetID="53" presetClass="entr" presetSubtype="0" fill="hold" nodeType="withEffect">
                                  <p:stCondLst>
                                    <p:cond delay="0"/>
                                  </p:stCondLst>
                                  <p:childTnLst>
                                    <p:set>
                                      <p:cBhvr>
                                        <p:cTn id="16" dur="1" fill="hold">
                                          <p:stCondLst>
                                            <p:cond delay="0"/>
                                          </p:stCondLst>
                                        </p:cTn>
                                        <p:tgtEl>
                                          <p:spTgt spid="124932"/>
                                        </p:tgtEl>
                                        <p:attrNameLst>
                                          <p:attrName>style.visibility</p:attrName>
                                        </p:attrNameLst>
                                      </p:cBhvr>
                                      <p:to>
                                        <p:strVal val="visible"/>
                                      </p:to>
                                    </p:set>
                                    <p:anim calcmode="lin" valueType="num">
                                      <p:cBhvr>
                                        <p:cTn id="17" dur="500" fill="hold"/>
                                        <p:tgtEl>
                                          <p:spTgt spid="124932"/>
                                        </p:tgtEl>
                                        <p:attrNameLst>
                                          <p:attrName>ppt_w</p:attrName>
                                        </p:attrNameLst>
                                      </p:cBhvr>
                                      <p:tavLst>
                                        <p:tav tm="0">
                                          <p:val>
                                            <p:fltVal val="0"/>
                                          </p:val>
                                        </p:tav>
                                        <p:tav tm="100000">
                                          <p:val>
                                            <p:strVal val="#ppt_w"/>
                                          </p:val>
                                        </p:tav>
                                      </p:tavLst>
                                    </p:anim>
                                    <p:anim calcmode="lin" valueType="num">
                                      <p:cBhvr>
                                        <p:cTn id="18" dur="500" fill="hold"/>
                                        <p:tgtEl>
                                          <p:spTgt spid="124932"/>
                                        </p:tgtEl>
                                        <p:attrNameLst>
                                          <p:attrName>ppt_h</p:attrName>
                                        </p:attrNameLst>
                                      </p:cBhvr>
                                      <p:tavLst>
                                        <p:tav tm="0">
                                          <p:val>
                                            <p:fltVal val="0"/>
                                          </p:val>
                                        </p:tav>
                                        <p:tav tm="100000">
                                          <p:val>
                                            <p:strVal val="#ppt_h"/>
                                          </p:val>
                                        </p:tav>
                                      </p:tavLst>
                                    </p:anim>
                                    <p:animEffect transition="in" filter="fade">
                                      <p:cBhvr>
                                        <p:cTn id="19" dur="500"/>
                                        <p:tgtEl>
                                          <p:spTgt spid="124932"/>
                                        </p:tgtEl>
                                      </p:cBhvr>
                                    </p:animEffect>
                                  </p:childTnLst>
                                </p:cTn>
                              </p:par>
                              <p:par>
                                <p:cTn id="20" presetID="23" presetClass="entr" presetSubtype="528" repeatCount="indefinite" fill="hold" nodeType="withEffect">
                                  <p:stCondLst>
                                    <p:cond delay="1500"/>
                                  </p:stCondLst>
                                  <p:childTnLst>
                                    <p:set>
                                      <p:cBhvr>
                                        <p:cTn id="21" dur="1" fill="hold">
                                          <p:stCondLst>
                                            <p:cond delay="0"/>
                                          </p:stCondLst>
                                        </p:cTn>
                                        <p:tgtEl>
                                          <p:spTgt spid="124938"/>
                                        </p:tgtEl>
                                        <p:attrNameLst>
                                          <p:attrName>style.visibility</p:attrName>
                                        </p:attrNameLst>
                                      </p:cBhvr>
                                      <p:to>
                                        <p:strVal val="visible"/>
                                      </p:to>
                                    </p:set>
                                    <p:anim calcmode="lin" valueType="num">
                                      <p:cBhvr>
                                        <p:cTn id="22" dur="1000" fill="hold"/>
                                        <p:tgtEl>
                                          <p:spTgt spid="124938"/>
                                        </p:tgtEl>
                                        <p:attrNameLst>
                                          <p:attrName>ppt_w</p:attrName>
                                        </p:attrNameLst>
                                      </p:cBhvr>
                                      <p:tavLst>
                                        <p:tav tm="0">
                                          <p:val>
                                            <p:fltVal val="0"/>
                                          </p:val>
                                        </p:tav>
                                        <p:tav tm="100000">
                                          <p:val>
                                            <p:strVal val="#ppt_w"/>
                                          </p:val>
                                        </p:tav>
                                      </p:tavLst>
                                    </p:anim>
                                    <p:anim calcmode="lin" valueType="num">
                                      <p:cBhvr>
                                        <p:cTn id="23" dur="1000" fill="hold"/>
                                        <p:tgtEl>
                                          <p:spTgt spid="124938"/>
                                        </p:tgtEl>
                                        <p:attrNameLst>
                                          <p:attrName>ppt_h</p:attrName>
                                        </p:attrNameLst>
                                      </p:cBhvr>
                                      <p:tavLst>
                                        <p:tav tm="0">
                                          <p:val>
                                            <p:fltVal val="0"/>
                                          </p:val>
                                        </p:tav>
                                        <p:tav tm="100000">
                                          <p:val>
                                            <p:strVal val="#ppt_h"/>
                                          </p:val>
                                        </p:tav>
                                      </p:tavLst>
                                    </p:anim>
                                    <p:anim calcmode="lin" valueType="num">
                                      <p:cBhvr>
                                        <p:cTn id="24" dur="1000" fill="hold"/>
                                        <p:tgtEl>
                                          <p:spTgt spid="124938"/>
                                        </p:tgtEl>
                                        <p:attrNameLst>
                                          <p:attrName>ppt_x</p:attrName>
                                        </p:attrNameLst>
                                      </p:cBhvr>
                                      <p:tavLst>
                                        <p:tav tm="0">
                                          <p:val>
                                            <p:fltVal val="0.5"/>
                                          </p:val>
                                        </p:tav>
                                        <p:tav tm="100000">
                                          <p:val>
                                            <p:strVal val="#ppt_x"/>
                                          </p:val>
                                        </p:tav>
                                      </p:tavLst>
                                    </p:anim>
                                    <p:anim calcmode="lin" valueType="num">
                                      <p:cBhvr>
                                        <p:cTn id="25" dur="1000" fill="hold"/>
                                        <p:tgtEl>
                                          <p:spTgt spid="124938"/>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124939"/>
                                        </p:tgtEl>
                                        <p:attrNameLst>
                                          <p:attrName>style.visibility</p:attrName>
                                        </p:attrNameLst>
                                      </p:cBhvr>
                                      <p:to>
                                        <p:strVal val="visible"/>
                                      </p:to>
                                    </p:set>
                                    <p:anim calcmode="lin" valueType="num">
                                      <p:cBhvr>
                                        <p:cTn id="28" dur="1000" fill="hold"/>
                                        <p:tgtEl>
                                          <p:spTgt spid="124939"/>
                                        </p:tgtEl>
                                        <p:attrNameLst>
                                          <p:attrName>ppt_w</p:attrName>
                                        </p:attrNameLst>
                                      </p:cBhvr>
                                      <p:tavLst>
                                        <p:tav tm="0">
                                          <p:val>
                                            <p:fltVal val="0"/>
                                          </p:val>
                                        </p:tav>
                                        <p:tav tm="100000">
                                          <p:val>
                                            <p:strVal val="#ppt_w"/>
                                          </p:val>
                                        </p:tav>
                                      </p:tavLst>
                                    </p:anim>
                                    <p:anim calcmode="lin" valueType="num">
                                      <p:cBhvr>
                                        <p:cTn id="29" dur="1000" fill="hold"/>
                                        <p:tgtEl>
                                          <p:spTgt spid="124939"/>
                                        </p:tgtEl>
                                        <p:attrNameLst>
                                          <p:attrName>ppt_h</p:attrName>
                                        </p:attrNameLst>
                                      </p:cBhvr>
                                      <p:tavLst>
                                        <p:tav tm="0">
                                          <p:val>
                                            <p:fltVal val="0"/>
                                          </p:val>
                                        </p:tav>
                                        <p:tav tm="100000">
                                          <p:val>
                                            <p:strVal val="#ppt_h"/>
                                          </p:val>
                                        </p:tav>
                                      </p:tavLst>
                                    </p:anim>
                                    <p:anim calcmode="lin" valueType="num">
                                      <p:cBhvr>
                                        <p:cTn id="30" dur="1000" fill="hold"/>
                                        <p:tgtEl>
                                          <p:spTgt spid="124939"/>
                                        </p:tgtEl>
                                        <p:attrNameLst>
                                          <p:attrName>ppt_x</p:attrName>
                                        </p:attrNameLst>
                                      </p:cBhvr>
                                      <p:tavLst>
                                        <p:tav tm="0">
                                          <p:val>
                                            <p:fltVal val="0.5"/>
                                          </p:val>
                                        </p:tav>
                                        <p:tav tm="100000">
                                          <p:val>
                                            <p:strVal val="#ppt_x"/>
                                          </p:val>
                                        </p:tav>
                                      </p:tavLst>
                                    </p:anim>
                                    <p:anim calcmode="lin" valueType="num">
                                      <p:cBhvr>
                                        <p:cTn id="31" dur="1000" fill="hold"/>
                                        <p:tgtEl>
                                          <p:spTgt spid="124939"/>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0"/>
                                  </p:stCondLst>
                                  <p:childTnLst>
                                    <p:set>
                                      <p:cBhvr>
                                        <p:cTn id="33" dur="1" fill="hold">
                                          <p:stCondLst>
                                            <p:cond delay="0"/>
                                          </p:stCondLst>
                                        </p:cTn>
                                        <p:tgtEl>
                                          <p:spTgt spid="124940"/>
                                        </p:tgtEl>
                                        <p:attrNameLst>
                                          <p:attrName>style.visibility</p:attrName>
                                        </p:attrNameLst>
                                      </p:cBhvr>
                                      <p:to>
                                        <p:strVal val="visible"/>
                                      </p:to>
                                    </p:set>
                                    <p:anim calcmode="lin" valueType="num">
                                      <p:cBhvr>
                                        <p:cTn id="34" dur="1000" fill="hold"/>
                                        <p:tgtEl>
                                          <p:spTgt spid="124940"/>
                                        </p:tgtEl>
                                        <p:attrNameLst>
                                          <p:attrName>ppt_w</p:attrName>
                                        </p:attrNameLst>
                                      </p:cBhvr>
                                      <p:tavLst>
                                        <p:tav tm="0">
                                          <p:val>
                                            <p:fltVal val="0"/>
                                          </p:val>
                                        </p:tav>
                                        <p:tav tm="100000">
                                          <p:val>
                                            <p:strVal val="#ppt_w"/>
                                          </p:val>
                                        </p:tav>
                                      </p:tavLst>
                                    </p:anim>
                                    <p:anim calcmode="lin" valueType="num">
                                      <p:cBhvr>
                                        <p:cTn id="35" dur="1000" fill="hold"/>
                                        <p:tgtEl>
                                          <p:spTgt spid="124940"/>
                                        </p:tgtEl>
                                        <p:attrNameLst>
                                          <p:attrName>ppt_h</p:attrName>
                                        </p:attrNameLst>
                                      </p:cBhvr>
                                      <p:tavLst>
                                        <p:tav tm="0">
                                          <p:val>
                                            <p:fltVal val="0"/>
                                          </p:val>
                                        </p:tav>
                                        <p:tav tm="100000">
                                          <p:val>
                                            <p:strVal val="#ppt_h"/>
                                          </p:val>
                                        </p:tav>
                                      </p:tavLst>
                                    </p:anim>
                                    <p:anim calcmode="lin" valueType="num">
                                      <p:cBhvr>
                                        <p:cTn id="36" dur="1000" fill="hold"/>
                                        <p:tgtEl>
                                          <p:spTgt spid="124940"/>
                                        </p:tgtEl>
                                        <p:attrNameLst>
                                          <p:attrName>ppt_x</p:attrName>
                                        </p:attrNameLst>
                                      </p:cBhvr>
                                      <p:tavLst>
                                        <p:tav tm="0">
                                          <p:val>
                                            <p:fltVal val="0.5"/>
                                          </p:val>
                                        </p:tav>
                                        <p:tav tm="100000">
                                          <p:val>
                                            <p:strVal val="#ppt_x"/>
                                          </p:val>
                                        </p:tav>
                                      </p:tavLst>
                                    </p:anim>
                                    <p:anim calcmode="lin" valueType="num">
                                      <p:cBhvr>
                                        <p:cTn id="37" dur="1000" fill="hold"/>
                                        <p:tgtEl>
                                          <p:spTgt spid="124940"/>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grpId="0" nodeType="withEffect">
                                  <p:stCondLst>
                                    <p:cond delay="0"/>
                                  </p:stCondLst>
                                  <p:childTnLst>
                                    <p:set>
                                      <p:cBhvr>
                                        <p:cTn id="39" dur="1" fill="hold">
                                          <p:stCondLst>
                                            <p:cond delay="0"/>
                                          </p:stCondLst>
                                        </p:cTn>
                                        <p:tgtEl>
                                          <p:spTgt spid="124941"/>
                                        </p:tgtEl>
                                        <p:attrNameLst>
                                          <p:attrName>style.visibility</p:attrName>
                                        </p:attrNameLst>
                                      </p:cBhvr>
                                      <p:to>
                                        <p:strVal val="visible"/>
                                      </p:to>
                                    </p:set>
                                    <p:anim calcmode="lin" valueType="num">
                                      <p:cBhvr>
                                        <p:cTn id="40" dur="1000" fill="hold"/>
                                        <p:tgtEl>
                                          <p:spTgt spid="124941"/>
                                        </p:tgtEl>
                                        <p:attrNameLst>
                                          <p:attrName>ppt_w</p:attrName>
                                        </p:attrNameLst>
                                      </p:cBhvr>
                                      <p:tavLst>
                                        <p:tav tm="0">
                                          <p:val>
                                            <p:fltVal val="0"/>
                                          </p:val>
                                        </p:tav>
                                        <p:tav tm="100000">
                                          <p:val>
                                            <p:strVal val="#ppt_w"/>
                                          </p:val>
                                        </p:tav>
                                      </p:tavLst>
                                    </p:anim>
                                    <p:anim calcmode="lin" valueType="num">
                                      <p:cBhvr>
                                        <p:cTn id="41" dur="1000" fill="hold"/>
                                        <p:tgtEl>
                                          <p:spTgt spid="124941"/>
                                        </p:tgtEl>
                                        <p:attrNameLst>
                                          <p:attrName>ppt_h</p:attrName>
                                        </p:attrNameLst>
                                      </p:cBhvr>
                                      <p:tavLst>
                                        <p:tav tm="0">
                                          <p:val>
                                            <p:fltVal val="0"/>
                                          </p:val>
                                        </p:tav>
                                        <p:tav tm="100000">
                                          <p:val>
                                            <p:strVal val="#ppt_h"/>
                                          </p:val>
                                        </p:tav>
                                      </p:tavLst>
                                    </p:anim>
                                    <p:anim calcmode="lin" valueType="num">
                                      <p:cBhvr>
                                        <p:cTn id="42" dur="1000" fill="hold"/>
                                        <p:tgtEl>
                                          <p:spTgt spid="124941"/>
                                        </p:tgtEl>
                                        <p:attrNameLst>
                                          <p:attrName>ppt_x</p:attrName>
                                        </p:attrNameLst>
                                      </p:cBhvr>
                                      <p:tavLst>
                                        <p:tav tm="0">
                                          <p:val>
                                            <p:fltVal val="0.5"/>
                                          </p:val>
                                        </p:tav>
                                        <p:tav tm="100000">
                                          <p:val>
                                            <p:strVal val="#ppt_x"/>
                                          </p:val>
                                        </p:tav>
                                      </p:tavLst>
                                    </p:anim>
                                    <p:anim calcmode="lin" valueType="num">
                                      <p:cBhvr>
                                        <p:cTn id="43" dur="1000" fill="hold"/>
                                        <p:tgtEl>
                                          <p:spTgt spid="124941"/>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0"/>
                                  </p:stCondLst>
                                  <p:childTnLst>
                                    <p:set>
                                      <p:cBhvr>
                                        <p:cTn id="45" dur="1" fill="hold">
                                          <p:stCondLst>
                                            <p:cond delay="0"/>
                                          </p:stCondLst>
                                        </p:cTn>
                                        <p:tgtEl>
                                          <p:spTgt spid="124942"/>
                                        </p:tgtEl>
                                        <p:attrNameLst>
                                          <p:attrName>style.visibility</p:attrName>
                                        </p:attrNameLst>
                                      </p:cBhvr>
                                      <p:to>
                                        <p:strVal val="visible"/>
                                      </p:to>
                                    </p:set>
                                    <p:anim calcmode="lin" valueType="num">
                                      <p:cBhvr>
                                        <p:cTn id="46" dur="1000" fill="hold"/>
                                        <p:tgtEl>
                                          <p:spTgt spid="124942"/>
                                        </p:tgtEl>
                                        <p:attrNameLst>
                                          <p:attrName>ppt_w</p:attrName>
                                        </p:attrNameLst>
                                      </p:cBhvr>
                                      <p:tavLst>
                                        <p:tav tm="0">
                                          <p:val>
                                            <p:fltVal val="0"/>
                                          </p:val>
                                        </p:tav>
                                        <p:tav tm="100000">
                                          <p:val>
                                            <p:strVal val="#ppt_w"/>
                                          </p:val>
                                        </p:tav>
                                      </p:tavLst>
                                    </p:anim>
                                    <p:anim calcmode="lin" valueType="num">
                                      <p:cBhvr>
                                        <p:cTn id="47" dur="1000" fill="hold"/>
                                        <p:tgtEl>
                                          <p:spTgt spid="124942"/>
                                        </p:tgtEl>
                                        <p:attrNameLst>
                                          <p:attrName>ppt_h</p:attrName>
                                        </p:attrNameLst>
                                      </p:cBhvr>
                                      <p:tavLst>
                                        <p:tav tm="0">
                                          <p:val>
                                            <p:fltVal val="0"/>
                                          </p:val>
                                        </p:tav>
                                        <p:tav tm="100000">
                                          <p:val>
                                            <p:strVal val="#ppt_h"/>
                                          </p:val>
                                        </p:tav>
                                      </p:tavLst>
                                    </p:anim>
                                    <p:anim calcmode="lin" valueType="num">
                                      <p:cBhvr>
                                        <p:cTn id="48" dur="1000" fill="hold"/>
                                        <p:tgtEl>
                                          <p:spTgt spid="124942"/>
                                        </p:tgtEl>
                                        <p:attrNameLst>
                                          <p:attrName>ppt_x</p:attrName>
                                        </p:attrNameLst>
                                      </p:cBhvr>
                                      <p:tavLst>
                                        <p:tav tm="0">
                                          <p:val>
                                            <p:fltVal val="0.5"/>
                                          </p:val>
                                        </p:tav>
                                        <p:tav tm="100000">
                                          <p:val>
                                            <p:strVal val="#ppt_x"/>
                                          </p:val>
                                        </p:tav>
                                      </p:tavLst>
                                    </p:anim>
                                    <p:anim calcmode="lin" valueType="num">
                                      <p:cBhvr>
                                        <p:cTn id="49" dur="1000" fill="hold"/>
                                        <p:tgtEl>
                                          <p:spTgt spid="124942"/>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0"/>
                                  </p:stCondLst>
                                  <p:childTnLst>
                                    <p:set>
                                      <p:cBhvr>
                                        <p:cTn id="51" dur="1" fill="hold">
                                          <p:stCondLst>
                                            <p:cond delay="0"/>
                                          </p:stCondLst>
                                        </p:cTn>
                                        <p:tgtEl>
                                          <p:spTgt spid="124943"/>
                                        </p:tgtEl>
                                        <p:attrNameLst>
                                          <p:attrName>style.visibility</p:attrName>
                                        </p:attrNameLst>
                                      </p:cBhvr>
                                      <p:to>
                                        <p:strVal val="visible"/>
                                      </p:to>
                                    </p:set>
                                    <p:anim calcmode="lin" valueType="num">
                                      <p:cBhvr>
                                        <p:cTn id="52" dur="1000" fill="hold"/>
                                        <p:tgtEl>
                                          <p:spTgt spid="124943"/>
                                        </p:tgtEl>
                                        <p:attrNameLst>
                                          <p:attrName>ppt_w</p:attrName>
                                        </p:attrNameLst>
                                      </p:cBhvr>
                                      <p:tavLst>
                                        <p:tav tm="0">
                                          <p:val>
                                            <p:fltVal val="0"/>
                                          </p:val>
                                        </p:tav>
                                        <p:tav tm="100000">
                                          <p:val>
                                            <p:strVal val="#ppt_w"/>
                                          </p:val>
                                        </p:tav>
                                      </p:tavLst>
                                    </p:anim>
                                    <p:anim calcmode="lin" valueType="num">
                                      <p:cBhvr>
                                        <p:cTn id="53" dur="1000" fill="hold"/>
                                        <p:tgtEl>
                                          <p:spTgt spid="124943"/>
                                        </p:tgtEl>
                                        <p:attrNameLst>
                                          <p:attrName>ppt_h</p:attrName>
                                        </p:attrNameLst>
                                      </p:cBhvr>
                                      <p:tavLst>
                                        <p:tav tm="0">
                                          <p:val>
                                            <p:fltVal val="0"/>
                                          </p:val>
                                        </p:tav>
                                        <p:tav tm="100000">
                                          <p:val>
                                            <p:strVal val="#ppt_h"/>
                                          </p:val>
                                        </p:tav>
                                      </p:tavLst>
                                    </p:anim>
                                    <p:anim calcmode="lin" valueType="num">
                                      <p:cBhvr>
                                        <p:cTn id="54" dur="1000" fill="hold"/>
                                        <p:tgtEl>
                                          <p:spTgt spid="124943"/>
                                        </p:tgtEl>
                                        <p:attrNameLst>
                                          <p:attrName>ppt_x</p:attrName>
                                        </p:attrNameLst>
                                      </p:cBhvr>
                                      <p:tavLst>
                                        <p:tav tm="0">
                                          <p:val>
                                            <p:fltVal val="0.5"/>
                                          </p:val>
                                        </p:tav>
                                        <p:tav tm="100000">
                                          <p:val>
                                            <p:strVal val="#ppt_x"/>
                                          </p:val>
                                        </p:tav>
                                      </p:tavLst>
                                    </p:anim>
                                    <p:anim calcmode="lin" valueType="num">
                                      <p:cBhvr>
                                        <p:cTn id="55" dur="1000" fill="hold"/>
                                        <p:tgtEl>
                                          <p:spTgt spid="124943"/>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0"/>
                                  </p:stCondLst>
                                  <p:childTnLst>
                                    <p:set>
                                      <p:cBhvr>
                                        <p:cTn id="57" dur="1" fill="hold">
                                          <p:stCondLst>
                                            <p:cond delay="0"/>
                                          </p:stCondLst>
                                        </p:cTn>
                                        <p:tgtEl>
                                          <p:spTgt spid="124944"/>
                                        </p:tgtEl>
                                        <p:attrNameLst>
                                          <p:attrName>style.visibility</p:attrName>
                                        </p:attrNameLst>
                                      </p:cBhvr>
                                      <p:to>
                                        <p:strVal val="visible"/>
                                      </p:to>
                                    </p:set>
                                    <p:anim calcmode="lin" valueType="num">
                                      <p:cBhvr>
                                        <p:cTn id="58" dur="1000" fill="hold"/>
                                        <p:tgtEl>
                                          <p:spTgt spid="124944"/>
                                        </p:tgtEl>
                                        <p:attrNameLst>
                                          <p:attrName>ppt_w</p:attrName>
                                        </p:attrNameLst>
                                      </p:cBhvr>
                                      <p:tavLst>
                                        <p:tav tm="0">
                                          <p:val>
                                            <p:fltVal val="0"/>
                                          </p:val>
                                        </p:tav>
                                        <p:tav tm="100000">
                                          <p:val>
                                            <p:strVal val="#ppt_w"/>
                                          </p:val>
                                        </p:tav>
                                      </p:tavLst>
                                    </p:anim>
                                    <p:anim calcmode="lin" valueType="num">
                                      <p:cBhvr>
                                        <p:cTn id="59" dur="1000" fill="hold"/>
                                        <p:tgtEl>
                                          <p:spTgt spid="124944"/>
                                        </p:tgtEl>
                                        <p:attrNameLst>
                                          <p:attrName>ppt_h</p:attrName>
                                        </p:attrNameLst>
                                      </p:cBhvr>
                                      <p:tavLst>
                                        <p:tav tm="0">
                                          <p:val>
                                            <p:fltVal val="0"/>
                                          </p:val>
                                        </p:tav>
                                        <p:tav tm="100000">
                                          <p:val>
                                            <p:strVal val="#ppt_h"/>
                                          </p:val>
                                        </p:tav>
                                      </p:tavLst>
                                    </p:anim>
                                    <p:anim calcmode="lin" valueType="num">
                                      <p:cBhvr>
                                        <p:cTn id="60" dur="1000" fill="hold"/>
                                        <p:tgtEl>
                                          <p:spTgt spid="124944"/>
                                        </p:tgtEl>
                                        <p:attrNameLst>
                                          <p:attrName>ppt_x</p:attrName>
                                        </p:attrNameLst>
                                      </p:cBhvr>
                                      <p:tavLst>
                                        <p:tav tm="0">
                                          <p:val>
                                            <p:fltVal val="0.5"/>
                                          </p:val>
                                        </p:tav>
                                        <p:tav tm="100000">
                                          <p:val>
                                            <p:strVal val="#ppt_x"/>
                                          </p:val>
                                        </p:tav>
                                      </p:tavLst>
                                    </p:anim>
                                    <p:anim calcmode="lin" valueType="num">
                                      <p:cBhvr>
                                        <p:cTn id="61" dur="1000" fill="hold"/>
                                        <p:tgtEl>
                                          <p:spTgt spid="124944"/>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0"/>
                                  </p:stCondLst>
                                  <p:childTnLst>
                                    <p:set>
                                      <p:cBhvr>
                                        <p:cTn id="63" dur="1" fill="hold">
                                          <p:stCondLst>
                                            <p:cond delay="0"/>
                                          </p:stCondLst>
                                        </p:cTn>
                                        <p:tgtEl>
                                          <p:spTgt spid="124945"/>
                                        </p:tgtEl>
                                        <p:attrNameLst>
                                          <p:attrName>style.visibility</p:attrName>
                                        </p:attrNameLst>
                                      </p:cBhvr>
                                      <p:to>
                                        <p:strVal val="visible"/>
                                      </p:to>
                                    </p:set>
                                    <p:anim calcmode="lin" valueType="num">
                                      <p:cBhvr>
                                        <p:cTn id="64" dur="1000" fill="hold"/>
                                        <p:tgtEl>
                                          <p:spTgt spid="124945"/>
                                        </p:tgtEl>
                                        <p:attrNameLst>
                                          <p:attrName>ppt_w</p:attrName>
                                        </p:attrNameLst>
                                      </p:cBhvr>
                                      <p:tavLst>
                                        <p:tav tm="0">
                                          <p:val>
                                            <p:fltVal val="0"/>
                                          </p:val>
                                        </p:tav>
                                        <p:tav tm="100000">
                                          <p:val>
                                            <p:strVal val="#ppt_w"/>
                                          </p:val>
                                        </p:tav>
                                      </p:tavLst>
                                    </p:anim>
                                    <p:anim calcmode="lin" valueType="num">
                                      <p:cBhvr>
                                        <p:cTn id="65" dur="1000" fill="hold"/>
                                        <p:tgtEl>
                                          <p:spTgt spid="124945"/>
                                        </p:tgtEl>
                                        <p:attrNameLst>
                                          <p:attrName>ppt_h</p:attrName>
                                        </p:attrNameLst>
                                      </p:cBhvr>
                                      <p:tavLst>
                                        <p:tav tm="0">
                                          <p:val>
                                            <p:fltVal val="0"/>
                                          </p:val>
                                        </p:tav>
                                        <p:tav tm="100000">
                                          <p:val>
                                            <p:strVal val="#ppt_h"/>
                                          </p:val>
                                        </p:tav>
                                      </p:tavLst>
                                    </p:anim>
                                    <p:anim calcmode="lin" valueType="num">
                                      <p:cBhvr>
                                        <p:cTn id="66" dur="1000" fill="hold"/>
                                        <p:tgtEl>
                                          <p:spTgt spid="124945"/>
                                        </p:tgtEl>
                                        <p:attrNameLst>
                                          <p:attrName>ppt_x</p:attrName>
                                        </p:attrNameLst>
                                      </p:cBhvr>
                                      <p:tavLst>
                                        <p:tav tm="0">
                                          <p:val>
                                            <p:fltVal val="0.5"/>
                                          </p:val>
                                        </p:tav>
                                        <p:tav tm="100000">
                                          <p:val>
                                            <p:strVal val="#ppt_x"/>
                                          </p:val>
                                        </p:tav>
                                      </p:tavLst>
                                    </p:anim>
                                    <p:anim calcmode="lin" valueType="num">
                                      <p:cBhvr>
                                        <p:cTn id="67" dur="1000" fill="hold"/>
                                        <p:tgtEl>
                                          <p:spTgt spid="124945"/>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124946"/>
                                        </p:tgtEl>
                                        <p:attrNameLst>
                                          <p:attrName>style.visibility</p:attrName>
                                        </p:attrNameLst>
                                      </p:cBhvr>
                                      <p:to>
                                        <p:strVal val="visible"/>
                                      </p:to>
                                    </p:set>
                                    <p:anim calcmode="lin" valueType="num">
                                      <p:cBhvr>
                                        <p:cTn id="70" dur="1000" fill="hold"/>
                                        <p:tgtEl>
                                          <p:spTgt spid="124946"/>
                                        </p:tgtEl>
                                        <p:attrNameLst>
                                          <p:attrName>ppt_w</p:attrName>
                                        </p:attrNameLst>
                                      </p:cBhvr>
                                      <p:tavLst>
                                        <p:tav tm="0">
                                          <p:val>
                                            <p:fltVal val="0"/>
                                          </p:val>
                                        </p:tav>
                                        <p:tav tm="100000">
                                          <p:val>
                                            <p:strVal val="#ppt_w"/>
                                          </p:val>
                                        </p:tav>
                                      </p:tavLst>
                                    </p:anim>
                                    <p:anim calcmode="lin" valueType="num">
                                      <p:cBhvr>
                                        <p:cTn id="71" dur="1000" fill="hold"/>
                                        <p:tgtEl>
                                          <p:spTgt spid="124946"/>
                                        </p:tgtEl>
                                        <p:attrNameLst>
                                          <p:attrName>ppt_h</p:attrName>
                                        </p:attrNameLst>
                                      </p:cBhvr>
                                      <p:tavLst>
                                        <p:tav tm="0">
                                          <p:val>
                                            <p:fltVal val="0"/>
                                          </p:val>
                                        </p:tav>
                                        <p:tav tm="100000">
                                          <p:val>
                                            <p:strVal val="#ppt_h"/>
                                          </p:val>
                                        </p:tav>
                                      </p:tavLst>
                                    </p:anim>
                                    <p:anim calcmode="lin" valueType="num">
                                      <p:cBhvr>
                                        <p:cTn id="72" dur="1000" fill="hold"/>
                                        <p:tgtEl>
                                          <p:spTgt spid="124946"/>
                                        </p:tgtEl>
                                        <p:attrNameLst>
                                          <p:attrName>ppt_x</p:attrName>
                                        </p:attrNameLst>
                                      </p:cBhvr>
                                      <p:tavLst>
                                        <p:tav tm="0">
                                          <p:val>
                                            <p:fltVal val="0.5"/>
                                          </p:val>
                                        </p:tav>
                                        <p:tav tm="100000">
                                          <p:val>
                                            <p:strVal val="#ppt_x"/>
                                          </p:val>
                                        </p:tav>
                                      </p:tavLst>
                                    </p:anim>
                                    <p:anim calcmode="lin" valueType="num">
                                      <p:cBhvr>
                                        <p:cTn id="73" dur="1000" fill="hold"/>
                                        <p:tgtEl>
                                          <p:spTgt spid="124946"/>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0"/>
                                  </p:stCondLst>
                                  <p:childTnLst>
                                    <p:set>
                                      <p:cBhvr>
                                        <p:cTn id="75" dur="1" fill="hold">
                                          <p:stCondLst>
                                            <p:cond delay="0"/>
                                          </p:stCondLst>
                                        </p:cTn>
                                        <p:tgtEl>
                                          <p:spTgt spid="124947"/>
                                        </p:tgtEl>
                                        <p:attrNameLst>
                                          <p:attrName>style.visibility</p:attrName>
                                        </p:attrNameLst>
                                      </p:cBhvr>
                                      <p:to>
                                        <p:strVal val="visible"/>
                                      </p:to>
                                    </p:set>
                                    <p:anim calcmode="lin" valueType="num">
                                      <p:cBhvr>
                                        <p:cTn id="76" dur="1000" fill="hold"/>
                                        <p:tgtEl>
                                          <p:spTgt spid="124947"/>
                                        </p:tgtEl>
                                        <p:attrNameLst>
                                          <p:attrName>ppt_w</p:attrName>
                                        </p:attrNameLst>
                                      </p:cBhvr>
                                      <p:tavLst>
                                        <p:tav tm="0">
                                          <p:val>
                                            <p:fltVal val="0"/>
                                          </p:val>
                                        </p:tav>
                                        <p:tav tm="100000">
                                          <p:val>
                                            <p:strVal val="#ppt_w"/>
                                          </p:val>
                                        </p:tav>
                                      </p:tavLst>
                                    </p:anim>
                                    <p:anim calcmode="lin" valueType="num">
                                      <p:cBhvr>
                                        <p:cTn id="77" dur="1000" fill="hold"/>
                                        <p:tgtEl>
                                          <p:spTgt spid="124947"/>
                                        </p:tgtEl>
                                        <p:attrNameLst>
                                          <p:attrName>ppt_h</p:attrName>
                                        </p:attrNameLst>
                                      </p:cBhvr>
                                      <p:tavLst>
                                        <p:tav tm="0">
                                          <p:val>
                                            <p:fltVal val="0"/>
                                          </p:val>
                                        </p:tav>
                                        <p:tav tm="100000">
                                          <p:val>
                                            <p:strVal val="#ppt_h"/>
                                          </p:val>
                                        </p:tav>
                                      </p:tavLst>
                                    </p:anim>
                                    <p:anim calcmode="lin" valueType="num">
                                      <p:cBhvr>
                                        <p:cTn id="78" dur="1000" fill="hold"/>
                                        <p:tgtEl>
                                          <p:spTgt spid="124947"/>
                                        </p:tgtEl>
                                        <p:attrNameLst>
                                          <p:attrName>ppt_x</p:attrName>
                                        </p:attrNameLst>
                                      </p:cBhvr>
                                      <p:tavLst>
                                        <p:tav tm="0">
                                          <p:val>
                                            <p:fltVal val="0.5"/>
                                          </p:val>
                                        </p:tav>
                                        <p:tav tm="100000">
                                          <p:val>
                                            <p:strVal val="#ppt_x"/>
                                          </p:val>
                                        </p:tav>
                                      </p:tavLst>
                                    </p:anim>
                                    <p:anim calcmode="lin" valueType="num">
                                      <p:cBhvr>
                                        <p:cTn id="79" dur="1000" fill="hold"/>
                                        <p:tgtEl>
                                          <p:spTgt spid="124947"/>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grpId="0" nodeType="withEffect">
                                  <p:stCondLst>
                                    <p:cond delay="0"/>
                                  </p:stCondLst>
                                  <p:childTnLst>
                                    <p:set>
                                      <p:cBhvr>
                                        <p:cTn id="81" dur="1" fill="hold">
                                          <p:stCondLst>
                                            <p:cond delay="0"/>
                                          </p:stCondLst>
                                        </p:cTn>
                                        <p:tgtEl>
                                          <p:spTgt spid="124948"/>
                                        </p:tgtEl>
                                        <p:attrNameLst>
                                          <p:attrName>style.visibility</p:attrName>
                                        </p:attrNameLst>
                                      </p:cBhvr>
                                      <p:to>
                                        <p:strVal val="visible"/>
                                      </p:to>
                                    </p:set>
                                    <p:anim calcmode="lin" valueType="num">
                                      <p:cBhvr>
                                        <p:cTn id="82" dur="1000" fill="hold"/>
                                        <p:tgtEl>
                                          <p:spTgt spid="124948"/>
                                        </p:tgtEl>
                                        <p:attrNameLst>
                                          <p:attrName>ppt_w</p:attrName>
                                        </p:attrNameLst>
                                      </p:cBhvr>
                                      <p:tavLst>
                                        <p:tav tm="0">
                                          <p:val>
                                            <p:fltVal val="0"/>
                                          </p:val>
                                        </p:tav>
                                        <p:tav tm="100000">
                                          <p:val>
                                            <p:strVal val="#ppt_w"/>
                                          </p:val>
                                        </p:tav>
                                      </p:tavLst>
                                    </p:anim>
                                    <p:anim calcmode="lin" valueType="num">
                                      <p:cBhvr>
                                        <p:cTn id="83" dur="1000" fill="hold"/>
                                        <p:tgtEl>
                                          <p:spTgt spid="124948"/>
                                        </p:tgtEl>
                                        <p:attrNameLst>
                                          <p:attrName>ppt_h</p:attrName>
                                        </p:attrNameLst>
                                      </p:cBhvr>
                                      <p:tavLst>
                                        <p:tav tm="0">
                                          <p:val>
                                            <p:fltVal val="0"/>
                                          </p:val>
                                        </p:tav>
                                        <p:tav tm="100000">
                                          <p:val>
                                            <p:strVal val="#ppt_h"/>
                                          </p:val>
                                        </p:tav>
                                      </p:tavLst>
                                    </p:anim>
                                    <p:anim calcmode="lin" valueType="num">
                                      <p:cBhvr>
                                        <p:cTn id="84" dur="1000" fill="hold"/>
                                        <p:tgtEl>
                                          <p:spTgt spid="124948"/>
                                        </p:tgtEl>
                                        <p:attrNameLst>
                                          <p:attrName>ppt_x</p:attrName>
                                        </p:attrNameLst>
                                      </p:cBhvr>
                                      <p:tavLst>
                                        <p:tav tm="0">
                                          <p:val>
                                            <p:fltVal val="0.5"/>
                                          </p:val>
                                        </p:tav>
                                        <p:tav tm="100000">
                                          <p:val>
                                            <p:strVal val="#ppt_x"/>
                                          </p:val>
                                        </p:tav>
                                      </p:tavLst>
                                    </p:anim>
                                    <p:anim calcmode="lin" valueType="num">
                                      <p:cBhvr>
                                        <p:cTn id="85" dur="1000" fill="hold"/>
                                        <p:tgtEl>
                                          <p:spTgt spid="124948"/>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0"/>
                                  </p:stCondLst>
                                  <p:childTnLst>
                                    <p:set>
                                      <p:cBhvr>
                                        <p:cTn id="87" dur="1" fill="hold">
                                          <p:stCondLst>
                                            <p:cond delay="0"/>
                                          </p:stCondLst>
                                        </p:cTn>
                                        <p:tgtEl>
                                          <p:spTgt spid="124949"/>
                                        </p:tgtEl>
                                        <p:attrNameLst>
                                          <p:attrName>style.visibility</p:attrName>
                                        </p:attrNameLst>
                                      </p:cBhvr>
                                      <p:to>
                                        <p:strVal val="visible"/>
                                      </p:to>
                                    </p:set>
                                    <p:anim calcmode="lin" valueType="num">
                                      <p:cBhvr>
                                        <p:cTn id="88" dur="1000" fill="hold"/>
                                        <p:tgtEl>
                                          <p:spTgt spid="124949"/>
                                        </p:tgtEl>
                                        <p:attrNameLst>
                                          <p:attrName>ppt_w</p:attrName>
                                        </p:attrNameLst>
                                      </p:cBhvr>
                                      <p:tavLst>
                                        <p:tav tm="0">
                                          <p:val>
                                            <p:fltVal val="0"/>
                                          </p:val>
                                        </p:tav>
                                        <p:tav tm="100000">
                                          <p:val>
                                            <p:strVal val="#ppt_w"/>
                                          </p:val>
                                        </p:tav>
                                      </p:tavLst>
                                    </p:anim>
                                    <p:anim calcmode="lin" valueType="num">
                                      <p:cBhvr>
                                        <p:cTn id="89" dur="1000" fill="hold"/>
                                        <p:tgtEl>
                                          <p:spTgt spid="124949"/>
                                        </p:tgtEl>
                                        <p:attrNameLst>
                                          <p:attrName>ppt_h</p:attrName>
                                        </p:attrNameLst>
                                      </p:cBhvr>
                                      <p:tavLst>
                                        <p:tav tm="0">
                                          <p:val>
                                            <p:fltVal val="0"/>
                                          </p:val>
                                        </p:tav>
                                        <p:tav tm="100000">
                                          <p:val>
                                            <p:strVal val="#ppt_h"/>
                                          </p:val>
                                        </p:tav>
                                      </p:tavLst>
                                    </p:anim>
                                    <p:anim calcmode="lin" valueType="num">
                                      <p:cBhvr>
                                        <p:cTn id="90" dur="1000" fill="hold"/>
                                        <p:tgtEl>
                                          <p:spTgt spid="124949"/>
                                        </p:tgtEl>
                                        <p:attrNameLst>
                                          <p:attrName>ppt_x</p:attrName>
                                        </p:attrNameLst>
                                      </p:cBhvr>
                                      <p:tavLst>
                                        <p:tav tm="0">
                                          <p:val>
                                            <p:fltVal val="0.5"/>
                                          </p:val>
                                        </p:tav>
                                        <p:tav tm="100000">
                                          <p:val>
                                            <p:strVal val="#ppt_x"/>
                                          </p:val>
                                        </p:tav>
                                      </p:tavLst>
                                    </p:anim>
                                    <p:anim calcmode="lin" valueType="num">
                                      <p:cBhvr>
                                        <p:cTn id="91" dur="1000" fill="hold"/>
                                        <p:tgtEl>
                                          <p:spTgt spid="124949"/>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124950"/>
                                        </p:tgtEl>
                                        <p:attrNameLst>
                                          <p:attrName>style.visibility</p:attrName>
                                        </p:attrNameLst>
                                      </p:cBhvr>
                                      <p:to>
                                        <p:strVal val="visible"/>
                                      </p:to>
                                    </p:set>
                                    <p:anim calcmode="lin" valueType="num">
                                      <p:cBhvr>
                                        <p:cTn id="94" dur="1000" fill="hold"/>
                                        <p:tgtEl>
                                          <p:spTgt spid="124950"/>
                                        </p:tgtEl>
                                        <p:attrNameLst>
                                          <p:attrName>ppt_w</p:attrName>
                                        </p:attrNameLst>
                                      </p:cBhvr>
                                      <p:tavLst>
                                        <p:tav tm="0">
                                          <p:val>
                                            <p:fltVal val="0"/>
                                          </p:val>
                                        </p:tav>
                                        <p:tav tm="100000">
                                          <p:val>
                                            <p:strVal val="#ppt_w"/>
                                          </p:val>
                                        </p:tav>
                                      </p:tavLst>
                                    </p:anim>
                                    <p:anim calcmode="lin" valueType="num">
                                      <p:cBhvr>
                                        <p:cTn id="95" dur="1000" fill="hold"/>
                                        <p:tgtEl>
                                          <p:spTgt spid="124950"/>
                                        </p:tgtEl>
                                        <p:attrNameLst>
                                          <p:attrName>ppt_h</p:attrName>
                                        </p:attrNameLst>
                                      </p:cBhvr>
                                      <p:tavLst>
                                        <p:tav tm="0">
                                          <p:val>
                                            <p:fltVal val="0"/>
                                          </p:val>
                                        </p:tav>
                                        <p:tav tm="100000">
                                          <p:val>
                                            <p:strVal val="#ppt_h"/>
                                          </p:val>
                                        </p:tav>
                                      </p:tavLst>
                                    </p:anim>
                                    <p:anim calcmode="lin" valueType="num">
                                      <p:cBhvr>
                                        <p:cTn id="96" dur="1000" fill="hold"/>
                                        <p:tgtEl>
                                          <p:spTgt spid="124950"/>
                                        </p:tgtEl>
                                        <p:attrNameLst>
                                          <p:attrName>ppt_x</p:attrName>
                                        </p:attrNameLst>
                                      </p:cBhvr>
                                      <p:tavLst>
                                        <p:tav tm="0">
                                          <p:val>
                                            <p:fltVal val="0.5"/>
                                          </p:val>
                                        </p:tav>
                                        <p:tav tm="100000">
                                          <p:val>
                                            <p:strVal val="#ppt_x"/>
                                          </p:val>
                                        </p:tav>
                                      </p:tavLst>
                                    </p:anim>
                                    <p:anim calcmode="lin" valueType="num">
                                      <p:cBhvr>
                                        <p:cTn id="97" dur="1000" fill="hold"/>
                                        <p:tgtEl>
                                          <p:spTgt spid="124950"/>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grpId="0" nodeType="withEffect">
                                  <p:stCondLst>
                                    <p:cond delay="0"/>
                                  </p:stCondLst>
                                  <p:childTnLst>
                                    <p:set>
                                      <p:cBhvr>
                                        <p:cTn id="99" dur="1" fill="hold">
                                          <p:stCondLst>
                                            <p:cond delay="0"/>
                                          </p:stCondLst>
                                        </p:cTn>
                                        <p:tgtEl>
                                          <p:spTgt spid="124951"/>
                                        </p:tgtEl>
                                        <p:attrNameLst>
                                          <p:attrName>style.visibility</p:attrName>
                                        </p:attrNameLst>
                                      </p:cBhvr>
                                      <p:to>
                                        <p:strVal val="visible"/>
                                      </p:to>
                                    </p:set>
                                    <p:anim calcmode="lin" valueType="num">
                                      <p:cBhvr>
                                        <p:cTn id="100" dur="1000" fill="hold"/>
                                        <p:tgtEl>
                                          <p:spTgt spid="124951"/>
                                        </p:tgtEl>
                                        <p:attrNameLst>
                                          <p:attrName>ppt_w</p:attrName>
                                        </p:attrNameLst>
                                      </p:cBhvr>
                                      <p:tavLst>
                                        <p:tav tm="0">
                                          <p:val>
                                            <p:fltVal val="0"/>
                                          </p:val>
                                        </p:tav>
                                        <p:tav tm="100000">
                                          <p:val>
                                            <p:strVal val="#ppt_w"/>
                                          </p:val>
                                        </p:tav>
                                      </p:tavLst>
                                    </p:anim>
                                    <p:anim calcmode="lin" valueType="num">
                                      <p:cBhvr>
                                        <p:cTn id="101" dur="1000" fill="hold"/>
                                        <p:tgtEl>
                                          <p:spTgt spid="124951"/>
                                        </p:tgtEl>
                                        <p:attrNameLst>
                                          <p:attrName>ppt_h</p:attrName>
                                        </p:attrNameLst>
                                      </p:cBhvr>
                                      <p:tavLst>
                                        <p:tav tm="0">
                                          <p:val>
                                            <p:fltVal val="0"/>
                                          </p:val>
                                        </p:tav>
                                        <p:tav tm="100000">
                                          <p:val>
                                            <p:strVal val="#ppt_h"/>
                                          </p:val>
                                        </p:tav>
                                      </p:tavLst>
                                    </p:anim>
                                    <p:anim calcmode="lin" valueType="num">
                                      <p:cBhvr>
                                        <p:cTn id="102" dur="1000" fill="hold"/>
                                        <p:tgtEl>
                                          <p:spTgt spid="124951"/>
                                        </p:tgtEl>
                                        <p:attrNameLst>
                                          <p:attrName>ppt_x</p:attrName>
                                        </p:attrNameLst>
                                      </p:cBhvr>
                                      <p:tavLst>
                                        <p:tav tm="0">
                                          <p:val>
                                            <p:fltVal val="0.5"/>
                                          </p:val>
                                        </p:tav>
                                        <p:tav tm="100000">
                                          <p:val>
                                            <p:strVal val="#ppt_x"/>
                                          </p:val>
                                        </p:tav>
                                      </p:tavLst>
                                    </p:anim>
                                    <p:anim calcmode="lin" valueType="num">
                                      <p:cBhvr>
                                        <p:cTn id="103" dur="1000" fill="hold"/>
                                        <p:tgtEl>
                                          <p:spTgt spid="124951"/>
                                        </p:tgtEl>
                                        <p:attrNameLst>
                                          <p:attrName>ppt_y</p:attrName>
                                        </p:attrNameLst>
                                      </p:cBhvr>
                                      <p:tavLst>
                                        <p:tav tm="0">
                                          <p:val>
                                            <p:fltVal val="0.5"/>
                                          </p:val>
                                        </p:tav>
                                        <p:tav tm="100000">
                                          <p:val>
                                            <p:strVal val="#ppt_y"/>
                                          </p:val>
                                        </p:tav>
                                      </p:tavLst>
                                    </p:anim>
                                  </p:childTnLst>
                                </p:cTn>
                              </p:par>
                              <p:par>
                                <p:cTn id="104" presetID="23" presetClass="entr" presetSubtype="528" repeatCount="indefinite" fill="hold" grpId="0" nodeType="withEffect">
                                  <p:stCondLst>
                                    <p:cond delay="0"/>
                                  </p:stCondLst>
                                  <p:childTnLst>
                                    <p:set>
                                      <p:cBhvr>
                                        <p:cTn id="105" dur="1" fill="hold">
                                          <p:stCondLst>
                                            <p:cond delay="0"/>
                                          </p:stCondLst>
                                        </p:cTn>
                                        <p:tgtEl>
                                          <p:spTgt spid="124952"/>
                                        </p:tgtEl>
                                        <p:attrNameLst>
                                          <p:attrName>style.visibility</p:attrName>
                                        </p:attrNameLst>
                                      </p:cBhvr>
                                      <p:to>
                                        <p:strVal val="visible"/>
                                      </p:to>
                                    </p:set>
                                    <p:anim calcmode="lin" valueType="num">
                                      <p:cBhvr>
                                        <p:cTn id="106" dur="1000" fill="hold"/>
                                        <p:tgtEl>
                                          <p:spTgt spid="124952"/>
                                        </p:tgtEl>
                                        <p:attrNameLst>
                                          <p:attrName>ppt_w</p:attrName>
                                        </p:attrNameLst>
                                      </p:cBhvr>
                                      <p:tavLst>
                                        <p:tav tm="0">
                                          <p:val>
                                            <p:fltVal val="0"/>
                                          </p:val>
                                        </p:tav>
                                        <p:tav tm="100000">
                                          <p:val>
                                            <p:strVal val="#ppt_w"/>
                                          </p:val>
                                        </p:tav>
                                      </p:tavLst>
                                    </p:anim>
                                    <p:anim calcmode="lin" valueType="num">
                                      <p:cBhvr>
                                        <p:cTn id="107" dur="1000" fill="hold"/>
                                        <p:tgtEl>
                                          <p:spTgt spid="124952"/>
                                        </p:tgtEl>
                                        <p:attrNameLst>
                                          <p:attrName>ppt_h</p:attrName>
                                        </p:attrNameLst>
                                      </p:cBhvr>
                                      <p:tavLst>
                                        <p:tav tm="0">
                                          <p:val>
                                            <p:fltVal val="0"/>
                                          </p:val>
                                        </p:tav>
                                        <p:tav tm="100000">
                                          <p:val>
                                            <p:strVal val="#ppt_h"/>
                                          </p:val>
                                        </p:tav>
                                      </p:tavLst>
                                    </p:anim>
                                    <p:anim calcmode="lin" valueType="num">
                                      <p:cBhvr>
                                        <p:cTn id="108" dur="1000" fill="hold"/>
                                        <p:tgtEl>
                                          <p:spTgt spid="124952"/>
                                        </p:tgtEl>
                                        <p:attrNameLst>
                                          <p:attrName>ppt_x</p:attrName>
                                        </p:attrNameLst>
                                      </p:cBhvr>
                                      <p:tavLst>
                                        <p:tav tm="0">
                                          <p:val>
                                            <p:fltVal val="0.5"/>
                                          </p:val>
                                        </p:tav>
                                        <p:tav tm="100000">
                                          <p:val>
                                            <p:strVal val="#ppt_x"/>
                                          </p:val>
                                        </p:tav>
                                      </p:tavLst>
                                    </p:anim>
                                    <p:anim calcmode="lin" valueType="num">
                                      <p:cBhvr>
                                        <p:cTn id="109" dur="1000" fill="hold"/>
                                        <p:tgtEl>
                                          <p:spTgt spid="124952"/>
                                        </p:tgtEl>
                                        <p:attrNameLst>
                                          <p:attrName>ppt_y</p:attrName>
                                        </p:attrNameLst>
                                      </p:cBhvr>
                                      <p:tavLst>
                                        <p:tav tm="0">
                                          <p:val>
                                            <p:fltVal val="0.5"/>
                                          </p:val>
                                        </p:tav>
                                        <p:tav tm="100000">
                                          <p:val>
                                            <p:strVal val="#ppt_y"/>
                                          </p:val>
                                        </p:tav>
                                      </p:tavLst>
                                    </p:anim>
                                  </p:childTnLst>
                                </p:cTn>
                              </p:par>
                              <p:par>
                                <p:cTn id="110" presetID="23" presetClass="entr" presetSubtype="528" repeatCount="indefinite" fill="hold" nodeType="withEffect">
                                  <p:stCondLst>
                                    <p:cond delay="0"/>
                                  </p:stCondLst>
                                  <p:childTnLst>
                                    <p:set>
                                      <p:cBhvr>
                                        <p:cTn id="111" dur="1" fill="hold">
                                          <p:stCondLst>
                                            <p:cond delay="0"/>
                                          </p:stCondLst>
                                        </p:cTn>
                                        <p:tgtEl>
                                          <p:spTgt spid="124953"/>
                                        </p:tgtEl>
                                        <p:attrNameLst>
                                          <p:attrName>style.visibility</p:attrName>
                                        </p:attrNameLst>
                                      </p:cBhvr>
                                      <p:to>
                                        <p:strVal val="visible"/>
                                      </p:to>
                                    </p:set>
                                    <p:anim calcmode="lin" valueType="num">
                                      <p:cBhvr>
                                        <p:cTn id="112" dur="1000" fill="hold"/>
                                        <p:tgtEl>
                                          <p:spTgt spid="124953"/>
                                        </p:tgtEl>
                                        <p:attrNameLst>
                                          <p:attrName>ppt_w</p:attrName>
                                        </p:attrNameLst>
                                      </p:cBhvr>
                                      <p:tavLst>
                                        <p:tav tm="0">
                                          <p:val>
                                            <p:fltVal val="0"/>
                                          </p:val>
                                        </p:tav>
                                        <p:tav tm="100000">
                                          <p:val>
                                            <p:strVal val="#ppt_w"/>
                                          </p:val>
                                        </p:tav>
                                      </p:tavLst>
                                    </p:anim>
                                    <p:anim calcmode="lin" valueType="num">
                                      <p:cBhvr>
                                        <p:cTn id="113" dur="1000" fill="hold"/>
                                        <p:tgtEl>
                                          <p:spTgt spid="124953"/>
                                        </p:tgtEl>
                                        <p:attrNameLst>
                                          <p:attrName>ppt_h</p:attrName>
                                        </p:attrNameLst>
                                      </p:cBhvr>
                                      <p:tavLst>
                                        <p:tav tm="0">
                                          <p:val>
                                            <p:fltVal val="0"/>
                                          </p:val>
                                        </p:tav>
                                        <p:tav tm="100000">
                                          <p:val>
                                            <p:strVal val="#ppt_h"/>
                                          </p:val>
                                        </p:tav>
                                      </p:tavLst>
                                    </p:anim>
                                    <p:anim calcmode="lin" valueType="num">
                                      <p:cBhvr>
                                        <p:cTn id="114" dur="1000" fill="hold"/>
                                        <p:tgtEl>
                                          <p:spTgt spid="124953"/>
                                        </p:tgtEl>
                                        <p:attrNameLst>
                                          <p:attrName>ppt_x</p:attrName>
                                        </p:attrNameLst>
                                      </p:cBhvr>
                                      <p:tavLst>
                                        <p:tav tm="0">
                                          <p:val>
                                            <p:fltVal val="0.5"/>
                                          </p:val>
                                        </p:tav>
                                        <p:tav tm="100000">
                                          <p:val>
                                            <p:strVal val="#ppt_x"/>
                                          </p:val>
                                        </p:tav>
                                      </p:tavLst>
                                    </p:anim>
                                    <p:anim calcmode="lin" valueType="num">
                                      <p:cBhvr>
                                        <p:cTn id="115" dur="1000" fill="hold"/>
                                        <p:tgtEl>
                                          <p:spTgt spid="124953"/>
                                        </p:tgtEl>
                                        <p:attrNameLst>
                                          <p:attrName>ppt_y</p:attrName>
                                        </p:attrNameLst>
                                      </p:cBhvr>
                                      <p:tavLst>
                                        <p:tav tm="0">
                                          <p:val>
                                            <p:fltVal val="0.5"/>
                                          </p:val>
                                        </p:tav>
                                        <p:tav tm="100000">
                                          <p:val>
                                            <p:strVal val="#ppt_y"/>
                                          </p:val>
                                        </p:tav>
                                      </p:tavLst>
                                    </p:anim>
                                  </p:childTnLst>
                                </p:cTn>
                              </p:par>
                              <p:par>
                                <p:cTn id="116" presetID="23" presetClass="entr" presetSubtype="528" repeatCount="indefinite" fill="hold" nodeType="withEffect">
                                  <p:stCondLst>
                                    <p:cond delay="0"/>
                                  </p:stCondLst>
                                  <p:childTnLst>
                                    <p:set>
                                      <p:cBhvr>
                                        <p:cTn id="117" dur="1" fill="hold">
                                          <p:stCondLst>
                                            <p:cond delay="0"/>
                                          </p:stCondLst>
                                        </p:cTn>
                                        <p:tgtEl>
                                          <p:spTgt spid="124954"/>
                                        </p:tgtEl>
                                        <p:attrNameLst>
                                          <p:attrName>style.visibility</p:attrName>
                                        </p:attrNameLst>
                                      </p:cBhvr>
                                      <p:to>
                                        <p:strVal val="visible"/>
                                      </p:to>
                                    </p:set>
                                    <p:anim calcmode="lin" valueType="num">
                                      <p:cBhvr>
                                        <p:cTn id="118" dur="1000" fill="hold"/>
                                        <p:tgtEl>
                                          <p:spTgt spid="124954"/>
                                        </p:tgtEl>
                                        <p:attrNameLst>
                                          <p:attrName>ppt_w</p:attrName>
                                        </p:attrNameLst>
                                      </p:cBhvr>
                                      <p:tavLst>
                                        <p:tav tm="0">
                                          <p:val>
                                            <p:fltVal val="0"/>
                                          </p:val>
                                        </p:tav>
                                        <p:tav tm="100000">
                                          <p:val>
                                            <p:strVal val="#ppt_w"/>
                                          </p:val>
                                        </p:tav>
                                      </p:tavLst>
                                    </p:anim>
                                    <p:anim calcmode="lin" valueType="num">
                                      <p:cBhvr>
                                        <p:cTn id="119" dur="1000" fill="hold"/>
                                        <p:tgtEl>
                                          <p:spTgt spid="124954"/>
                                        </p:tgtEl>
                                        <p:attrNameLst>
                                          <p:attrName>ppt_h</p:attrName>
                                        </p:attrNameLst>
                                      </p:cBhvr>
                                      <p:tavLst>
                                        <p:tav tm="0">
                                          <p:val>
                                            <p:fltVal val="0"/>
                                          </p:val>
                                        </p:tav>
                                        <p:tav tm="100000">
                                          <p:val>
                                            <p:strVal val="#ppt_h"/>
                                          </p:val>
                                        </p:tav>
                                      </p:tavLst>
                                    </p:anim>
                                    <p:anim calcmode="lin" valueType="num">
                                      <p:cBhvr>
                                        <p:cTn id="120" dur="1000" fill="hold"/>
                                        <p:tgtEl>
                                          <p:spTgt spid="124954"/>
                                        </p:tgtEl>
                                        <p:attrNameLst>
                                          <p:attrName>ppt_x</p:attrName>
                                        </p:attrNameLst>
                                      </p:cBhvr>
                                      <p:tavLst>
                                        <p:tav tm="0">
                                          <p:val>
                                            <p:fltVal val="0.5"/>
                                          </p:val>
                                        </p:tav>
                                        <p:tav tm="100000">
                                          <p:val>
                                            <p:strVal val="#ppt_x"/>
                                          </p:val>
                                        </p:tav>
                                      </p:tavLst>
                                    </p:anim>
                                    <p:anim calcmode="lin" valueType="num">
                                      <p:cBhvr>
                                        <p:cTn id="121" dur="1000" fill="hold"/>
                                        <p:tgtEl>
                                          <p:spTgt spid="124954"/>
                                        </p:tgtEl>
                                        <p:attrNameLst>
                                          <p:attrName>ppt_y</p:attrName>
                                        </p:attrNameLst>
                                      </p:cBhvr>
                                      <p:tavLst>
                                        <p:tav tm="0">
                                          <p:val>
                                            <p:fltVal val="0.5"/>
                                          </p:val>
                                        </p:tav>
                                        <p:tav tm="100000">
                                          <p:val>
                                            <p:strVal val="#ppt_y"/>
                                          </p:val>
                                        </p:tav>
                                      </p:tavLst>
                                    </p:anim>
                                  </p:childTnLst>
                                </p:cTn>
                              </p:par>
                              <p:par>
                                <p:cTn id="122" presetID="23" presetClass="entr" presetSubtype="528" repeatCount="indefinite" fill="hold" nodeType="withEffect">
                                  <p:stCondLst>
                                    <p:cond delay="0"/>
                                  </p:stCondLst>
                                  <p:childTnLst>
                                    <p:set>
                                      <p:cBhvr>
                                        <p:cTn id="123" dur="1" fill="hold">
                                          <p:stCondLst>
                                            <p:cond delay="0"/>
                                          </p:stCondLst>
                                        </p:cTn>
                                        <p:tgtEl>
                                          <p:spTgt spid="124955"/>
                                        </p:tgtEl>
                                        <p:attrNameLst>
                                          <p:attrName>style.visibility</p:attrName>
                                        </p:attrNameLst>
                                      </p:cBhvr>
                                      <p:to>
                                        <p:strVal val="visible"/>
                                      </p:to>
                                    </p:set>
                                    <p:anim calcmode="lin" valueType="num">
                                      <p:cBhvr>
                                        <p:cTn id="124" dur="1000" fill="hold"/>
                                        <p:tgtEl>
                                          <p:spTgt spid="124955"/>
                                        </p:tgtEl>
                                        <p:attrNameLst>
                                          <p:attrName>ppt_w</p:attrName>
                                        </p:attrNameLst>
                                      </p:cBhvr>
                                      <p:tavLst>
                                        <p:tav tm="0">
                                          <p:val>
                                            <p:fltVal val="0"/>
                                          </p:val>
                                        </p:tav>
                                        <p:tav tm="100000">
                                          <p:val>
                                            <p:strVal val="#ppt_w"/>
                                          </p:val>
                                        </p:tav>
                                      </p:tavLst>
                                    </p:anim>
                                    <p:anim calcmode="lin" valueType="num">
                                      <p:cBhvr>
                                        <p:cTn id="125" dur="1000" fill="hold"/>
                                        <p:tgtEl>
                                          <p:spTgt spid="124955"/>
                                        </p:tgtEl>
                                        <p:attrNameLst>
                                          <p:attrName>ppt_h</p:attrName>
                                        </p:attrNameLst>
                                      </p:cBhvr>
                                      <p:tavLst>
                                        <p:tav tm="0">
                                          <p:val>
                                            <p:fltVal val="0"/>
                                          </p:val>
                                        </p:tav>
                                        <p:tav tm="100000">
                                          <p:val>
                                            <p:strVal val="#ppt_h"/>
                                          </p:val>
                                        </p:tav>
                                      </p:tavLst>
                                    </p:anim>
                                    <p:anim calcmode="lin" valueType="num">
                                      <p:cBhvr>
                                        <p:cTn id="126" dur="1000" fill="hold"/>
                                        <p:tgtEl>
                                          <p:spTgt spid="124955"/>
                                        </p:tgtEl>
                                        <p:attrNameLst>
                                          <p:attrName>ppt_x</p:attrName>
                                        </p:attrNameLst>
                                      </p:cBhvr>
                                      <p:tavLst>
                                        <p:tav tm="0">
                                          <p:val>
                                            <p:fltVal val="0.5"/>
                                          </p:val>
                                        </p:tav>
                                        <p:tav tm="100000">
                                          <p:val>
                                            <p:strVal val="#ppt_x"/>
                                          </p:val>
                                        </p:tav>
                                      </p:tavLst>
                                    </p:anim>
                                    <p:anim calcmode="lin" valueType="num">
                                      <p:cBhvr>
                                        <p:cTn id="127" dur="1000" fill="hold"/>
                                        <p:tgtEl>
                                          <p:spTgt spid="124955"/>
                                        </p:tgtEl>
                                        <p:attrNameLst>
                                          <p:attrName>ppt_y</p:attrName>
                                        </p:attrNameLst>
                                      </p:cBhvr>
                                      <p:tavLst>
                                        <p:tav tm="0">
                                          <p:val>
                                            <p:fltVal val="0.5"/>
                                          </p:val>
                                        </p:tav>
                                        <p:tav tm="100000">
                                          <p:val>
                                            <p:strVal val="#ppt_y"/>
                                          </p:val>
                                        </p:tav>
                                      </p:tavLst>
                                    </p:anim>
                                  </p:childTnLst>
                                </p:cTn>
                              </p:par>
                              <p:par>
                                <p:cTn id="128" presetID="23" presetClass="entr" presetSubtype="528" repeatCount="indefinite" fill="hold" nodeType="withEffect">
                                  <p:stCondLst>
                                    <p:cond delay="0"/>
                                  </p:stCondLst>
                                  <p:childTnLst>
                                    <p:set>
                                      <p:cBhvr>
                                        <p:cTn id="129" dur="1" fill="hold">
                                          <p:stCondLst>
                                            <p:cond delay="0"/>
                                          </p:stCondLst>
                                        </p:cTn>
                                        <p:tgtEl>
                                          <p:spTgt spid="124956"/>
                                        </p:tgtEl>
                                        <p:attrNameLst>
                                          <p:attrName>style.visibility</p:attrName>
                                        </p:attrNameLst>
                                      </p:cBhvr>
                                      <p:to>
                                        <p:strVal val="visible"/>
                                      </p:to>
                                    </p:set>
                                    <p:anim calcmode="lin" valueType="num">
                                      <p:cBhvr>
                                        <p:cTn id="130" dur="1000" fill="hold"/>
                                        <p:tgtEl>
                                          <p:spTgt spid="124956"/>
                                        </p:tgtEl>
                                        <p:attrNameLst>
                                          <p:attrName>ppt_w</p:attrName>
                                        </p:attrNameLst>
                                      </p:cBhvr>
                                      <p:tavLst>
                                        <p:tav tm="0">
                                          <p:val>
                                            <p:fltVal val="0"/>
                                          </p:val>
                                        </p:tav>
                                        <p:tav tm="100000">
                                          <p:val>
                                            <p:strVal val="#ppt_w"/>
                                          </p:val>
                                        </p:tav>
                                      </p:tavLst>
                                    </p:anim>
                                    <p:anim calcmode="lin" valueType="num">
                                      <p:cBhvr>
                                        <p:cTn id="131" dur="1000" fill="hold"/>
                                        <p:tgtEl>
                                          <p:spTgt spid="124956"/>
                                        </p:tgtEl>
                                        <p:attrNameLst>
                                          <p:attrName>ppt_h</p:attrName>
                                        </p:attrNameLst>
                                      </p:cBhvr>
                                      <p:tavLst>
                                        <p:tav tm="0">
                                          <p:val>
                                            <p:fltVal val="0"/>
                                          </p:val>
                                        </p:tav>
                                        <p:tav tm="100000">
                                          <p:val>
                                            <p:strVal val="#ppt_h"/>
                                          </p:val>
                                        </p:tav>
                                      </p:tavLst>
                                    </p:anim>
                                    <p:anim calcmode="lin" valueType="num">
                                      <p:cBhvr>
                                        <p:cTn id="132" dur="1000" fill="hold"/>
                                        <p:tgtEl>
                                          <p:spTgt spid="124956"/>
                                        </p:tgtEl>
                                        <p:attrNameLst>
                                          <p:attrName>ppt_x</p:attrName>
                                        </p:attrNameLst>
                                      </p:cBhvr>
                                      <p:tavLst>
                                        <p:tav tm="0">
                                          <p:val>
                                            <p:fltVal val="0.5"/>
                                          </p:val>
                                        </p:tav>
                                        <p:tav tm="100000">
                                          <p:val>
                                            <p:strVal val="#ppt_x"/>
                                          </p:val>
                                        </p:tav>
                                      </p:tavLst>
                                    </p:anim>
                                    <p:anim calcmode="lin" valueType="num">
                                      <p:cBhvr>
                                        <p:cTn id="133" dur="1000" fill="hold"/>
                                        <p:tgtEl>
                                          <p:spTgt spid="124956"/>
                                        </p:tgtEl>
                                        <p:attrNameLst>
                                          <p:attrName>ppt_y</p:attrName>
                                        </p:attrNameLst>
                                      </p:cBhvr>
                                      <p:tavLst>
                                        <p:tav tm="0">
                                          <p:val>
                                            <p:fltVal val="0.5"/>
                                          </p:val>
                                        </p:tav>
                                        <p:tav tm="100000">
                                          <p:val>
                                            <p:strVal val="#ppt_y"/>
                                          </p:val>
                                        </p:tav>
                                      </p:tavLst>
                                    </p:anim>
                                  </p:childTnLst>
                                </p:cTn>
                              </p:par>
                              <p:par>
                                <p:cTn id="134" presetID="23" presetClass="entr" presetSubtype="528" repeatCount="indefinite" fill="hold" nodeType="withEffect">
                                  <p:stCondLst>
                                    <p:cond delay="0"/>
                                  </p:stCondLst>
                                  <p:childTnLst>
                                    <p:set>
                                      <p:cBhvr>
                                        <p:cTn id="135" dur="1" fill="hold">
                                          <p:stCondLst>
                                            <p:cond delay="0"/>
                                          </p:stCondLst>
                                        </p:cTn>
                                        <p:tgtEl>
                                          <p:spTgt spid="124957"/>
                                        </p:tgtEl>
                                        <p:attrNameLst>
                                          <p:attrName>style.visibility</p:attrName>
                                        </p:attrNameLst>
                                      </p:cBhvr>
                                      <p:to>
                                        <p:strVal val="visible"/>
                                      </p:to>
                                    </p:set>
                                    <p:anim calcmode="lin" valueType="num">
                                      <p:cBhvr>
                                        <p:cTn id="136" dur="1000" fill="hold"/>
                                        <p:tgtEl>
                                          <p:spTgt spid="124957"/>
                                        </p:tgtEl>
                                        <p:attrNameLst>
                                          <p:attrName>ppt_w</p:attrName>
                                        </p:attrNameLst>
                                      </p:cBhvr>
                                      <p:tavLst>
                                        <p:tav tm="0">
                                          <p:val>
                                            <p:fltVal val="0"/>
                                          </p:val>
                                        </p:tav>
                                        <p:tav tm="100000">
                                          <p:val>
                                            <p:strVal val="#ppt_w"/>
                                          </p:val>
                                        </p:tav>
                                      </p:tavLst>
                                    </p:anim>
                                    <p:anim calcmode="lin" valueType="num">
                                      <p:cBhvr>
                                        <p:cTn id="137" dur="1000" fill="hold"/>
                                        <p:tgtEl>
                                          <p:spTgt spid="124957"/>
                                        </p:tgtEl>
                                        <p:attrNameLst>
                                          <p:attrName>ppt_h</p:attrName>
                                        </p:attrNameLst>
                                      </p:cBhvr>
                                      <p:tavLst>
                                        <p:tav tm="0">
                                          <p:val>
                                            <p:fltVal val="0"/>
                                          </p:val>
                                        </p:tav>
                                        <p:tav tm="100000">
                                          <p:val>
                                            <p:strVal val="#ppt_h"/>
                                          </p:val>
                                        </p:tav>
                                      </p:tavLst>
                                    </p:anim>
                                    <p:anim calcmode="lin" valueType="num">
                                      <p:cBhvr>
                                        <p:cTn id="138" dur="1000" fill="hold"/>
                                        <p:tgtEl>
                                          <p:spTgt spid="124957"/>
                                        </p:tgtEl>
                                        <p:attrNameLst>
                                          <p:attrName>ppt_x</p:attrName>
                                        </p:attrNameLst>
                                      </p:cBhvr>
                                      <p:tavLst>
                                        <p:tav tm="0">
                                          <p:val>
                                            <p:fltVal val="0.5"/>
                                          </p:val>
                                        </p:tav>
                                        <p:tav tm="100000">
                                          <p:val>
                                            <p:strVal val="#ppt_x"/>
                                          </p:val>
                                        </p:tav>
                                      </p:tavLst>
                                    </p:anim>
                                    <p:anim calcmode="lin" valueType="num">
                                      <p:cBhvr>
                                        <p:cTn id="139" dur="1000" fill="hold"/>
                                        <p:tgtEl>
                                          <p:spTgt spid="124957"/>
                                        </p:tgtEl>
                                        <p:attrNameLst>
                                          <p:attrName>ppt_y</p:attrName>
                                        </p:attrNameLst>
                                      </p:cBhvr>
                                      <p:tavLst>
                                        <p:tav tm="0">
                                          <p:val>
                                            <p:fltVal val="0.5"/>
                                          </p:val>
                                        </p:tav>
                                        <p:tav tm="100000">
                                          <p:val>
                                            <p:strVal val="#ppt_y"/>
                                          </p:val>
                                        </p:tav>
                                      </p:tavLst>
                                    </p:anim>
                                  </p:childTnLst>
                                </p:cTn>
                              </p:par>
                              <p:par>
                                <p:cTn id="140" presetID="23" presetClass="entr" presetSubtype="528" repeatCount="indefinite" fill="hold" nodeType="withEffect">
                                  <p:stCondLst>
                                    <p:cond delay="0"/>
                                  </p:stCondLst>
                                  <p:childTnLst>
                                    <p:set>
                                      <p:cBhvr>
                                        <p:cTn id="141" dur="1" fill="hold">
                                          <p:stCondLst>
                                            <p:cond delay="0"/>
                                          </p:stCondLst>
                                        </p:cTn>
                                        <p:tgtEl>
                                          <p:spTgt spid="124958"/>
                                        </p:tgtEl>
                                        <p:attrNameLst>
                                          <p:attrName>style.visibility</p:attrName>
                                        </p:attrNameLst>
                                      </p:cBhvr>
                                      <p:to>
                                        <p:strVal val="visible"/>
                                      </p:to>
                                    </p:set>
                                    <p:anim calcmode="lin" valueType="num">
                                      <p:cBhvr>
                                        <p:cTn id="142" dur="1000" fill="hold"/>
                                        <p:tgtEl>
                                          <p:spTgt spid="124958"/>
                                        </p:tgtEl>
                                        <p:attrNameLst>
                                          <p:attrName>ppt_w</p:attrName>
                                        </p:attrNameLst>
                                      </p:cBhvr>
                                      <p:tavLst>
                                        <p:tav tm="0">
                                          <p:val>
                                            <p:fltVal val="0"/>
                                          </p:val>
                                        </p:tav>
                                        <p:tav tm="100000">
                                          <p:val>
                                            <p:strVal val="#ppt_w"/>
                                          </p:val>
                                        </p:tav>
                                      </p:tavLst>
                                    </p:anim>
                                    <p:anim calcmode="lin" valueType="num">
                                      <p:cBhvr>
                                        <p:cTn id="143" dur="1000" fill="hold"/>
                                        <p:tgtEl>
                                          <p:spTgt spid="124958"/>
                                        </p:tgtEl>
                                        <p:attrNameLst>
                                          <p:attrName>ppt_h</p:attrName>
                                        </p:attrNameLst>
                                      </p:cBhvr>
                                      <p:tavLst>
                                        <p:tav tm="0">
                                          <p:val>
                                            <p:fltVal val="0"/>
                                          </p:val>
                                        </p:tav>
                                        <p:tav tm="100000">
                                          <p:val>
                                            <p:strVal val="#ppt_h"/>
                                          </p:val>
                                        </p:tav>
                                      </p:tavLst>
                                    </p:anim>
                                    <p:anim calcmode="lin" valueType="num">
                                      <p:cBhvr>
                                        <p:cTn id="144" dur="1000" fill="hold"/>
                                        <p:tgtEl>
                                          <p:spTgt spid="124958"/>
                                        </p:tgtEl>
                                        <p:attrNameLst>
                                          <p:attrName>ppt_x</p:attrName>
                                        </p:attrNameLst>
                                      </p:cBhvr>
                                      <p:tavLst>
                                        <p:tav tm="0">
                                          <p:val>
                                            <p:fltVal val="0.5"/>
                                          </p:val>
                                        </p:tav>
                                        <p:tav tm="100000">
                                          <p:val>
                                            <p:strVal val="#ppt_x"/>
                                          </p:val>
                                        </p:tav>
                                      </p:tavLst>
                                    </p:anim>
                                    <p:anim calcmode="lin" valueType="num">
                                      <p:cBhvr>
                                        <p:cTn id="145" dur="1000" fill="hold"/>
                                        <p:tgtEl>
                                          <p:spTgt spid="124958"/>
                                        </p:tgtEl>
                                        <p:attrNameLst>
                                          <p:attrName>ppt_y</p:attrName>
                                        </p:attrNameLst>
                                      </p:cBhvr>
                                      <p:tavLst>
                                        <p:tav tm="0">
                                          <p:val>
                                            <p:fltVal val="0.5"/>
                                          </p:val>
                                        </p:tav>
                                        <p:tav tm="100000">
                                          <p:val>
                                            <p:strVal val="#ppt_y"/>
                                          </p:val>
                                        </p:tav>
                                      </p:tavLst>
                                    </p:anim>
                                  </p:childTnLst>
                                </p:cTn>
                              </p:par>
                              <p:par>
                                <p:cTn id="146" presetID="23" presetClass="entr" presetSubtype="528" repeatCount="indefinite" fill="hold" grpId="0" nodeType="withEffect">
                                  <p:stCondLst>
                                    <p:cond delay="0"/>
                                  </p:stCondLst>
                                  <p:childTnLst>
                                    <p:set>
                                      <p:cBhvr>
                                        <p:cTn id="147" dur="1" fill="hold">
                                          <p:stCondLst>
                                            <p:cond delay="0"/>
                                          </p:stCondLst>
                                        </p:cTn>
                                        <p:tgtEl>
                                          <p:spTgt spid="124959"/>
                                        </p:tgtEl>
                                        <p:attrNameLst>
                                          <p:attrName>style.visibility</p:attrName>
                                        </p:attrNameLst>
                                      </p:cBhvr>
                                      <p:to>
                                        <p:strVal val="visible"/>
                                      </p:to>
                                    </p:set>
                                    <p:anim calcmode="lin" valueType="num">
                                      <p:cBhvr>
                                        <p:cTn id="148" dur="1000" fill="hold"/>
                                        <p:tgtEl>
                                          <p:spTgt spid="124959"/>
                                        </p:tgtEl>
                                        <p:attrNameLst>
                                          <p:attrName>ppt_w</p:attrName>
                                        </p:attrNameLst>
                                      </p:cBhvr>
                                      <p:tavLst>
                                        <p:tav tm="0">
                                          <p:val>
                                            <p:fltVal val="0"/>
                                          </p:val>
                                        </p:tav>
                                        <p:tav tm="100000">
                                          <p:val>
                                            <p:strVal val="#ppt_w"/>
                                          </p:val>
                                        </p:tav>
                                      </p:tavLst>
                                    </p:anim>
                                    <p:anim calcmode="lin" valueType="num">
                                      <p:cBhvr>
                                        <p:cTn id="149" dur="1000" fill="hold"/>
                                        <p:tgtEl>
                                          <p:spTgt spid="124959"/>
                                        </p:tgtEl>
                                        <p:attrNameLst>
                                          <p:attrName>ppt_h</p:attrName>
                                        </p:attrNameLst>
                                      </p:cBhvr>
                                      <p:tavLst>
                                        <p:tav tm="0">
                                          <p:val>
                                            <p:fltVal val="0"/>
                                          </p:val>
                                        </p:tav>
                                        <p:tav tm="100000">
                                          <p:val>
                                            <p:strVal val="#ppt_h"/>
                                          </p:val>
                                        </p:tav>
                                      </p:tavLst>
                                    </p:anim>
                                    <p:anim calcmode="lin" valueType="num">
                                      <p:cBhvr>
                                        <p:cTn id="150" dur="1000" fill="hold"/>
                                        <p:tgtEl>
                                          <p:spTgt spid="124959"/>
                                        </p:tgtEl>
                                        <p:attrNameLst>
                                          <p:attrName>ppt_x</p:attrName>
                                        </p:attrNameLst>
                                      </p:cBhvr>
                                      <p:tavLst>
                                        <p:tav tm="0">
                                          <p:val>
                                            <p:fltVal val="0.5"/>
                                          </p:val>
                                        </p:tav>
                                        <p:tav tm="100000">
                                          <p:val>
                                            <p:strVal val="#ppt_x"/>
                                          </p:val>
                                        </p:tav>
                                      </p:tavLst>
                                    </p:anim>
                                    <p:anim calcmode="lin" valueType="num">
                                      <p:cBhvr>
                                        <p:cTn id="151" dur="1000" fill="hold"/>
                                        <p:tgtEl>
                                          <p:spTgt spid="124959"/>
                                        </p:tgtEl>
                                        <p:attrNameLst>
                                          <p:attrName>ppt_y</p:attrName>
                                        </p:attrNameLst>
                                      </p:cBhvr>
                                      <p:tavLst>
                                        <p:tav tm="0">
                                          <p:val>
                                            <p:fltVal val="0.5"/>
                                          </p:val>
                                        </p:tav>
                                        <p:tav tm="100000">
                                          <p:val>
                                            <p:strVal val="#ppt_y"/>
                                          </p:val>
                                        </p:tav>
                                      </p:tavLst>
                                    </p:anim>
                                  </p:childTnLst>
                                </p:cTn>
                              </p:par>
                              <p:par>
                                <p:cTn id="152" presetID="23" presetClass="entr" presetSubtype="528" repeatCount="indefinite" fill="hold" grpId="0" nodeType="withEffect">
                                  <p:stCondLst>
                                    <p:cond delay="0"/>
                                  </p:stCondLst>
                                  <p:childTnLst>
                                    <p:set>
                                      <p:cBhvr>
                                        <p:cTn id="153" dur="1" fill="hold">
                                          <p:stCondLst>
                                            <p:cond delay="0"/>
                                          </p:stCondLst>
                                        </p:cTn>
                                        <p:tgtEl>
                                          <p:spTgt spid="124960"/>
                                        </p:tgtEl>
                                        <p:attrNameLst>
                                          <p:attrName>style.visibility</p:attrName>
                                        </p:attrNameLst>
                                      </p:cBhvr>
                                      <p:to>
                                        <p:strVal val="visible"/>
                                      </p:to>
                                    </p:set>
                                    <p:anim calcmode="lin" valueType="num">
                                      <p:cBhvr>
                                        <p:cTn id="154" dur="1000" fill="hold"/>
                                        <p:tgtEl>
                                          <p:spTgt spid="124960"/>
                                        </p:tgtEl>
                                        <p:attrNameLst>
                                          <p:attrName>ppt_w</p:attrName>
                                        </p:attrNameLst>
                                      </p:cBhvr>
                                      <p:tavLst>
                                        <p:tav tm="0">
                                          <p:val>
                                            <p:fltVal val="0"/>
                                          </p:val>
                                        </p:tav>
                                        <p:tav tm="100000">
                                          <p:val>
                                            <p:strVal val="#ppt_w"/>
                                          </p:val>
                                        </p:tav>
                                      </p:tavLst>
                                    </p:anim>
                                    <p:anim calcmode="lin" valueType="num">
                                      <p:cBhvr>
                                        <p:cTn id="155" dur="1000" fill="hold"/>
                                        <p:tgtEl>
                                          <p:spTgt spid="124960"/>
                                        </p:tgtEl>
                                        <p:attrNameLst>
                                          <p:attrName>ppt_h</p:attrName>
                                        </p:attrNameLst>
                                      </p:cBhvr>
                                      <p:tavLst>
                                        <p:tav tm="0">
                                          <p:val>
                                            <p:fltVal val="0"/>
                                          </p:val>
                                        </p:tav>
                                        <p:tav tm="100000">
                                          <p:val>
                                            <p:strVal val="#ppt_h"/>
                                          </p:val>
                                        </p:tav>
                                      </p:tavLst>
                                    </p:anim>
                                    <p:anim calcmode="lin" valueType="num">
                                      <p:cBhvr>
                                        <p:cTn id="156" dur="1000" fill="hold"/>
                                        <p:tgtEl>
                                          <p:spTgt spid="124960"/>
                                        </p:tgtEl>
                                        <p:attrNameLst>
                                          <p:attrName>ppt_x</p:attrName>
                                        </p:attrNameLst>
                                      </p:cBhvr>
                                      <p:tavLst>
                                        <p:tav tm="0">
                                          <p:val>
                                            <p:fltVal val="0.5"/>
                                          </p:val>
                                        </p:tav>
                                        <p:tav tm="100000">
                                          <p:val>
                                            <p:strVal val="#ppt_x"/>
                                          </p:val>
                                        </p:tav>
                                      </p:tavLst>
                                    </p:anim>
                                    <p:anim calcmode="lin" valueType="num">
                                      <p:cBhvr>
                                        <p:cTn id="157" dur="1000" fill="hold"/>
                                        <p:tgtEl>
                                          <p:spTgt spid="124960"/>
                                        </p:tgtEl>
                                        <p:attrNameLst>
                                          <p:attrName>ppt_y</p:attrName>
                                        </p:attrNameLst>
                                      </p:cBhvr>
                                      <p:tavLst>
                                        <p:tav tm="0">
                                          <p:val>
                                            <p:fltVal val="0.5"/>
                                          </p:val>
                                        </p:tav>
                                        <p:tav tm="100000">
                                          <p:val>
                                            <p:strVal val="#ppt_y"/>
                                          </p:val>
                                        </p:tav>
                                      </p:tavLst>
                                    </p:anim>
                                  </p:childTnLst>
                                </p:cTn>
                              </p:par>
                              <p:par>
                                <p:cTn id="158" presetID="23" presetClass="entr" presetSubtype="528" repeatCount="indefinite" fill="hold" grpId="0" nodeType="withEffect">
                                  <p:stCondLst>
                                    <p:cond delay="0"/>
                                  </p:stCondLst>
                                  <p:childTnLst>
                                    <p:set>
                                      <p:cBhvr>
                                        <p:cTn id="159" dur="1" fill="hold">
                                          <p:stCondLst>
                                            <p:cond delay="0"/>
                                          </p:stCondLst>
                                        </p:cTn>
                                        <p:tgtEl>
                                          <p:spTgt spid="124961"/>
                                        </p:tgtEl>
                                        <p:attrNameLst>
                                          <p:attrName>style.visibility</p:attrName>
                                        </p:attrNameLst>
                                      </p:cBhvr>
                                      <p:to>
                                        <p:strVal val="visible"/>
                                      </p:to>
                                    </p:set>
                                    <p:anim calcmode="lin" valueType="num">
                                      <p:cBhvr>
                                        <p:cTn id="160" dur="1000" fill="hold"/>
                                        <p:tgtEl>
                                          <p:spTgt spid="124961"/>
                                        </p:tgtEl>
                                        <p:attrNameLst>
                                          <p:attrName>ppt_w</p:attrName>
                                        </p:attrNameLst>
                                      </p:cBhvr>
                                      <p:tavLst>
                                        <p:tav tm="0">
                                          <p:val>
                                            <p:fltVal val="0"/>
                                          </p:val>
                                        </p:tav>
                                        <p:tav tm="100000">
                                          <p:val>
                                            <p:strVal val="#ppt_w"/>
                                          </p:val>
                                        </p:tav>
                                      </p:tavLst>
                                    </p:anim>
                                    <p:anim calcmode="lin" valueType="num">
                                      <p:cBhvr>
                                        <p:cTn id="161" dur="1000" fill="hold"/>
                                        <p:tgtEl>
                                          <p:spTgt spid="124961"/>
                                        </p:tgtEl>
                                        <p:attrNameLst>
                                          <p:attrName>ppt_h</p:attrName>
                                        </p:attrNameLst>
                                      </p:cBhvr>
                                      <p:tavLst>
                                        <p:tav tm="0">
                                          <p:val>
                                            <p:fltVal val="0"/>
                                          </p:val>
                                        </p:tav>
                                        <p:tav tm="100000">
                                          <p:val>
                                            <p:strVal val="#ppt_h"/>
                                          </p:val>
                                        </p:tav>
                                      </p:tavLst>
                                    </p:anim>
                                    <p:anim calcmode="lin" valueType="num">
                                      <p:cBhvr>
                                        <p:cTn id="162" dur="1000" fill="hold"/>
                                        <p:tgtEl>
                                          <p:spTgt spid="124961"/>
                                        </p:tgtEl>
                                        <p:attrNameLst>
                                          <p:attrName>ppt_x</p:attrName>
                                        </p:attrNameLst>
                                      </p:cBhvr>
                                      <p:tavLst>
                                        <p:tav tm="0">
                                          <p:val>
                                            <p:fltVal val="0.5"/>
                                          </p:val>
                                        </p:tav>
                                        <p:tav tm="100000">
                                          <p:val>
                                            <p:strVal val="#ppt_x"/>
                                          </p:val>
                                        </p:tav>
                                      </p:tavLst>
                                    </p:anim>
                                    <p:anim calcmode="lin" valueType="num">
                                      <p:cBhvr>
                                        <p:cTn id="163" dur="1000" fill="hold"/>
                                        <p:tgtEl>
                                          <p:spTgt spid="124961"/>
                                        </p:tgtEl>
                                        <p:attrNameLst>
                                          <p:attrName>ppt_y</p:attrName>
                                        </p:attrNameLst>
                                      </p:cBhvr>
                                      <p:tavLst>
                                        <p:tav tm="0">
                                          <p:val>
                                            <p:fltVal val="0.5"/>
                                          </p:val>
                                        </p:tav>
                                        <p:tav tm="100000">
                                          <p:val>
                                            <p:strVal val="#ppt_y"/>
                                          </p:val>
                                        </p:tav>
                                      </p:tavLst>
                                    </p:anim>
                                  </p:childTnLst>
                                </p:cTn>
                              </p:par>
                              <p:par>
                                <p:cTn id="164" presetID="23" presetClass="entr" presetSubtype="528" repeatCount="indefinite" fill="hold" grpId="0" nodeType="withEffect">
                                  <p:stCondLst>
                                    <p:cond delay="0"/>
                                  </p:stCondLst>
                                  <p:childTnLst>
                                    <p:set>
                                      <p:cBhvr>
                                        <p:cTn id="165" dur="1" fill="hold">
                                          <p:stCondLst>
                                            <p:cond delay="0"/>
                                          </p:stCondLst>
                                        </p:cTn>
                                        <p:tgtEl>
                                          <p:spTgt spid="124962"/>
                                        </p:tgtEl>
                                        <p:attrNameLst>
                                          <p:attrName>style.visibility</p:attrName>
                                        </p:attrNameLst>
                                      </p:cBhvr>
                                      <p:to>
                                        <p:strVal val="visible"/>
                                      </p:to>
                                    </p:set>
                                    <p:anim calcmode="lin" valueType="num">
                                      <p:cBhvr>
                                        <p:cTn id="166" dur="1000" fill="hold"/>
                                        <p:tgtEl>
                                          <p:spTgt spid="124962"/>
                                        </p:tgtEl>
                                        <p:attrNameLst>
                                          <p:attrName>ppt_w</p:attrName>
                                        </p:attrNameLst>
                                      </p:cBhvr>
                                      <p:tavLst>
                                        <p:tav tm="0">
                                          <p:val>
                                            <p:fltVal val="0"/>
                                          </p:val>
                                        </p:tav>
                                        <p:tav tm="100000">
                                          <p:val>
                                            <p:strVal val="#ppt_w"/>
                                          </p:val>
                                        </p:tav>
                                      </p:tavLst>
                                    </p:anim>
                                    <p:anim calcmode="lin" valueType="num">
                                      <p:cBhvr>
                                        <p:cTn id="167" dur="1000" fill="hold"/>
                                        <p:tgtEl>
                                          <p:spTgt spid="124962"/>
                                        </p:tgtEl>
                                        <p:attrNameLst>
                                          <p:attrName>ppt_h</p:attrName>
                                        </p:attrNameLst>
                                      </p:cBhvr>
                                      <p:tavLst>
                                        <p:tav tm="0">
                                          <p:val>
                                            <p:fltVal val="0"/>
                                          </p:val>
                                        </p:tav>
                                        <p:tav tm="100000">
                                          <p:val>
                                            <p:strVal val="#ppt_h"/>
                                          </p:val>
                                        </p:tav>
                                      </p:tavLst>
                                    </p:anim>
                                    <p:anim calcmode="lin" valueType="num">
                                      <p:cBhvr>
                                        <p:cTn id="168" dur="1000" fill="hold"/>
                                        <p:tgtEl>
                                          <p:spTgt spid="124962"/>
                                        </p:tgtEl>
                                        <p:attrNameLst>
                                          <p:attrName>ppt_x</p:attrName>
                                        </p:attrNameLst>
                                      </p:cBhvr>
                                      <p:tavLst>
                                        <p:tav tm="0">
                                          <p:val>
                                            <p:fltVal val="0.5"/>
                                          </p:val>
                                        </p:tav>
                                        <p:tav tm="100000">
                                          <p:val>
                                            <p:strVal val="#ppt_x"/>
                                          </p:val>
                                        </p:tav>
                                      </p:tavLst>
                                    </p:anim>
                                    <p:anim calcmode="lin" valueType="num">
                                      <p:cBhvr>
                                        <p:cTn id="169" dur="1000" fill="hold"/>
                                        <p:tgtEl>
                                          <p:spTgt spid="124962"/>
                                        </p:tgtEl>
                                        <p:attrNameLst>
                                          <p:attrName>ppt_y</p:attrName>
                                        </p:attrNameLst>
                                      </p:cBhvr>
                                      <p:tavLst>
                                        <p:tav tm="0">
                                          <p:val>
                                            <p:fltVal val="0.5"/>
                                          </p:val>
                                        </p:tav>
                                        <p:tav tm="100000">
                                          <p:val>
                                            <p:strVal val="#ppt_y"/>
                                          </p:val>
                                        </p:tav>
                                      </p:tavLst>
                                    </p:anim>
                                  </p:childTnLst>
                                </p:cTn>
                              </p:par>
                              <p:par>
                                <p:cTn id="170" presetID="23" presetClass="entr" presetSubtype="528" repeatCount="indefinite" fill="hold" grpId="0" nodeType="withEffect">
                                  <p:stCondLst>
                                    <p:cond delay="0"/>
                                  </p:stCondLst>
                                  <p:childTnLst>
                                    <p:set>
                                      <p:cBhvr>
                                        <p:cTn id="171" dur="1" fill="hold">
                                          <p:stCondLst>
                                            <p:cond delay="0"/>
                                          </p:stCondLst>
                                        </p:cTn>
                                        <p:tgtEl>
                                          <p:spTgt spid="124963"/>
                                        </p:tgtEl>
                                        <p:attrNameLst>
                                          <p:attrName>style.visibility</p:attrName>
                                        </p:attrNameLst>
                                      </p:cBhvr>
                                      <p:to>
                                        <p:strVal val="visible"/>
                                      </p:to>
                                    </p:set>
                                    <p:anim calcmode="lin" valueType="num">
                                      <p:cBhvr>
                                        <p:cTn id="172" dur="1000" fill="hold"/>
                                        <p:tgtEl>
                                          <p:spTgt spid="124963"/>
                                        </p:tgtEl>
                                        <p:attrNameLst>
                                          <p:attrName>ppt_w</p:attrName>
                                        </p:attrNameLst>
                                      </p:cBhvr>
                                      <p:tavLst>
                                        <p:tav tm="0">
                                          <p:val>
                                            <p:fltVal val="0"/>
                                          </p:val>
                                        </p:tav>
                                        <p:tav tm="100000">
                                          <p:val>
                                            <p:strVal val="#ppt_w"/>
                                          </p:val>
                                        </p:tav>
                                      </p:tavLst>
                                    </p:anim>
                                    <p:anim calcmode="lin" valueType="num">
                                      <p:cBhvr>
                                        <p:cTn id="173" dur="1000" fill="hold"/>
                                        <p:tgtEl>
                                          <p:spTgt spid="124963"/>
                                        </p:tgtEl>
                                        <p:attrNameLst>
                                          <p:attrName>ppt_h</p:attrName>
                                        </p:attrNameLst>
                                      </p:cBhvr>
                                      <p:tavLst>
                                        <p:tav tm="0">
                                          <p:val>
                                            <p:fltVal val="0"/>
                                          </p:val>
                                        </p:tav>
                                        <p:tav tm="100000">
                                          <p:val>
                                            <p:strVal val="#ppt_h"/>
                                          </p:val>
                                        </p:tav>
                                      </p:tavLst>
                                    </p:anim>
                                    <p:anim calcmode="lin" valueType="num">
                                      <p:cBhvr>
                                        <p:cTn id="174" dur="1000" fill="hold"/>
                                        <p:tgtEl>
                                          <p:spTgt spid="124963"/>
                                        </p:tgtEl>
                                        <p:attrNameLst>
                                          <p:attrName>ppt_x</p:attrName>
                                        </p:attrNameLst>
                                      </p:cBhvr>
                                      <p:tavLst>
                                        <p:tav tm="0">
                                          <p:val>
                                            <p:fltVal val="0.5"/>
                                          </p:val>
                                        </p:tav>
                                        <p:tav tm="100000">
                                          <p:val>
                                            <p:strVal val="#ppt_x"/>
                                          </p:val>
                                        </p:tav>
                                      </p:tavLst>
                                    </p:anim>
                                    <p:anim calcmode="lin" valueType="num">
                                      <p:cBhvr>
                                        <p:cTn id="175" dur="1000" fill="hold"/>
                                        <p:tgtEl>
                                          <p:spTgt spid="124963"/>
                                        </p:tgtEl>
                                        <p:attrNameLst>
                                          <p:attrName>ppt_y</p:attrName>
                                        </p:attrNameLst>
                                      </p:cBhvr>
                                      <p:tavLst>
                                        <p:tav tm="0">
                                          <p:val>
                                            <p:fltVal val="0.5"/>
                                          </p:val>
                                        </p:tav>
                                        <p:tav tm="100000">
                                          <p:val>
                                            <p:strVal val="#ppt_y"/>
                                          </p:val>
                                        </p:tav>
                                      </p:tavLst>
                                    </p:anim>
                                  </p:childTnLst>
                                </p:cTn>
                              </p:par>
                              <p:par>
                                <p:cTn id="176" presetID="23" presetClass="entr" presetSubtype="528" repeatCount="indefinite" fill="hold" grpId="0" nodeType="withEffect">
                                  <p:stCondLst>
                                    <p:cond delay="0"/>
                                  </p:stCondLst>
                                  <p:childTnLst>
                                    <p:set>
                                      <p:cBhvr>
                                        <p:cTn id="177" dur="1" fill="hold">
                                          <p:stCondLst>
                                            <p:cond delay="0"/>
                                          </p:stCondLst>
                                        </p:cTn>
                                        <p:tgtEl>
                                          <p:spTgt spid="124964"/>
                                        </p:tgtEl>
                                        <p:attrNameLst>
                                          <p:attrName>style.visibility</p:attrName>
                                        </p:attrNameLst>
                                      </p:cBhvr>
                                      <p:to>
                                        <p:strVal val="visible"/>
                                      </p:to>
                                    </p:set>
                                    <p:anim calcmode="lin" valueType="num">
                                      <p:cBhvr>
                                        <p:cTn id="178" dur="1000" fill="hold"/>
                                        <p:tgtEl>
                                          <p:spTgt spid="124964"/>
                                        </p:tgtEl>
                                        <p:attrNameLst>
                                          <p:attrName>ppt_w</p:attrName>
                                        </p:attrNameLst>
                                      </p:cBhvr>
                                      <p:tavLst>
                                        <p:tav tm="0">
                                          <p:val>
                                            <p:fltVal val="0"/>
                                          </p:val>
                                        </p:tav>
                                        <p:tav tm="100000">
                                          <p:val>
                                            <p:strVal val="#ppt_w"/>
                                          </p:val>
                                        </p:tav>
                                      </p:tavLst>
                                    </p:anim>
                                    <p:anim calcmode="lin" valueType="num">
                                      <p:cBhvr>
                                        <p:cTn id="179" dur="1000" fill="hold"/>
                                        <p:tgtEl>
                                          <p:spTgt spid="124964"/>
                                        </p:tgtEl>
                                        <p:attrNameLst>
                                          <p:attrName>ppt_h</p:attrName>
                                        </p:attrNameLst>
                                      </p:cBhvr>
                                      <p:tavLst>
                                        <p:tav tm="0">
                                          <p:val>
                                            <p:fltVal val="0"/>
                                          </p:val>
                                        </p:tav>
                                        <p:tav tm="100000">
                                          <p:val>
                                            <p:strVal val="#ppt_h"/>
                                          </p:val>
                                        </p:tav>
                                      </p:tavLst>
                                    </p:anim>
                                    <p:anim calcmode="lin" valueType="num">
                                      <p:cBhvr>
                                        <p:cTn id="180" dur="1000" fill="hold"/>
                                        <p:tgtEl>
                                          <p:spTgt spid="124964"/>
                                        </p:tgtEl>
                                        <p:attrNameLst>
                                          <p:attrName>ppt_x</p:attrName>
                                        </p:attrNameLst>
                                      </p:cBhvr>
                                      <p:tavLst>
                                        <p:tav tm="0">
                                          <p:val>
                                            <p:fltVal val="0.5"/>
                                          </p:val>
                                        </p:tav>
                                        <p:tav tm="100000">
                                          <p:val>
                                            <p:strVal val="#ppt_x"/>
                                          </p:val>
                                        </p:tav>
                                      </p:tavLst>
                                    </p:anim>
                                    <p:anim calcmode="lin" valueType="num">
                                      <p:cBhvr>
                                        <p:cTn id="181" dur="1000" fill="hold"/>
                                        <p:tgtEl>
                                          <p:spTgt spid="124964"/>
                                        </p:tgtEl>
                                        <p:attrNameLst>
                                          <p:attrName>ppt_y</p:attrName>
                                        </p:attrNameLst>
                                      </p:cBhvr>
                                      <p:tavLst>
                                        <p:tav tm="0">
                                          <p:val>
                                            <p:fltVal val="0.5"/>
                                          </p:val>
                                        </p:tav>
                                        <p:tav tm="100000">
                                          <p:val>
                                            <p:strVal val="#ppt_y"/>
                                          </p:val>
                                        </p:tav>
                                      </p:tavLst>
                                    </p:anim>
                                  </p:childTnLst>
                                </p:cTn>
                              </p:par>
                              <p:par>
                                <p:cTn id="182" presetID="23" presetClass="entr" presetSubtype="528" repeatCount="indefinite" fill="hold" nodeType="withEffect">
                                  <p:stCondLst>
                                    <p:cond delay="1500"/>
                                  </p:stCondLst>
                                  <p:childTnLst>
                                    <p:set>
                                      <p:cBhvr>
                                        <p:cTn id="183" dur="1" fill="hold">
                                          <p:stCondLst>
                                            <p:cond delay="0"/>
                                          </p:stCondLst>
                                        </p:cTn>
                                        <p:tgtEl>
                                          <p:spTgt spid="124965"/>
                                        </p:tgtEl>
                                        <p:attrNameLst>
                                          <p:attrName>style.visibility</p:attrName>
                                        </p:attrNameLst>
                                      </p:cBhvr>
                                      <p:to>
                                        <p:strVal val="visible"/>
                                      </p:to>
                                    </p:set>
                                    <p:anim calcmode="lin" valueType="num">
                                      <p:cBhvr>
                                        <p:cTn id="184" dur="1000" fill="hold"/>
                                        <p:tgtEl>
                                          <p:spTgt spid="124965"/>
                                        </p:tgtEl>
                                        <p:attrNameLst>
                                          <p:attrName>ppt_w</p:attrName>
                                        </p:attrNameLst>
                                      </p:cBhvr>
                                      <p:tavLst>
                                        <p:tav tm="0">
                                          <p:val>
                                            <p:fltVal val="0"/>
                                          </p:val>
                                        </p:tav>
                                        <p:tav tm="100000">
                                          <p:val>
                                            <p:strVal val="#ppt_w"/>
                                          </p:val>
                                        </p:tav>
                                      </p:tavLst>
                                    </p:anim>
                                    <p:anim calcmode="lin" valueType="num">
                                      <p:cBhvr>
                                        <p:cTn id="185" dur="1000" fill="hold"/>
                                        <p:tgtEl>
                                          <p:spTgt spid="124965"/>
                                        </p:tgtEl>
                                        <p:attrNameLst>
                                          <p:attrName>ppt_h</p:attrName>
                                        </p:attrNameLst>
                                      </p:cBhvr>
                                      <p:tavLst>
                                        <p:tav tm="0">
                                          <p:val>
                                            <p:fltVal val="0"/>
                                          </p:val>
                                        </p:tav>
                                        <p:tav tm="100000">
                                          <p:val>
                                            <p:strVal val="#ppt_h"/>
                                          </p:val>
                                        </p:tav>
                                      </p:tavLst>
                                    </p:anim>
                                    <p:anim calcmode="lin" valueType="num">
                                      <p:cBhvr>
                                        <p:cTn id="186" dur="1000" fill="hold"/>
                                        <p:tgtEl>
                                          <p:spTgt spid="124965"/>
                                        </p:tgtEl>
                                        <p:attrNameLst>
                                          <p:attrName>ppt_x</p:attrName>
                                        </p:attrNameLst>
                                      </p:cBhvr>
                                      <p:tavLst>
                                        <p:tav tm="0">
                                          <p:val>
                                            <p:fltVal val="0.5"/>
                                          </p:val>
                                        </p:tav>
                                        <p:tav tm="100000">
                                          <p:val>
                                            <p:strVal val="#ppt_x"/>
                                          </p:val>
                                        </p:tav>
                                      </p:tavLst>
                                    </p:anim>
                                    <p:anim calcmode="lin" valueType="num">
                                      <p:cBhvr>
                                        <p:cTn id="187" dur="1000" fill="hold"/>
                                        <p:tgtEl>
                                          <p:spTgt spid="124965"/>
                                        </p:tgtEl>
                                        <p:attrNameLst>
                                          <p:attrName>ppt_y</p:attrName>
                                        </p:attrNameLst>
                                      </p:cBhvr>
                                      <p:tavLst>
                                        <p:tav tm="0">
                                          <p:val>
                                            <p:fltVal val="0.5"/>
                                          </p:val>
                                        </p:tav>
                                        <p:tav tm="100000">
                                          <p:val>
                                            <p:strVal val="#ppt_y"/>
                                          </p:val>
                                        </p:tav>
                                      </p:tavLst>
                                    </p:anim>
                                  </p:childTnLst>
                                </p:cTn>
                              </p:par>
                              <p:par>
                                <p:cTn id="188" presetID="23" presetClass="entr" presetSubtype="528" repeatCount="indefinite" fill="hold" nodeType="withEffect">
                                  <p:stCondLst>
                                    <p:cond delay="1500"/>
                                  </p:stCondLst>
                                  <p:childTnLst>
                                    <p:set>
                                      <p:cBhvr>
                                        <p:cTn id="189" dur="1" fill="hold">
                                          <p:stCondLst>
                                            <p:cond delay="0"/>
                                          </p:stCondLst>
                                        </p:cTn>
                                        <p:tgtEl>
                                          <p:spTgt spid="124966"/>
                                        </p:tgtEl>
                                        <p:attrNameLst>
                                          <p:attrName>style.visibility</p:attrName>
                                        </p:attrNameLst>
                                      </p:cBhvr>
                                      <p:to>
                                        <p:strVal val="visible"/>
                                      </p:to>
                                    </p:set>
                                    <p:anim calcmode="lin" valueType="num">
                                      <p:cBhvr>
                                        <p:cTn id="190" dur="1000" fill="hold"/>
                                        <p:tgtEl>
                                          <p:spTgt spid="124966"/>
                                        </p:tgtEl>
                                        <p:attrNameLst>
                                          <p:attrName>ppt_w</p:attrName>
                                        </p:attrNameLst>
                                      </p:cBhvr>
                                      <p:tavLst>
                                        <p:tav tm="0">
                                          <p:val>
                                            <p:fltVal val="0"/>
                                          </p:val>
                                        </p:tav>
                                        <p:tav tm="100000">
                                          <p:val>
                                            <p:strVal val="#ppt_w"/>
                                          </p:val>
                                        </p:tav>
                                      </p:tavLst>
                                    </p:anim>
                                    <p:anim calcmode="lin" valueType="num">
                                      <p:cBhvr>
                                        <p:cTn id="191" dur="1000" fill="hold"/>
                                        <p:tgtEl>
                                          <p:spTgt spid="124966"/>
                                        </p:tgtEl>
                                        <p:attrNameLst>
                                          <p:attrName>ppt_h</p:attrName>
                                        </p:attrNameLst>
                                      </p:cBhvr>
                                      <p:tavLst>
                                        <p:tav tm="0">
                                          <p:val>
                                            <p:fltVal val="0"/>
                                          </p:val>
                                        </p:tav>
                                        <p:tav tm="100000">
                                          <p:val>
                                            <p:strVal val="#ppt_h"/>
                                          </p:val>
                                        </p:tav>
                                      </p:tavLst>
                                    </p:anim>
                                    <p:anim calcmode="lin" valueType="num">
                                      <p:cBhvr>
                                        <p:cTn id="192" dur="1000" fill="hold"/>
                                        <p:tgtEl>
                                          <p:spTgt spid="124966"/>
                                        </p:tgtEl>
                                        <p:attrNameLst>
                                          <p:attrName>ppt_x</p:attrName>
                                        </p:attrNameLst>
                                      </p:cBhvr>
                                      <p:tavLst>
                                        <p:tav tm="0">
                                          <p:val>
                                            <p:fltVal val="0.5"/>
                                          </p:val>
                                        </p:tav>
                                        <p:tav tm="100000">
                                          <p:val>
                                            <p:strVal val="#ppt_x"/>
                                          </p:val>
                                        </p:tav>
                                      </p:tavLst>
                                    </p:anim>
                                    <p:anim calcmode="lin" valueType="num">
                                      <p:cBhvr>
                                        <p:cTn id="193" dur="1000" fill="hold"/>
                                        <p:tgtEl>
                                          <p:spTgt spid="124966"/>
                                        </p:tgtEl>
                                        <p:attrNameLst>
                                          <p:attrName>ppt_y</p:attrName>
                                        </p:attrNameLst>
                                      </p:cBhvr>
                                      <p:tavLst>
                                        <p:tav tm="0">
                                          <p:val>
                                            <p:fltVal val="0.5"/>
                                          </p:val>
                                        </p:tav>
                                        <p:tav tm="100000">
                                          <p:val>
                                            <p:strVal val="#ppt_y"/>
                                          </p:val>
                                        </p:tav>
                                      </p:tavLst>
                                    </p:anim>
                                  </p:childTnLst>
                                </p:cTn>
                              </p:par>
                              <p:par>
                                <p:cTn id="194" presetID="23" presetClass="entr" presetSubtype="528" repeatCount="indefinite" fill="hold" nodeType="withEffect">
                                  <p:stCondLst>
                                    <p:cond delay="1500"/>
                                  </p:stCondLst>
                                  <p:childTnLst>
                                    <p:set>
                                      <p:cBhvr>
                                        <p:cTn id="195" dur="1" fill="hold">
                                          <p:stCondLst>
                                            <p:cond delay="0"/>
                                          </p:stCondLst>
                                        </p:cTn>
                                        <p:tgtEl>
                                          <p:spTgt spid="124967"/>
                                        </p:tgtEl>
                                        <p:attrNameLst>
                                          <p:attrName>style.visibility</p:attrName>
                                        </p:attrNameLst>
                                      </p:cBhvr>
                                      <p:to>
                                        <p:strVal val="visible"/>
                                      </p:to>
                                    </p:set>
                                    <p:anim calcmode="lin" valueType="num">
                                      <p:cBhvr>
                                        <p:cTn id="196" dur="1000" fill="hold"/>
                                        <p:tgtEl>
                                          <p:spTgt spid="124967"/>
                                        </p:tgtEl>
                                        <p:attrNameLst>
                                          <p:attrName>ppt_w</p:attrName>
                                        </p:attrNameLst>
                                      </p:cBhvr>
                                      <p:tavLst>
                                        <p:tav tm="0">
                                          <p:val>
                                            <p:fltVal val="0"/>
                                          </p:val>
                                        </p:tav>
                                        <p:tav tm="100000">
                                          <p:val>
                                            <p:strVal val="#ppt_w"/>
                                          </p:val>
                                        </p:tav>
                                      </p:tavLst>
                                    </p:anim>
                                    <p:anim calcmode="lin" valueType="num">
                                      <p:cBhvr>
                                        <p:cTn id="197" dur="1000" fill="hold"/>
                                        <p:tgtEl>
                                          <p:spTgt spid="124967"/>
                                        </p:tgtEl>
                                        <p:attrNameLst>
                                          <p:attrName>ppt_h</p:attrName>
                                        </p:attrNameLst>
                                      </p:cBhvr>
                                      <p:tavLst>
                                        <p:tav tm="0">
                                          <p:val>
                                            <p:fltVal val="0"/>
                                          </p:val>
                                        </p:tav>
                                        <p:tav tm="100000">
                                          <p:val>
                                            <p:strVal val="#ppt_h"/>
                                          </p:val>
                                        </p:tav>
                                      </p:tavLst>
                                    </p:anim>
                                    <p:anim calcmode="lin" valueType="num">
                                      <p:cBhvr>
                                        <p:cTn id="198" dur="1000" fill="hold"/>
                                        <p:tgtEl>
                                          <p:spTgt spid="124967"/>
                                        </p:tgtEl>
                                        <p:attrNameLst>
                                          <p:attrName>ppt_x</p:attrName>
                                        </p:attrNameLst>
                                      </p:cBhvr>
                                      <p:tavLst>
                                        <p:tav tm="0">
                                          <p:val>
                                            <p:fltVal val="0.5"/>
                                          </p:val>
                                        </p:tav>
                                        <p:tav tm="100000">
                                          <p:val>
                                            <p:strVal val="#ppt_x"/>
                                          </p:val>
                                        </p:tav>
                                      </p:tavLst>
                                    </p:anim>
                                    <p:anim calcmode="lin" valueType="num">
                                      <p:cBhvr>
                                        <p:cTn id="199" dur="1000" fill="hold"/>
                                        <p:tgtEl>
                                          <p:spTgt spid="124967"/>
                                        </p:tgtEl>
                                        <p:attrNameLst>
                                          <p:attrName>ppt_y</p:attrName>
                                        </p:attrNameLst>
                                      </p:cBhvr>
                                      <p:tavLst>
                                        <p:tav tm="0">
                                          <p:val>
                                            <p:fltVal val="0.5"/>
                                          </p:val>
                                        </p:tav>
                                        <p:tav tm="100000">
                                          <p:val>
                                            <p:strVal val="#ppt_y"/>
                                          </p:val>
                                        </p:tav>
                                      </p:tavLst>
                                    </p:anim>
                                  </p:childTnLst>
                                </p:cTn>
                              </p:par>
                              <p:par>
                                <p:cTn id="200" presetID="23" presetClass="entr" presetSubtype="528" repeatCount="indefinite" fill="hold" nodeType="withEffect">
                                  <p:stCondLst>
                                    <p:cond delay="1500"/>
                                  </p:stCondLst>
                                  <p:childTnLst>
                                    <p:set>
                                      <p:cBhvr>
                                        <p:cTn id="201" dur="1" fill="hold">
                                          <p:stCondLst>
                                            <p:cond delay="0"/>
                                          </p:stCondLst>
                                        </p:cTn>
                                        <p:tgtEl>
                                          <p:spTgt spid="124968"/>
                                        </p:tgtEl>
                                        <p:attrNameLst>
                                          <p:attrName>style.visibility</p:attrName>
                                        </p:attrNameLst>
                                      </p:cBhvr>
                                      <p:to>
                                        <p:strVal val="visible"/>
                                      </p:to>
                                    </p:set>
                                    <p:anim calcmode="lin" valueType="num">
                                      <p:cBhvr>
                                        <p:cTn id="202" dur="1000" fill="hold"/>
                                        <p:tgtEl>
                                          <p:spTgt spid="124968"/>
                                        </p:tgtEl>
                                        <p:attrNameLst>
                                          <p:attrName>ppt_w</p:attrName>
                                        </p:attrNameLst>
                                      </p:cBhvr>
                                      <p:tavLst>
                                        <p:tav tm="0">
                                          <p:val>
                                            <p:fltVal val="0"/>
                                          </p:val>
                                        </p:tav>
                                        <p:tav tm="100000">
                                          <p:val>
                                            <p:strVal val="#ppt_w"/>
                                          </p:val>
                                        </p:tav>
                                      </p:tavLst>
                                    </p:anim>
                                    <p:anim calcmode="lin" valueType="num">
                                      <p:cBhvr>
                                        <p:cTn id="203" dur="1000" fill="hold"/>
                                        <p:tgtEl>
                                          <p:spTgt spid="124968"/>
                                        </p:tgtEl>
                                        <p:attrNameLst>
                                          <p:attrName>ppt_h</p:attrName>
                                        </p:attrNameLst>
                                      </p:cBhvr>
                                      <p:tavLst>
                                        <p:tav tm="0">
                                          <p:val>
                                            <p:fltVal val="0"/>
                                          </p:val>
                                        </p:tav>
                                        <p:tav tm="100000">
                                          <p:val>
                                            <p:strVal val="#ppt_h"/>
                                          </p:val>
                                        </p:tav>
                                      </p:tavLst>
                                    </p:anim>
                                    <p:anim calcmode="lin" valueType="num">
                                      <p:cBhvr>
                                        <p:cTn id="204" dur="1000" fill="hold"/>
                                        <p:tgtEl>
                                          <p:spTgt spid="124968"/>
                                        </p:tgtEl>
                                        <p:attrNameLst>
                                          <p:attrName>ppt_x</p:attrName>
                                        </p:attrNameLst>
                                      </p:cBhvr>
                                      <p:tavLst>
                                        <p:tav tm="0">
                                          <p:val>
                                            <p:fltVal val="0.5"/>
                                          </p:val>
                                        </p:tav>
                                        <p:tav tm="100000">
                                          <p:val>
                                            <p:strVal val="#ppt_x"/>
                                          </p:val>
                                        </p:tav>
                                      </p:tavLst>
                                    </p:anim>
                                    <p:anim calcmode="lin" valueType="num">
                                      <p:cBhvr>
                                        <p:cTn id="205" dur="1000" fill="hold"/>
                                        <p:tgtEl>
                                          <p:spTgt spid="124968"/>
                                        </p:tgtEl>
                                        <p:attrNameLst>
                                          <p:attrName>ppt_y</p:attrName>
                                        </p:attrNameLst>
                                      </p:cBhvr>
                                      <p:tavLst>
                                        <p:tav tm="0">
                                          <p:val>
                                            <p:fltVal val="0.5"/>
                                          </p:val>
                                        </p:tav>
                                        <p:tav tm="100000">
                                          <p:val>
                                            <p:strVal val="#ppt_y"/>
                                          </p:val>
                                        </p:tav>
                                      </p:tavLst>
                                    </p:anim>
                                  </p:childTnLst>
                                </p:cTn>
                              </p:par>
                              <p:par>
                                <p:cTn id="206" presetID="23" presetClass="entr" presetSubtype="528" repeatCount="indefinite" fill="hold" nodeType="withEffect">
                                  <p:stCondLst>
                                    <p:cond delay="1500"/>
                                  </p:stCondLst>
                                  <p:childTnLst>
                                    <p:set>
                                      <p:cBhvr>
                                        <p:cTn id="207" dur="1" fill="hold">
                                          <p:stCondLst>
                                            <p:cond delay="0"/>
                                          </p:stCondLst>
                                        </p:cTn>
                                        <p:tgtEl>
                                          <p:spTgt spid="124969"/>
                                        </p:tgtEl>
                                        <p:attrNameLst>
                                          <p:attrName>style.visibility</p:attrName>
                                        </p:attrNameLst>
                                      </p:cBhvr>
                                      <p:to>
                                        <p:strVal val="visible"/>
                                      </p:to>
                                    </p:set>
                                    <p:anim calcmode="lin" valueType="num">
                                      <p:cBhvr>
                                        <p:cTn id="208" dur="1000" fill="hold"/>
                                        <p:tgtEl>
                                          <p:spTgt spid="124969"/>
                                        </p:tgtEl>
                                        <p:attrNameLst>
                                          <p:attrName>ppt_w</p:attrName>
                                        </p:attrNameLst>
                                      </p:cBhvr>
                                      <p:tavLst>
                                        <p:tav tm="0">
                                          <p:val>
                                            <p:fltVal val="0"/>
                                          </p:val>
                                        </p:tav>
                                        <p:tav tm="100000">
                                          <p:val>
                                            <p:strVal val="#ppt_w"/>
                                          </p:val>
                                        </p:tav>
                                      </p:tavLst>
                                    </p:anim>
                                    <p:anim calcmode="lin" valueType="num">
                                      <p:cBhvr>
                                        <p:cTn id="209" dur="1000" fill="hold"/>
                                        <p:tgtEl>
                                          <p:spTgt spid="124969"/>
                                        </p:tgtEl>
                                        <p:attrNameLst>
                                          <p:attrName>ppt_h</p:attrName>
                                        </p:attrNameLst>
                                      </p:cBhvr>
                                      <p:tavLst>
                                        <p:tav tm="0">
                                          <p:val>
                                            <p:fltVal val="0"/>
                                          </p:val>
                                        </p:tav>
                                        <p:tav tm="100000">
                                          <p:val>
                                            <p:strVal val="#ppt_h"/>
                                          </p:val>
                                        </p:tav>
                                      </p:tavLst>
                                    </p:anim>
                                    <p:anim calcmode="lin" valueType="num">
                                      <p:cBhvr>
                                        <p:cTn id="210" dur="1000" fill="hold"/>
                                        <p:tgtEl>
                                          <p:spTgt spid="124969"/>
                                        </p:tgtEl>
                                        <p:attrNameLst>
                                          <p:attrName>ppt_x</p:attrName>
                                        </p:attrNameLst>
                                      </p:cBhvr>
                                      <p:tavLst>
                                        <p:tav tm="0">
                                          <p:val>
                                            <p:fltVal val="0.5"/>
                                          </p:val>
                                        </p:tav>
                                        <p:tav tm="100000">
                                          <p:val>
                                            <p:strVal val="#ppt_x"/>
                                          </p:val>
                                        </p:tav>
                                      </p:tavLst>
                                    </p:anim>
                                    <p:anim calcmode="lin" valueType="num">
                                      <p:cBhvr>
                                        <p:cTn id="211" dur="1000" fill="hold"/>
                                        <p:tgtEl>
                                          <p:spTgt spid="124969"/>
                                        </p:tgtEl>
                                        <p:attrNameLst>
                                          <p:attrName>ppt_y</p:attrName>
                                        </p:attrNameLst>
                                      </p:cBhvr>
                                      <p:tavLst>
                                        <p:tav tm="0">
                                          <p:val>
                                            <p:fltVal val="0.5"/>
                                          </p:val>
                                        </p:tav>
                                        <p:tav tm="100000">
                                          <p:val>
                                            <p:strVal val="#ppt_y"/>
                                          </p:val>
                                        </p:tav>
                                      </p:tavLst>
                                    </p:anim>
                                  </p:childTnLst>
                                </p:cTn>
                              </p:par>
                              <p:par>
                                <p:cTn id="212" presetID="23" presetClass="entr" presetSubtype="528" repeatCount="indefinite" fill="hold" nodeType="withEffect">
                                  <p:stCondLst>
                                    <p:cond delay="1500"/>
                                  </p:stCondLst>
                                  <p:childTnLst>
                                    <p:set>
                                      <p:cBhvr>
                                        <p:cTn id="213" dur="1" fill="hold">
                                          <p:stCondLst>
                                            <p:cond delay="0"/>
                                          </p:stCondLst>
                                        </p:cTn>
                                        <p:tgtEl>
                                          <p:spTgt spid="124970"/>
                                        </p:tgtEl>
                                        <p:attrNameLst>
                                          <p:attrName>style.visibility</p:attrName>
                                        </p:attrNameLst>
                                      </p:cBhvr>
                                      <p:to>
                                        <p:strVal val="visible"/>
                                      </p:to>
                                    </p:set>
                                    <p:anim calcmode="lin" valueType="num">
                                      <p:cBhvr>
                                        <p:cTn id="214" dur="1000" fill="hold"/>
                                        <p:tgtEl>
                                          <p:spTgt spid="124970"/>
                                        </p:tgtEl>
                                        <p:attrNameLst>
                                          <p:attrName>ppt_w</p:attrName>
                                        </p:attrNameLst>
                                      </p:cBhvr>
                                      <p:tavLst>
                                        <p:tav tm="0">
                                          <p:val>
                                            <p:fltVal val="0"/>
                                          </p:val>
                                        </p:tav>
                                        <p:tav tm="100000">
                                          <p:val>
                                            <p:strVal val="#ppt_w"/>
                                          </p:val>
                                        </p:tav>
                                      </p:tavLst>
                                    </p:anim>
                                    <p:anim calcmode="lin" valueType="num">
                                      <p:cBhvr>
                                        <p:cTn id="215" dur="1000" fill="hold"/>
                                        <p:tgtEl>
                                          <p:spTgt spid="124970"/>
                                        </p:tgtEl>
                                        <p:attrNameLst>
                                          <p:attrName>ppt_h</p:attrName>
                                        </p:attrNameLst>
                                      </p:cBhvr>
                                      <p:tavLst>
                                        <p:tav tm="0">
                                          <p:val>
                                            <p:fltVal val="0"/>
                                          </p:val>
                                        </p:tav>
                                        <p:tav tm="100000">
                                          <p:val>
                                            <p:strVal val="#ppt_h"/>
                                          </p:val>
                                        </p:tav>
                                      </p:tavLst>
                                    </p:anim>
                                    <p:anim calcmode="lin" valueType="num">
                                      <p:cBhvr>
                                        <p:cTn id="216" dur="1000" fill="hold"/>
                                        <p:tgtEl>
                                          <p:spTgt spid="124970"/>
                                        </p:tgtEl>
                                        <p:attrNameLst>
                                          <p:attrName>ppt_x</p:attrName>
                                        </p:attrNameLst>
                                      </p:cBhvr>
                                      <p:tavLst>
                                        <p:tav tm="0">
                                          <p:val>
                                            <p:fltVal val="0.5"/>
                                          </p:val>
                                        </p:tav>
                                        <p:tav tm="100000">
                                          <p:val>
                                            <p:strVal val="#ppt_x"/>
                                          </p:val>
                                        </p:tav>
                                      </p:tavLst>
                                    </p:anim>
                                    <p:anim calcmode="lin" valueType="num">
                                      <p:cBhvr>
                                        <p:cTn id="217" dur="1000" fill="hold"/>
                                        <p:tgtEl>
                                          <p:spTgt spid="124970"/>
                                        </p:tgtEl>
                                        <p:attrNameLst>
                                          <p:attrName>ppt_y</p:attrName>
                                        </p:attrNameLst>
                                      </p:cBhvr>
                                      <p:tavLst>
                                        <p:tav tm="0">
                                          <p:val>
                                            <p:fltVal val="0.5"/>
                                          </p:val>
                                        </p:tav>
                                        <p:tav tm="100000">
                                          <p:val>
                                            <p:strVal val="#ppt_y"/>
                                          </p:val>
                                        </p:tav>
                                      </p:tavLst>
                                    </p:anim>
                                  </p:childTnLst>
                                </p:cTn>
                              </p:par>
                              <p:par>
                                <p:cTn id="218" presetID="23" presetClass="entr" presetSubtype="528" repeatCount="indefinite" fill="hold" nodeType="withEffect">
                                  <p:stCondLst>
                                    <p:cond delay="1500"/>
                                  </p:stCondLst>
                                  <p:childTnLst>
                                    <p:set>
                                      <p:cBhvr>
                                        <p:cTn id="219" dur="1" fill="hold">
                                          <p:stCondLst>
                                            <p:cond delay="0"/>
                                          </p:stCondLst>
                                        </p:cTn>
                                        <p:tgtEl>
                                          <p:spTgt spid="124971"/>
                                        </p:tgtEl>
                                        <p:attrNameLst>
                                          <p:attrName>style.visibility</p:attrName>
                                        </p:attrNameLst>
                                      </p:cBhvr>
                                      <p:to>
                                        <p:strVal val="visible"/>
                                      </p:to>
                                    </p:set>
                                    <p:anim calcmode="lin" valueType="num">
                                      <p:cBhvr>
                                        <p:cTn id="220" dur="1000" fill="hold"/>
                                        <p:tgtEl>
                                          <p:spTgt spid="124971"/>
                                        </p:tgtEl>
                                        <p:attrNameLst>
                                          <p:attrName>ppt_w</p:attrName>
                                        </p:attrNameLst>
                                      </p:cBhvr>
                                      <p:tavLst>
                                        <p:tav tm="0">
                                          <p:val>
                                            <p:fltVal val="0"/>
                                          </p:val>
                                        </p:tav>
                                        <p:tav tm="100000">
                                          <p:val>
                                            <p:strVal val="#ppt_w"/>
                                          </p:val>
                                        </p:tav>
                                      </p:tavLst>
                                    </p:anim>
                                    <p:anim calcmode="lin" valueType="num">
                                      <p:cBhvr>
                                        <p:cTn id="221" dur="1000" fill="hold"/>
                                        <p:tgtEl>
                                          <p:spTgt spid="124971"/>
                                        </p:tgtEl>
                                        <p:attrNameLst>
                                          <p:attrName>ppt_h</p:attrName>
                                        </p:attrNameLst>
                                      </p:cBhvr>
                                      <p:tavLst>
                                        <p:tav tm="0">
                                          <p:val>
                                            <p:fltVal val="0"/>
                                          </p:val>
                                        </p:tav>
                                        <p:tav tm="100000">
                                          <p:val>
                                            <p:strVal val="#ppt_h"/>
                                          </p:val>
                                        </p:tav>
                                      </p:tavLst>
                                    </p:anim>
                                    <p:anim calcmode="lin" valueType="num">
                                      <p:cBhvr>
                                        <p:cTn id="222" dur="1000" fill="hold"/>
                                        <p:tgtEl>
                                          <p:spTgt spid="124971"/>
                                        </p:tgtEl>
                                        <p:attrNameLst>
                                          <p:attrName>ppt_x</p:attrName>
                                        </p:attrNameLst>
                                      </p:cBhvr>
                                      <p:tavLst>
                                        <p:tav tm="0">
                                          <p:val>
                                            <p:fltVal val="0.5"/>
                                          </p:val>
                                        </p:tav>
                                        <p:tav tm="100000">
                                          <p:val>
                                            <p:strVal val="#ppt_x"/>
                                          </p:val>
                                        </p:tav>
                                      </p:tavLst>
                                    </p:anim>
                                    <p:anim calcmode="lin" valueType="num">
                                      <p:cBhvr>
                                        <p:cTn id="223" dur="1000" fill="hold"/>
                                        <p:tgtEl>
                                          <p:spTgt spid="124971"/>
                                        </p:tgtEl>
                                        <p:attrNameLst>
                                          <p:attrName>ppt_y</p:attrName>
                                        </p:attrNameLst>
                                      </p:cBhvr>
                                      <p:tavLst>
                                        <p:tav tm="0">
                                          <p:val>
                                            <p:fltVal val="0.5"/>
                                          </p:val>
                                        </p:tav>
                                        <p:tav tm="100000">
                                          <p:val>
                                            <p:strVal val="#ppt_y"/>
                                          </p:val>
                                        </p:tav>
                                      </p:tavLst>
                                    </p:anim>
                                  </p:childTnLst>
                                </p:cTn>
                              </p:par>
                              <p:par>
                                <p:cTn id="224" presetID="23" presetClass="entr" presetSubtype="528" repeatCount="indefinite" fill="hold" nodeType="withEffect">
                                  <p:stCondLst>
                                    <p:cond delay="1500"/>
                                  </p:stCondLst>
                                  <p:childTnLst>
                                    <p:set>
                                      <p:cBhvr>
                                        <p:cTn id="225" dur="1" fill="hold">
                                          <p:stCondLst>
                                            <p:cond delay="0"/>
                                          </p:stCondLst>
                                        </p:cTn>
                                        <p:tgtEl>
                                          <p:spTgt spid="124972"/>
                                        </p:tgtEl>
                                        <p:attrNameLst>
                                          <p:attrName>style.visibility</p:attrName>
                                        </p:attrNameLst>
                                      </p:cBhvr>
                                      <p:to>
                                        <p:strVal val="visible"/>
                                      </p:to>
                                    </p:set>
                                    <p:anim calcmode="lin" valueType="num">
                                      <p:cBhvr>
                                        <p:cTn id="226" dur="1000" fill="hold"/>
                                        <p:tgtEl>
                                          <p:spTgt spid="124972"/>
                                        </p:tgtEl>
                                        <p:attrNameLst>
                                          <p:attrName>ppt_w</p:attrName>
                                        </p:attrNameLst>
                                      </p:cBhvr>
                                      <p:tavLst>
                                        <p:tav tm="0">
                                          <p:val>
                                            <p:fltVal val="0"/>
                                          </p:val>
                                        </p:tav>
                                        <p:tav tm="100000">
                                          <p:val>
                                            <p:strVal val="#ppt_w"/>
                                          </p:val>
                                        </p:tav>
                                      </p:tavLst>
                                    </p:anim>
                                    <p:anim calcmode="lin" valueType="num">
                                      <p:cBhvr>
                                        <p:cTn id="227" dur="1000" fill="hold"/>
                                        <p:tgtEl>
                                          <p:spTgt spid="124972"/>
                                        </p:tgtEl>
                                        <p:attrNameLst>
                                          <p:attrName>ppt_h</p:attrName>
                                        </p:attrNameLst>
                                      </p:cBhvr>
                                      <p:tavLst>
                                        <p:tav tm="0">
                                          <p:val>
                                            <p:fltVal val="0"/>
                                          </p:val>
                                        </p:tav>
                                        <p:tav tm="100000">
                                          <p:val>
                                            <p:strVal val="#ppt_h"/>
                                          </p:val>
                                        </p:tav>
                                      </p:tavLst>
                                    </p:anim>
                                    <p:anim calcmode="lin" valueType="num">
                                      <p:cBhvr>
                                        <p:cTn id="228" dur="1000" fill="hold"/>
                                        <p:tgtEl>
                                          <p:spTgt spid="124972"/>
                                        </p:tgtEl>
                                        <p:attrNameLst>
                                          <p:attrName>ppt_x</p:attrName>
                                        </p:attrNameLst>
                                      </p:cBhvr>
                                      <p:tavLst>
                                        <p:tav tm="0">
                                          <p:val>
                                            <p:fltVal val="0.5"/>
                                          </p:val>
                                        </p:tav>
                                        <p:tav tm="100000">
                                          <p:val>
                                            <p:strVal val="#ppt_x"/>
                                          </p:val>
                                        </p:tav>
                                      </p:tavLst>
                                    </p:anim>
                                    <p:anim calcmode="lin" valueType="num">
                                      <p:cBhvr>
                                        <p:cTn id="229" dur="1000" fill="hold"/>
                                        <p:tgtEl>
                                          <p:spTgt spid="124972"/>
                                        </p:tgtEl>
                                        <p:attrNameLst>
                                          <p:attrName>ppt_y</p:attrName>
                                        </p:attrNameLst>
                                      </p:cBhvr>
                                      <p:tavLst>
                                        <p:tav tm="0">
                                          <p:val>
                                            <p:fltVal val="0.5"/>
                                          </p:val>
                                        </p:tav>
                                        <p:tav tm="100000">
                                          <p:val>
                                            <p:strVal val="#ppt_y"/>
                                          </p:val>
                                        </p:tav>
                                      </p:tavLst>
                                    </p:anim>
                                  </p:childTnLst>
                                </p:cTn>
                              </p:par>
                              <p:par>
                                <p:cTn id="230" presetID="23" presetClass="entr" presetSubtype="528" repeatCount="indefinite" fill="hold" nodeType="withEffect">
                                  <p:stCondLst>
                                    <p:cond delay="0"/>
                                  </p:stCondLst>
                                  <p:childTnLst>
                                    <p:set>
                                      <p:cBhvr>
                                        <p:cTn id="231" dur="1" fill="hold">
                                          <p:stCondLst>
                                            <p:cond delay="0"/>
                                          </p:stCondLst>
                                        </p:cTn>
                                        <p:tgtEl>
                                          <p:spTgt spid="124973"/>
                                        </p:tgtEl>
                                        <p:attrNameLst>
                                          <p:attrName>style.visibility</p:attrName>
                                        </p:attrNameLst>
                                      </p:cBhvr>
                                      <p:to>
                                        <p:strVal val="visible"/>
                                      </p:to>
                                    </p:set>
                                    <p:anim calcmode="lin" valueType="num">
                                      <p:cBhvr>
                                        <p:cTn id="232" dur="1000" fill="hold"/>
                                        <p:tgtEl>
                                          <p:spTgt spid="124973"/>
                                        </p:tgtEl>
                                        <p:attrNameLst>
                                          <p:attrName>ppt_w</p:attrName>
                                        </p:attrNameLst>
                                      </p:cBhvr>
                                      <p:tavLst>
                                        <p:tav tm="0">
                                          <p:val>
                                            <p:fltVal val="0"/>
                                          </p:val>
                                        </p:tav>
                                        <p:tav tm="100000">
                                          <p:val>
                                            <p:strVal val="#ppt_w"/>
                                          </p:val>
                                        </p:tav>
                                      </p:tavLst>
                                    </p:anim>
                                    <p:anim calcmode="lin" valueType="num">
                                      <p:cBhvr>
                                        <p:cTn id="233" dur="1000" fill="hold"/>
                                        <p:tgtEl>
                                          <p:spTgt spid="124973"/>
                                        </p:tgtEl>
                                        <p:attrNameLst>
                                          <p:attrName>ppt_h</p:attrName>
                                        </p:attrNameLst>
                                      </p:cBhvr>
                                      <p:tavLst>
                                        <p:tav tm="0">
                                          <p:val>
                                            <p:fltVal val="0"/>
                                          </p:val>
                                        </p:tav>
                                        <p:tav tm="100000">
                                          <p:val>
                                            <p:strVal val="#ppt_h"/>
                                          </p:val>
                                        </p:tav>
                                      </p:tavLst>
                                    </p:anim>
                                    <p:anim calcmode="lin" valueType="num">
                                      <p:cBhvr>
                                        <p:cTn id="234" dur="1000" fill="hold"/>
                                        <p:tgtEl>
                                          <p:spTgt spid="124973"/>
                                        </p:tgtEl>
                                        <p:attrNameLst>
                                          <p:attrName>ppt_x</p:attrName>
                                        </p:attrNameLst>
                                      </p:cBhvr>
                                      <p:tavLst>
                                        <p:tav tm="0">
                                          <p:val>
                                            <p:fltVal val="0.5"/>
                                          </p:val>
                                        </p:tav>
                                        <p:tav tm="100000">
                                          <p:val>
                                            <p:strVal val="#ppt_x"/>
                                          </p:val>
                                        </p:tav>
                                      </p:tavLst>
                                    </p:anim>
                                    <p:anim calcmode="lin" valueType="num">
                                      <p:cBhvr>
                                        <p:cTn id="235" dur="1000" fill="hold"/>
                                        <p:tgtEl>
                                          <p:spTgt spid="124973"/>
                                        </p:tgtEl>
                                        <p:attrNameLst>
                                          <p:attrName>ppt_y</p:attrName>
                                        </p:attrNameLst>
                                      </p:cBhvr>
                                      <p:tavLst>
                                        <p:tav tm="0">
                                          <p:val>
                                            <p:fltVal val="0.5"/>
                                          </p:val>
                                        </p:tav>
                                        <p:tav tm="100000">
                                          <p:val>
                                            <p:strVal val="#ppt_y"/>
                                          </p:val>
                                        </p:tav>
                                      </p:tavLst>
                                    </p:anim>
                                  </p:childTnLst>
                                </p:cTn>
                              </p:par>
                              <p:par>
                                <p:cTn id="236" presetID="23" presetClass="entr" presetSubtype="528" repeatCount="indefinite" fill="hold" nodeType="withEffect">
                                  <p:stCondLst>
                                    <p:cond delay="0"/>
                                  </p:stCondLst>
                                  <p:childTnLst>
                                    <p:set>
                                      <p:cBhvr>
                                        <p:cTn id="237" dur="1" fill="hold">
                                          <p:stCondLst>
                                            <p:cond delay="0"/>
                                          </p:stCondLst>
                                        </p:cTn>
                                        <p:tgtEl>
                                          <p:spTgt spid="124974"/>
                                        </p:tgtEl>
                                        <p:attrNameLst>
                                          <p:attrName>style.visibility</p:attrName>
                                        </p:attrNameLst>
                                      </p:cBhvr>
                                      <p:to>
                                        <p:strVal val="visible"/>
                                      </p:to>
                                    </p:set>
                                    <p:anim calcmode="lin" valueType="num">
                                      <p:cBhvr>
                                        <p:cTn id="238" dur="1000" fill="hold"/>
                                        <p:tgtEl>
                                          <p:spTgt spid="124974"/>
                                        </p:tgtEl>
                                        <p:attrNameLst>
                                          <p:attrName>ppt_w</p:attrName>
                                        </p:attrNameLst>
                                      </p:cBhvr>
                                      <p:tavLst>
                                        <p:tav tm="0">
                                          <p:val>
                                            <p:fltVal val="0"/>
                                          </p:val>
                                        </p:tav>
                                        <p:tav tm="100000">
                                          <p:val>
                                            <p:strVal val="#ppt_w"/>
                                          </p:val>
                                        </p:tav>
                                      </p:tavLst>
                                    </p:anim>
                                    <p:anim calcmode="lin" valueType="num">
                                      <p:cBhvr>
                                        <p:cTn id="239" dur="1000" fill="hold"/>
                                        <p:tgtEl>
                                          <p:spTgt spid="124974"/>
                                        </p:tgtEl>
                                        <p:attrNameLst>
                                          <p:attrName>ppt_h</p:attrName>
                                        </p:attrNameLst>
                                      </p:cBhvr>
                                      <p:tavLst>
                                        <p:tav tm="0">
                                          <p:val>
                                            <p:fltVal val="0"/>
                                          </p:val>
                                        </p:tav>
                                        <p:tav tm="100000">
                                          <p:val>
                                            <p:strVal val="#ppt_h"/>
                                          </p:val>
                                        </p:tav>
                                      </p:tavLst>
                                    </p:anim>
                                    <p:anim calcmode="lin" valueType="num">
                                      <p:cBhvr>
                                        <p:cTn id="240" dur="1000" fill="hold"/>
                                        <p:tgtEl>
                                          <p:spTgt spid="124974"/>
                                        </p:tgtEl>
                                        <p:attrNameLst>
                                          <p:attrName>ppt_x</p:attrName>
                                        </p:attrNameLst>
                                      </p:cBhvr>
                                      <p:tavLst>
                                        <p:tav tm="0">
                                          <p:val>
                                            <p:fltVal val="0.5"/>
                                          </p:val>
                                        </p:tav>
                                        <p:tav tm="100000">
                                          <p:val>
                                            <p:strVal val="#ppt_x"/>
                                          </p:val>
                                        </p:tav>
                                      </p:tavLst>
                                    </p:anim>
                                    <p:anim calcmode="lin" valueType="num">
                                      <p:cBhvr>
                                        <p:cTn id="241" dur="1000" fill="hold"/>
                                        <p:tgtEl>
                                          <p:spTgt spid="124974"/>
                                        </p:tgtEl>
                                        <p:attrNameLst>
                                          <p:attrName>ppt_y</p:attrName>
                                        </p:attrNameLst>
                                      </p:cBhvr>
                                      <p:tavLst>
                                        <p:tav tm="0">
                                          <p:val>
                                            <p:fltVal val="0.5"/>
                                          </p:val>
                                        </p:tav>
                                        <p:tav tm="100000">
                                          <p:val>
                                            <p:strVal val="#ppt_y"/>
                                          </p:val>
                                        </p:tav>
                                      </p:tavLst>
                                    </p:anim>
                                  </p:childTnLst>
                                </p:cTn>
                              </p:par>
                              <p:par>
                                <p:cTn id="242" presetID="23" presetClass="entr" presetSubtype="528" repeatCount="indefinite" fill="hold" nodeType="withEffect">
                                  <p:stCondLst>
                                    <p:cond delay="0"/>
                                  </p:stCondLst>
                                  <p:childTnLst>
                                    <p:set>
                                      <p:cBhvr>
                                        <p:cTn id="243" dur="1" fill="hold">
                                          <p:stCondLst>
                                            <p:cond delay="0"/>
                                          </p:stCondLst>
                                        </p:cTn>
                                        <p:tgtEl>
                                          <p:spTgt spid="124975"/>
                                        </p:tgtEl>
                                        <p:attrNameLst>
                                          <p:attrName>style.visibility</p:attrName>
                                        </p:attrNameLst>
                                      </p:cBhvr>
                                      <p:to>
                                        <p:strVal val="visible"/>
                                      </p:to>
                                    </p:set>
                                    <p:anim calcmode="lin" valueType="num">
                                      <p:cBhvr>
                                        <p:cTn id="244" dur="1000" fill="hold"/>
                                        <p:tgtEl>
                                          <p:spTgt spid="124975"/>
                                        </p:tgtEl>
                                        <p:attrNameLst>
                                          <p:attrName>ppt_w</p:attrName>
                                        </p:attrNameLst>
                                      </p:cBhvr>
                                      <p:tavLst>
                                        <p:tav tm="0">
                                          <p:val>
                                            <p:fltVal val="0"/>
                                          </p:val>
                                        </p:tav>
                                        <p:tav tm="100000">
                                          <p:val>
                                            <p:strVal val="#ppt_w"/>
                                          </p:val>
                                        </p:tav>
                                      </p:tavLst>
                                    </p:anim>
                                    <p:anim calcmode="lin" valueType="num">
                                      <p:cBhvr>
                                        <p:cTn id="245" dur="1000" fill="hold"/>
                                        <p:tgtEl>
                                          <p:spTgt spid="124975"/>
                                        </p:tgtEl>
                                        <p:attrNameLst>
                                          <p:attrName>ppt_h</p:attrName>
                                        </p:attrNameLst>
                                      </p:cBhvr>
                                      <p:tavLst>
                                        <p:tav tm="0">
                                          <p:val>
                                            <p:fltVal val="0"/>
                                          </p:val>
                                        </p:tav>
                                        <p:tav tm="100000">
                                          <p:val>
                                            <p:strVal val="#ppt_h"/>
                                          </p:val>
                                        </p:tav>
                                      </p:tavLst>
                                    </p:anim>
                                    <p:anim calcmode="lin" valueType="num">
                                      <p:cBhvr>
                                        <p:cTn id="246" dur="1000" fill="hold"/>
                                        <p:tgtEl>
                                          <p:spTgt spid="124975"/>
                                        </p:tgtEl>
                                        <p:attrNameLst>
                                          <p:attrName>ppt_x</p:attrName>
                                        </p:attrNameLst>
                                      </p:cBhvr>
                                      <p:tavLst>
                                        <p:tav tm="0">
                                          <p:val>
                                            <p:fltVal val="0.5"/>
                                          </p:val>
                                        </p:tav>
                                        <p:tav tm="100000">
                                          <p:val>
                                            <p:strVal val="#ppt_x"/>
                                          </p:val>
                                        </p:tav>
                                      </p:tavLst>
                                    </p:anim>
                                    <p:anim calcmode="lin" valueType="num">
                                      <p:cBhvr>
                                        <p:cTn id="247" dur="1000" fill="hold"/>
                                        <p:tgtEl>
                                          <p:spTgt spid="124975"/>
                                        </p:tgtEl>
                                        <p:attrNameLst>
                                          <p:attrName>ppt_y</p:attrName>
                                        </p:attrNameLst>
                                      </p:cBhvr>
                                      <p:tavLst>
                                        <p:tav tm="0">
                                          <p:val>
                                            <p:fltVal val="0.5"/>
                                          </p:val>
                                        </p:tav>
                                        <p:tav tm="100000">
                                          <p:val>
                                            <p:strVal val="#ppt_y"/>
                                          </p:val>
                                        </p:tav>
                                      </p:tavLst>
                                    </p:anim>
                                  </p:childTnLst>
                                </p:cTn>
                              </p:par>
                              <p:par>
                                <p:cTn id="248" presetID="23" presetClass="entr" presetSubtype="528" repeatCount="indefinite" fill="hold" nodeType="withEffect">
                                  <p:stCondLst>
                                    <p:cond delay="0"/>
                                  </p:stCondLst>
                                  <p:childTnLst>
                                    <p:set>
                                      <p:cBhvr>
                                        <p:cTn id="249" dur="1" fill="hold">
                                          <p:stCondLst>
                                            <p:cond delay="0"/>
                                          </p:stCondLst>
                                        </p:cTn>
                                        <p:tgtEl>
                                          <p:spTgt spid="124976"/>
                                        </p:tgtEl>
                                        <p:attrNameLst>
                                          <p:attrName>style.visibility</p:attrName>
                                        </p:attrNameLst>
                                      </p:cBhvr>
                                      <p:to>
                                        <p:strVal val="visible"/>
                                      </p:to>
                                    </p:set>
                                    <p:anim calcmode="lin" valueType="num">
                                      <p:cBhvr>
                                        <p:cTn id="250" dur="1000" fill="hold"/>
                                        <p:tgtEl>
                                          <p:spTgt spid="124976"/>
                                        </p:tgtEl>
                                        <p:attrNameLst>
                                          <p:attrName>ppt_w</p:attrName>
                                        </p:attrNameLst>
                                      </p:cBhvr>
                                      <p:tavLst>
                                        <p:tav tm="0">
                                          <p:val>
                                            <p:fltVal val="0"/>
                                          </p:val>
                                        </p:tav>
                                        <p:tav tm="100000">
                                          <p:val>
                                            <p:strVal val="#ppt_w"/>
                                          </p:val>
                                        </p:tav>
                                      </p:tavLst>
                                    </p:anim>
                                    <p:anim calcmode="lin" valueType="num">
                                      <p:cBhvr>
                                        <p:cTn id="251" dur="1000" fill="hold"/>
                                        <p:tgtEl>
                                          <p:spTgt spid="124976"/>
                                        </p:tgtEl>
                                        <p:attrNameLst>
                                          <p:attrName>ppt_h</p:attrName>
                                        </p:attrNameLst>
                                      </p:cBhvr>
                                      <p:tavLst>
                                        <p:tav tm="0">
                                          <p:val>
                                            <p:fltVal val="0"/>
                                          </p:val>
                                        </p:tav>
                                        <p:tav tm="100000">
                                          <p:val>
                                            <p:strVal val="#ppt_h"/>
                                          </p:val>
                                        </p:tav>
                                      </p:tavLst>
                                    </p:anim>
                                    <p:anim calcmode="lin" valueType="num">
                                      <p:cBhvr>
                                        <p:cTn id="252" dur="1000" fill="hold"/>
                                        <p:tgtEl>
                                          <p:spTgt spid="124976"/>
                                        </p:tgtEl>
                                        <p:attrNameLst>
                                          <p:attrName>ppt_x</p:attrName>
                                        </p:attrNameLst>
                                      </p:cBhvr>
                                      <p:tavLst>
                                        <p:tav tm="0">
                                          <p:val>
                                            <p:fltVal val="0.5"/>
                                          </p:val>
                                        </p:tav>
                                        <p:tav tm="100000">
                                          <p:val>
                                            <p:strVal val="#ppt_x"/>
                                          </p:val>
                                        </p:tav>
                                      </p:tavLst>
                                    </p:anim>
                                    <p:anim calcmode="lin" valueType="num">
                                      <p:cBhvr>
                                        <p:cTn id="253" dur="1000" fill="hold"/>
                                        <p:tgtEl>
                                          <p:spTgt spid="124976"/>
                                        </p:tgtEl>
                                        <p:attrNameLst>
                                          <p:attrName>ppt_y</p:attrName>
                                        </p:attrNameLst>
                                      </p:cBhvr>
                                      <p:tavLst>
                                        <p:tav tm="0">
                                          <p:val>
                                            <p:fltVal val="0.5"/>
                                          </p:val>
                                        </p:tav>
                                        <p:tav tm="100000">
                                          <p:val>
                                            <p:strVal val="#ppt_y"/>
                                          </p:val>
                                        </p:tav>
                                      </p:tavLst>
                                    </p:anim>
                                  </p:childTnLst>
                                </p:cTn>
                              </p:par>
                              <p:par>
                                <p:cTn id="254" presetID="23" presetClass="entr" presetSubtype="528" repeatCount="indefinite" fill="hold" nodeType="withEffect">
                                  <p:stCondLst>
                                    <p:cond delay="0"/>
                                  </p:stCondLst>
                                  <p:childTnLst>
                                    <p:set>
                                      <p:cBhvr>
                                        <p:cTn id="255" dur="1" fill="hold">
                                          <p:stCondLst>
                                            <p:cond delay="0"/>
                                          </p:stCondLst>
                                        </p:cTn>
                                        <p:tgtEl>
                                          <p:spTgt spid="124977"/>
                                        </p:tgtEl>
                                        <p:attrNameLst>
                                          <p:attrName>style.visibility</p:attrName>
                                        </p:attrNameLst>
                                      </p:cBhvr>
                                      <p:to>
                                        <p:strVal val="visible"/>
                                      </p:to>
                                    </p:set>
                                    <p:anim calcmode="lin" valueType="num">
                                      <p:cBhvr>
                                        <p:cTn id="256" dur="1000" fill="hold"/>
                                        <p:tgtEl>
                                          <p:spTgt spid="124977"/>
                                        </p:tgtEl>
                                        <p:attrNameLst>
                                          <p:attrName>ppt_w</p:attrName>
                                        </p:attrNameLst>
                                      </p:cBhvr>
                                      <p:tavLst>
                                        <p:tav tm="0">
                                          <p:val>
                                            <p:fltVal val="0"/>
                                          </p:val>
                                        </p:tav>
                                        <p:tav tm="100000">
                                          <p:val>
                                            <p:strVal val="#ppt_w"/>
                                          </p:val>
                                        </p:tav>
                                      </p:tavLst>
                                    </p:anim>
                                    <p:anim calcmode="lin" valueType="num">
                                      <p:cBhvr>
                                        <p:cTn id="257" dur="1000" fill="hold"/>
                                        <p:tgtEl>
                                          <p:spTgt spid="124977"/>
                                        </p:tgtEl>
                                        <p:attrNameLst>
                                          <p:attrName>ppt_h</p:attrName>
                                        </p:attrNameLst>
                                      </p:cBhvr>
                                      <p:tavLst>
                                        <p:tav tm="0">
                                          <p:val>
                                            <p:fltVal val="0"/>
                                          </p:val>
                                        </p:tav>
                                        <p:tav tm="100000">
                                          <p:val>
                                            <p:strVal val="#ppt_h"/>
                                          </p:val>
                                        </p:tav>
                                      </p:tavLst>
                                    </p:anim>
                                    <p:anim calcmode="lin" valueType="num">
                                      <p:cBhvr>
                                        <p:cTn id="258" dur="1000" fill="hold"/>
                                        <p:tgtEl>
                                          <p:spTgt spid="124977"/>
                                        </p:tgtEl>
                                        <p:attrNameLst>
                                          <p:attrName>ppt_x</p:attrName>
                                        </p:attrNameLst>
                                      </p:cBhvr>
                                      <p:tavLst>
                                        <p:tav tm="0">
                                          <p:val>
                                            <p:fltVal val="0.5"/>
                                          </p:val>
                                        </p:tav>
                                        <p:tav tm="100000">
                                          <p:val>
                                            <p:strVal val="#ppt_x"/>
                                          </p:val>
                                        </p:tav>
                                      </p:tavLst>
                                    </p:anim>
                                    <p:anim calcmode="lin" valueType="num">
                                      <p:cBhvr>
                                        <p:cTn id="259" dur="1000" fill="hold"/>
                                        <p:tgtEl>
                                          <p:spTgt spid="124977"/>
                                        </p:tgtEl>
                                        <p:attrNameLst>
                                          <p:attrName>ppt_y</p:attrName>
                                        </p:attrNameLst>
                                      </p:cBhvr>
                                      <p:tavLst>
                                        <p:tav tm="0">
                                          <p:val>
                                            <p:fltVal val="0.5"/>
                                          </p:val>
                                        </p:tav>
                                        <p:tav tm="100000">
                                          <p:val>
                                            <p:strVal val="#ppt_y"/>
                                          </p:val>
                                        </p:tav>
                                      </p:tavLst>
                                    </p:anim>
                                  </p:childTnLst>
                                </p:cTn>
                              </p:par>
                              <p:par>
                                <p:cTn id="260" presetID="23" presetClass="entr" presetSubtype="528" repeatCount="indefinite" fill="hold" nodeType="withEffect">
                                  <p:stCondLst>
                                    <p:cond delay="0"/>
                                  </p:stCondLst>
                                  <p:childTnLst>
                                    <p:set>
                                      <p:cBhvr>
                                        <p:cTn id="261" dur="1" fill="hold">
                                          <p:stCondLst>
                                            <p:cond delay="0"/>
                                          </p:stCondLst>
                                        </p:cTn>
                                        <p:tgtEl>
                                          <p:spTgt spid="124978"/>
                                        </p:tgtEl>
                                        <p:attrNameLst>
                                          <p:attrName>style.visibility</p:attrName>
                                        </p:attrNameLst>
                                      </p:cBhvr>
                                      <p:to>
                                        <p:strVal val="visible"/>
                                      </p:to>
                                    </p:set>
                                    <p:anim calcmode="lin" valueType="num">
                                      <p:cBhvr>
                                        <p:cTn id="262" dur="1000" fill="hold"/>
                                        <p:tgtEl>
                                          <p:spTgt spid="124978"/>
                                        </p:tgtEl>
                                        <p:attrNameLst>
                                          <p:attrName>ppt_w</p:attrName>
                                        </p:attrNameLst>
                                      </p:cBhvr>
                                      <p:tavLst>
                                        <p:tav tm="0">
                                          <p:val>
                                            <p:fltVal val="0"/>
                                          </p:val>
                                        </p:tav>
                                        <p:tav tm="100000">
                                          <p:val>
                                            <p:strVal val="#ppt_w"/>
                                          </p:val>
                                        </p:tav>
                                      </p:tavLst>
                                    </p:anim>
                                    <p:anim calcmode="lin" valueType="num">
                                      <p:cBhvr>
                                        <p:cTn id="263" dur="1000" fill="hold"/>
                                        <p:tgtEl>
                                          <p:spTgt spid="124978"/>
                                        </p:tgtEl>
                                        <p:attrNameLst>
                                          <p:attrName>ppt_h</p:attrName>
                                        </p:attrNameLst>
                                      </p:cBhvr>
                                      <p:tavLst>
                                        <p:tav tm="0">
                                          <p:val>
                                            <p:fltVal val="0"/>
                                          </p:val>
                                        </p:tav>
                                        <p:tav tm="100000">
                                          <p:val>
                                            <p:strVal val="#ppt_h"/>
                                          </p:val>
                                        </p:tav>
                                      </p:tavLst>
                                    </p:anim>
                                    <p:anim calcmode="lin" valueType="num">
                                      <p:cBhvr>
                                        <p:cTn id="264" dur="1000" fill="hold"/>
                                        <p:tgtEl>
                                          <p:spTgt spid="124978"/>
                                        </p:tgtEl>
                                        <p:attrNameLst>
                                          <p:attrName>ppt_x</p:attrName>
                                        </p:attrNameLst>
                                      </p:cBhvr>
                                      <p:tavLst>
                                        <p:tav tm="0">
                                          <p:val>
                                            <p:fltVal val="0.5"/>
                                          </p:val>
                                        </p:tav>
                                        <p:tav tm="100000">
                                          <p:val>
                                            <p:strVal val="#ppt_x"/>
                                          </p:val>
                                        </p:tav>
                                      </p:tavLst>
                                    </p:anim>
                                    <p:anim calcmode="lin" valueType="num">
                                      <p:cBhvr>
                                        <p:cTn id="265" dur="1000" fill="hold"/>
                                        <p:tgtEl>
                                          <p:spTgt spid="124978"/>
                                        </p:tgtEl>
                                        <p:attrNameLst>
                                          <p:attrName>ppt_y</p:attrName>
                                        </p:attrNameLst>
                                      </p:cBhvr>
                                      <p:tavLst>
                                        <p:tav tm="0">
                                          <p:val>
                                            <p:fltVal val="0.5"/>
                                          </p:val>
                                        </p:tav>
                                        <p:tav tm="100000">
                                          <p:val>
                                            <p:strVal val="#ppt_y"/>
                                          </p:val>
                                        </p:tav>
                                      </p:tavLst>
                                    </p:anim>
                                  </p:childTnLst>
                                </p:cTn>
                              </p:par>
                              <p:par>
                                <p:cTn id="266" presetID="23" presetClass="entr" presetSubtype="16" fill="hold" nodeType="withEffect">
                                  <p:stCondLst>
                                    <p:cond delay="0"/>
                                  </p:stCondLst>
                                  <p:childTnLst>
                                    <p:set>
                                      <p:cBhvr>
                                        <p:cTn id="267" dur="1" fill="hold">
                                          <p:stCondLst>
                                            <p:cond delay="0"/>
                                          </p:stCondLst>
                                        </p:cTn>
                                        <p:tgtEl>
                                          <p:spTgt spid="124980"/>
                                        </p:tgtEl>
                                        <p:attrNameLst>
                                          <p:attrName>style.visibility</p:attrName>
                                        </p:attrNameLst>
                                      </p:cBhvr>
                                      <p:to>
                                        <p:strVal val="visible"/>
                                      </p:to>
                                    </p:set>
                                    <p:anim calcmode="lin" valueType="num">
                                      <p:cBhvr>
                                        <p:cTn id="268" dur="500" fill="hold"/>
                                        <p:tgtEl>
                                          <p:spTgt spid="124980"/>
                                        </p:tgtEl>
                                        <p:attrNameLst>
                                          <p:attrName>ppt_w</p:attrName>
                                        </p:attrNameLst>
                                      </p:cBhvr>
                                      <p:tavLst>
                                        <p:tav tm="0">
                                          <p:val>
                                            <p:fltVal val="0"/>
                                          </p:val>
                                        </p:tav>
                                        <p:tav tm="100000">
                                          <p:val>
                                            <p:strVal val="#ppt_w"/>
                                          </p:val>
                                        </p:tav>
                                      </p:tavLst>
                                    </p:anim>
                                    <p:anim calcmode="lin" valueType="num">
                                      <p:cBhvr>
                                        <p:cTn id="269" dur="500" fill="hold"/>
                                        <p:tgtEl>
                                          <p:spTgt spid="124980"/>
                                        </p:tgtEl>
                                        <p:attrNameLst>
                                          <p:attrName>ppt_h</p:attrName>
                                        </p:attrNameLst>
                                      </p:cBhvr>
                                      <p:tavLst>
                                        <p:tav tm="0">
                                          <p:val>
                                            <p:fltVal val="0"/>
                                          </p:val>
                                        </p:tav>
                                        <p:tav tm="100000">
                                          <p:val>
                                            <p:strVal val="#ppt_h"/>
                                          </p:val>
                                        </p:tav>
                                      </p:tavLst>
                                    </p:anim>
                                  </p:childTnLst>
                                </p:cTn>
                              </p:par>
                              <p:par>
                                <p:cTn id="270" presetID="23" presetClass="entr" presetSubtype="16" fill="hold" nodeType="withEffect">
                                  <p:stCondLst>
                                    <p:cond delay="0"/>
                                  </p:stCondLst>
                                  <p:childTnLst>
                                    <p:set>
                                      <p:cBhvr>
                                        <p:cTn id="271" dur="1" fill="hold">
                                          <p:stCondLst>
                                            <p:cond delay="0"/>
                                          </p:stCondLst>
                                        </p:cTn>
                                        <p:tgtEl>
                                          <p:spTgt spid="124981"/>
                                        </p:tgtEl>
                                        <p:attrNameLst>
                                          <p:attrName>style.visibility</p:attrName>
                                        </p:attrNameLst>
                                      </p:cBhvr>
                                      <p:to>
                                        <p:strVal val="visible"/>
                                      </p:to>
                                    </p:set>
                                    <p:anim calcmode="lin" valueType="num">
                                      <p:cBhvr>
                                        <p:cTn id="272" dur="500" fill="hold"/>
                                        <p:tgtEl>
                                          <p:spTgt spid="124981"/>
                                        </p:tgtEl>
                                        <p:attrNameLst>
                                          <p:attrName>ppt_w</p:attrName>
                                        </p:attrNameLst>
                                      </p:cBhvr>
                                      <p:tavLst>
                                        <p:tav tm="0">
                                          <p:val>
                                            <p:fltVal val="0"/>
                                          </p:val>
                                        </p:tav>
                                        <p:tav tm="100000">
                                          <p:val>
                                            <p:strVal val="#ppt_w"/>
                                          </p:val>
                                        </p:tav>
                                      </p:tavLst>
                                    </p:anim>
                                    <p:anim calcmode="lin" valueType="num">
                                      <p:cBhvr>
                                        <p:cTn id="273" dur="500" fill="hold"/>
                                        <p:tgtEl>
                                          <p:spTgt spid="124981"/>
                                        </p:tgtEl>
                                        <p:attrNameLst>
                                          <p:attrName>ppt_h</p:attrName>
                                        </p:attrNameLst>
                                      </p:cBhvr>
                                      <p:tavLst>
                                        <p:tav tm="0">
                                          <p:val>
                                            <p:fltVal val="0"/>
                                          </p:val>
                                        </p:tav>
                                        <p:tav tm="100000">
                                          <p:val>
                                            <p:strVal val="#ppt_h"/>
                                          </p:val>
                                        </p:tav>
                                      </p:tavLst>
                                    </p:anim>
                                  </p:childTnLst>
                                </p:cTn>
                              </p:par>
                              <p:par>
                                <p:cTn id="274" presetID="23" presetClass="entr" presetSubtype="528" repeatCount="indefinite" fill="hold" nodeType="withEffect">
                                  <p:stCondLst>
                                    <p:cond delay="1500"/>
                                  </p:stCondLst>
                                  <p:childTnLst>
                                    <p:set>
                                      <p:cBhvr>
                                        <p:cTn id="275" dur="1" fill="hold">
                                          <p:stCondLst>
                                            <p:cond delay="0"/>
                                          </p:stCondLst>
                                        </p:cTn>
                                        <p:tgtEl>
                                          <p:spTgt spid="124984"/>
                                        </p:tgtEl>
                                        <p:attrNameLst>
                                          <p:attrName>style.visibility</p:attrName>
                                        </p:attrNameLst>
                                      </p:cBhvr>
                                      <p:to>
                                        <p:strVal val="visible"/>
                                      </p:to>
                                    </p:set>
                                    <p:anim calcmode="lin" valueType="num">
                                      <p:cBhvr>
                                        <p:cTn id="276" dur="1000" fill="hold"/>
                                        <p:tgtEl>
                                          <p:spTgt spid="124984"/>
                                        </p:tgtEl>
                                        <p:attrNameLst>
                                          <p:attrName>ppt_w</p:attrName>
                                        </p:attrNameLst>
                                      </p:cBhvr>
                                      <p:tavLst>
                                        <p:tav tm="0">
                                          <p:val>
                                            <p:fltVal val="0"/>
                                          </p:val>
                                        </p:tav>
                                        <p:tav tm="100000">
                                          <p:val>
                                            <p:strVal val="#ppt_w"/>
                                          </p:val>
                                        </p:tav>
                                      </p:tavLst>
                                    </p:anim>
                                    <p:anim calcmode="lin" valueType="num">
                                      <p:cBhvr>
                                        <p:cTn id="277" dur="1000" fill="hold"/>
                                        <p:tgtEl>
                                          <p:spTgt spid="124984"/>
                                        </p:tgtEl>
                                        <p:attrNameLst>
                                          <p:attrName>ppt_h</p:attrName>
                                        </p:attrNameLst>
                                      </p:cBhvr>
                                      <p:tavLst>
                                        <p:tav tm="0">
                                          <p:val>
                                            <p:fltVal val="0"/>
                                          </p:val>
                                        </p:tav>
                                        <p:tav tm="100000">
                                          <p:val>
                                            <p:strVal val="#ppt_h"/>
                                          </p:val>
                                        </p:tav>
                                      </p:tavLst>
                                    </p:anim>
                                    <p:anim calcmode="lin" valueType="num">
                                      <p:cBhvr>
                                        <p:cTn id="278" dur="1000" fill="hold"/>
                                        <p:tgtEl>
                                          <p:spTgt spid="124984"/>
                                        </p:tgtEl>
                                        <p:attrNameLst>
                                          <p:attrName>ppt_x</p:attrName>
                                        </p:attrNameLst>
                                      </p:cBhvr>
                                      <p:tavLst>
                                        <p:tav tm="0">
                                          <p:val>
                                            <p:fltVal val="0.5"/>
                                          </p:val>
                                        </p:tav>
                                        <p:tav tm="100000">
                                          <p:val>
                                            <p:strVal val="#ppt_x"/>
                                          </p:val>
                                        </p:tav>
                                      </p:tavLst>
                                    </p:anim>
                                    <p:anim calcmode="lin" valueType="num">
                                      <p:cBhvr>
                                        <p:cTn id="279" dur="1000" fill="hold"/>
                                        <p:tgtEl>
                                          <p:spTgt spid="124984"/>
                                        </p:tgtEl>
                                        <p:attrNameLst>
                                          <p:attrName>ppt_y</p:attrName>
                                        </p:attrNameLst>
                                      </p:cBhvr>
                                      <p:tavLst>
                                        <p:tav tm="0">
                                          <p:val>
                                            <p:fltVal val="0.5"/>
                                          </p:val>
                                        </p:tav>
                                        <p:tav tm="100000">
                                          <p:val>
                                            <p:strVal val="#ppt_y"/>
                                          </p:val>
                                        </p:tav>
                                      </p:tavLst>
                                    </p:anim>
                                  </p:childTnLst>
                                </p:cTn>
                              </p:par>
                              <p:par>
                                <p:cTn id="280" presetID="23" presetClass="entr" presetSubtype="528" repeatCount="indefinite" fill="hold" nodeType="withEffect">
                                  <p:stCondLst>
                                    <p:cond delay="1500"/>
                                  </p:stCondLst>
                                  <p:childTnLst>
                                    <p:set>
                                      <p:cBhvr>
                                        <p:cTn id="281" dur="1" fill="hold">
                                          <p:stCondLst>
                                            <p:cond delay="0"/>
                                          </p:stCondLst>
                                        </p:cTn>
                                        <p:tgtEl>
                                          <p:spTgt spid="124985"/>
                                        </p:tgtEl>
                                        <p:attrNameLst>
                                          <p:attrName>style.visibility</p:attrName>
                                        </p:attrNameLst>
                                      </p:cBhvr>
                                      <p:to>
                                        <p:strVal val="visible"/>
                                      </p:to>
                                    </p:set>
                                    <p:anim calcmode="lin" valueType="num">
                                      <p:cBhvr>
                                        <p:cTn id="282" dur="1000" fill="hold"/>
                                        <p:tgtEl>
                                          <p:spTgt spid="124985"/>
                                        </p:tgtEl>
                                        <p:attrNameLst>
                                          <p:attrName>ppt_w</p:attrName>
                                        </p:attrNameLst>
                                      </p:cBhvr>
                                      <p:tavLst>
                                        <p:tav tm="0">
                                          <p:val>
                                            <p:fltVal val="0"/>
                                          </p:val>
                                        </p:tav>
                                        <p:tav tm="100000">
                                          <p:val>
                                            <p:strVal val="#ppt_w"/>
                                          </p:val>
                                        </p:tav>
                                      </p:tavLst>
                                    </p:anim>
                                    <p:anim calcmode="lin" valueType="num">
                                      <p:cBhvr>
                                        <p:cTn id="283" dur="1000" fill="hold"/>
                                        <p:tgtEl>
                                          <p:spTgt spid="124985"/>
                                        </p:tgtEl>
                                        <p:attrNameLst>
                                          <p:attrName>ppt_h</p:attrName>
                                        </p:attrNameLst>
                                      </p:cBhvr>
                                      <p:tavLst>
                                        <p:tav tm="0">
                                          <p:val>
                                            <p:fltVal val="0"/>
                                          </p:val>
                                        </p:tav>
                                        <p:tav tm="100000">
                                          <p:val>
                                            <p:strVal val="#ppt_h"/>
                                          </p:val>
                                        </p:tav>
                                      </p:tavLst>
                                    </p:anim>
                                    <p:anim calcmode="lin" valueType="num">
                                      <p:cBhvr>
                                        <p:cTn id="284" dur="1000" fill="hold"/>
                                        <p:tgtEl>
                                          <p:spTgt spid="124985"/>
                                        </p:tgtEl>
                                        <p:attrNameLst>
                                          <p:attrName>ppt_x</p:attrName>
                                        </p:attrNameLst>
                                      </p:cBhvr>
                                      <p:tavLst>
                                        <p:tav tm="0">
                                          <p:val>
                                            <p:fltVal val="0.5"/>
                                          </p:val>
                                        </p:tav>
                                        <p:tav tm="100000">
                                          <p:val>
                                            <p:strVal val="#ppt_x"/>
                                          </p:val>
                                        </p:tav>
                                      </p:tavLst>
                                    </p:anim>
                                    <p:anim calcmode="lin" valueType="num">
                                      <p:cBhvr>
                                        <p:cTn id="285" dur="1000" fill="hold"/>
                                        <p:tgtEl>
                                          <p:spTgt spid="1249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86" repeatCount="indefinite" fill="hold" display="0">
                  <p:stCondLst>
                    <p:cond delay="indefinite"/>
                  </p:stCondLst>
                  <p:endCondLst>
                    <p:cond evt="onPrev" delay="0">
                      <p:tgtEl>
                        <p:sldTgt/>
                      </p:tgtEl>
                    </p:cond>
                    <p:cond evt="onStopAudio" delay="0">
                      <p:tgtEl>
                        <p:sldTgt/>
                      </p:tgtEl>
                    </p:cond>
                  </p:endCondLst>
                </p:cTn>
                <p:tgtEl>
                  <p:spTgt spid="124982"/>
                </p:tgtEl>
              </p:cMediaNode>
            </p:audio>
          </p:childTnLst>
        </p:cTn>
      </p:par>
    </p:tnLst>
    <p:bldLst>
      <p:bldP spid="124940" grpId="0" animBg="1"/>
      <p:bldP spid="124941" grpId="0" animBg="1"/>
      <p:bldP spid="124942" grpId="0" animBg="1"/>
      <p:bldP spid="124944" grpId="0" animBg="1"/>
      <p:bldP spid="124945" grpId="0" animBg="1"/>
      <p:bldP spid="124946" grpId="0" animBg="1"/>
      <p:bldP spid="124947" grpId="0" animBg="1"/>
      <p:bldP spid="124948" grpId="0" animBg="1"/>
      <p:bldP spid="124949" grpId="0" animBg="1"/>
      <p:bldP spid="124950" grpId="0" animBg="1"/>
      <p:bldP spid="124951" grpId="0" animBg="1"/>
      <p:bldP spid="124952" grpId="0" animBg="1"/>
      <p:bldP spid="124959" grpId="0" animBg="1"/>
      <p:bldP spid="124960" grpId="0" animBg="1"/>
      <p:bldP spid="124961" grpId="0" animBg="1"/>
      <p:bldP spid="124962" grpId="0" animBg="1"/>
      <p:bldP spid="124963" grpId="0" animBg="1"/>
      <p:bldP spid="1249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COVY\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58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Các loại lớp 5B\BÀI GIẢNG POI\Desktop\TEETS\chúc 2020\83517070_1620550854743257_7829716008989360128_o.jpg"/>
          <p:cNvPicPr>
            <a:picLocks noChangeAspect="1" noChangeArrowheads="1"/>
          </p:cNvPicPr>
          <p:nvPr/>
        </p:nvPicPr>
        <p:blipFill>
          <a:blip r:embed="rId2"/>
          <a:srcRect/>
          <a:stretch>
            <a:fillRect/>
          </a:stretch>
        </p:blipFill>
        <p:spPr bwMode="auto">
          <a:xfrm>
            <a:off x="-533400" y="-3429000"/>
            <a:ext cx="10210800" cy="1371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COVY\COVI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968375"/>
            <a:ext cx="11398250" cy="879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3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My Documents\Downloads\Video\Hình0068.jpg"/>
          <p:cNvPicPr>
            <a:picLocks noChangeAspect="1" noChangeArrowheads="1"/>
          </p:cNvPicPr>
          <p:nvPr/>
        </p:nvPicPr>
        <p:blipFill>
          <a:blip r:embed="rId2"/>
          <a:srcRect/>
          <a:stretch>
            <a:fillRect/>
          </a:stretch>
        </p:blipFill>
        <p:spPr bwMode="auto">
          <a:xfrm>
            <a:off x="1066800" y="381000"/>
            <a:ext cx="6858000" cy="647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8608.gif"/>
          <p:cNvPicPr>
            <a:picLocks noChangeAspect="1"/>
          </p:cNvPicPr>
          <p:nvPr/>
        </p:nvPicPr>
        <p:blipFill>
          <a:blip r:embed="rId2"/>
          <a:stretch>
            <a:fillRect/>
          </a:stretch>
        </p:blipFill>
        <p:spPr>
          <a:xfrm>
            <a:off x="1905000" y="4267200"/>
            <a:ext cx="4538662" cy="2286000"/>
          </a:xfrm>
          <a:prstGeom prst="rect">
            <a:avLst/>
          </a:prstGeom>
        </p:spPr>
      </p:pic>
      <p:sp>
        <p:nvSpPr>
          <p:cNvPr id="6" name="TextBox 5"/>
          <p:cNvSpPr txBox="1"/>
          <p:nvPr/>
        </p:nvSpPr>
        <p:spPr>
          <a:xfrm>
            <a:off x="1696571" y="548551"/>
            <a:ext cx="5715000" cy="584775"/>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endParaRPr lang="en-US" sz="3200" b="1" i="1" dirty="0" smtClean="0">
              <a:latin typeface="Times New Roman" pitchFamily="18" charset="0"/>
              <a:cs typeface="Times New Roman" pitchFamily="18" charset="0"/>
            </a:endParaRPr>
          </a:p>
        </p:txBody>
      </p:sp>
      <p:sp>
        <p:nvSpPr>
          <p:cNvPr id="7" name="TextBox 6"/>
          <p:cNvSpPr txBox="1"/>
          <p:nvPr/>
        </p:nvSpPr>
        <p:spPr>
          <a:xfrm>
            <a:off x="609599" y="1681877"/>
            <a:ext cx="7620001" cy="2585323"/>
          </a:xfrm>
          <a:prstGeom prst="rect">
            <a:avLst/>
          </a:prstGeom>
          <a:noFill/>
        </p:spPr>
        <p:txBody>
          <a:bodyPr wrap="square" rtlCol="0">
            <a:spAutoFit/>
          </a:bodyPr>
          <a:lstStyle/>
          <a:p>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Kiểm</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tra</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bài</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cũ</a:t>
            </a:r>
            <a:r>
              <a:rPr lang="en-US" sz="4000" b="1" dirty="0" smtClean="0">
                <a:solidFill>
                  <a:srgbClr val="00B0F0"/>
                </a:solidFill>
                <a:latin typeface="Times New Roman" pitchFamily="18" charset="0"/>
                <a:cs typeface="Times New Roman" pitchFamily="18" charset="0"/>
              </a:rPr>
              <a:t>:</a:t>
            </a:r>
          </a:p>
          <a:p>
            <a:endParaRPr lang="en-US" sz="4000" b="1" dirty="0" smtClean="0">
              <a:solidFill>
                <a:srgbClr val="00B0F0"/>
              </a:solidFill>
              <a:latin typeface="Times New Roman" pitchFamily="18" charset="0"/>
              <a:cs typeface="Times New Roman" pitchFamily="18" charset="0"/>
            </a:endParaRPr>
          </a:p>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Hãy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việc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hiện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lòng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liệt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sp>
        <p:nvSpPr>
          <p:cNvPr id="18" name="TextBox 17"/>
          <p:cNvSpPr txBox="1"/>
          <p:nvPr/>
        </p:nvSpPr>
        <p:spPr>
          <a:xfrm>
            <a:off x="1219200" y="422810"/>
            <a:ext cx="7063508" cy="58477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32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ÔNG NGUYỄN KHOA ĐĂNG</a:t>
            </a:r>
            <a:endParaRPr lang="en-US" sz="2800" b="1" dirty="0">
              <a:solidFill>
                <a:srgbClr val="FF0000"/>
              </a:solidFill>
              <a:latin typeface="Times New Roman" pitchFamily="18" charset="0"/>
              <a:cs typeface="Times New Roman" pitchFamily="18" charset="0"/>
            </a:endParaRPr>
          </a:p>
        </p:txBody>
      </p:sp>
      <p:pic>
        <p:nvPicPr>
          <p:cNvPr id="6" name="Picture 2" descr="C:\Documents and Settings\Administrator\My Documents\Downloads\Video\Hình0068.jpg"/>
          <p:cNvPicPr>
            <a:picLocks noChangeAspect="1" noChangeArrowheads="1"/>
          </p:cNvPicPr>
          <p:nvPr/>
        </p:nvPicPr>
        <p:blipFill>
          <a:blip r:embed="rId2"/>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smtClean="0"/>
              <a:t>ooogg</a:t>
            </a:r>
            <a:endParaRPr lang="en-US" sz="2000" dirty="0" smtClean="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Đăng</a:t>
            </a:r>
            <a:r>
              <a:rPr lang="en-US" sz="2800" dirty="0" smtClean="0">
                <a:latin typeface="Times New Roman" pitchFamily="18" charset="0"/>
                <a:cs typeface="Times New Roman" pitchFamily="18" charset="0"/>
              </a:rPr>
              <a:t>(1691- 1725)-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ox(in)">
                                      <p:cBhvr>
                                        <p:cTn id="12" dur="500"/>
                                        <p:tgtEl>
                                          <p:spTgt spid="18">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6400" y="131058"/>
            <a:ext cx="7239000" cy="1261884"/>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p>
          <a:p>
            <a:endParaRPr lang="en-US" sz="2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854" y="356342"/>
            <a:ext cx="72390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r>
              <a:rPr lang="en-US" sz="2800" b="1" dirty="0" smtClean="0">
                <a:latin typeface="Times New Roman" pitchFamily="18" charset="0"/>
                <a:cs typeface="Times New Roman" pitchFamily="18" charset="0"/>
              </a:rPr>
              <a:t>.                                               </a:t>
            </a:r>
          </a:p>
          <a:p>
            <a:pPr marL="342900" indent="-3429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marL="342900" indent="-342900"/>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2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20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truông</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vùng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đất</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rộng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nhiều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cỏ</a:t>
            </a:r>
            <a:r>
              <a:rPr lang="en-US" sz="2800" b="1" dirty="0" smtClean="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huyệt</a:t>
            </a:r>
            <a:r>
              <a:rPr lang="en-US" sz="2800" b="1" dirty="0" smtClean="0">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ổ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bọn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trộm</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cướp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tội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phạm</a:t>
            </a:r>
            <a:r>
              <a:rPr lang="en-US" sz="2800" b="1" dirty="0" smtClean="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smtClean="0">
                <a:latin typeface="Times New Roman" pitchFamily="18" charset="0"/>
                <a:cs typeface="Times New Roman" pitchFamily="18" charset="0"/>
              </a:rPr>
              <a:t>phục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binh</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quân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lính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nấp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rình</a:t>
            </a:r>
            <a:r>
              <a:rPr lang="en-US" sz="2800" b="1" dirty="0" smtClean="0">
                <a:solidFill>
                  <a:srgbClr val="FF0066"/>
                </a:solidFill>
                <a:latin typeface="Times New Roman" pitchFamily="18" charset="0"/>
                <a:cs typeface="Times New Roman" pitchFamily="18" charset="0"/>
              </a:rPr>
              <a:t>, ở </a:t>
            </a:r>
            <a:r>
              <a:rPr lang="en-US" sz="2800" b="1" err="1" smtClean="0">
                <a:solidFill>
                  <a:srgbClr val="FF0066"/>
                </a:solidFill>
                <a:latin typeface="Times New Roman" pitchFamily="18" charset="0"/>
                <a:cs typeface="Times New Roman" pitchFamily="18" charset="0"/>
              </a:rPr>
              <a:t>những</a:t>
            </a:r>
            <a:r>
              <a:rPr lang="en-US" sz="2800" b="1" smtClean="0">
                <a:solidFill>
                  <a:srgbClr val="FF0066"/>
                </a:solidFill>
                <a:latin typeface="Times New Roman" pitchFamily="18" charset="0"/>
                <a:cs typeface="Times New Roman" pitchFamily="18" charset="0"/>
              </a:rPr>
              <a:t> chỗ                                        kín đáo, </a:t>
            </a:r>
            <a:r>
              <a:rPr lang="en-US" sz="2800" b="1" dirty="0" err="1" smtClean="0">
                <a:solidFill>
                  <a:srgbClr val="FF0066"/>
                </a:solidFill>
                <a:latin typeface="Times New Roman" pitchFamily="18" charset="0"/>
                <a:cs typeface="Times New Roman" pitchFamily="18" charset="0"/>
              </a:rPr>
              <a:t>chờ</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lệnh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là</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xông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tấn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công</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2" name="TextBox 11"/>
          <p:cNvSpPr txBox="1"/>
          <p:nvPr/>
        </p:nvSpPr>
        <p:spPr>
          <a:xfrm>
            <a:off x="1417779" y="353080"/>
            <a:ext cx="7030818"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i="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ox(in)">
                                      <p:cBhvr>
                                        <p:cTn id="15" dur="500"/>
                                        <p:tgtEl>
                                          <p:spTgt spid="6">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ox(i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TotalTime>
  <Words>818</Words>
  <Application>Microsoft Office PowerPoint</Application>
  <PresentationFormat>On-screen Show (4:3)</PresentationFormat>
  <Paragraphs>71</Paragraphs>
  <Slides>20</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Nguyen Van Vinh</cp:lastModifiedBy>
  <cp:revision>128</cp:revision>
  <dcterms:created xsi:type="dcterms:W3CDTF">2011-10-02T07:27:12Z</dcterms:created>
  <dcterms:modified xsi:type="dcterms:W3CDTF">2020-04-26T02:12:05Z</dcterms:modified>
</cp:coreProperties>
</file>