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546"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C72D454-0162-4118-8DCA-3992F8A322C0}" type="datetimeFigureOut">
              <a:rPr lang="en-US" smtClean="0"/>
              <a:t>18/05/2020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F1CB20-C691-4FB8-8C93-62B0E433CDB1}" type="slidenum">
              <a:rPr lang="en-US" smtClean="0"/>
              <a:t>‹#›</a:t>
            </a:fld>
            <a:endParaRPr lang="en-US"/>
          </a:p>
        </p:txBody>
      </p:sp>
    </p:spTree>
    <p:extLst>
      <p:ext uri="{BB962C8B-B14F-4D97-AF65-F5344CB8AC3E}">
        <p14:creationId xmlns:p14="http://schemas.microsoft.com/office/powerpoint/2010/main" val="15236218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72D454-0162-4118-8DCA-3992F8A322C0}" type="datetimeFigureOut">
              <a:rPr lang="en-US" smtClean="0"/>
              <a:t>18/05/2020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F1CB20-C691-4FB8-8C93-62B0E433CDB1}" type="slidenum">
              <a:rPr lang="en-US" smtClean="0"/>
              <a:t>‹#›</a:t>
            </a:fld>
            <a:endParaRPr lang="en-US"/>
          </a:p>
        </p:txBody>
      </p:sp>
    </p:spTree>
    <p:extLst>
      <p:ext uri="{BB962C8B-B14F-4D97-AF65-F5344CB8AC3E}">
        <p14:creationId xmlns:p14="http://schemas.microsoft.com/office/powerpoint/2010/main" val="9917925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72D454-0162-4118-8DCA-3992F8A322C0}" type="datetimeFigureOut">
              <a:rPr lang="en-US" smtClean="0"/>
              <a:t>18/05/2020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F1CB20-C691-4FB8-8C93-62B0E433CDB1}" type="slidenum">
              <a:rPr lang="en-US" smtClean="0"/>
              <a:t>‹#›</a:t>
            </a:fld>
            <a:endParaRPr lang="en-US"/>
          </a:p>
        </p:txBody>
      </p:sp>
    </p:spTree>
    <p:extLst>
      <p:ext uri="{BB962C8B-B14F-4D97-AF65-F5344CB8AC3E}">
        <p14:creationId xmlns:p14="http://schemas.microsoft.com/office/powerpoint/2010/main" val="34006365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72D454-0162-4118-8DCA-3992F8A322C0}" type="datetimeFigureOut">
              <a:rPr lang="en-US" smtClean="0"/>
              <a:t>18/05/2020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F1CB20-C691-4FB8-8C93-62B0E433CDB1}" type="slidenum">
              <a:rPr lang="en-US" smtClean="0"/>
              <a:t>‹#›</a:t>
            </a:fld>
            <a:endParaRPr lang="en-US"/>
          </a:p>
        </p:txBody>
      </p:sp>
    </p:spTree>
    <p:extLst>
      <p:ext uri="{BB962C8B-B14F-4D97-AF65-F5344CB8AC3E}">
        <p14:creationId xmlns:p14="http://schemas.microsoft.com/office/powerpoint/2010/main" val="7178279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C72D454-0162-4118-8DCA-3992F8A322C0}" type="datetimeFigureOut">
              <a:rPr lang="en-US" smtClean="0"/>
              <a:t>18/05/2020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F1CB20-C691-4FB8-8C93-62B0E433CDB1}" type="slidenum">
              <a:rPr lang="en-US" smtClean="0"/>
              <a:t>‹#›</a:t>
            </a:fld>
            <a:endParaRPr lang="en-US"/>
          </a:p>
        </p:txBody>
      </p:sp>
    </p:spTree>
    <p:extLst>
      <p:ext uri="{BB962C8B-B14F-4D97-AF65-F5344CB8AC3E}">
        <p14:creationId xmlns:p14="http://schemas.microsoft.com/office/powerpoint/2010/main" val="391980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C72D454-0162-4118-8DCA-3992F8A322C0}" type="datetimeFigureOut">
              <a:rPr lang="en-US" smtClean="0"/>
              <a:t>18/05/2020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F1CB20-C691-4FB8-8C93-62B0E433CDB1}" type="slidenum">
              <a:rPr lang="en-US" smtClean="0"/>
              <a:t>‹#›</a:t>
            </a:fld>
            <a:endParaRPr lang="en-US"/>
          </a:p>
        </p:txBody>
      </p:sp>
    </p:spTree>
    <p:extLst>
      <p:ext uri="{BB962C8B-B14F-4D97-AF65-F5344CB8AC3E}">
        <p14:creationId xmlns:p14="http://schemas.microsoft.com/office/powerpoint/2010/main" val="9856265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C72D454-0162-4118-8DCA-3992F8A322C0}" type="datetimeFigureOut">
              <a:rPr lang="en-US" smtClean="0"/>
              <a:t>18/05/2020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BF1CB20-C691-4FB8-8C93-62B0E433CDB1}" type="slidenum">
              <a:rPr lang="en-US" smtClean="0"/>
              <a:t>‹#›</a:t>
            </a:fld>
            <a:endParaRPr lang="en-US"/>
          </a:p>
        </p:txBody>
      </p:sp>
    </p:spTree>
    <p:extLst>
      <p:ext uri="{BB962C8B-B14F-4D97-AF65-F5344CB8AC3E}">
        <p14:creationId xmlns:p14="http://schemas.microsoft.com/office/powerpoint/2010/main" val="27187430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C72D454-0162-4118-8DCA-3992F8A322C0}" type="datetimeFigureOut">
              <a:rPr lang="en-US" smtClean="0"/>
              <a:t>18/05/2020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BF1CB20-C691-4FB8-8C93-62B0E433CDB1}" type="slidenum">
              <a:rPr lang="en-US" smtClean="0"/>
              <a:t>‹#›</a:t>
            </a:fld>
            <a:endParaRPr lang="en-US"/>
          </a:p>
        </p:txBody>
      </p:sp>
    </p:spTree>
    <p:extLst>
      <p:ext uri="{BB962C8B-B14F-4D97-AF65-F5344CB8AC3E}">
        <p14:creationId xmlns:p14="http://schemas.microsoft.com/office/powerpoint/2010/main" val="149223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72D454-0162-4118-8DCA-3992F8A322C0}" type="datetimeFigureOut">
              <a:rPr lang="en-US" smtClean="0"/>
              <a:t>18/05/2020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BF1CB20-C691-4FB8-8C93-62B0E433CDB1}" type="slidenum">
              <a:rPr lang="en-US" smtClean="0"/>
              <a:t>‹#›</a:t>
            </a:fld>
            <a:endParaRPr lang="en-US"/>
          </a:p>
        </p:txBody>
      </p:sp>
    </p:spTree>
    <p:extLst>
      <p:ext uri="{BB962C8B-B14F-4D97-AF65-F5344CB8AC3E}">
        <p14:creationId xmlns:p14="http://schemas.microsoft.com/office/powerpoint/2010/main" val="19974096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72D454-0162-4118-8DCA-3992F8A322C0}" type="datetimeFigureOut">
              <a:rPr lang="en-US" smtClean="0"/>
              <a:t>18/05/2020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F1CB20-C691-4FB8-8C93-62B0E433CDB1}" type="slidenum">
              <a:rPr lang="en-US" smtClean="0"/>
              <a:t>‹#›</a:t>
            </a:fld>
            <a:endParaRPr lang="en-US"/>
          </a:p>
        </p:txBody>
      </p:sp>
    </p:spTree>
    <p:extLst>
      <p:ext uri="{BB962C8B-B14F-4D97-AF65-F5344CB8AC3E}">
        <p14:creationId xmlns:p14="http://schemas.microsoft.com/office/powerpoint/2010/main" val="19121321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72D454-0162-4118-8DCA-3992F8A322C0}" type="datetimeFigureOut">
              <a:rPr lang="en-US" smtClean="0"/>
              <a:t>18/05/2020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F1CB20-C691-4FB8-8C93-62B0E433CDB1}" type="slidenum">
              <a:rPr lang="en-US" smtClean="0"/>
              <a:t>‹#›</a:t>
            </a:fld>
            <a:endParaRPr lang="en-US"/>
          </a:p>
        </p:txBody>
      </p:sp>
    </p:spTree>
    <p:extLst>
      <p:ext uri="{BB962C8B-B14F-4D97-AF65-F5344CB8AC3E}">
        <p14:creationId xmlns:p14="http://schemas.microsoft.com/office/powerpoint/2010/main" val="13011402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72D454-0162-4118-8DCA-3992F8A322C0}" type="datetimeFigureOut">
              <a:rPr lang="en-US" smtClean="0"/>
              <a:t>18/05/2020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F1CB20-C691-4FB8-8C93-62B0E433CDB1}" type="slidenum">
              <a:rPr lang="en-US" smtClean="0"/>
              <a:t>‹#›</a:t>
            </a:fld>
            <a:endParaRPr lang="en-US"/>
          </a:p>
        </p:txBody>
      </p:sp>
    </p:spTree>
    <p:extLst>
      <p:ext uri="{BB962C8B-B14F-4D97-AF65-F5344CB8AC3E}">
        <p14:creationId xmlns:p14="http://schemas.microsoft.com/office/powerpoint/2010/main" val="22611166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1.jpeg"/><Relationship Id="rId2" Type="http://schemas.openxmlformats.org/officeDocument/2006/relationships/hyperlink" Target="http://images.google.com.vn/imgres?imgurl=http://media.tinmoi.vn/2009/09/21/cd219tg1.jpg&amp;imgrefurl=http://www.tinmoi.vn/Tim-thay-nguon-goc-Thanh-Giong-0957299.html&amp;usg=__eiubtdAMTolZG930cM5scMjvsCE=&amp;h=322&amp;w=480&amp;sz=138&amp;hl=vi&amp;start=11&amp;um=1&amp;itbs=1&amp;tbnid=aitkokBMoQDuxM:&amp;tbnh=87&amp;tbnw=129&amp;prev=/images?q%3Danh%2Bthanh%2Bgiong%26um%3D1%26hl%3Dvi%26sa%3DN%26tbs%3Disch:1" TargetMode="Externa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hyperlink" Target="http://images.google.com.vn/imgres?imgurl=http://dulichhangngay.com.vn/sites/dulich/uploads/Image/1/Inbound1/Den%20Hung/vua%20hung.jpg&amp;imgrefurl=http://dulichhangngay.com.vn/sites/dulich/?act%3Dtours%26tourID%3D318&amp;usg=__eHyhDG5u_vms9VSyD2dwc3SN36w=&amp;h=287&amp;w=320&amp;sz=136&amp;hl=vi&amp;start=6&amp;um=1&amp;itbs=1&amp;tbnid=rapsrPqXVydttM:&amp;tbnh=106&amp;tbnw=118&amp;prev=/images?q%3Dcac%2Bvua%2Bhung%26um%3D1%26hl%3Dvi%26sa%3DN%26tbs%3Disch:1"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antique.ngaynay.com.vn/Default.aspx?cmd=Antique&amp;cmdID=13&amp;antiqueID=575" TargetMode="Externa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hyperlink" Target="http://antique.ngaynay.com.vn/Default.aspx?cmd=Antique&amp;cmdID=3&amp;antiqueID=281"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slideLayout" Target="../slideLayouts/slideLayout7.xml"/><Relationship Id="rId1" Type="http://schemas.openxmlformats.org/officeDocument/2006/relationships/audio" Target="file:///F:\C.&#273;&#7873;%20TLV4-T8\Nho%20on%20thay%20co%20-%20Mat%20Ngoc.mp3" TargetMode="External"/><Relationship Id="rId5" Type="http://schemas.openxmlformats.org/officeDocument/2006/relationships/image" Target="../media/image16.gif"/><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Picture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WordArt 3"/>
          <p:cNvSpPr>
            <a:spLocks noChangeArrowheads="1" noChangeShapeType="1" noTextEdit="1"/>
          </p:cNvSpPr>
          <p:nvPr/>
        </p:nvSpPr>
        <p:spPr bwMode="auto">
          <a:xfrm>
            <a:off x="2895600" y="838200"/>
            <a:ext cx="3886200" cy="1371600"/>
          </a:xfrm>
          <a:prstGeom prst="rect">
            <a:avLst/>
          </a:prstGeom>
        </p:spPr>
        <p:txBody>
          <a:bodyPr wrap="none" fromWordArt="1">
            <a:prstTxWarp prst="textPlain">
              <a:avLst>
                <a:gd name="adj" fmla="val 50000"/>
              </a:avLst>
            </a:prstTxWarp>
          </a:bodyPr>
          <a:lstStyle/>
          <a:p>
            <a:pPr algn="ctr"/>
            <a:r>
              <a:rPr lang="en-US" sz="3600" b="1" kern="10">
                <a:ln w="9525">
                  <a:solidFill>
                    <a:srgbClr val="FF0066"/>
                  </a:solidFill>
                  <a:round/>
                  <a:headEnd/>
                  <a:tailEnd/>
                </a:ln>
                <a:solidFill>
                  <a:srgbClr val="0000FF"/>
                </a:solidFill>
                <a:effectLst>
                  <a:outerShdw dist="563972" dir="14049741" sx="125000" sy="125000" algn="tl" rotWithShape="0">
                    <a:srgbClr val="C7DFD3">
                      <a:alpha val="79999"/>
                    </a:srgbClr>
                  </a:outerShdw>
                </a:effectLst>
                <a:latin typeface="Verdana"/>
                <a:ea typeface="Verdana"/>
              </a:rPr>
              <a:t>LUYỆN TỪ VÀ CÂU</a:t>
            </a:r>
          </a:p>
          <a:p>
            <a:pPr algn="ctr"/>
            <a:r>
              <a:rPr lang="en-US" sz="3600" b="1" kern="10">
                <a:ln w="9525">
                  <a:solidFill>
                    <a:srgbClr val="FF0066"/>
                  </a:solidFill>
                  <a:round/>
                  <a:headEnd/>
                  <a:tailEnd/>
                </a:ln>
                <a:solidFill>
                  <a:srgbClr val="0000FF"/>
                </a:solidFill>
                <a:effectLst>
                  <a:outerShdw dist="563972" dir="14049741" sx="125000" sy="125000" algn="tl" rotWithShape="0">
                    <a:srgbClr val="C7DFD3">
                      <a:alpha val="79999"/>
                    </a:srgbClr>
                  </a:outerShdw>
                </a:effectLst>
                <a:latin typeface="Verdana"/>
                <a:ea typeface="Verdana"/>
              </a:rPr>
              <a:t>TUẦN 26</a:t>
            </a:r>
          </a:p>
        </p:txBody>
      </p:sp>
      <p:sp>
        <p:nvSpPr>
          <p:cNvPr id="2052" name="WordArt 4"/>
          <p:cNvSpPr>
            <a:spLocks noChangeArrowheads="1" noChangeShapeType="1" noTextEdit="1"/>
          </p:cNvSpPr>
          <p:nvPr/>
        </p:nvSpPr>
        <p:spPr bwMode="auto">
          <a:xfrm>
            <a:off x="1905000" y="2895600"/>
            <a:ext cx="6067425" cy="1801813"/>
          </a:xfrm>
          <a:prstGeom prst="rect">
            <a:avLst/>
          </a:prstGeom>
        </p:spPr>
        <p:txBody>
          <a:bodyPr wrap="none" fromWordArt="1">
            <a:prstTxWarp prst="textPlain">
              <a:avLst>
                <a:gd name="adj" fmla="val 50000"/>
              </a:avLst>
            </a:prstTxWarp>
          </a:bodyPr>
          <a:lstStyle/>
          <a:p>
            <a:pPr algn="ctr"/>
            <a:r>
              <a:rPr lang="en-US" sz="3600" b="1" i="1" kern="10">
                <a:ln w="9525">
                  <a:solidFill>
                    <a:schemeClr val="tx1"/>
                  </a:solidFill>
                  <a:round/>
                  <a:headEnd/>
                  <a:tailEnd/>
                </a:ln>
                <a:solidFill>
                  <a:srgbClr val="FF0066"/>
                </a:solidFill>
                <a:effectLst>
                  <a:outerShdw dist="35921" dir="2700000" algn="ctr" rotWithShape="0">
                    <a:srgbClr val="808080">
                      <a:alpha val="79999"/>
                    </a:srgbClr>
                  </a:outerShdw>
                </a:effectLst>
                <a:latin typeface="Verdana"/>
                <a:ea typeface="Verdana"/>
              </a:rPr>
              <a:t>MỞ RỘNG VỐN TỪ  </a:t>
            </a:r>
          </a:p>
          <a:p>
            <a:pPr algn="ctr"/>
            <a:r>
              <a:rPr lang="en-US" sz="3600" b="1" i="1" kern="10">
                <a:ln w="9525">
                  <a:solidFill>
                    <a:schemeClr val="tx1"/>
                  </a:solidFill>
                  <a:round/>
                  <a:headEnd/>
                  <a:tailEnd/>
                </a:ln>
                <a:solidFill>
                  <a:srgbClr val="FF0066"/>
                </a:solidFill>
                <a:effectLst>
                  <a:outerShdw dist="35921" dir="2700000" algn="ctr" rotWithShape="0">
                    <a:srgbClr val="808080">
                      <a:alpha val="79999"/>
                    </a:srgbClr>
                  </a:outerShdw>
                </a:effectLst>
                <a:latin typeface="Verdana"/>
                <a:ea typeface="Verdana"/>
              </a:rPr>
              <a:t>TRUYỀN THỐNG</a:t>
            </a:r>
          </a:p>
        </p:txBody>
      </p:sp>
    </p:spTree>
    <p:extLst>
      <p:ext uri="{BB962C8B-B14F-4D97-AF65-F5344CB8AC3E}">
        <p14:creationId xmlns:p14="http://schemas.microsoft.com/office/powerpoint/2010/main" val="22845584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050" name="Picture 2" descr="cd219tg1">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0"/>
            <a:ext cx="40386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051" name="Picture 3" descr="vua%2520hun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0"/>
            <a:ext cx="3733800" cy="324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05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 y="3657600"/>
            <a:ext cx="40386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0053" name="Text Box 5"/>
          <p:cNvSpPr txBox="1">
            <a:spLocks noChangeArrowheads="1"/>
          </p:cNvSpPr>
          <p:nvPr/>
        </p:nvSpPr>
        <p:spPr bwMode="auto">
          <a:xfrm>
            <a:off x="609600" y="6186488"/>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2400" b="1">
                <a:solidFill>
                  <a:srgbClr val="FF00FF"/>
                </a:solidFill>
              </a:rPr>
              <a:t>Hoàng Diệu</a:t>
            </a:r>
          </a:p>
        </p:txBody>
      </p:sp>
      <p:pic>
        <p:nvPicPr>
          <p:cNvPr id="130054" name="Picture 6" descr="phanthanhgian2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76800" y="3719513"/>
            <a:ext cx="3886200" cy="313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0055" name="Text Box 7"/>
          <p:cNvSpPr txBox="1">
            <a:spLocks noChangeArrowheads="1"/>
          </p:cNvSpPr>
          <p:nvPr/>
        </p:nvSpPr>
        <p:spPr bwMode="auto">
          <a:xfrm>
            <a:off x="5181600" y="6248400"/>
            <a:ext cx="3581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2400" b="1">
                <a:solidFill>
                  <a:srgbClr val="FFFF00"/>
                </a:solidFill>
              </a:rPr>
              <a:t>Phan Thanh Giản</a:t>
            </a:r>
          </a:p>
        </p:txBody>
      </p:sp>
    </p:spTree>
    <p:extLst>
      <p:ext uri="{BB962C8B-B14F-4D97-AF65-F5344CB8AC3E}">
        <p14:creationId xmlns:p14="http://schemas.microsoft.com/office/powerpoint/2010/main" val="176687318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30051"/>
                                        </p:tgtEl>
                                        <p:attrNameLst>
                                          <p:attrName>style.visibility</p:attrName>
                                        </p:attrNameLst>
                                      </p:cBhvr>
                                      <p:to>
                                        <p:strVal val="visible"/>
                                      </p:to>
                                    </p:set>
                                    <p:animEffect transition="in" filter="dissolve">
                                      <p:cBhvr>
                                        <p:cTn id="7" dur="500"/>
                                        <p:tgtEl>
                                          <p:spTgt spid="130051"/>
                                        </p:tgtEl>
                                      </p:cBhvr>
                                    </p:animEffect>
                                  </p:childTnLst>
                                </p:cTn>
                              </p:par>
                              <p:par>
                                <p:cTn id="8" presetID="5" presetClass="entr" presetSubtype="10" fill="hold" nodeType="withEffect">
                                  <p:stCondLst>
                                    <p:cond delay="0"/>
                                  </p:stCondLst>
                                  <p:childTnLst>
                                    <p:set>
                                      <p:cBhvr>
                                        <p:cTn id="9" dur="1" fill="hold">
                                          <p:stCondLst>
                                            <p:cond delay="0"/>
                                          </p:stCondLst>
                                        </p:cTn>
                                        <p:tgtEl>
                                          <p:spTgt spid="130050"/>
                                        </p:tgtEl>
                                        <p:attrNameLst>
                                          <p:attrName>style.visibility</p:attrName>
                                        </p:attrNameLst>
                                      </p:cBhvr>
                                      <p:to>
                                        <p:strVal val="visible"/>
                                      </p:to>
                                    </p:set>
                                    <p:animEffect transition="in" filter="checkerboard(across)">
                                      <p:cBhvr>
                                        <p:cTn id="10" dur="500"/>
                                        <p:tgtEl>
                                          <p:spTgt spid="130050"/>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8" presetClass="entr" presetSubtype="16" fill="hold" nodeType="clickEffect">
                                  <p:stCondLst>
                                    <p:cond delay="0"/>
                                  </p:stCondLst>
                                  <p:childTnLst>
                                    <p:set>
                                      <p:cBhvr>
                                        <p:cTn id="14" dur="1" fill="hold">
                                          <p:stCondLst>
                                            <p:cond delay="0"/>
                                          </p:stCondLst>
                                        </p:cTn>
                                        <p:tgtEl>
                                          <p:spTgt spid="130052"/>
                                        </p:tgtEl>
                                        <p:attrNameLst>
                                          <p:attrName>style.visibility</p:attrName>
                                        </p:attrNameLst>
                                      </p:cBhvr>
                                      <p:to>
                                        <p:strVal val="visible"/>
                                      </p:to>
                                    </p:set>
                                    <p:animEffect transition="in" filter="diamond(in)">
                                      <p:cBhvr>
                                        <p:cTn id="15" dur="2000"/>
                                        <p:tgtEl>
                                          <p:spTgt spid="130052"/>
                                        </p:tgtEl>
                                      </p:cBhvr>
                                    </p:animEffect>
                                  </p:childTnLst>
                                </p:cTn>
                              </p:par>
                              <p:par>
                                <p:cTn id="16" presetID="8" presetClass="entr" presetSubtype="16" fill="hold" grpId="0" nodeType="withEffect">
                                  <p:stCondLst>
                                    <p:cond delay="0"/>
                                  </p:stCondLst>
                                  <p:childTnLst>
                                    <p:set>
                                      <p:cBhvr>
                                        <p:cTn id="17" dur="1" fill="hold">
                                          <p:stCondLst>
                                            <p:cond delay="0"/>
                                          </p:stCondLst>
                                        </p:cTn>
                                        <p:tgtEl>
                                          <p:spTgt spid="130053"/>
                                        </p:tgtEl>
                                        <p:attrNameLst>
                                          <p:attrName>style.visibility</p:attrName>
                                        </p:attrNameLst>
                                      </p:cBhvr>
                                      <p:to>
                                        <p:strVal val="visible"/>
                                      </p:to>
                                    </p:set>
                                    <p:animEffect transition="in" filter="diamond(in)">
                                      <p:cBhvr>
                                        <p:cTn id="18" dur="2000"/>
                                        <p:tgtEl>
                                          <p:spTgt spid="130053"/>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5" presetClass="entr" presetSubtype="10" fill="hold" nodeType="clickEffect">
                                  <p:stCondLst>
                                    <p:cond delay="0"/>
                                  </p:stCondLst>
                                  <p:childTnLst>
                                    <p:set>
                                      <p:cBhvr>
                                        <p:cTn id="22" dur="1" fill="hold">
                                          <p:stCondLst>
                                            <p:cond delay="0"/>
                                          </p:stCondLst>
                                        </p:cTn>
                                        <p:tgtEl>
                                          <p:spTgt spid="130054"/>
                                        </p:tgtEl>
                                        <p:attrNameLst>
                                          <p:attrName>style.visibility</p:attrName>
                                        </p:attrNameLst>
                                      </p:cBhvr>
                                      <p:to>
                                        <p:strVal val="visible"/>
                                      </p:to>
                                    </p:set>
                                    <p:animEffect transition="in" filter="checkerboard(across)">
                                      <p:cBhvr>
                                        <p:cTn id="23" dur="500"/>
                                        <p:tgtEl>
                                          <p:spTgt spid="130054"/>
                                        </p:tgtEl>
                                      </p:cBhvr>
                                    </p:animEffect>
                                  </p:childTnLst>
                                </p:cTn>
                              </p:par>
                              <p:par>
                                <p:cTn id="24" presetID="5" presetClass="entr" presetSubtype="10" fill="hold" grpId="0" nodeType="withEffect">
                                  <p:stCondLst>
                                    <p:cond delay="0"/>
                                  </p:stCondLst>
                                  <p:childTnLst>
                                    <p:set>
                                      <p:cBhvr>
                                        <p:cTn id="25" dur="1" fill="hold">
                                          <p:stCondLst>
                                            <p:cond delay="0"/>
                                          </p:stCondLst>
                                        </p:cTn>
                                        <p:tgtEl>
                                          <p:spTgt spid="130055"/>
                                        </p:tgtEl>
                                        <p:attrNameLst>
                                          <p:attrName>style.visibility</p:attrName>
                                        </p:attrNameLst>
                                      </p:cBhvr>
                                      <p:to>
                                        <p:strVal val="visible"/>
                                      </p:to>
                                    </p:set>
                                    <p:animEffect transition="in" filter="checkerboard(across)">
                                      <p:cBhvr>
                                        <p:cTn id="26" dur="500"/>
                                        <p:tgtEl>
                                          <p:spTgt spid="1300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53" grpId="0"/>
      <p:bldP spid="13005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2098" name="Picture 2" descr="8">
            <a:hlinkClick r:id="rId2"/>
          </p:cNvPr>
          <p:cNvPicPr>
            <a:picLocks noChangeAspect="1" noChangeArrowheads="1"/>
          </p:cNvPicPr>
          <p:nvPr/>
        </p:nvPicPr>
        <p:blipFill>
          <a:blip r:embed="rId3">
            <a:clrChange>
              <a:clrFrom>
                <a:srgbClr val="1C1815"/>
              </a:clrFrom>
              <a:clrTo>
                <a:srgbClr val="1C1815">
                  <a:alpha val="0"/>
                </a:srgbClr>
              </a:clrTo>
            </a:clrChange>
            <a:lum bright="24000"/>
            <a:extLst>
              <a:ext uri="{28A0092B-C50C-407E-A947-70E740481C1C}">
                <a14:useLocalDpi xmlns:a14="http://schemas.microsoft.com/office/drawing/2010/main" val="0"/>
              </a:ext>
            </a:extLst>
          </a:blip>
          <a:srcRect l="12315" t="18233" r="7632" b="18170"/>
          <a:stretch>
            <a:fillRect/>
          </a:stretch>
        </p:blipFill>
        <p:spPr bwMode="auto">
          <a:xfrm>
            <a:off x="304800" y="76200"/>
            <a:ext cx="8534400" cy="2509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2099" name="Picture 3" descr="236-Small">
            <a:hlinkClick r:id="rId4"/>
          </p:cNvPr>
          <p:cNvPicPr>
            <a:picLocks noChangeAspect="1" noChangeArrowheads="1"/>
          </p:cNvPicPr>
          <p:nvPr/>
        </p:nvPicPr>
        <p:blipFill>
          <a:blip r:embed="rId5">
            <a:lum bright="30000"/>
            <a:extLst>
              <a:ext uri="{28A0092B-C50C-407E-A947-70E740481C1C}">
                <a14:useLocalDpi xmlns:a14="http://schemas.microsoft.com/office/drawing/2010/main" val="0"/>
              </a:ext>
            </a:extLst>
          </a:blip>
          <a:srcRect t="52510" b="16753"/>
          <a:stretch>
            <a:fillRect/>
          </a:stretch>
        </p:blipFill>
        <p:spPr bwMode="auto">
          <a:xfrm>
            <a:off x="228600" y="3094038"/>
            <a:ext cx="8686800" cy="376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2100" name="Text Box 4"/>
          <p:cNvSpPr txBox="1">
            <a:spLocks noChangeArrowheads="1"/>
          </p:cNvSpPr>
          <p:nvPr/>
        </p:nvSpPr>
        <p:spPr bwMode="auto">
          <a:xfrm>
            <a:off x="228600" y="2362200"/>
            <a:ext cx="5410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2400" b="1" dirty="0">
                <a:solidFill>
                  <a:srgbClr val="6600FF"/>
                </a:solidFill>
              </a:rPr>
              <a:t>Con </a:t>
            </a:r>
            <a:r>
              <a:rPr lang="en-US" altLang="en-US" sz="2400" b="1" dirty="0" err="1">
                <a:solidFill>
                  <a:srgbClr val="6600FF"/>
                </a:solidFill>
              </a:rPr>
              <a:t>dao</a:t>
            </a:r>
            <a:r>
              <a:rPr lang="en-US" altLang="en-US" sz="2400" b="1" dirty="0">
                <a:solidFill>
                  <a:srgbClr val="6600FF"/>
                </a:solidFill>
              </a:rPr>
              <a:t> </a:t>
            </a:r>
            <a:r>
              <a:rPr lang="en-US" altLang="en-US" sz="2400" b="1" dirty="0" err="1">
                <a:solidFill>
                  <a:srgbClr val="6600FF"/>
                </a:solidFill>
                <a:latin typeface="Times New Roman" pitchFamily="18" charset="0"/>
              </a:rPr>
              <a:t>bằng</a:t>
            </a:r>
            <a:r>
              <a:rPr lang="en-US" altLang="en-US" sz="2400" b="1" dirty="0">
                <a:solidFill>
                  <a:srgbClr val="6600FF"/>
                </a:solidFill>
                <a:latin typeface="Times New Roman" pitchFamily="18" charset="0"/>
              </a:rPr>
              <a:t> </a:t>
            </a:r>
            <a:r>
              <a:rPr lang="en-US" altLang="en-US" sz="2400" b="1" dirty="0" err="1">
                <a:solidFill>
                  <a:srgbClr val="6600FF"/>
                </a:solidFill>
                <a:latin typeface="Times New Roman" pitchFamily="18" charset="0"/>
              </a:rPr>
              <a:t>đá</a:t>
            </a:r>
            <a:endParaRPr lang="en-US" altLang="en-US" sz="2400" b="1" dirty="0">
              <a:solidFill>
                <a:srgbClr val="6600FF"/>
              </a:solidFill>
              <a:latin typeface="Times New Roman" pitchFamily="18" charset="0"/>
            </a:endParaRPr>
          </a:p>
        </p:txBody>
      </p:sp>
      <p:sp>
        <p:nvSpPr>
          <p:cNvPr id="132101" name="Text Box 5"/>
          <p:cNvSpPr txBox="1">
            <a:spLocks noChangeArrowheads="1"/>
          </p:cNvSpPr>
          <p:nvPr/>
        </p:nvSpPr>
        <p:spPr bwMode="auto">
          <a:xfrm>
            <a:off x="609600" y="6172200"/>
            <a:ext cx="510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2400" b="1">
                <a:solidFill>
                  <a:srgbClr val="66FF33"/>
                </a:solidFill>
              </a:rPr>
              <a:t>Mũi tên đồng Cổ Loa</a:t>
            </a:r>
          </a:p>
        </p:txBody>
      </p:sp>
    </p:spTree>
    <p:extLst>
      <p:ext uri="{BB962C8B-B14F-4D97-AF65-F5344CB8AC3E}">
        <p14:creationId xmlns:p14="http://schemas.microsoft.com/office/powerpoint/2010/main" val="197383716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32098"/>
                                        </p:tgtEl>
                                        <p:attrNameLst>
                                          <p:attrName>style.visibility</p:attrName>
                                        </p:attrNameLst>
                                      </p:cBhvr>
                                      <p:to>
                                        <p:strVal val="visible"/>
                                      </p:to>
                                    </p:set>
                                    <p:animEffect transition="in" filter="checkerboard(across)">
                                      <p:cBhvr>
                                        <p:cTn id="7" dur="500"/>
                                        <p:tgtEl>
                                          <p:spTgt spid="132098"/>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32100"/>
                                        </p:tgtEl>
                                        <p:attrNameLst>
                                          <p:attrName>style.visibility</p:attrName>
                                        </p:attrNameLst>
                                      </p:cBhvr>
                                      <p:to>
                                        <p:strVal val="visible"/>
                                      </p:to>
                                    </p:set>
                                    <p:animEffect transition="in" filter="checkerboard(across)">
                                      <p:cBhvr>
                                        <p:cTn id="10" dur="500"/>
                                        <p:tgtEl>
                                          <p:spTgt spid="132100"/>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nodeType="clickEffect">
                                  <p:stCondLst>
                                    <p:cond delay="0"/>
                                  </p:stCondLst>
                                  <p:childTnLst>
                                    <p:set>
                                      <p:cBhvr>
                                        <p:cTn id="14" dur="1" fill="hold">
                                          <p:stCondLst>
                                            <p:cond delay="0"/>
                                          </p:stCondLst>
                                        </p:cTn>
                                        <p:tgtEl>
                                          <p:spTgt spid="132099"/>
                                        </p:tgtEl>
                                        <p:attrNameLst>
                                          <p:attrName>style.visibility</p:attrName>
                                        </p:attrNameLst>
                                      </p:cBhvr>
                                      <p:to>
                                        <p:strVal val="visible"/>
                                      </p:to>
                                    </p:set>
                                    <p:animEffect transition="in" filter="dissolve">
                                      <p:cBhvr>
                                        <p:cTn id="15" dur="500"/>
                                        <p:tgtEl>
                                          <p:spTgt spid="132099"/>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32101"/>
                                        </p:tgtEl>
                                        <p:attrNameLst>
                                          <p:attrName>style.visibility</p:attrName>
                                        </p:attrNameLst>
                                      </p:cBhvr>
                                      <p:to>
                                        <p:strVal val="visible"/>
                                      </p:to>
                                    </p:set>
                                    <p:animEffect transition="in" filter="dissolve">
                                      <p:cBhvr>
                                        <p:cTn id="18" dur="500"/>
                                        <p:tgtEl>
                                          <p:spTgt spid="132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100" grpId="0"/>
      <p:bldP spid="13210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1066800" y="1844675"/>
            <a:ext cx="3287713" cy="90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pic>
        <p:nvPicPr>
          <p:cNvPr id="199683" name="Picture 3" descr="3d butterfly"/>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740650" y="836613"/>
            <a:ext cx="946150"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9684" name="Picture 4" descr="3d butterfly"/>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21248">
            <a:off x="8197850" y="3213100"/>
            <a:ext cx="946150"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9685" name="Picture 5" descr="3d butterfly"/>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3701955">
            <a:off x="184944" y="3134519"/>
            <a:ext cx="973138"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9686" name="Picture 6" descr="3d butterfly"/>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2854065">
            <a:off x="5083175" y="5799138"/>
            <a:ext cx="97155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9687" name="WordArt 7"/>
          <p:cNvSpPr>
            <a:spLocks noChangeArrowheads="1" noChangeShapeType="1" noTextEdit="1"/>
          </p:cNvSpPr>
          <p:nvPr/>
        </p:nvSpPr>
        <p:spPr bwMode="auto">
          <a:xfrm>
            <a:off x="838200" y="838200"/>
            <a:ext cx="7696200" cy="2743200"/>
          </a:xfrm>
          <a:prstGeom prst="rect">
            <a:avLst/>
          </a:prstGeom>
        </p:spPr>
        <p:txBody>
          <a:bodyPr spcFirstLastPara="1" wrap="none" fromWordArt="1">
            <a:prstTxWarp prst="textArchUp">
              <a:avLst>
                <a:gd name="adj" fmla="val 10898699"/>
              </a:avLst>
            </a:prstTxWarp>
          </a:bodyPr>
          <a:lstStyle/>
          <a:p>
            <a:pPr algn="ctr"/>
            <a:r>
              <a:rPr lang="en-US" sz="3600" b="1" kern="10">
                <a:ln w="9525">
                  <a:solidFill>
                    <a:srgbClr val="0000FF"/>
                  </a:solidFill>
                  <a:round/>
                  <a:headEnd/>
                  <a:tailEnd/>
                </a:ln>
                <a:solidFill>
                  <a:srgbClr val="0000FF"/>
                </a:solidFill>
                <a:latin typeface=".VnTime"/>
              </a:rPr>
              <a:t>Giê häc kÕt thóc</a:t>
            </a:r>
          </a:p>
        </p:txBody>
      </p:sp>
      <p:sp>
        <p:nvSpPr>
          <p:cNvPr id="199688" name="Text Box 8"/>
          <p:cNvSpPr txBox="1">
            <a:spLocks noChangeArrowheads="1"/>
          </p:cNvSpPr>
          <p:nvPr/>
        </p:nvSpPr>
        <p:spPr bwMode="auto">
          <a:xfrm>
            <a:off x="1219200" y="2759075"/>
            <a:ext cx="71628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50000"/>
              </a:spcBef>
            </a:pPr>
            <a:r>
              <a:rPr lang="en-US" altLang="en-US" sz="4400" b="1">
                <a:solidFill>
                  <a:srgbClr val="FF3300"/>
                </a:solidFill>
                <a:latin typeface=".VnTime" pitchFamily="34" charset="0"/>
              </a:rPr>
              <a:t>Chóc c¸c thÇy c« m¹nh khoÎ</a:t>
            </a:r>
            <a:endParaRPr lang="en-US" altLang="en-US" b="1"/>
          </a:p>
        </p:txBody>
      </p:sp>
      <p:pic>
        <p:nvPicPr>
          <p:cNvPr id="199689" name="Nho on thay co - Mat Ngoc.mp3">
            <a:hlinkClick r:id="" action="ppaction://media"/>
          </p:cNvPr>
          <p:cNvPicPr>
            <a:picLocks noRot="1" noChangeAspect="1" noChangeArrowheads="1"/>
          </p:cNvPicPr>
          <p:nvPr>
            <a:audioFile r:link="rId1"/>
          </p:nvPr>
        </p:nvPicPr>
        <p:blipFill>
          <a:blip r:embed="rId4">
            <a:extLst>
              <a:ext uri="{28A0092B-C50C-407E-A947-70E740481C1C}">
                <a14:useLocalDpi xmlns:a14="http://schemas.microsoft.com/office/drawing/2010/main" val="0"/>
              </a:ext>
            </a:extLst>
          </a:blip>
          <a:srcRect/>
          <a:stretch>
            <a:fillRect/>
          </a:stretch>
        </p:blipFill>
        <p:spPr bwMode="auto">
          <a:xfrm>
            <a:off x="8305800" y="6553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322" name="Group 10"/>
          <p:cNvGrpSpPr>
            <a:grpSpLocks/>
          </p:cNvGrpSpPr>
          <p:nvPr/>
        </p:nvGrpSpPr>
        <p:grpSpPr bwMode="auto">
          <a:xfrm>
            <a:off x="0" y="5562600"/>
            <a:ext cx="1752600" cy="1295400"/>
            <a:chOff x="1968" y="1152"/>
            <a:chExt cx="1829" cy="2688"/>
          </a:xfrm>
        </p:grpSpPr>
        <p:pic>
          <p:nvPicPr>
            <p:cNvPr id="13358" name="Picture 11" descr="hoahong"/>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112" y="1152"/>
              <a:ext cx="1301" cy="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359" name="Group 12"/>
            <p:cNvGrpSpPr>
              <a:grpSpLocks/>
            </p:cNvGrpSpPr>
            <p:nvPr/>
          </p:nvGrpSpPr>
          <p:grpSpPr bwMode="auto">
            <a:xfrm>
              <a:off x="1968" y="1296"/>
              <a:ext cx="1829" cy="2256"/>
              <a:chOff x="1968" y="1296"/>
              <a:chExt cx="1829" cy="2256"/>
            </a:xfrm>
          </p:grpSpPr>
          <p:pic>
            <p:nvPicPr>
              <p:cNvPr id="13360" name="Picture 13" descr="hoahong"/>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1466575">
                <a:off x="2112" y="1776"/>
                <a:ext cx="800" cy="1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61" name="Picture 14" descr="hoahong"/>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724743">
                <a:off x="2304" y="1296"/>
                <a:ext cx="1301" cy="1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62" name="Picture 15" descr="hoahong"/>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1466575">
                <a:off x="1968" y="2304"/>
                <a:ext cx="800" cy="1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63" name="Picture 16" descr="hoahong"/>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1078134">
                <a:off x="2496" y="1680"/>
                <a:ext cx="1301" cy="1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13323" name="Group 17"/>
          <p:cNvGrpSpPr>
            <a:grpSpLocks/>
          </p:cNvGrpSpPr>
          <p:nvPr/>
        </p:nvGrpSpPr>
        <p:grpSpPr bwMode="auto">
          <a:xfrm>
            <a:off x="4572000" y="5562600"/>
            <a:ext cx="1752600" cy="1295400"/>
            <a:chOff x="1968" y="1152"/>
            <a:chExt cx="1829" cy="2688"/>
          </a:xfrm>
        </p:grpSpPr>
        <p:pic>
          <p:nvPicPr>
            <p:cNvPr id="13352" name="Picture 18" descr="hoahong"/>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112" y="1152"/>
              <a:ext cx="1301" cy="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353" name="Group 19"/>
            <p:cNvGrpSpPr>
              <a:grpSpLocks/>
            </p:cNvGrpSpPr>
            <p:nvPr/>
          </p:nvGrpSpPr>
          <p:grpSpPr bwMode="auto">
            <a:xfrm>
              <a:off x="1968" y="1296"/>
              <a:ext cx="1829" cy="2256"/>
              <a:chOff x="1968" y="1296"/>
              <a:chExt cx="1829" cy="2256"/>
            </a:xfrm>
          </p:grpSpPr>
          <p:pic>
            <p:nvPicPr>
              <p:cNvPr id="13354" name="Picture 20" descr="hoahong"/>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1466575">
                <a:off x="2112" y="1776"/>
                <a:ext cx="800" cy="1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55" name="Picture 21" descr="hoahong"/>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724743">
                <a:off x="2304" y="1296"/>
                <a:ext cx="1301" cy="1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56" name="Picture 22" descr="hoahong"/>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1466575">
                <a:off x="1968" y="2304"/>
                <a:ext cx="800" cy="1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57" name="Picture 23" descr="hoahong"/>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1078134">
                <a:off x="2496" y="1680"/>
                <a:ext cx="1301" cy="1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13324" name="Group 24"/>
          <p:cNvGrpSpPr>
            <a:grpSpLocks/>
          </p:cNvGrpSpPr>
          <p:nvPr/>
        </p:nvGrpSpPr>
        <p:grpSpPr bwMode="auto">
          <a:xfrm>
            <a:off x="7391400" y="5334000"/>
            <a:ext cx="1752600" cy="1295400"/>
            <a:chOff x="1968" y="1152"/>
            <a:chExt cx="1829" cy="2688"/>
          </a:xfrm>
        </p:grpSpPr>
        <p:pic>
          <p:nvPicPr>
            <p:cNvPr id="13346" name="Picture 25" descr="hoahong"/>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112" y="1152"/>
              <a:ext cx="1301" cy="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347" name="Group 26"/>
            <p:cNvGrpSpPr>
              <a:grpSpLocks/>
            </p:cNvGrpSpPr>
            <p:nvPr/>
          </p:nvGrpSpPr>
          <p:grpSpPr bwMode="auto">
            <a:xfrm>
              <a:off x="1968" y="1296"/>
              <a:ext cx="1829" cy="2256"/>
              <a:chOff x="1968" y="1296"/>
              <a:chExt cx="1829" cy="2256"/>
            </a:xfrm>
          </p:grpSpPr>
          <p:pic>
            <p:nvPicPr>
              <p:cNvPr id="13348" name="Picture 27" descr="hoahong"/>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1466575">
                <a:off x="2112" y="1776"/>
                <a:ext cx="800" cy="1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49" name="Picture 28" descr="hoahong"/>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724743">
                <a:off x="2304" y="1296"/>
                <a:ext cx="1301" cy="1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50" name="Picture 29" descr="hoahong"/>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1466575">
                <a:off x="1968" y="2304"/>
                <a:ext cx="800" cy="1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51" name="Picture 30" descr="hoahong"/>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1078134">
                <a:off x="2496" y="1680"/>
                <a:ext cx="1301" cy="1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13325" name="Group 31"/>
          <p:cNvGrpSpPr>
            <a:grpSpLocks/>
          </p:cNvGrpSpPr>
          <p:nvPr/>
        </p:nvGrpSpPr>
        <p:grpSpPr bwMode="auto">
          <a:xfrm>
            <a:off x="3276600" y="5562600"/>
            <a:ext cx="1752600" cy="1295400"/>
            <a:chOff x="1968" y="1152"/>
            <a:chExt cx="1829" cy="2688"/>
          </a:xfrm>
        </p:grpSpPr>
        <p:pic>
          <p:nvPicPr>
            <p:cNvPr id="13340" name="Picture 32" descr="hoahong"/>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112" y="1152"/>
              <a:ext cx="1301" cy="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341" name="Group 33"/>
            <p:cNvGrpSpPr>
              <a:grpSpLocks/>
            </p:cNvGrpSpPr>
            <p:nvPr/>
          </p:nvGrpSpPr>
          <p:grpSpPr bwMode="auto">
            <a:xfrm>
              <a:off x="1968" y="1296"/>
              <a:ext cx="1829" cy="2256"/>
              <a:chOff x="1968" y="1296"/>
              <a:chExt cx="1829" cy="2256"/>
            </a:xfrm>
          </p:grpSpPr>
          <p:pic>
            <p:nvPicPr>
              <p:cNvPr id="13342" name="Picture 34" descr="hoahong"/>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1466575">
                <a:off x="2112" y="1776"/>
                <a:ext cx="800" cy="1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43" name="Picture 35" descr="hoahong"/>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724743">
                <a:off x="2304" y="1296"/>
                <a:ext cx="1301" cy="1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44" name="Picture 36" descr="hoahong"/>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1466575">
                <a:off x="1968" y="2304"/>
                <a:ext cx="800" cy="1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45" name="Picture 37" descr="hoahong"/>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1078134">
                <a:off x="2496" y="1680"/>
                <a:ext cx="1301" cy="1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13326" name="Group 38"/>
          <p:cNvGrpSpPr>
            <a:grpSpLocks/>
          </p:cNvGrpSpPr>
          <p:nvPr/>
        </p:nvGrpSpPr>
        <p:grpSpPr bwMode="auto">
          <a:xfrm>
            <a:off x="5943600" y="5562600"/>
            <a:ext cx="1752600" cy="1295400"/>
            <a:chOff x="1968" y="1152"/>
            <a:chExt cx="1829" cy="2688"/>
          </a:xfrm>
        </p:grpSpPr>
        <p:pic>
          <p:nvPicPr>
            <p:cNvPr id="13334" name="Picture 39" descr="hoahong"/>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112" y="1152"/>
              <a:ext cx="1301" cy="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335" name="Group 40"/>
            <p:cNvGrpSpPr>
              <a:grpSpLocks/>
            </p:cNvGrpSpPr>
            <p:nvPr/>
          </p:nvGrpSpPr>
          <p:grpSpPr bwMode="auto">
            <a:xfrm>
              <a:off x="1968" y="1296"/>
              <a:ext cx="1829" cy="2256"/>
              <a:chOff x="1968" y="1296"/>
              <a:chExt cx="1829" cy="2256"/>
            </a:xfrm>
          </p:grpSpPr>
          <p:pic>
            <p:nvPicPr>
              <p:cNvPr id="13336" name="Picture 41" descr="hoahong"/>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1466575">
                <a:off x="2112" y="1776"/>
                <a:ext cx="800" cy="1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7" name="Picture 42" descr="hoahong"/>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724743">
                <a:off x="2304" y="1296"/>
                <a:ext cx="1301" cy="1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8" name="Picture 43" descr="hoahong"/>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1466575">
                <a:off x="1968" y="2304"/>
                <a:ext cx="800" cy="1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9" name="Picture 44" descr="hoahong"/>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1078134">
                <a:off x="2496" y="1680"/>
                <a:ext cx="1301" cy="1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13327" name="Group 45"/>
          <p:cNvGrpSpPr>
            <a:grpSpLocks/>
          </p:cNvGrpSpPr>
          <p:nvPr/>
        </p:nvGrpSpPr>
        <p:grpSpPr bwMode="auto">
          <a:xfrm>
            <a:off x="1600200" y="5562600"/>
            <a:ext cx="1752600" cy="1295400"/>
            <a:chOff x="1968" y="1152"/>
            <a:chExt cx="1829" cy="2688"/>
          </a:xfrm>
        </p:grpSpPr>
        <p:pic>
          <p:nvPicPr>
            <p:cNvPr id="13328" name="Picture 46" descr="hoahong"/>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112" y="1152"/>
              <a:ext cx="1301" cy="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329" name="Group 47"/>
            <p:cNvGrpSpPr>
              <a:grpSpLocks/>
            </p:cNvGrpSpPr>
            <p:nvPr/>
          </p:nvGrpSpPr>
          <p:grpSpPr bwMode="auto">
            <a:xfrm>
              <a:off x="1968" y="1296"/>
              <a:ext cx="1829" cy="2256"/>
              <a:chOff x="1968" y="1296"/>
              <a:chExt cx="1829" cy="2256"/>
            </a:xfrm>
          </p:grpSpPr>
          <p:pic>
            <p:nvPicPr>
              <p:cNvPr id="13330" name="Picture 48" descr="hoahong"/>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1466575">
                <a:off x="2112" y="1776"/>
                <a:ext cx="800" cy="1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1" name="Picture 49" descr="hoahong"/>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724743">
                <a:off x="2304" y="1296"/>
                <a:ext cx="1301" cy="1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2" name="Picture 50" descr="hoahong"/>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1466575">
                <a:off x="1968" y="2304"/>
                <a:ext cx="800" cy="1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3" name="Picture 51" descr="hoahong"/>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1078134">
                <a:off x="2496" y="1680"/>
                <a:ext cx="1301" cy="1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Tree>
    <p:extLst>
      <p:ext uri="{BB962C8B-B14F-4D97-AF65-F5344CB8AC3E}">
        <p14:creationId xmlns:p14="http://schemas.microsoft.com/office/powerpoint/2010/main" val="117931382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0" presetClass="path" presetSubtype="0" repeatCount="indefinite" accel="50000" decel="50000" fill="hold" nodeType="withEffect">
                                  <p:stCondLst>
                                    <p:cond delay="0"/>
                                  </p:stCondLst>
                                  <p:childTnLst>
                                    <p:animMotion origin="layout" path="M 0.05191 0.00231 C 0.05399 0.00092 0.05607 -0.00093 0.05833 -0.00208 C 0.06041 -0.00301 0.06267 -0.00301 0.06458 -0.00416 C 0.06875 -0.00694 0.07257 -0.01665 0.07569 -0.02104 C 0.07778 -0.03145 0.07934 -0.03977 0.08055 -0.05064 C 0.07969 -0.05966 0.07743 -0.09942 0.071 -0.10983 C 0.06996 -0.11145 0.06788 -0.11122 0.06632 -0.11191 C 0.05781 -0.12278 0.04149 -0.13249 0.02969 -0.13526 C 0.02135 -0.14636 0.02916 -0.13827 0.01701 -0.14359 C 0.01094 -0.14636 0.00538 -0.1526 -0.00035 -0.1563 C -0.00139 -0.15838 -0.00226 -0.1607 -0.00365 -0.16255 C -0.00504 -0.1644 -0.00764 -0.16463 -0.00834 -0.16694 C -0.0099 -0.17226 -0.00903 -0.17827 -0.0099 -0.18382 C -0.01059 -0.18821 -0.01216 -0.19237 -0.0132 -0.19653 C -0.01476 -0.23307 -0.01545 -0.26705 -0.00677 -0.3022 C -0.00486 -0.30983 0.00173 -0.31353 0.0059 -0.31908 C 0.02066 -0.33873 0.04791 -0.357 0.06788 -0.36555 C 0.07604 -0.37411 0.08767 -0.37966 0.09791 -0.38243 C 0.10955 -0.39029 0.12066 -0.3926 0.13298 -0.39723 C 0.15764 -0.40671 0.18194 -0.41642 0.20746 -0.42058 C 0.21979 -0.4259 0.22916 -0.42729 0.24236 -0.4289 C 0.25521 -0.43353 0.26875 -0.43399 0.28212 -0.43538 C 0.34357 -0.43399 0.4033 -0.43122 0.46458 -0.4333 C 0.49236 -0.43723 0.51944 -0.44509 0.54722 -0.45018 C 0.62448 -0.44902 0.67916 -0.44763 0.74878 -0.44162 C 0.76076 -0.43769 0.77291 -0.43677 0.78524 -0.43538 C 0.79496 -0.43214 0.80399 -0.4289 0.81389 -0.42682 C 0.81545 -0.42613 0.81701 -0.42567 0.81857 -0.42474 C 0.82031 -0.42359 0.8217 -0.42151 0.82344 -0.42058 C 0.82691 -0.4185 0.8309 -0.41804 0.83455 -0.41642 C 0.83993 -0.41087 0.84392 -0.40648 0.85034 -0.4037 C 0.85642 -0.39515 0.86493 -0.39468 0.86944 -0.38243 C 0.87378 -0.37087 0.88073 -0.35885 0.88368 -0.34659 C 0.88594 -0.33757 0.88611 -0.3281 0.88854 -0.31908 C 0.89323 -0.27445 0.88923 -0.22289 0.86458 -0.19006 C 0.8625 -0.18151 0.85989 -0.17804 0.85347 -0.17526 C 0.85034 -0.16255 0.83125 -0.15769 0.82187 -0.15214 C 0.8085 -0.14405 0.79496 -0.14289 0.78055 -0.13942 C 0.76302 -0.13526 0.74757 -0.12694 0.72969 -0.12463 C 0.71493 -0.11677 0.71302 -0.11815 0.69323 -0.11607 C 0.68107 -0.11492 0.65677 -0.11191 0.65677 -0.11191 C 0.59791 -0.11307 0.54062 -0.11515 0.48212 -0.11815 C 0.45104 -0.1237 0.41979 -0.12324 0.38854 -0.12671 C 0.37083 -0.13341 0.35295 -0.13549 0.33455 -0.13734 C 0.32118 -0.14312 0.30694 -0.14428 0.29323 -0.14775 C 0.27916 -0.15122 0.26562 -0.15584 0.25173 -0.15838 C 0.23784 -0.16763 0.2184 -0.16902 0.20278 -0.17318 C 0.19323 -0.17573 0.18541 -0.18174 0.17569 -0.18382 C 0.16423 -0.1889 0.16944 -0.18705 0.15989 -0.19006 C 0.14479 -0.20047 0.1283 -0.20694 0.11389 -0.21966 C 0.11284 -0.22243 0.11215 -0.22567 0.11076 -0.22821 C 0.10989 -0.22983 0.10816 -0.23052 0.10746 -0.23237 C 0.10538 -0.23769 0.10486 -0.24393 0.10278 -0.24925 C 0.10121 -0.25757 0.10087 -0.26243 0.09635 -0.26844 C 0.09687 -0.277 0.09583 -0.29249 0.09965 -0.3022 C 0.10399 -0.31376 0.11649 -0.3274 0.12656 -0.32763 C 0.16996 -0.32902 0.21337 -0.32902 0.25659 -0.32971 C 0.31562 -0.33665 0.37378 -0.3459 0.43298 -0.34867 C 0.46458 -0.35376 0.48246 -0.35191 0.52014 -0.35075 C 0.5335 -0.34497 0.51875 -0.35075 0.54878 -0.34659 C 0.56267 -0.34474 0.57604 -0.33966 0.5901 -0.33804 C 0.60295 -0.33388 0.61493 -0.33156 0.62812 -0.32971 C 0.62969 -0.32902 0.63142 -0.32879 0.63298 -0.32763 C 0.6342 -0.32648 0.63472 -0.32393 0.63611 -0.32324 C 0.63958 -0.32162 0.64357 -0.32185 0.64722 -0.32116 C 0.65347 -0.317 0.65989 -0.31399 0.66632 -0.31052 C 0.66944 -0.3089 0.67569 -0.30636 0.67569 -0.30636 C 0.67812 -0.29757 0.68333 -0.29318 0.6868 -0.28532 C 0.6901 -0.27792 0.69201 -0.26983 0.69479 -0.26197 C 0.69583 -0.2333 0.70208 -0.18659 0.69323 -0.15838 C 0.68368 -0.1281 0.66736 -0.10451 0.64722 -0.08648 C 0.64271 -0.08255 0.63732 -0.08047 0.63298 -0.07607 C 0.62118 -0.06428 0.63212 -0.06937 0.62014 -0.06544 C 0.60798 -0.05526 0.59323 -0.0511 0.57899 -0.04856 C 0.56111 -0.03815 0.57187 -0.04278 0.54566 -0.03792 C 0.54184 -0.03723 0.53455 -0.03584 0.53455 -0.03584 C 0.51597 -0.02636 0.49705 -0.02752 0.47743 -0.0252 C 0.46632 -0.02174 0.45503 -0.02266 0.44409 -0.01896 C 0.43715 -0.01272 0.4283 -0.01087 0.42014 -0.00833 C 0.4085 0.0074 0.4151 0.00347 0.40121 0.00647 C 0.39965 0.00855 0.39826 0.0111 0.39635 0.01271 C 0.39357 0.01526 0.38923 0.01387 0.3868 0.01711 C 0.38611 0.01803 0.38906 0.01711 0.3901 0.01711 " pathEditMode="relative" ptsTypes="ffffffffffffffffffffffffffffffffffffffffffffffffffffffffffffffffffffffffffffffffffA">
                                      <p:cBhvr>
                                        <p:cTn id="6" dur="5000" fill="hold"/>
                                        <p:tgtEl>
                                          <p:spTgt spid="199685"/>
                                        </p:tgtEl>
                                        <p:attrNameLst>
                                          <p:attrName>ppt_x</p:attrName>
                                          <p:attrName>ppt_y</p:attrName>
                                        </p:attrNameLst>
                                      </p:cBhvr>
                                    </p:animMotion>
                                  </p:childTnLst>
                                </p:cTn>
                              </p:par>
                              <p:par>
                                <p:cTn id="7" presetID="0" presetClass="path" presetSubtype="0" repeatCount="indefinite" accel="50000" decel="50000" fill="hold" nodeType="withEffect">
                                  <p:stCondLst>
                                    <p:cond delay="0"/>
                                  </p:stCondLst>
                                  <p:childTnLst>
                                    <p:animMotion origin="layout" path="M -0.09201 0.00948 C -0.09913 -0.00509 -0.09461 -0.00162 -0.10312 -0.00532 C -0.11493 -0.02104 -0.11666 -0.02058 -0.13003 -0.03052 C -0.13784 -0.0363 -0.14548 -0.04601 -0.15382 -0.04971 C -0.16041 -0.05827 -0.16371 -0.0585 -0.17135 -0.06451 C -0.17691 -0.0689 -0.18298 -0.07584 -0.18888 -0.07931 C -0.19218 -0.08139 -0.19635 -0.08162 -0.19982 -0.08347 C -0.20416 -0.08578 -0.20833 -0.08925 -0.2125 -0.09203 C -0.21736 -0.09526 -0.22343 -0.09619 -0.22847 -0.09827 C -0.23593 -0.10497 -0.2434 -0.10451 -0.25225 -0.10682 C -0.2592 -0.10867 -0.26614 -0.11052 -0.27291 -0.11307 C -0.27725 -0.11469 -0.28107 -0.11838 -0.28559 -0.11931 C -0.29184 -0.12047 -0.29826 -0.12093 -0.30468 -0.12162 C -0.32152 -0.12902 -0.33923 -0.12856 -0.35694 -0.12995 C -0.42673 -0.12856 -0.4967 -0.12833 -0.56649 -0.12578 C -0.57395 -0.12555 -0.58125 -0.12301 -0.58871 -0.12162 C -0.59618 -0.12023 -0.61093 -0.11723 -0.61093 -0.117 C -0.62569 -0.1089 -0.64149 -0.10428 -0.65694 -0.09827 C -0.67013 -0.09318 -0.68194 -0.08416 -0.69513 -0.07931 C -0.70659 -0.06752 -0.696 -0.07653 -0.71423 -0.06867 C -0.73941 -0.05781 -0.70225 -0.07052 -0.72691 -0.06243 C -0.73055 -0.05989 -0.73454 -0.0585 -0.73802 -0.05596 C -0.75156 -0.04578 -0.73784 -0.05249 -0.74913 -0.04763 C -0.76198 -0.03538 -0.7559 -0.03838 -0.76649 -0.03492 C -0.77708 -0.02081 -0.75885 -0.04393 -0.7776 -0.02636 C -0.7901 -0.01457 -0.77204 -0.02405 -0.78559 -0.01804 C -0.78819 -0.01457 -0.79097 -0.01087 -0.79357 -0.0074 C -0.80156 0.00323 -0.79965 -0.00532 -0.80468 0.00323 C -0.81857 0.02705 -0.80642 0.01017 -0.81892 0.02636 C -0.82343 0.03838 -0.82743 0.05017 -0.83159 0.06242 C -0.8335 0.06821 -0.83802 0.0793 -0.83802 0.07953 C -0.84375 0.11052 -0.84826 0.15399 -0.83472 0.18081 C -0.83211 0.19838 -0.82326 0.22335 -0.80937 0.22936 C -0.80382 0.24092 -0.79548 0.24601 -0.78715 0.25225 C -0.78385 0.25526 -0.78125 0.26011 -0.7776 0.26104 C -0.77465 0.26173 -0.76649 0.26381 -0.76336 0.2652 C -0.75 0.27214 -0.73802 0.27907 -0.72361 0.28208 C -0.71319 0.28786 -0.7085 0.28878 -0.6967 0.29063 C -0.67777 0.29942 -0.65607 0.30497 -0.63645 0.30982 C -0.61562 0.32069 -0.58732 0.32092 -0.56493 0.32462 C -0.55277 0.32647 -0.52847 0.32878 -0.52847 0.32901 C -0.51007 0.33664 -0.50034 0.33387 -0.47604 0.33503 C -0.45816 0.33688 -0.44132 0.34104 -0.42361 0.34566 C -0.41545 0.35098 -0.40902 0.35237 -0.39982 0.35422 C -0.38906 0.35884 -0.37795 0.36578 -0.36805 0.37318 C -0.36076 0.37849 -0.35555 0.38659 -0.34757 0.39005 C -0.346 0.39214 -0.34461 0.39445 -0.34288 0.3963 C -0.34079 0.39815 -0.3368 0.39768 -0.33645 0.40069 C -0.33368 0.42266 -0.33906 0.44971 -0.35538 0.4578 C -0.3625 0.48601 -0.38454 0.48971 -0.40312 0.49572 C -0.41007 0.50173 -0.41788 0.50358 -0.42534 0.50844 C -0.42882 0.51306 -0.43368 0.51584 -0.43645 0.52115 C -0.43767 0.52347 -0.43715 0.52693 -0.43802 0.52948 C -0.43906 0.53248 -0.44479 0.54242 -0.44583 0.54427 C -0.44687 0.54844 -0.44809 0.55283 -0.44913 0.55699 C -0.44965 0.55907 -0.45069 0.56323 -0.45069 0.56323 C -0.45121 0.56901 -0.45156 0.57479 -0.45225 0.58034 C -0.4526 0.58242 -0.45382 0.58659 -0.45382 0.58682 " pathEditMode="relative" rAng="0" ptsTypes="fffffffffffffffffffffffffffffffffffffffffffffffffffffffffA">
                                      <p:cBhvr>
                                        <p:cTn id="8" dur="3000" fill="hold"/>
                                        <p:tgtEl>
                                          <p:spTgt spid="199683"/>
                                        </p:tgtEl>
                                        <p:attrNameLst>
                                          <p:attrName>ppt_x</p:attrName>
                                          <p:attrName>ppt_y</p:attrName>
                                        </p:attrNameLst>
                                      </p:cBhvr>
                                      <p:rCtr x="-37813" y="21873"/>
                                    </p:animMotion>
                                  </p:childTnLst>
                                </p:cTn>
                              </p:par>
                              <p:par>
                                <p:cTn id="9" presetID="0" presetClass="path" presetSubtype="0" repeatCount="indefinite" accel="50000" decel="50000" fill="hold" nodeType="withEffect">
                                  <p:stCondLst>
                                    <p:cond delay="0"/>
                                  </p:stCondLst>
                                  <p:childTnLst>
                                    <p:animMotion origin="layout" path="M -1.11111E-6 -9.38586E-7 C -0.00729 0.00325 -0.01458 0.00464 -0.02222 0.00626 C -0.10989 0.04589 -0.33698 0.019 -0.34114 0.019 C -0.36962 0.02225 -0.39566 0.01576 -0.42378 0.01275 C -0.4342 0.00811 -0.44462 0.00649 -0.45555 0.00417 C -0.45816 0.00371 -0.46076 0.00278 -0.46337 0.00209 C -0.46771 0.0007 -0.47621 -0.00208 -0.47621 -0.00185 C -0.48021 -0.00487 -0.48489 -0.00556 -0.48889 -0.00857 C -0.50555 -0.02109 -0.48316 -0.01043 -0.49844 -0.01692 C -0.5 -0.01831 -0.50139 -0.02039 -0.50312 -0.02132 C -0.50521 -0.02248 -0.50764 -0.02178 -0.50955 -0.02341 C -0.51198 -0.02549 -0.51371 -0.02897 -0.5158 -0.03175 C -0.5184 -0.04241 -0.52378 -0.05098 -0.52691 -0.06141 C -0.52743 -0.06558 -0.52743 -0.06999 -0.52847 -0.07416 C -0.52917 -0.07671 -0.53142 -0.0781 -0.53177 -0.08065 C -0.53298 -0.08876 -0.53281 -0.09733 -0.53333 -0.10568 C -0.53229 -0.1212 -0.53194 -0.13696 -0.53003 -0.15226 C -0.52986 -0.15434 -0.5276 -0.15481 -0.52691 -0.15666 C -0.52604 -0.15852 -0.52656 -0.16153 -0.52535 -0.16292 C -0.52239 -0.16593 -0.50538 -0.17057 -0.50312 -0.17149 C -0.47257 -0.17034 -0.4408 -0.17312 -0.41267 -0.15458 C -0.4059 -0.14276 -0.40434 -0.13557 -0.40156 -0.12051 C -0.40295 -0.09293 -0.40104 -0.05261 -0.42066 -0.03383 C -0.42396 -0.03059 -0.42812 -0.02989 -0.43177 -0.02758 C -0.45642 -0.02897 -0.47639 -0.03175 -0.5 -0.03615 C -0.51024 -0.04171 -0.52118 -0.04704 -0.53177 -0.05098 C -0.54392 -0.06072 -0.54583 -0.06929 -0.54913 -0.08667 C -0.54792 -0.12352 -0.54878 -0.14253 -0.53489 -0.17149 C -0.53212 -0.18633 -0.52066 -0.20487 -0.51111 -0.21367 C -0.50798 -0.22596 -0.51198 -0.21437 -0.50312 -0.22619 C -0.49427 -0.23801 -0.50295 -0.23291 -0.49358 -0.23685 C -0.48437 -0.24519 -0.47691 -0.24403 -0.4651 -0.24542 C -0.44618 -0.25168 -0.42951 -0.24867 -0.40955 -0.24751 C -0.40191 -0.23731 -0.39566 -0.22642 -0.39045 -0.21367 C -0.38038 -0.18911 -0.39462 -0.21599 -0.38246 -0.19444 C -0.38194 -0.19166 -0.38177 -0.18864 -0.3809 -0.18609 C -0.37899 -0.18053 -0.37448 -0.16941 -0.37448 -0.16918 C -0.37274 -0.15597 -0.37135 -0.14392 -0.36823 -0.13117 C -0.37257 -0.10753 -0.37934 -0.11193 -0.39514 -0.11008 C -0.40521 -0.11147 -0.41545 -0.11193 -0.42535 -0.11425 C -0.42726 -0.11472 -0.42986 -0.11587 -0.43003 -0.11842 C -0.43212 -0.15643 -0.43368 -0.17196 -0.4158 -0.19235 C -0.40903 -0.20023 -0.40399 -0.20742 -0.39514 -0.21135 C -0.38923 -0.21947 -0.38698 -0.21831 -0.37934 -0.22202 C -0.36632 -0.2285 -0.37986 -0.22387 -0.3651 -0.23476 C -0.36024 -0.23847 -0.35434 -0.2387 -0.34913 -0.24102 C -0.3368 -0.25261 -0.31233 -0.26095 -0.2967 -0.26443 C -0.28559 -0.26396 -0.25208 -0.26373 -0.23489 -0.26025 C -0.2151 -0.25631 -0.19566 -0.24983 -0.17621 -0.24334 C -0.16875 -0.23337 -0.17812 -0.24426 -0.16667 -0.23685 C -0.16528 -0.23592 -0.16458 -0.23383 -0.16337 -0.23268 C -0.16042 -0.22966 -0.15399 -0.2241 -0.15399 -0.22387 C -0.1467 -0.2095 -0.15121 -0.21298 -0.14288 -0.20927 C -0.1375 -0.20255 -0.13194 -0.19652 -0.12535 -0.19235 C -0.12274 -0.18888 -0.11858 -0.18656 -0.11736 -0.18192 C -0.11684 -0.17984 -0.11701 -0.17729 -0.1158 -0.17567 C -0.11458 -0.17404 -0.11267 -0.17427 -0.11111 -0.17358 C -0.10608 -0.16709 -0.10781 -0.16431 -0.10156 -0.15875 C -0.10052 -0.15666 -0.09757 -0.15458 -0.09844 -0.15226 C -0.09913 -0.15017 -0.10156 -0.15388 -0.10312 -0.15458 C -0.10625 -0.15597 -0.10955 -0.15736 -0.11267 -0.15875 C -0.11649 -0.16246 -0.11996 -0.16779 -0.12535 -0.16709 C -0.12864 -0.16663 -0.13489 -0.16292 -0.13489 -0.16269 C -0.13646 -0.16153 -0.13785 -0.15967 -0.13958 -0.15875 C -0.14167 -0.15759 -0.14427 -0.15852 -0.14601 -0.15666 C -0.16163 -0.13835 -0.14479 -0.14716 -0.15712 -0.14183 C -0.15885 -0.13186 -0.15868 -0.12839 -0.1651 -0.12259 C -0.17569 -0.10127 -0.18576 -0.09409 -0.20156 -0.08065 C -0.20451 -0.06813 -0.2092 -0.07207 -0.21892 -0.07207 " pathEditMode="relative" rAng="0" ptsTypes="ffffffffffffffffffffffffffffffffffffffffffffffffffffffffffffffffffffA">
                                      <p:cBhvr>
                                        <p:cTn id="10" dur="5000" fill="hold"/>
                                        <p:tgtEl>
                                          <p:spTgt spid="199686"/>
                                        </p:tgtEl>
                                        <p:attrNameLst>
                                          <p:attrName>ppt_x</p:attrName>
                                          <p:attrName>ppt_y</p:attrName>
                                        </p:attrNameLst>
                                      </p:cBhvr>
                                      <p:rCtr x="-27465" y="-10939"/>
                                    </p:animMotion>
                                  </p:childTnLst>
                                </p:cTn>
                              </p:par>
                              <p:par>
                                <p:cTn id="11" presetID="0" presetClass="path" presetSubtype="0" repeatCount="indefinite" accel="50000" decel="50000" fill="hold" nodeType="withEffect">
                                  <p:stCondLst>
                                    <p:cond delay="0"/>
                                  </p:stCondLst>
                                  <p:childTnLst>
                                    <p:animMotion origin="layout" path="M -0.06579 0.00856 C -0.06475 0.0333 -0.06579 0.06104 -0.05937 0.08463 C -0.05798 0.08948 -0.05781 0.0948 -0.05625 0.09943 C -0.05434 0.10521 -0.04982 0.1163 -0.04982 0.1163 C -0.04826 0.12463 -0.046 0.13388 -0.04357 0.14174 C -0.04166 0.14752 -0.03715 0.15862 -0.03715 0.15862 C -0.03767 0.17688 -0.03732 0.19538 -0.03871 0.21365 C -0.03923 0.21966 -0.04409 0.22359 -0.0467 0.22844 C -0.05416 0.24232 -0.0651 0.24648 -0.07691 0.25156 C -0.0875 0.25087 -0.09809 0.2518 -0.1085 0.24948 C -0.11996 0.24694 -0.13038 0.23839 -0.14184 0.23677 C -0.1467 0.23607 -0.15138 0.23538 -0.15625 0.23469 C -0.16441 0.2259 -0.17395 0.22058 -0.18159 0.21156 C -0.18489 0.20763 -0.19114 0.19885 -0.19114 0.19885 C -0.19236 0.18544 -0.1967 0.16555 -0.18628 0.15654 C -0.18194 0.15284 -0.17708 0.1496 -0.17204 0.14798 C -0.16111 0.14474 -0.13871 0.14174 -0.13871 0.14174 C -0.12118 0.14243 -0.10382 0.14266 -0.08628 0.14382 C -0.07638 0.14451 -0.06718 0.15654 -0.05781 0.1607 C -0.05243 0.1718 -0.0401 0.17873 -0.03246 0.19029 C -0.02448 0.20255 -0.02204 0.21758 -0.01961 0.23261 C -0.02013 0.24602 -0.01961 0.25966 -0.02135 0.27284 C -0.02187 0.277 -0.02465 0.27977 -0.02604 0.28347 C -0.03055 0.29573 -0.03611 0.31052 -0.0467 0.31515 C -0.05555 0.32393 -0.0618 0.32209 -0.07204 0.32555 C -0.09739 0.32393 -0.12187 0.32185 -0.1467 0.31515 C -0.15555 0.31261 -0.16475 0.31122 -0.17361 0.30867 C -0.17795 0.30752 -0.18628 0.30451 -0.18628 0.30451 C -0.196 0.29156 -0.20711 0.29133 -0.21805 0.28116 C -0.22534 0.27446 -0.23177 0.26544 -0.23871 0.25804 C -0.24166 0.2548 -0.24548 0.25318 -0.24826 0.24948 C -0.27847 0.20925 -0.25503 0.23885 -0.26892 0.21156 C -0.27274 0.20417 -0.2776 0.19769 -0.28159 0.19029 C -0.28524 0.17087 -0.28906 0.14359 -0.27048 0.13758 C -0.25937 0.12995 -0.24635 0.12902 -0.23402 0.12694 C -0.20382 0.12763 -0.17378 0.12787 -0.14357 0.12902 C -0.125 0.12972 -0.10659 0.13735 -0.08802 0.13966 C -0.07257 0.14474 -0.07951 0.14266 -0.06736 0.1459 C -0.05208 0.1563 -0.04027 0.1637 -0.02916 0.18197 C -0.02656 0.19561 -0.02083 0.2081 -0.01493 0.21989 C -0.01302 0.23029 -0.0118 0.24093 -0.01024 0.25156 C -0.01163 0.27284 -0.00989 0.29827 -0.02604 0.30867 C -0.03125 0.32278 -0.03993 0.33226 -0.05138 0.33619 C -0.06267 0.34752 -0.07621 0.35376 -0.08958 0.35954 C -0.11944 0.35815 -0.14062 0.35538 -0.16892 0.35307 C -0.18836 0.34659 -0.20625 0.33434 -0.22604 0.32995 C -0.23246 0.32648 -0.24062 0.3237 -0.2467 0.31931 C -0.26059 0.30914 -0.24548 0.31584 -0.25937 0.31076 C -0.26614 0.30474 -0.27517 0.30104 -0.28316 0.29827 C -0.28958 0.2918 -0.29513 0.29018 -0.30225 0.28555 C -0.30468 0.28232 -0.30798 0.28047 -0.31024 0.277 C -0.31805 0.26474 -0.30833 0.27122 -0.31805 0.26636 C -0.32309 0.25688 -0.32534 0.26104 -0.33073 0.25388 C -0.33993 0.24162 -0.33055 0.24763 -0.34357 0.23677 C -0.35329 0.22867 -0.34323 0.24185 -0.35295 0.23052 C -0.36736 0.21365 -0.38229 0.19792 -0.39583 0.17989 C -0.40208 0.17156 -0.40312 0.17434 -0.41024 0.16717 C -0.4177 0.15977 -0.41805 0.15006 -0.42291 0.14174 C -0.425 0.13827 -0.42812 0.13596 -0.43073 0.13318 C -0.43368 0.12555 -0.43524 0.11723 -0.43871 0.11006 C -0.44045 0.10613 -0.44323 0.10313 -0.44513 0.09943 C -0.44635 0.09688 -0.4467 0.09341 -0.44826 0.0911 C -0.45 0.08833 -0.45295 0.08717 -0.45468 0.08463 C -0.45816 0.07954 -0.46024 0.07261 -0.46406 0.06775 C -0.46562 0.06567 -0.46736 0.06359 -0.46892 0.06151 C -0.47291 0.04486 -0.4835 0.02451 -0.48958 0.00856 C -0.49809 -0.0141 -0.50555 -0.03722 -0.51493 -0.05919 C -0.51614 -0.06196 -0.51649 -0.0652 -0.51805 -0.06751 C -0.52222 -0.07398 -0.52882 -0.07583 -0.53402 -0.08023 C -0.54913 -0.07884 -0.55694 -0.07699 -0.57048 -0.07398 C -0.57743 -0.06936 -0.58055 -0.06381 -0.58802 -0.06127 C -0.59305 -0.05063 -0.60156 -0.04231 -0.61024 -0.03791 C -0.61527 -0.02797 -0.62482 -0.02543 -0.63246 -0.01896 C -0.63663 -0.01109 -0.64132 -0.0037 -0.64513 0.0044 C -0.64843 0.01133 -0.64948 0.0185 -0.65295 0.02544 C -0.65191 0.03261 -0.65138 0.03977 -0.64982 0.04671 C -0.64618 0.06243 -0.62638 0.06359 -0.61649 0.06775 C -0.61406 0.06729 -0.60277 0.06567 -0.59913 0.06359 C -0.58402 0.0548 -0.60555 0.06289 -0.58802 0.05711 C -0.5875 0.05503 -0.5875 0.05249 -0.58628 0.05087 C -0.58507 0.04925 -0.58211 0.05087 -0.58159 0.04879 C -0.58107 0.04694 -0.58472 0.0444 -0.58472 0.0444 " pathEditMode="relative" ptsTypes="fffffffffffffffffffffffffffffffffffffffffffffffffffffffffffffffffffffffffffffffffA">
                                      <p:cBhvr>
                                        <p:cTn id="12" dur="2000" fill="hold"/>
                                        <p:tgtEl>
                                          <p:spTgt spid="199684"/>
                                        </p:tgtEl>
                                        <p:attrNameLst>
                                          <p:attrName>ppt_x</p:attrName>
                                          <p:attrName>ppt_y</p:attrName>
                                        </p:attrNameLst>
                                      </p:cBhvr>
                                    </p:animMotion>
                                  </p:childTnLst>
                                </p:cTn>
                              </p:par>
                              <p:par>
                                <p:cTn id="13" presetID="2" presetClass="entr" presetSubtype="4" fill="hold" grpId="0" nodeType="withEffect">
                                  <p:stCondLst>
                                    <p:cond delay="0"/>
                                  </p:stCondLst>
                                  <p:childTnLst>
                                    <p:set>
                                      <p:cBhvr>
                                        <p:cTn id="14" dur="1" fill="hold">
                                          <p:stCondLst>
                                            <p:cond delay="0"/>
                                          </p:stCondLst>
                                        </p:cTn>
                                        <p:tgtEl>
                                          <p:spTgt spid="199687"/>
                                        </p:tgtEl>
                                        <p:attrNameLst>
                                          <p:attrName>style.visibility</p:attrName>
                                        </p:attrNameLst>
                                      </p:cBhvr>
                                      <p:to>
                                        <p:strVal val="visible"/>
                                      </p:to>
                                    </p:set>
                                    <p:anim calcmode="lin" valueType="num">
                                      <p:cBhvr additive="base">
                                        <p:cTn id="15" dur="500" fill="hold"/>
                                        <p:tgtEl>
                                          <p:spTgt spid="199687"/>
                                        </p:tgtEl>
                                        <p:attrNameLst>
                                          <p:attrName>ppt_x</p:attrName>
                                        </p:attrNameLst>
                                      </p:cBhvr>
                                      <p:tavLst>
                                        <p:tav tm="0">
                                          <p:val>
                                            <p:strVal val="#ppt_x"/>
                                          </p:val>
                                        </p:tav>
                                        <p:tav tm="100000">
                                          <p:val>
                                            <p:strVal val="#ppt_x"/>
                                          </p:val>
                                        </p:tav>
                                      </p:tavLst>
                                    </p:anim>
                                    <p:anim calcmode="lin" valueType="num">
                                      <p:cBhvr additive="base">
                                        <p:cTn id="16" dur="500" fill="hold"/>
                                        <p:tgtEl>
                                          <p:spTgt spid="19968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iterate type="lt">
                                    <p:tmPct val="100000"/>
                                  </p:iterate>
                                  <p:childTnLst>
                                    <p:set>
                                      <p:cBhvr>
                                        <p:cTn id="18" dur="1" fill="hold">
                                          <p:stCondLst>
                                            <p:cond delay="0"/>
                                          </p:stCondLst>
                                        </p:cTn>
                                        <p:tgtEl>
                                          <p:spTgt spid="199688"/>
                                        </p:tgtEl>
                                        <p:attrNameLst>
                                          <p:attrName>style.visibility</p:attrName>
                                        </p:attrNameLst>
                                      </p:cBhvr>
                                      <p:to>
                                        <p:strVal val="visible"/>
                                      </p:to>
                                    </p:set>
                                    <p:anim calcmode="lin" valueType="num">
                                      <p:cBhvr additive="base">
                                        <p:cTn id="19" dur="75" fill="hold"/>
                                        <p:tgtEl>
                                          <p:spTgt spid="199688"/>
                                        </p:tgtEl>
                                        <p:attrNameLst>
                                          <p:attrName>ppt_x</p:attrName>
                                        </p:attrNameLst>
                                      </p:cBhvr>
                                      <p:tavLst>
                                        <p:tav tm="0">
                                          <p:val>
                                            <p:strVal val="#ppt_x"/>
                                          </p:val>
                                        </p:tav>
                                        <p:tav tm="100000">
                                          <p:val>
                                            <p:strVal val="#ppt_x"/>
                                          </p:val>
                                        </p:tav>
                                      </p:tavLst>
                                    </p:anim>
                                    <p:anim calcmode="lin" valueType="num">
                                      <p:cBhvr additive="base">
                                        <p:cTn id="20" dur="75" fill="hold"/>
                                        <p:tgtEl>
                                          <p:spTgt spid="199688"/>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199688"/>
                                        </p:tgtEl>
                                        <p:attrNameLst>
                                          <p:attrName>ppt_c</p:attrName>
                                        </p:attrNameLst>
                                      </p:cBhvr>
                                      <p:to>
                                        <a:srgbClr val="FF3300"/>
                                      </p:to>
                                    </p:animClr>
                                  </p:subTnLst>
                                </p:cTn>
                              </p:par>
                              <p:par>
                                <p:cTn id="21" presetID="1" presetClass="mediacall" presetSubtype="0" fill="hold" nodeType="withEffect">
                                  <p:stCondLst>
                                    <p:cond delay="0"/>
                                  </p:stCondLst>
                                  <p:childTnLst>
                                    <p:cmd type="call" cmd="playFrom(0.0)">
                                      <p:cBhvr>
                                        <p:cTn id="22" dur="1" fill="hold"/>
                                        <p:tgtEl>
                                          <p:spTgt spid="19968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23" fill="hold" display="0">
                  <p:stCondLst>
                    <p:cond delay="indefinite"/>
                  </p:stCondLst>
                  <p:endCondLst>
                    <p:cond evt="onPrev" delay="0">
                      <p:tgtEl>
                        <p:sldTgt/>
                      </p:tgtEl>
                    </p:cond>
                    <p:cond evt="onStopAudio" delay="0">
                      <p:tgtEl>
                        <p:sldTgt/>
                      </p:tgtEl>
                    </p:cond>
                  </p:endCondLst>
                </p:cTn>
                <p:tgtEl>
                  <p:spTgt spid="199689"/>
                </p:tgtEl>
              </p:cMediaNode>
            </p:audio>
          </p:childTnLst>
        </p:cTn>
      </p:par>
    </p:tnLst>
    <p:bldLst>
      <p:bldP spid="199687" grpId="0" animBg="1"/>
      <p:bldP spid="199688"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4" name="Group 2"/>
          <p:cNvGrpSpPr>
            <a:grpSpLocks/>
          </p:cNvGrpSpPr>
          <p:nvPr/>
        </p:nvGrpSpPr>
        <p:grpSpPr bwMode="auto">
          <a:xfrm>
            <a:off x="0" y="19050"/>
            <a:ext cx="9134475" cy="6915150"/>
            <a:chOff x="0" y="-36"/>
            <a:chExt cx="5754" cy="4356"/>
          </a:xfrm>
        </p:grpSpPr>
        <p:sp>
          <p:nvSpPr>
            <p:cNvPr id="3080" name="Rectangle 3"/>
            <p:cNvSpPr>
              <a:spLocks noChangeArrowheads="1"/>
            </p:cNvSpPr>
            <p:nvPr/>
          </p:nvSpPr>
          <p:spPr bwMode="auto">
            <a:xfrm>
              <a:off x="27" y="0"/>
              <a:ext cx="5664" cy="4224"/>
            </a:xfrm>
            <a:prstGeom prst="rect">
              <a:avLst/>
            </a:prstGeom>
            <a:noFill/>
            <a:ln w="117475">
              <a:pattFill prst="ltUpDiag">
                <a:fgClr>
                  <a:srgbClr val="FF0066"/>
                </a:fgClr>
                <a:bgClr>
                  <a:srgbClr val="FFFFFF"/>
                </a:bgClr>
              </a:patt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pic>
          <p:nvPicPr>
            <p:cNvPr id="3081" name="Picture 4"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5250" y="-24"/>
              <a:ext cx="51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2" name="Picture 5"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 y="-32"/>
              <a:ext cx="480" cy="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3" name="Picture 6"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264" y="3624"/>
              <a:ext cx="960"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4" name="Picture 7"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a:off x="5328" y="3360"/>
              <a:ext cx="423" cy="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7529" name="Rectangle 9"/>
          <p:cNvSpPr>
            <a:spLocks noChangeArrowheads="1"/>
          </p:cNvSpPr>
          <p:nvPr/>
        </p:nvSpPr>
        <p:spPr bwMode="auto">
          <a:xfrm>
            <a:off x="76200" y="1524000"/>
            <a:ext cx="9144000"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r>
              <a:rPr lang="en-US" sz="3200">
                <a:effectLst>
                  <a:outerShdw blurRad="38100" dist="38100" dir="2700000" algn="tl">
                    <a:srgbClr val="C0C0C0"/>
                  </a:outerShdw>
                </a:effectLst>
              </a:rPr>
              <a:t>Hãy thay thế những từ ngữ lặp lại trong mỗi câu của đoạn văn sau bằng những từ ngữ có giá trị tương đương để đảm bảo liên kết mà không lặp từ:</a:t>
            </a:r>
          </a:p>
          <a:p>
            <a:pPr>
              <a:defRPr/>
            </a:pPr>
            <a:r>
              <a:rPr lang="en-US" sz="3200">
                <a:effectLst>
                  <a:outerShdw blurRad="38100" dist="38100" dir="2700000" algn="tl">
                    <a:srgbClr val="C0C0C0"/>
                  </a:outerShdw>
                </a:effectLst>
              </a:rPr>
              <a:t>  Vợ An Tiêm lo sợ vô cùng. Vợ An Tiêm                    Bảo  An Tiêm:</a:t>
            </a:r>
          </a:p>
          <a:p>
            <a:pPr>
              <a:defRPr/>
            </a:pPr>
            <a:r>
              <a:rPr lang="en-US" sz="3200">
                <a:effectLst>
                  <a:outerShdw blurRad="38100" dist="38100" dir="2700000" algn="tl">
                    <a:srgbClr val="C0C0C0"/>
                  </a:outerShdw>
                </a:effectLst>
              </a:rPr>
              <a:t>- Thế này thì vợ chồng mình chết mất thôi.</a:t>
            </a:r>
          </a:p>
          <a:p>
            <a:pPr>
              <a:defRPr/>
            </a:pPr>
            <a:r>
              <a:rPr lang="en-US" sz="3200">
                <a:effectLst>
                  <a:outerShdw blurRad="38100" dist="38100" dir="2700000" algn="tl">
                    <a:srgbClr val="C0C0C0"/>
                  </a:outerShdw>
                </a:effectLst>
              </a:rPr>
              <a:t>An Tiêm lựa lời an ủi vợ:</a:t>
            </a:r>
          </a:p>
          <a:p>
            <a:pPr>
              <a:defRPr/>
            </a:pPr>
            <a:r>
              <a:rPr lang="en-US" sz="3200">
                <a:effectLst>
                  <a:outerShdw blurRad="38100" dist="38100" dir="2700000" algn="tl">
                    <a:srgbClr val="C0C0C0"/>
                  </a:outerShdw>
                </a:effectLst>
              </a:rPr>
              <a:t>-Còn hai bàn tay, vợ chồng chúng mình còn sống được.</a:t>
            </a:r>
          </a:p>
        </p:txBody>
      </p:sp>
      <p:sp>
        <p:nvSpPr>
          <p:cNvPr id="3076" name="Text Box 10"/>
          <p:cNvSpPr txBox="1">
            <a:spLocks noChangeArrowheads="1"/>
          </p:cNvSpPr>
          <p:nvPr/>
        </p:nvSpPr>
        <p:spPr bwMode="auto">
          <a:xfrm>
            <a:off x="5165725" y="9509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07533" name="Line 13"/>
          <p:cNvSpPr>
            <a:spLocks noChangeShapeType="1"/>
          </p:cNvSpPr>
          <p:nvPr/>
        </p:nvSpPr>
        <p:spPr bwMode="auto">
          <a:xfrm>
            <a:off x="5486400" y="3962400"/>
            <a:ext cx="1905000" cy="0"/>
          </a:xfrm>
          <a:prstGeom prst="line">
            <a:avLst/>
          </a:prstGeom>
          <a:noFill/>
          <a:ln w="3810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534" name="Line 14"/>
          <p:cNvSpPr>
            <a:spLocks noChangeShapeType="1"/>
          </p:cNvSpPr>
          <p:nvPr/>
        </p:nvSpPr>
        <p:spPr bwMode="auto">
          <a:xfrm flipV="1">
            <a:off x="1143000" y="4419600"/>
            <a:ext cx="1371600" cy="0"/>
          </a:xfrm>
          <a:prstGeom prst="line">
            <a:avLst/>
          </a:prstGeom>
          <a:noFill/>
          <a:ln w="3810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9" name="Text Box 18"/>
          <p:cNvSpPr txBox="1">
            <a:spLocks noChangeArrowheads="1"/>
          </p:cNvSpPr>
          <p:nvPr/>
        </p:nvSpPr>
        <p:spPr bwMode="auto">
          <a:xfrm>
            <a:off x="2438400" y="457200"/>
            <a:ext cx="4267200" cy="701675"/>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4000" b="1">
                <a:latin typeface="Times New Roman" pitchFamily="18" charset="0"/>
              </a:rPr>
              <a:t>Kiểm tra bài cũ</a:t>
            </a:r>
          </a:p>
        </p:txBody>
      </p:sp>
    </p:spTree>
    <p:extLst>
      <p:ext uri="{BB962C8B-B14F-4D97-AF65-F5344CB8AC3E}">
        <p14:creationId xmlns:p14="http://schemas.microsoft.com/office/powerpoint/2010/main" val="86750539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07529"/>
                                        </p:tgtEl>
                                        <p:attrNameLst>
                                          <p:attrName>style.visibility</p:attrName>
                                        </p:attrNameLst>
                                      </p:cBhvr>
                                      <p:to>
                                        <p:strVal val="visible"/>
                                      </p:to>
                                    </p:set>
                                    <p:animEffect transition="in" filter="diamond(in)">
                                      <p:cBhvr>
                                        <p:cTn id="7" dur="2000"/>
                                        <p:tgtEl>
                                          <p:spTgt spid="10752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7533"/>
                                        </p:tgtEl>
                                        <p:attrNameLst>
                                          <p:attrName>style.visibility</p:attrName>
                                        </p:attrNameLst>
                                      </p:cBhvr>
                                      <p:to>
                                        <p:strVal val="visible"/>
                                      </p:to>
                                    </p:set>
                                    <p:animEffect transition="in" filter="dissolve">
                                      <p:cBhvr>
                                        <p:cTn id="12" dur="500"/>
                                        <p:tgtEl>
                                          <p:spTgt spid="10753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07534"/>
                                        </p:tgtEl>
                                        <p:attrNameLst>
                                          <p:attrName>style.visibility</p:attrName>
                                        </p:attrNameLst>
                                      </p:cBhvr>
                                      <p:to>
                                        <p:strVal val="visible"/>
                                      </p:to>
                                    </p:set>
                                    <p:animEffect transition="in" filter="box(in)">
                                      <p:cBhvr>
                                        <p:cTn id="17" dur="500"/>
                                        <p:tgtEl>
                                          <p:spTgt spid="1075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9" grpId="0"/>
      <p:bldP spid="107533" grpId="0" animBg="1"/>
      <p:bldP spid="10753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7" name="Rectangle 5"/>
          <p:cNvSpPr>
            <a:spLocks noChangeArrowheads="1"/>
          </p:cNvSpPr>
          <p:nvPr/>
        </p:nvSpPr>
        <p:spPr bwMode="auto">
          <a:xfrm>
            <a:off x="381000" y="990600"/>
            <a:ext cx="8382000" cy="4416425"/>
          </a:xfrm>
          <a:prstGeom prst="rect">
            <a:avLst/>
          </a:prstGeom>
          <a:noFill/>
          <a:ln w="57150">
            <a:solidFill>
              <a:srgbClr val="66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r>
              <a:rPr lang="en-US" sz="3200">
                <a:solidFill>
                  <a:srgbClr val="FFFF00"/>
                </a:solidFill>
                <a:effectLst>
                  <a:outerShdw blurRad="38100" dist="38100" dir="2700000" algn="tl">
                    <a:srgbClr val="C0C0C0"/>
                  </a:outerShdw>
                </a:effectLst>
              </a:rPr>
              <a:t>    </a:t>
            </a:r>
            <a:r>
              <a:rPr lang="en-US" sz="4000">
                <a:solidFill>
                  <a:schemeClr val="tx2"/>
                </a:solidFill>
                <a:effectLst>
                  <a:outerShdw blurRad="38100" dist="38100" dir="2700000" algn="tl">
                    <a:srgbClr val="C0C0C0"/>
                  </a:outerShdw>
                </a:effectLst>
              </a:rPr>
              <a:t>Vợ An Tiêm lo sợ vô cùng.  </a:t>
            </a:r>
            <a:r>
              <a:rPr lang="en-US" sz="4000">
                <a:solidFill>
                  <a:srgbClr val="FF0066"/>
                </a:solidFill>
                <a:effectLst>
                  <a:outerShdw blurRad="38100" dist="38100" dir="2700000" algn="tl">
                    <a:srgbClr val="C0C0C0"/>
                  </a:outerShdw>
                </a:effectLst>
              </a:rPr>
              <a:t>Nàng</a:t>
            </a:r>
            <a:r>
              <a:rPr lang="en-US" sz="4000">
                <a:solidFill>
                  <a:schemeClr val="tx2"/>
                </a:solidFill>
                <a:effectLst>
                  <a:outerShdw blurRad="38100" dist="38100" dir="2700000" algn="tl">
                    <a:srgbClr val="C0C0C0"/>
                  </a:outerShdw>
                </a:effectLst>
              </a:rPr>
              <a:t> bảo </a:t>
            </a:r>
            <a:r>
              <a:rPr lang="en-US" sz="4000">
                <a:solidFill>
                  <a:srgbClr val="FF0066"/>
                </a:solidFill>
                <a:effectLst>
                  <a:outerShdw blurRad="38100" dist="38100" dir="2700000" algn="tl">
                    <a:srgbClr val="C0C0C0"/>
                  </a:outerShdw>
                </a:effectLst>
              </a:rPr>
              <a:t>chồng:</a:t>
            </a:r>
          </a:p>
          <a:p>
            <a:pPr>
              <a:defRPr/>
            </a:pPr>
            <a:r>
              <a:rPr lang="en-US" sz="4000">
                <a:solidFill>
                  <a:schemeClr val="tx2"/>
                </a:solidFill>
                <a:effectLst>
                  <a:outerShdw blurRad="38100" dist="38100" dir="2700000" algn="tl">
                    <a:srgbClr val="C0C0C0"/>
                  </a:outerShdw>
                </a:effectLst>
              </a:rPr>
              <a:t>- Thế này thì vợ chồng mình chết mất thôi.</a:t>
            </a:r>
          </a:p>
          <a:p>
            <a:pPr>
              <a:defRPr/>
            </a:pPr>
            <a:r>
              <a:rPr lang="en-US" sz="4000">
                <a:solidFill>
                  <a:schemeClr val="tx2"/>
                </a:solidFill>
                <a:effectLst>
                  <a:outerShdw blurRad="38100" dist="38100" dir="2700000" algn="tl">
                    <a:srgbClr val="C0C0C0"/>
                  </a:outerShdw>
                </a:effectLst>
              </a:rPr>
              <a:t>An Tiêm lựa lời an ủi vợ:</a:t>
            </a:r>
          </a:p>
          <a:p>
            <a:pPr>
              <a:defRPr/>
            </a:pPr>
            <a:r>
              <a:rPr lang="en-US" sz="4000">
                <a:solidFill>
                  <a:schemeClr val="tx2"/>
                </a:solidFill>
                <a:effectLst>
                  <a:outerShdw blurRad="38100" dist="38100" dir="2700000" algn="tl">
                    <a:srgbClr val="C0C0C0"/>
                  </a:outerShdw>
                </a:effectLst>
              </a:rPr>
              <a:t>- Còn hai bàn tay, vợ chồng chúng mình còn sống được.</a:t>
            </a:r>
          </a:p>
        </p:txBody>
      </p:sp>
    </p:spTree>
    <p:extLst>
      <p:ext uri="{BB962C8B-B14F-4D97-AF65-F5344CB8AC3E}">
        <p14:creationId xmlns:p14="http://schemas.microsoft.com/office/powerpoint/2010/main" val="1735511956"/>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191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43" name="Rectangle 3"/>
          <p:cNvSpPr>
            <a:spLocks noChangeArrowheads="1"/>
          </p:cNvSpPr>
          <p:nvPr/>
        </p:nvSpPr>
        <p:spPr bwMode="auto">
          <a:xfrm>
            <a:off x="0" y="3030538"/>
            <a:ext cx="4114800" cy="406400"/>
          </a:xfrm>
          <a:prstGeom prst="rect">
            <a:avLst/>
          </a:prstGeom>
          <a:solidFill>
            <a:srgbClr val="FF00FF"/>
          </a:solidFill>
          <a:ln w="952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000" b="1">
                <a:solidFill>
                  <a:srgbClr val="FFFF00"/>
                </a:solidFill>
              </a:rPr>
              <a:t>Hùng Vương, hay vua Hùng.</a:t>
            </a:r>
          </a:p>
        </p:txBody>
      </p:sp>
      <p:pic>
        <p:nvPicPr>
          <p:cNvPr id="11264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0"/>
            <a:ext cx="4953000" cy="325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45" name="Text Box 5"/>
          <p:cNvSpPr txBox="1">
            <a:spLocks noChangeArrowheads="1"/>
          </p:cNvSpPr>
          <p:nvPr/>
        </p:nvSpPr>
        <p:spPr bwMode="auto">
          <a:xfrm rot="10800000" flipV="1">
            <a:off x="4875213" y="2824163"/>
            <a:ext cx="2746375" cy="406400"/>
          </a:xfrm>
          <a:prstGeom prst="rect">
            <a:avLst/>
          </a:prstGeom>
          <a:solidFill>
            <a:srgbClr val="FFFF00"/>
          </a:solid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2000" b="1">
                <a:solidFill>
                  <a:srgbClr val="0000FF"/>
                </a:solidFill>
              </a:rPr>
              <a:t>Thánh Gióng</a:t>
            </a:r>
          </a:p>
        </p:txBody>
      </p:sp>
      <p:pic>
        <p:nvPicPr>
          <p:cNvPr id="11264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657600"/>
            <a:ext cx="42672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48" name="Rectangle 8"/>
          <p:cNvSpPr>
            <a:spLocks noChangeArrowheads="1"/>
          </p:cNvSpPr>
          <p:nvPr/>
        </p:nvSpPr>
        <p:spPr bwMode="auto">
          <a:xfrm>
            <a:off x="152400" y="6324600"/>
            <a:ext cx="3886200" cy="701675"/>
          </a:xfrm>
          <a:prstGeom prst="rect">
            <a:avLst/>
          </a:prstGeom>
          <a:solidFill>
            <a:srgbClr val="FF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000" b="1">
                <a:solidFill>
                  <a:srgbClr val="FFFF00"/>
                </a:solidFill>
              </a:rPr>
              <a:t>Cắm cờ trên nóc hầm De Castries </a:t>
            </a:r>
          </a:p>
        </p:txBody>
      </p:sp>
      <p:pic>
        <p:nvPicPr>
          <p:cNvPr id="112650"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8200" y="3733800"/>
            <a:ext cx="4495800"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2651" name="Text Box 11"/>
          <p:cNvSpPr txBox="1">
            <a:spLocks noChangeArrowheads="1"/>
          </p:cNvSpPr>
          <p:nvPr/>
        </p:nvSpPr>
        <p:spPr bwMode="auto">
          <a:xfrm>
            <a:off x="4800600" y="6400800"/>
            <a:ext cx="4038600" cy="396875"/>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2000" b="1">
                <a:solidFill>
                  <a:srgbClr val="6600FF"/>
                </a:solidFill>
              </a:rPr>
              <a:t>Quân đội ND Việt nam</a:t>
            </a:r>
          </a:p>
        </p:txBody>
      </p:sp>
    </p:spTree>
    <p:extLst>
      <p:ext uri="{BB962C8B-B14F-4D97-AF65-F5344CB8AC3E}">
        <p14:creationId xmlns:p14="http://schemas.microsoft.com/office/powerpoint/2010/main" val="29943232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112642"/>
                                        </p:tgtEl>
                                        <p:attrNameLst>
                                          <p:attrName>style.visibility</p:attrName>
                                        </p:attrNameLst>
                                      </p:cBhvr>
                                      <p:to>
                                        <p:strVal val="visible"/>
                                      </p:to>
                                    </p:set>
                                    <p:animEffect transition="in" filter="diamond(in)">
                                      <p:cBhvr>
                                        <p:cTn id="7" dur="2000"/>
                                        <p:tgtEl>
                                          <p:spTgt spid="112642"/>
                                        </p:tgtEl>
                                      </p:cBhvr>
                                    </p:animEffect>
                                  </p:childTnLst>
                                </p:cTn>
                              </p:par>
                              <p:par>
                                <p:cTn id="8" presetID="8" presetClass="entr" presetSubtype="16" fill="hold" nodeType="withEffect">
                                  <p:stCondLst>
                                    <p:cond delay="0"/>
                                  </p:stCondLst>
                                  <p:childTnLst>
                                    <p:set>
                                      <p:cBhvr>
                                        <p:cTn id="9" dur="1" fill="hold">
                                          <p:stCondLst>
                                            <p:cond delay="0"/>
                                          </p:stCondLst>
                                        </p:cTn>
                                        <p:tgtEl>
                                          <p:spTgt spid="112644"/>
                                        </p:tgtEl>
                                        <p:attrNameLst>
                                          <p:attrName>style.visibility</p:attrName>
                                        </p:attrNameLst>
                                      </p:cBhvr>
                                      <p:to>
                                        <p:strVal val="visible"/>
                                      </p:to>
                                    </p:set>
                                    <p:animEffect transition="in" filter="diamond(in)">
                                      <p:cBhvr>
                                        <p:cTn id="10" dur="2000"/>
                                        <p:tgtEl>
                                          <p:spTgt spid="112644"/>
                                        </p:tgtEl>
                                      </p:cBhvr>
                                    </p:animEffect>
                                  </p:childTnLst>
                                </p:cTn>
                              </p:par>
                              <p:par>
                                <p:cTn id="11" presetID="8" presetClass="entr" presetSubtype="16" fill="hold" nodeType="withEffect">
                                  <p:stCondLst>
                                    <p:cond delay="0"/>
                                  </p:stCondLst>
                                  <p:childTnLst>
                                    <p:set>
                                      <p:cBhvr>
                                        <p:cTn id="12" dur="1" fill="hold">
                                          <p:stCondLst>
                                            <p:cond delay="0"/>
                                          </p:stCondLst>
                                        </p:cTn>
                                        <p:tgtEl>
                                          <p:spTgt spid="112646"/>
                                        </p:tgtEl>
                                        <p:attrNameLst>
                                          <p:attrName>style.visibility</p:attrName>
                                        </p:attrNameLst>
                                      </p:cBhvr>
                                      <p:to>
                                        <p:strVal val="visible"/>
                                      </p:to>
                                    </p:set>
                                    <p:animEffect transition="in" filter="diamond(in)">
                                      <p:cBhvr>
                                        <p:cTn id="13" dur="2000"/>
                                        <p:tgtEl>
                                          <p:spTgt spid="112646"/>
                                        </p:tgtEl>
                                      </p:cBhvr>
                                    </p:animEffect>
                                  </p:childTnLst>
                                </p:cTn>
                              </p:par>
                              <p:par>
                                <p:cTn id="14" presetID="8" presetClass="entr" presetSubtype="16" fill="hold" nodeType="withEffect">
                                  <p:stCondLst>
                                    <p:cond delay="0"/>
                                  </p:stCondLst>
                                  <p:childTnLst>
                                    <p:set>
                                      <p:cBhvr>
                                        <p:cTn id="15" dur="1" fill="hold">
                                          <p:stCondLst>
                                            <p:cond delay="0"/>
                                          </p:stCondLst>
                                        </p:cTn>
                                        <p:tgtEl>
                                          <p:spTgt spid="112650"/>
                                        </p:tgtEl>
                                        <p:attrNameLst>
                                          <p:attrName>style.visibility</p:attrName>
                                        </p:attrNameLst>
                                      </p:cBhvr>
                                      <p:to>
                                        <p:strVal val="visible"/>
                                      </p:to>
                                    </p:set>
                                    <p:animEffect transition="in" filter="diamond(in)">
                                      <p:cBhvr>
                                        <p:cTn id="16" dur="2000"/>
                                        <p:tgtEl>
                                          <p:spTgt spid="112650"/>
                                        </p:tgtEl>
                                      </p:cBhvr>
                                    </p:animEffect>
                                  </p:childTnLst>
                                </p:cTn>
                              </p:par>
                              <p:par>
                                <p:cTn id="17" presetID="8" presetClass="entr" presetSubtype="16" fill="hold" grpId="0" nodeType="withEffect">
                                  <p:stCondLst>
                                    <p:cond delay="0"/>
                                  </p:stCondLst>
                                  <p:childTnLst>
                                    <p:set>
                                      <p:cBhvr>
                                        <p:cTn id="18" dur="1" fill="hold">
                                          <p:stCondLst>
                                            <p:cond delay="0"/>
                                          </p:stCondLst>
                                        </p:cTn>
                                        <p:tgtEl>
                                          <p:spTgt spid="112643"/>
                                        </p:tgtEl>
                                        <p:attrNameLst>
                                          <p:attrName>style.visibility</p:attrName>
                                        </p:attrNameLst>
                                      </p:cBhvr>
                                      <p:to>
                                        <p:strVal val="visible"/>
                                      </p:to>
                                    </p:set>
                                    <p:animEffect transition="in" filter="diamond(in)">
                                      <p:cBhvr>
                                        <p:cTn id="19" dur="2000"/>
                                        <p:tgtEl>
                                          <p:spTgt spid="112643"/>
                                        </p:tgtEl>
                                      </p:cBhvr>
                                    </p:animEffect>
                                  </p:childTnLst>
                                </p:cTn>
                              </p:par>
                              <p:par>
                                <p:cTn id="20" presetID="8" presetClass="entr" presetSubtype="16" fill="hold" grpId="0" nodeType="withEffect">
                                  <p:stCondLst>
                                    <p:cond delay="0"/>
                                  </p:stCondLst>
                                  <p:childTnLst>
                                    <p:set>
                                      <p:cBhvr>
                                        <p:cTn id="21" dur="1" fill="hold">
                                          <p:stCondLst>
                                            <p:cond delay="0"/>
                                          </p:stCondLst>
                                        </p:cTn>
                                        <p:tgtEl>
                                          <p:spTgt spid="112645"/>
                                        </p:tgtEl>
                                        <p:attrNameLst>
                                          <p:attrName>style.visibility</p:attrName>
                                        </p:attrNameLst>
                                      </p:cBhvr>
                                      <p:to>
                                        <p:strVal val="visible"/>
                                      </p:to>
                                    </p:set>
                                    <p:animEffect transition="in" filter="diamond(in)">
                                      <p:cBhvr>
                                        <p:cTn id="22" dur="2000"/>
                                        <p:tgtEl>
                                          <p:spTgt spid="112645"/>
                                        </p:tgtEl>
                                      </p:cBhvr>
                                    </p:animEffect>
                                  </p:childTnLst>
                                </p:cTn>
                              </p:par>
                              <p:par>
                                <p:cTn id="23" presetID="8" presetClass="entr" presetSubtype="16" fill="hold" grpId="0" nodeType="withEffect">
                                  <p:stCondLst>
                                    <p:cond delay="0"/>
                                  </p:stCondLst>
                                  <p:childTnLst>
                                    <p:set>
                                      <p:cBhvr>
                                        <p:cTn id="24" dur="1" fill="hold">
                                          <p:stCondLst>
                                            <p:cond delay="0"/>
                                          </p:stCondLst>
                                        </p:cTn>
                                        <p:tgtEl>
                                          <p:spTgt spid="112651"/>
                                        </p:tgtEl>
                                        <p:attrNameLst>
                                          <p:attrName>style.visibility</p:attrName>
                                        </p:attrNameLst>
                                      </p:cBhvr>
                                      <p:to>
                                        <p:strVal val="visible"/>
                                      </p:to>
                                    </p:set>
                                    <p:animEffect transition="in" filter="diamond(in)">
                                      <p:cBhvr>
                                        <p:cTn id="25" dur="2000"/>
                                        <p:tgtEl>
                                          <p:spTgt spid="112651"/>
                                        </p:tgtEl>
                                      </p:cBhvr>
                                    </p:animEffect>
                                  </p:childTnLst>
                                </p:cTn>
                              </p:par>
                              <p:par>
                                <p:cTn id="26" presetID="8" presetClass="entr" presetSubtype="16" fill="hold" grpId="0" nodeType="withEffect">
                                  <p:stCondLst>
                                    <p:cond delay="0"/>
                                  </p:stCondLst>
                                  <p:childTnLst>
                                    <p:set>
                                      <p:cBhvr>
                                        <p:cTn id="27" dur="1" fill="hold">
                                          <p:stCondLst>
                                            <p:cond delay="0"/>
                                          </p:stCondLst>
                                        </p:cTn>
                                        <p:tgtEl>
                                          <p:spTgt spid="112648"/>
                                        </p:tgtEl>
                                        <p:attrNameLst>
                                          <p:attrName>style.visibility</p:attrName>
                                        </p:attrNameLst>
                                      </p:cBhvr>
                                      <p:to>
                                        <p:strVal val="visible"/>
                                      </p:to>
                                    </p:set>
                                    <p:animEffect transition="in" filter="diamond(in)">
                                      <p:cBhvr>
                                        <p:cTn id="28" dur="2000"/>
                                        <p:tgtEl>
                                          <p:spTgt spid="1126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43" grpId="0" animBg="1"/>
      <p:bldP spid="112645" grpId="0" animBg="1"/>
      <p:bldP spid="112648" grpId="0" animBg="1"/>
      <p:bldP spid="11265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8" descr="LONGHORN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WordArt 10"/>
          <p:cNvSpPr>
            <a:spLocks noChangeArrowheads="1" noChangeShapeType="1" noTextEdit="1"/>
          </p:cNvSpPr>
          <p:nvPr/>
        </p:nvSpPr>
        <p:spPr bwMode="auto">
          <a:xfrm>
            <a:off x="304800" y="381000"/>
            <a:ext cx="3505200" cy="1066800"/>
          </a:xfrm>
          <a:prstGeom prst="rect">
            <a:avLst/>
          </a:prstGeom>
        </p:spPr>
        <p:txBody>
          <a:bodyPr wrap="none" fromWordArt="1">
            <a:prstTxWarp prst="textPlain">
              <a:avLst>
                <a:gd name="adj" fmla="val 50000"/>
              </a:avLst>
            </a:prstTxWarp>
          </a:bodyPr>
          <a:lstStyle/>
          <a:p>
            <a:pPr algn="ctr"/>
            <a:r>
              <a:rPr lang="en-US" sz="3600" b="1" kern="10">
                <a:ln w="19050">
                  <a:solidFill>
                    <a:srgbClr val="99CCFF"/>
                  </a:solidFill>
                  <a:round/>
                  <a:headEnd/>
                  <a:tailEnd/>
                </a:ln>
                <a:solidFill>
                  <a:srgbClr val="0066CC"/>
                </a:solidFill>
                <a:effectLst>
                  <a:outerShdw dist="35921" dir="2700000" algn="ctr" rotWithShape="0">
                    <a:srgbClr val="990000"/>
                  </a:outerShdw>
                </a:effectLst>
                <a:latin typeface="Arial"/>
                <a:cs typeface="Arial"/>
              </a:rPr>
              <a:t>Luyện từ và câu</a:t>
            </a:r>
          </a:p>
        </p:txBody>
      </p:sp>
      <p:sp>
        <p:nvSpPr>
          <p:cNvPr id="6148" name="WordArt 13"/>
          <p:cNvSpPr>
            <a:spLocks noChangeArrowheads="1" noChangeShapeType="1" noTextEdit="1"/>
          </p:cNvSpPr>
          <p:nvPr/>
        </p:nvSpPr>
        <p:spPr bwMode="auto">
          <a:xfrm>
            <a:off x="381000" y="2057400"/>
            <a:ext cx="8305800" cy="1905000"/>
          </a:xfrm>
          <a:prstGeom prst="rect">
            <a:avLst/>
          </a:prstGeom>
        </p:spPr>
        <p:txBody>
          <a:bodyPr wrap="none" fromWordArt="1">
            <a:prstTxWarp prst="textPlain">
              <a:avLst>
                <a:gd name="adj" fmla="val 50000"/>
              </a:avLst>
            </a:prstTxWarp>
          </a:bodyPr>
          <a:lstStyle/>
          <a:p>
            <a:pPr algn="ctr"/>
            <a:r>
              <a:rPr lang="en-US" sz="3600" b="1" i="1" kern="10">
                <a:ln w="9525">
                  <a:solidFill>
                    <a:srgbClr val="000000"/>
                  </a:solidFill>
                  <a:round/>
                  <a:headEnd/>
                  <a:tailEnd/>
                </a:ln>
                <a:solidFill>
                  <a:srgbClr val="FFFFFF"/>
                </a:solidFill>
                <a:effectLst>
                  <a:outerShdw dist="35921" dir="2700000" algn="ctr" rotWithShape="0">
                    <a:srgbClr val="808080">
                      <a:alpha val="79999"/>
                    </a:srgbClr>
                  </a:outerShdw>
                </a:effectLst>
                <a:latin typeface="Arial"/>
                <a:cs typeface="Arial"/>
              </a:rPr>
              <a:t>Mở rộng vốn từ: Truyền thống</a:t>
            </a:r>
          </a:p>
        </p:txBody>
      </p:sp>
    </p:spTree>
    <p:extLst>
      <p:ext uri="{BB962C8B-B14F-4D97-AF65-F5344CB8AC3E}">
        <p14:creationId xmlns:p14="http://schemas.microsoft.com/office/powerpoint/2010/main" val="31602231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3" name="Rectangle 3"/>
          <p:cNvSpPr>
            <a:spLocks noChangeArrowheads="1"/>
          </p:cNvSpPr>
          <p:nvPr/>
        </p:nvSpPr>
        <p:spPr bwMode="auto">
          <a:xfrm>
            <a:off x="161925" y="228600"/>
            <a:ext cx="8220075" cy="585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ct val="90000"/>
              </a:lnSpc>
              <a:spcBef>
                <a:spcPct val="50000"/>
              </a:spcBef>
              <a:buClr>
                <a:schemeClr val="hlink"/>
              </a:buClr>
              <a:buSzPct val="70000"/>
              <a:buFont typeface="Wingdings" pitchFamily="2" charset="2"/>
              <a:buNone/>
            </a:pPr>
            <a:r>
              <a:rPr lang="en-US" altLang="en-US" sz="3600" b="1"/>
              <a:t>Truyền thống là từ ghép Hán Việt:</a:t>
            </a:r>
          </a:p>
        </p:txBody>
      </p:sp>
      <p:sp>
        <p:nvSpPr>
          <p:cNvPr id="133124" name="Rectangle 4"/>
          <p:cNvSpPr>
            <a:spLocks noChangeArrowheads="1"/>
          </p:cNvSpPr>
          <p:nvPr/>
        </p:nvSpPr>
        <p:spPr bwMode="auto">
          <a:xfrm>
            <a:off x="304800" y="990600"/>
            <a:ext cx="8839200"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90000"/>
              </a:lnSpc>
              <a:spcBef>
                <a:spcPct val="50000"/>
              </a:spcBef>
              <a:buClr>
                <a:schemeClr val="hlink"/>
              </a:buClr>
              <a:buSzPct val="70000"/>
              <a:buFont typeface="Wingdings" pitchFamily="2" charset="2"/>
              <a:buNone/>
              <a:defRPr/>
            </a:pPr>
            <a:r>
              <a:rPr lang="en-US" sz="3600" b="1" dirty="0">
                <a:effectLst>
                  <a:outerShdw blurRad="38100" dist="38100" dir="2700000" algn="tl">
                    <a:srgbClr val="C0C0C0"/>
                  </a:outerShdw>
                </a:effectLst>
                <a:latin typeface="Times New Roman" pitchFamily="18" charset="0"/>
              </a:rPr>
              <a:t>       - </a:t>
            </a:r>
            <a:r>
              <a:rPr lang="en-US" sz="3600" b="1" dirty="0" err="1"/>
              <a:t>Tiếng</a:t>
            </a:r>
            <a:r>
              <a:rPr lang="en-US" sz="3600" b="1" dirty="0"/>
              <a:t> </a:t>
            </a:r>
            <a:r>
              <a:rPr lang="en-US" sz="3600" b="1" dirty="0" err="1"/>
              <a:t>truyền</a:t>
            </a:r>
            <a:r>
              <a:rPr lang="en-US" sz="3600" b="1" dirty="0"/>
              <a:t> </a:t>
            </a:r>
            <a:r>
              <a:rPr lang="en-US" sz="3600" b="1" dirty="0" err="1"/>
              <a:t>có</a:t>
            </a:r>
            <a:r>
              <a:rPr lang="en-US" sz="3600" b="1" dirty="0"/>
              <a:t> </a:t>
            </a:r>
            <a:r>
              <a:rPr lang="en-US" sz="3600" b="1" dirty="0" err="1"/>
              <a:t>nghĩa</a:t>
            </a:r>
            <a:r>
              <a:rPr lang="en-US" sz="3600" b="1" dirty="0"/>
              <a:t>: “ </a:t>
            </a:r>
            <a:r>
              <a:rPr lang="en-US" sz="3600" b="1" dirty="0" err="1"/>
              <a:t>trao</a:t>
            </a:r>
            <a:r>
              <a:rPr lang="en-US" sz="3600" b="1" dirty="0"/>
              <a:t> </a:t>
            </a:r>
            <a:r>
              <a:rPr lang="en-US" sz="3600" b="1" dirty="0" err="1"/>
              <a:t>lại</a:t>
            </a:r>
            <a:r>
              <a:rPr lang="en-US" sz="3600" b="1" dirty="0"/>
              <a:t>, </a:t>
            </a:r>
            <a:r>
              <a:rPr lang="en-US" sz="3600" b="1" dirty="0" err="1"/>
              <a:t>để</a:t>
            </a:r>
            <a:r>
              <a:rPr lang="en-US" sz="3600" b="1" dirty="0"/>
              <a:t> </a:t>
            </a:r>
            <a:r>
              <a:rPr lang="en-US" sz="3600" b="1" dirty="0" err="1"/>
              <a:t>lại</a:t>
            </a:r>
            <a:r>
              <a:rPr lang="en-US" sz="3600" b="1" dirty="0"/>
              <a:t> </a:t>
            </a:r>
            <a:r>
              <a:rPr lang="en-US" sz="3600" b="1" dirty="0" err="1"/>
              <a:t>cho</a:t>
            </a:r>
            <a:r>
              <a:rPr lang="en-US" sz="3600" b="1" dirty="0"/>
              <a:t> </a:t>
            </a:r>
            <a:r>
              <a:rPr lang="en-US" sz="3600" b="1" dirty="0" err="1"/>
              <a:t>người</a:t>
            </a:r>
            <a:r>
              <a:rPr lang="en-US" sz="3600" b="1" dirty="0"/>
              <a:t> </a:t>
            </a:r>
            <a:r>
              <a:rPr lang="en-US" sz="3600" b="1" dirty="0" err="1"/>
              <a:t>sau</a:t>
            </a:r>
            <a:r>
              <a:rPr lang="en-US" sz="3600" b="1" dirty="0"/>
              <a:t>, </a:t>
            </a:r>
            <a:r>
              <a:rPr lang="en-US" sz="3600" b="1" dirty="0" err="1"/>
              <a:t>đời</a:t>
            </a:r>
            <a:r>
              <a:rPr lang="en-US" sz="3600" b="1" dirty="0"/>
              <a:t> </a:t>
            </a:r>
            <a:r>
              <a:rPr lang="en-US" sz="3600" b="1" dirty="0" err="1"/>
              <a:t>sau</a:t>
            </a:r>
            <a:r>
              <a:rPr lang="en-US" sz="3600" b="1" dirty="0"/>
              <a:t>”.</a:t>
            </a:r>
          </a:p>
          <a:p>
            <a:pPr>
              <a:lnSpc>
                <a:spcPct val="90000"/>
              </a:lnSpc>
              <a:spcBef>
                <a:spcPct val="50000"/>
              </a:spcBef>
              <a:buClr>
                <a:schemeClr val="hlink"/>
              </a:buClr>
              <a:buSzPct val="70000"/>
              <a:buFont typeface="Wingdings" pitchFamily="2" charset="2"/>
              <a:buNone/>
              <a:defRPr/>
            </a:pPr>
            <a:r>
              <a:rPr lang="en-US" sz="3600" b="1" dirty="0"/>
              <a:t>(VD: </a:t>
            </a:r>
            <a:r>
              <a:rPr lang="en-US" sz="3600" b="1" dirty="0" err="1"/>
              <a:t>truyền</a:t>
            </a:r>
            <a:r>
              <a:rPr lang="en-US" sz="3600" b="1" dirty="0"/>
              <a:t> </a:t>
            </a:r>
            <a:r>
              <a:rPr lang="en-US" sz="3600" b="1" dirty="0" err="1"/>
              <a:t>thụ</a:t>
            </a:r>
            <a:r>
              <a:rPr lang="en-US" sz="3600" b="1" dirty="0"/>
              <a:t>, </a:t>
            </a:r>
            <a:r>
              <a:rPr lang="en-US" sz="3600" b="1" dirty="0" err="1"/>
              <a:t>truyền</a:t>
            </a:r>
            <a:r>
              <a:rPr lang="en-US" sz="3600" b="1" dirty="0"/>
              <a:t> </a:t>
            </a:r>
            <a:r>
              <a:rPr lang="en-US" sz="3600" b="1" dirty="0" err="1"/>
              <a:t>ngôi</a:t>
            </a:r>
            <a:r>
              <a:rPr lang="en-US" sz="3600" b="1" dirty="0"/>
              <a:t>)</a:t>
            </a:r>
          </a:p>
        </p:txBody>
      </p:sp>
      <p:sp>
        <p:nvSpPr>
          <p:cNvPr id="133125" name="Rectangle 5"/>
          <p:cNvSpPr>
            <a:spLocks noChangeArrowheads="1"/>
          </p:cNvSpPr>
          <p:nvPr/>
        </p:nvSpPr>
        <p:spPr bwMode="auto">
          <a:xfrm>
            <a:off x="149225" y="2895600"/>
            <a:ext cx="8763000" cy="168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90000"/>
              </a:lnSpc>
              <a:spcBef>
                <a:spcPct val="20000"/>
              </a:spcBef>
              <a:buClr>
                <a:schemeClr val="hlink"/>
              </a:buClr>
              <a:buSzPct val="70000"/>
              <a:buFont typeface="Wingdings" pitchFamily="2" charset="2"/>
              <a:buNone/>
              <a:defRPr/>
            </a:pPr>
            <a:r>
              <a:rPr lang="en-US" sz="3600" b="1" dirty="0">
                <a:effectLst>
                  <a:outerShdw blurRad="38100" dist="38100" dir="2700000" algn="tl">
                    <a:srgbClr val="C0C0C0"/>
                  </a:outerShdw>
                </a:effectLst>
                <a:latin typeface="Times New Roman" pitchFamily="18" charset="0"/>
              </a:rPr>
              <a:t>       - </a:t>
            </a:r>
            <a:r>
              <a:rPr lang="en-US" sz="3600" b="1" dirty="0" err="1"/>
              <a:t>Tiếng</a:t>
            </a:r>
            <a:r>
              <a:rPr lang="en-US" sz="3600" b="1" dirty="0"/>
              <a:t> </a:t>
            </a:r>
            <a:r>
              <a:rPr lang="en-US" sz="3600" b="1" dirty="0" err="1"/>
              <a:t>thống</a:t>
            </a:r>
            <a:r>
              <a:rPr lang="en-US" sz="3600" b="1" dirty="0"/>
              <a:t> </a:t>
            </a:r>
            <a:r>
              <a:rPr lang="en-US" sz="3600" b="1" dirty="0" err="1"/>
              <a:t>có</a:t>
            </a:r>
            <a:r>
              <a:rPr lang="en-US" sz="3600" b="1" dirty="0"/>
              <a:t> </a:t>
            </a:r>
            <a:r>
              <a:rPr lang="en-US" sz="3600" b="1" dirty="0" err="1"/>
              <a:t>nghĩa</a:t>
            </a:r>
            <a:r>
              <a:rPr lang="en-US" sz="3600" b="1" dirty="0"/>
              <a:t>: “ </a:t>
            </a:r>
            <a:r>
              <a:rPr lang="en-US" sz="3600" b="1" dirty="0" err="1"/>
              <a:t>nối</a:t>
            </a:r>
            <a:r>
              <a:rPr lang="en-US" sz="3600" b="1" dirty="0"/>
              <a:t> </a:t>
            </a:r>
            <a:r>
              <a:rPr lang="en-US" sz="3600" b="1" dirty="0" err="1"/>
              <a:t>tiếp</a:t>
            </a:r>
            <a:r>
              <a:rPr lang="en-US" sz="3600" b="1" dirty="0"/>
              <a:t> </a:t>
            </a:r>
            <a:r>
              <a:rPr lang="en-US" sz="3600" b="1" dirty="0" err="1"/>
              <a:t>nhau</a:t>
            </a:r>
            <a:r>
              <a:rPr lang="en-US" sz="3600" b="1" dirty="0"/>
              <a:t> </a:t>
            </a:r>
            <a:r>
              <a:rPr lang="en-US" sz="3600" b="1" dirty="0" err="1"/>
              <a:t>không</a:t>
            </a:r>
            <a:r>
              <a:rPr lang="en-US" sz="3600" b="1" dirty="0"/>
              <a:t> </a:t>
            </a:r>
            <a:r>
              <a:rPr lang="en-US" sz="3600" b="1" dirty="0" err="1"/>
              <a:t>dứt</a:t>
            </a:r>
            <a:r>
              <a:rPr lang="en-US" sz="3600" b="1" dirty="0"/>
              <a:t>”. </a:t>
            </a:r>
            <a:endParaRPr lang="en-US" sz="4000" b="1" dirty="0">
              <a:latin typeface="Times New Roman" pitchFamily="18" charset="0"/>
            </a:endParaRPr>
          </a:p>
          <a:p>
            <a:pPr>
              <a:lnSpc>
                <a:spcPct val="90000"/>
              </a:lnSpc>
              <a:spcBef>
                <a:spcPct val="20000"/>
              </a:spcBef>
              <a:buClr>
                <a:schemeClr val="hlink"/>
              </a:buClr>
              <a:buSzPct val="70000"/>
              <a:buFont typeface="Wingdings" pitchFamily="2" charset="2"/>
              <a:buNone/>
              <a:defRPr/>
            </a:pPr>
            <a:r>
              <a:rPr lang="en-US" sz="3600" b="1" dirty="0"/>
              <a:t>(VD: </a:t>
            </a:r>
            <a:r>
              <a:rPr lang="en-US" sz="3600" b="1" dirty="0" err="1"/>
              <a:t>hệ</a:t>
            </a:r>
            <a:r>
              <a:rPr lang="en-US" sz="3600" b="1" dirty="0"/>
              <a:t> </a:t>
            </a:r>
            <a:r>
              <a:rPr lang="en-US" sz="3600" b="1" dirty="0" err="1"/>
              <a:t>thống</a:t>
            </a:r>
            <a:r>
              <a:rPr lang="en-US" sz="3600" b="1" dirty="0"/>
              <a:t>, </a:t>
            </a:r>
            <a:r>
              <a:rPr lang="en-US" sz="3600" b="1" dirty="0" err="1"/>
              <a:t>huyết</a:t>
            </a:r>
            <a:r>
              <a:rPr lang="en-US" sz="3600" b="1" dirty="0"/>
              <a:t> </a:t>
            </a:r>
            <a:r>
              <a:rPr lang="en-US" sz="3600" b="1" dirty="0" err="1"/>
              <a:t>thống</a:t>
            </a:r>
            <a:r>
              <a:rPr lang="en-US" sz="3600" b="1" dirty="0"/>
              <a:t>)</a:t>
            </a:r>
          </a:p>
        </p:txBody>
      </p:sp>
      <p:sp>
        <p:nvSpPr>
          <p:cNvPr id="133126" name="Text Box 6"/>
          <p:cNvSpPr txBox="1">
            <a:spLocks noChangeArrowheads="1"/>
          </p:cNvSpPr>
          <p:nvPr/>
        </p:nvSpPr>
        <p:spPr bwMode="auto">
          <a:xfrm>
            <a:off x="152400" y="4876800"/>
            <a:ext cx="8839200"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4000" b="1">
                <a:latin typeface="Times New Roman" pitchFamily="18" charset="0"/>
              </a:rPr>
              <a:t>Truyền  thống là: Tất cả những gì được hình thành từ lâu </a:t>
            </a:r>
            <a:r>
              <a:rPr lang="en-US" altLang="en-US" sz="3600" b="1"/>
              <a:t>đời</a:t>
            </a:r>
            <a:r>
              <a:rPr lang="en-US" altLang="en-US" sz="3600" b="1">
                <a:latin typeface="Times New Roman" pitchFamily="18" charset="0"/>
              </a:rPr>
              <a:t> và</a:t>
            </a:r>
            <a:r>
              <a:rPr lang="en-US" altLang="en-US" sz="4000" b="1">
                <a:latin typeface="Times New Roman" pitchFamily="18" charset="0"/>
              </a:rPr>
              <a:t> truyền từ thế hệ này sang thế hệ khác.</a:t>
            </a:r>
          </a:p>
        </p:txBody>
      </p:sp>
    </p:spTree>
    <p:extLst>
      <p:ext uri="{BB962C8B-B14F-4D97-AF65-F5344CB8AC3E}">
        <p14:creationId xmlns:p14="http://schemas.microsoft.com/office/powerpoint/2010/main" val="270896591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33123"/>
                                        </p:tgtEl>
                                        <p:attrNameLst>
                                          <p:attrName>style.visibility</p:attrName>
                                        </p:attrNameLst>
                                      </p:cBhvr>
                                      <p:to>
                                        <p:strVal val="visible"/>
                                      </p:to>
                                    </p:set>
                                    <p:animEffect transition="in" filter="box(in)">
                                      <p:cBhvr>
                                        <p:cTn id="7" dur="500"/>
                                        <p:tgtEl>
                                          <p:spTgt spid="13312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133124"/>
                                        </p:tgtEl>
                                        <p:attrNameLst>
                                          <p:attrName>style.visibility</p:attrName>
                                        </p:attrNameLst>
                                      </p:cBhvr>
                                      <p:to>
                                        <p:strVal val="visible"/>
                                      </p:to>
                                    </p:set>
                                    <p:anim calcmode="discrete" valueType="clr">
                                      <p:cBhvr override="childStyle">
                                        <p:cTn id="12" dur="80"/>
                                        <p:tgtEl>
                                          <p:spTgt spid="133124"/>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133124"/>
                                        </p:tgtEl>
                                        <p:attrNameLst>
                                          <p:attrName>fillcolor</p:attrName>
                                        </p:attrNameLst>
                                      </p:cBhvr>
                                      <p:tavLst>
                                        <p:tav tm="0">
                                          <p:val>
                                            <p:clrVal>
                                              <a:schemeClr val="accent2"/>
                                            </p:clrVal>
                                          </p:val>
                                        </p:tav>
                                        <p:tav tm="50000">
                                          <p:val>
                                            <p:clrVal>
                                              <a:schemeClr val="hlink"/>
                                            </p:clrVal>
                                          </p:val>
                                        </p:tav>
                                      </p:tavLst>
                                    </p:anim>
                                    <p:set>
                                      <p:cBhvr>
                                        <p:cTn id="14" dur="80"/>
                                        <p:tgtEl>
                                          <p:spTgt spid="133124"/>
                                        </p:tgtEl>
                                        <p:attrNameLst>
                                          <p:attrName>fill.type</p:attrName>
                                        </p:attrNameLst>
                                      </p:cBhvr>
                                      <p:to>
                                        <p:strVal val="solid"/>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7" presetClass="entr" presetSubtype="0" fill="hold" grpId="0" nodeType="clickEffect">
                                  <p:stCondLst>
                                    <p:cond delay="0"/>
                                  </p:stCondLst>
                                  <p:iterate type="lt">
                                    <p:tmPct val="50000"/>
                                  </p:iterate>
                                  <p:childTnLst>
                                    <p:set>
                                      <p:cBhvr>
                                        <p:cTn id="18" dur="1" fill="hold">
                                          <p:stCondLst>
                                            <p:cond delay="0"/>
                                          </p:stCondLst>
                                        </p:cTn>
                                        <p:tgtEl>
                                          <p:spTgt spid="133125"/>
                                        </p:tgtEl>
                                        <p:attrNameLst>
                                          <p:attrName>style.visibility</p:attrName>
                                        </p:attrNameLst>
                                      </p:cBhvr>
                                      <p:to>
                                        <p:strVal val="visible"/>
                                      </p:to>
                                    </p:set>
                                    <p:anim calcmode="discrete" valueType="clr">
                                      <p:cBhvr override="childStyle">
                                        <p:cTn id="19" dur="80"/>
                                        <p:tgtEl>
                                          <p:spTgt spid="133125"/>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133125"/>
                                        </p:tgtEl>
                                        <p:attrNameLst>
                                          <p:attrName>fillcolor</p:attrName>
                                        </p:attrNameLst>
                                      </p:cBhvr>
                                      <p:tavLst>
                                        <p:tav tm="0">
                                          <p:val>
                                            <p:clrVal>
                                              <a:schemeClr val="accent2"/>
                                            </p:clrVal>
                                          </p:val>
                                        </p:tav>
                                        <p:tav tm="50000">
                                          <p:val>
                                            <p:clrVal>
                                              <a:schemeClr val="hlink"/>
                                            </p:clrVal>
                                          </p:val>
                                        </p:tav>
                                      </p:tavLst>
                                    </p:anim>
                                    <p:set>
                                      <p:cBhvr>
                                        <p:cTn id="21" dur="80"/>
                                        <p:tgtEl>
                                          <p:spTgt spid="133125"/>
                                        </p:tgtEl>
                                        <p:attrNameLst>
                                          <p:attrName>fill.type</p:attrName>
                                        </p:attrNameLst>
                                      </p:cBhvr>
                                      <p:to>
                                        <p:strVal val="solid"/>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12" presetClass="entr" presetSubtype="4" fill="hold" grpId="0" nodeType="clickEffect">
                                  <p:stCondLst>
                                    <p:cond delay="0"/>
                                  </p:stCondLst>
                                  <p:childTnLst>
                                    <p:set>
                                      <p:cBhvr>
                                        <p:cTn id="25" dur="1" fill="hold">
                                          <p:stCondLst>
                                            <p:cond delay="0"/>
                                          </p:stCondLst>
                                        </p:cTn>
                                        <p:tgtEl>
                                          <p:spTgt spid="133126"/>
                                        </p:tgtEl>
                                        <p:attrNameLst>
                                          <p:attrName>style.visibility</p:attrName>
                                        </p:attrNameLst>
                                      </p:cBhvr>
                                      <p:to>
                                        <p:strVal val="visible"/>
                                      </p:to>
                                    </p:set>
                                    <p:animEffect transition="in" filter="slide(fromBottom)">
                                      <p:cBhvr>
                                        <p:cTn id="26" dur="500"/>
                                        <p:tgtEl>
                                          <p:spTgt spid="133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23" grpId="0"/>
      <p:bldP spid="133124" grpId="0"/>
      <p:bldP spid="133125" grpId="0"/>
      <p:bldP spid="13312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ChangeArrowheads="1"/>
          </p:cNvSpPr>
          <p:nvPr/>
        </p:nvSpPr>
        <p:spPr bwMode="auto">
          <a:xfrm>
            <a:off x="0" y="990600"/>
            <a:ext cx="8839200" cy="541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ct val="90000"/>
              </a:lnSpc>
            </a:pPr>
            <a:r>
              <a:rPr lang="en-US" altLang="en-US" sz="2800"/>
              <a:t>  </a:t>
            </a:r>
            <a:r>
              <a:rPr lang="en-US" altLang="en-US" sz="3200"/>
              <a:t>Dựa vào nghĩa của tiếng truyền, xếp các từ trong ngoặc đơn thành ba nhóm:</a:t>
            </a:r>
          </a:p>
          <a:p>
            <a:pPr eaLnBrk="1" hangingPunct="1">
              <a:lnSpc>
                <a:spcPct val="90000"/>
              </a:lnSpc>
            </a:pPr>
            <a:endParaRPr lang="en-US" altLang="en-US" sz="3200"/>
          </a:p>
          <a:p>
            <a:pPr eaLnBrk="1" hangingPunct="1">
              <a:lnSpc>
                <a:spcPct val="90000"/>
              </a:lnSpc>
            </a:pPr>
            <a:r>
              <a:rPr lang="en-US" altLang="en-US" sz="3200"/>
              <a:t>a) Truyền có nghĩa là trao lại cho người khác</a:t>
            </a:r>
          </a:p>
          <a:p>
            <a:pPr eaLnBrk="1" hangingPunct="1">
              <a:lnSpc>
                <a:spcPct val="90000"/>
              </a:lnSpc>
            </a:pPr>
            <a:r>
              <a:rPr lang="en-US" altLang="en-US" sz="3200"/>
              <a:t>    ( thường thuộc thế hệ sau)</a:t>
            </a:r>
          </a:p>
          <a:p>
            <a:pPr eaLnBrk="1" hangingPunct="1">
              <a:lnSpc>
                <a:spcPct val="90000"/>
              </a:lnSpc>
            </a:pPr>
            <a:r>
              <a:rPr lang="en-US" altLang="en-US" sz="3200"/>
              <a:t>b) Truyền có nghĩa là lan rộng hoặc làm lan                      rộng ra cho người khác biết.</a:t>
            </a:r>
          </a:p>
          <a:p>
            <a:pPr eaLnBrk="1" hangingPunct="1">
              <a:lnSpc>
                <a:spcPct val="90000"/>
              </a:lnSpc>
            </a:pPr>
            <a:r>
              <a:rPr lang="en-US" altLang="en-US" sz="3200"/>
              <a:t>c) Truyền có nghĩa là nhập vào hoặc đưa vào    cơ thể người.</a:t>
            </a:r>
          </a:p>
          <a:p>
            <a:pPr eaLnBrk="1" hangingPunct="1">
              <a:lnSpc>
                <a:spcPct val="90000"/>
              </a:lnSpc>
            </a:pPr>
            <a:endParaRPr lang="en-US" altLang="en-US" sz="3200"/>
          </a:p>
          <a:p>
            <a:pPr eaLnBrk="1" hangingPunct="1">
              <a:lnSpc>
                <a:spcPct val="90000"/>
              </a:lnSpc>
            </a:pPr>
            <a:r>
              <a:rPr lang="en-US" altLang="en-US" sz="3200"/>
              <a:t>( truyền thống, truyền bá, truyền nghề, truyền tin, truyền máu, truyền hình, truyền nhiễm, truyền ngôi, truyền tụng)</a:t>
            </a:r>
          </a:p>
        </p:txBody>
      </p:sp>
      <p:sp>
        <p:nvSpPr>
          <p:cNvPr id="118787" name="AutoShape 3"/>
          <p:cNvSpPr>
            <a:spLocks noChangeArrowheads="1"/>
          </p:cNvSpPr>
          <p:nvPr/>
        </p:nvSpPr>
        <p:spPr bwMode="auto">
          <a:xfrm>
            <a:off x="304800" y="228600"/>
            <a:ext cx="2743200" cy="685800"/>
          </a:xfrm>
          <a:prstGeom prst="bevel">
            <a:avLst>
              <a:gd name="adj" fmla="val 12500"/>
            </a:avLst>
          </a:prstGeom>
          <a:solidFill>
            <a:srgbClr val="00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n-US" altLang="en-US" sz="2400" b="1" dirty="0" err="1"/>
              <a:t>Bài</a:t>
            </a:r>
            <a:r>
              <a:rPr lang="en-US" altLang="en-US" sz="2400" b="1" dirty="0"/>
              <a:t> </a:t>
            </a:r>
            <a:r>
              <a:rPr lang="en-US" altLang="en-US" sz="2400" b="1" dirty="0" err="1"/>
              <a:t>tập</a:t>
            </a:r>
            <a:r>
              <a:rPr lang="en-US" altLang="en-US" sz="2400" b="1" dirty="0"/>
              <a:t> 2 (T 82)</a:t>
            </a:r>
          </a:p>
        </p:txBody>
      </p:sp>
    </p:spTree>
    <p:extLst>
      <p:ext uri="{BB962C8B-B14F-4D97-AF65-F5344CB8AC3E}">
        <p14:creationId xmlns:p14="http://schemas.microsoft.com/office/powerpoint/2010/main" val="23316552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18787"/>
                                        </p:tgtEl>
                                        <p:attrNameLst>
                                          <p:attrName>style.visibility</p:attrName>
                                        </p:attrNameLst>
                                      </p:cBhvr>
                                      <p:to>
                                        <p:strVal val="visible"/>
                                      </p:to>
                                    </p:set>
                                    <p:animEffect transition="in" filter="checkerboard(across)">
                                      <p:cBhvr>
                                        <p:cTn id="7" dur="500"/>
                                        <p:tgtEl>
                                          <p:spTgt spid="118787"/>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18786"/>
                                        </p:tgtEl>
                                        <p:attrNameLst>
                                          <p:attrName>style.visibility</p:attrName>
                                        </p:attrNameLst>
                                      </p:cBhvr>
                                      <p:to>
                                        <p:strVal val="visible"/>
                                      </p:to>
                                    </p:set>
                                    <p:animEffect transition="in" filter="checkerboard(across)">
                                      <p:cBhvr>
                                        <p:cTn id="10" dur="500"/>
                                        <p:tgtEl>
                                          <p:spTgt spid="1187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86" grpId="0"/>
      <p:bldP spid="11878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Text Box 2"/>
          <p:cNvSpPr txBox="1">
            <a:spLocks noChangeArrowheads="1"/>
          </p:cNvSpPr>
          <p:nvPr/>
        </p:nvSpPr>
        <p:spPr bwMode="auto">
          <a:xfrm>
            <a:off x="228600" y="228600"/>
            <a:ext cx="89154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altLang="en-US" sz="2400" u="sng">
                <a:latin typeface="Times New Roman" pitchFamily="18" charset="0"/>
              </a:rPr>
              <a:t>Bài 3</a:t>
            </a:r>
            <a:r>
              <a:rPr lang="en-US" altLang="en-US" sz="2400">
                <a:latin typeface="Times New Roman" pitchFamily="18" charset="0"/>
              </a:rPr>
              <a:t>: Tìm trong đoạn văn những từ ngữ chỉ người và sự vật gợi nhớ lịch sử và truyền thống dân tộc ta:</a:t>
            </a:r>
          </a:p>
        </p:txBody>
      </p:sp>
      <p:sp>
        <p:nvSpPr>
          <p:cNvPr id="200707" name="Text Box 3"/>
          <p:cNvSpPr txBox="1">
            <a:spLocks noChangeArrowheads="1"/>
          </p:cNvSpPr>
          <p:nvPr/>
        </p:nvSpPr>
        <p:spPr bwMode="auto">
          <a:xfrm>
            <a:off x="228600" y="1676400"/>
            <a:ext cx="8915400" cy="4708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altLang="en-US" sz="2400" dirty="0">
                <a:latin typeface="Times New Roman" pitchFamily="18" charset="0"/>
              </a:rPr>
              <a:t>   </a:t>
            </a:r>
            <a:r>
              <a:rPr lang="en-US" altLang="en-US" sz="2400" dirty="0" err="1">
                <a:latin typeface="Times New Roman" pitchFamily="18" charset="0"/>
              </a:rPr>
              <a:t>Tôi</a:t>
            </a:r>
            <a:r>
              <a:rPr lang="en-US" altLang="en-US" sz="2400" dirty="0">
                <a:latin typeface="Times New Roman" pitchFamily="18" charset="0"/>
              </a:rPr>
              <a:t> </a:t>
            </a:r>
            <a:r>
              <a:rPr lang="en-US" altLang="en-US" sz="2400" dirty="0" err="1">
                <a:latin typeface="Times New Roman" pitchFamily="18" charset="0"/>
              </a:rPr>
              <a:t>có</a:t>
            </a:r>
            <a:r>
              <a:rPr lang="en-US" altLang="en-US" sz="2400" dirty="0">
                <a:latin typeface="Times New Roman" pitchFamily="18" charset="0"/>
              </a:rPr>
              <a:t> </a:t>
            </a:r>
            <a:r>
              <a:rPr lang="en-US" altLang="en-US" sz="2400" dirty="0" err="1">
                <a:latin typeface="Times New Roman" pitchFamily="18" charset="0"/>
              </a:rPr>
              <a:t>dịp</a:t>
            </a:r>
            <a:r>
              <a:rPr lang="en-US" altLang="en-US" sz="2400" dirty="0">
                <a:latin typeface="Times New Roman" pitchFamily="18" charset="0"/>
              </a:rPr>
              <a:t> </a:t>
            </a:r>
            <a:r>
              <a:rPr lang="en-US" altLang="en-US" sz="2400" dirty="0" err="1">
                <a:latin typeface="Times New Roman" pitchFamily="18" charset="0"/>
              </a:rPr>
              <a:t>đi</a:t>
            </a:r>
            <a:r>
              <a:rPr lang="en-US" altLang="en-US" sz="2400" dirty="0">
                <a:latin typeface="Times New Roman" pitchFamily="18" charset="0"/>
              </a:rPr>
              <a:t> </a:t>
            </a:r>
            <a:r>
              <a:rPr lang="en-US" altLang="en-US" sz="2400" dirty="0" err="1">
                <a:latin typeface="Times New Roman" pitchFamily="18" charset="0"/>
              </a:rPr>
              <a:t>nhiều</a:t>
            </a:r>
            <a:r>
              <a:rPr lang="en-US" altLang="en-US" sz="2400" dirty="0">
                <a:latin typeface="Times New Roman" pitchFamily="18" charset="0"/>
              </a:rPr>
              <a:t> </a:t>
            </a:r>
            <a:r>
              <a:rPr lang="en-US" altLang="en-US" sz="2400" dirty="0" err="1">
                <a:latin typeface="Times New Roman" pitchFamily="18" charset="0"/>
              </a:rPr>
              <a:t>miền</a:t>
            </a:r>
            <a:r>
              <a:rPr lang="en-US" altLang="en-US" sz="2400" dirty="0">
                <a:latin typeface="Times New Roman" pitchFamily="18" charset="0"/>
              </a:rPr>
              <a:t> </a:t>
            </a:r>
            <a:r>
              <a:rPr lang="en-US" altLang="en-US" sz="2400" dirty="0" err="1">
                <a:latin typeface="Times New Roman" pitchFamily="18" charset="0"/>
              </a:rPr>
              <a:t>đất</a:t>
            </a:r>
            <a:r>
              <a:rPr lang="en-US" altLang="en-US" sz="2400" dirty="0">
                <a:latin typeface="Times New Roman" pitchFamily="18" charset="0"/>
              </a:rPr>
              <a:t> </a:t>
            </a:r>
            <a:r>
              <a:rPr lang="en-US" altLang="en-US" sz="2400" dirty="0" err="1">
                <a:latin typeface="Times New Roman" pitchFamily="18" charset="0"/>
              </a:rPr>
              <a:t>nước</a:t>
            </a:r>
            <a:r>
              <a:rPr lang="en-US" altLang="en-US" sz="2400" dirty="0">
                <a:latin typeface="Times New Roman" pitchFamily="18" charset="0"/>
              </a:rPr>
              <a:t>, </a:t>
            </a:r>
            <a:r>
              <a:rPr lang="en-US" altLang="en-US" sz="2400" dirty="0" err="1">
                <a:latin typeface="Times New Roman" pitchFamily="18" charset="0"/>
              </a:rPr>
              <a:t>nhìn</a:t>
            </a:r>
            <a:r>
              <a:rPr lang="en-US" altLang="en-US" sz="2400" dirty="0">
                <a:latin typeface="Times New Roman" pitchFamily="18" charset="0"/>
              </a:rPr>
              <a:t> </a:t>
            </a:r>
            <a:r>
              <a:rPr lang="en-US" altLang="en-US" sz="2400" dirty="0" err="1">
                <a:latin typeface="Times New Roman" pitchFamily="18" charset="0"/>
              </a:rPr>
              <a:t>thấy</a:t>
            </a:r>
            <a:r>
              <a:rPr lang="en-US" altLang="en-US" sz="2400" dirty="0">
                <a:latin typeface="Times New Roman" pitchFamily="18" charset="0"/>
              </a:rPr>
              <a:t> </a:t>
            </a:r>
            <a:r>
              <a:rPr lang="en-US" altLang="en-US" sz="2400" dirty="0" err="1">
                <a:latin typeface="Times New Roman" pitchFamily="18" charset="0"/>
              </a:rPr>
              <a:t>tận</a:t>
            </a:r>
            <a:r>
              <a:rPr lang="en-US" altLang="en-US" sz="2400" dirty="0">
                <a:latin typeface="Times New Roman" pitchFamily="18" charset="0"/>
              </a:rPr>
              <a:t> </a:t>
            </a:r>
            <a:r>
              <a:rPr lang="en-US" altLang="en-US" sz="2400" dirty="0" err="1">
                <a:latin typeface="Times New Roman" pitchFamily="18" charset="0"/>
              </a:rPr>
              <a:t>mắt</a:t>
            </a:r>
            <a:r>
              <a:rPr lang="en-US" altLang="en-US" sz="2400" dirty="0">
                <a:latin typeface="Times New Roman" pitchFamily="18" charset="0"/>
              </a:rPr>
              <a:t> </a:t>
            </a:r>
            <a:r>
              <a:rPr lang="en-US" altLang="en-US" sz="2400" dirty="0" err="1">
                <a:latin typeface="Times New Roman" pitchFamily="18" charset="0"/>
              </a:rPr>
              <a:t>bao</a:t>
            </a:r>
            <a:r>
              <a:rPr lang="en-US" altLang="en-US" sz="2400" dirty="0">
                <a:latin typeface="Times New Roman" pitchFamily="18" charset="0"/>
              </a:rPr>
              <a:t> </a:t>
            </a:r>
            <a:r>
              <a:rPr lang="en-US" altLang="en-US" sz="2400" dirty="0" err="1">
                <a:latin typeface="Times New Roman" pitchFamily="18" charset="0"/>
              </a:rPr>
              <a:t>nhiêu</a:t>
            </a:r>
            <a:r>
              <a:rPr lang="en-US" altLang="en-US" sz="2400" dirty="0">
                <a:latin typeface="Times New Roman" pitchFamily="18" charset="0"/>
              </a:rPr>
              <a:t>  </a:t>
            </a:r>
            <a:r>
              <a:rPr lang="en-US" altLang="en-US" sz="2400" dirty="0" err="1">
                <a:latin typeface="Times New Roman" pitchFamily="18" charset="0"/>
              </a:rPr>
              <a:t>vết</a:t>
            </a:r>
            <a:r>
              <a:rPr lang="en-US" altLang="en-US" sz="2400" dirty="0">
                <a:latin typeface="Times New Roman" pitchFamily="18" charset="0"/>
              </a:rPr>
              <a:t> </a:t>
            </a:r>
            <a:r>
              <a:rPr lang="en-US" altLang="en-US" sz="2400" dirty="0" err="1">
                <a:latin typeface="Times New Roman" pitchFamily="18" charset="0"/>
              </a:rPr>
              <a:t>tích</a:t>
            </a:r>
            <a:r>
              <a:rPr lang="en-US" altLang="en-US" sz="2400" dirty="0">
                <a:latin typeface="Times New Roman" pitchFamily="18" charset="0"/>
              </a:rPr>
              <a:t> </a:t>
            </a:r>
            <a:r>
              <a:rPr lang="en-US" altLang="en-US" sz="2400" dirty="0" err="1">
                <a:latin typeface="Times New Roman" pitchFamily="18" charset="0"/>
              </a:rPr>
              <a:t>của</a:t>
            </a:r>
            <a:r>
              <a:rPr lang="en-US" altLang="en-US" sz="2400" dirty="0">
                <a:latin typeface="Times New Roman" pitchFamily="18" charset="0"/>
              </a:rPr>
              <a:t> </a:t>
            </a:r>
            <a:r>
              <a:rPr lang="en-US" altLang="en-US" sz="2400" dirty="0" err="1">
                <a:latin typeface="Times New Roman" pitchFamily="18" charset="0"/>
              </a:rPr>
              <a:t>tổ</a:t>
            </a:r>
            <a:r>
              <a:rPr lang="en-US" altLang="en-US" sz="2400" dirty="0">
                <a:latin typeface="Times New Roman" pitchFamily="18" charset="0"/>
              </a:rPr>
              <a:t> </a:t>
            </a:r>
            <a:r>
              <a:rPr lang="en-US" altLang="en-US" sz="2400" dirty="0" err="1">
                <a:latin typeface="Times New Roman" pitchFamily="18" charset="0"/>
              </a:rPr>
              <a:t>tiên</a:t>
            </a:r>
            <a:r>
              <a:rPr lang="en-US" altLang="en-US" sz="2400" dirty="0">
                <a:latin typeface="Times New Roman" pitchFamily="18" charset="0"/>
              </a:rPr>
              <a:t> </a:t>
            </a:r>
            <a:r>
              <a:rPr lang="en-US" altLang="en-US" sz="2400" dirty="0" err="1">
                <a:latin typeface="Times New Roman" pitchFamily="18" charset="0"/>
              </a:rPr>
              <a:t>để</a:t>
            </a:r>
            <a:r>
              <a:rPr lang="en-US" altLang="en-US" sz="2400" dirty="0">
                <a:latin typeface="Times New Roman" pitchFamily="18" charset="0"/>
              </a:rPr>
              <a:t> </a:t>
            </a:r>
            <a:r>
              <a:rPr lang="en-US" altLang="en-US" sz="2400" dirty="0" err="1">
                <a:latin typeface="Times New Roman" pitchFamily="18" charset="0"/>
              </a:rPr>
              <a:t>lại</a:t>
            </a:r>
            <a:r>
              <a:rPr lang="en-US" altLang="en-US" sz="2400" dirty="0">
                <a:latin typeface="Times New Roman" pitchFamily="18" charset="0"/>
              </a:rPr>
              <a:t>, </a:t>
            </a:r>
            <a:r>
              <a:rPr lang="en-US" altLang="en-US" sz="2400" dirty="0" err="1">
                <a:latin typeface="Times New Roman" pitchFamily="18" charset="0"/>
              </a:rPr>
              <a:t>từ</a:t>
            </a:r>
            <a:r>
              <a:rPr lang="en-US" altLang="en-US" sz="2400" dirty="0">
                <a:latin typeface="Times New Roman" pitchFamily="18" charset="0"/>
              </a:rPr>
              <a:t> </a:t>
            </a:r>
            <a:r>
              <a:rPr lang="en-US" altLang="en-US" sz="2400" dirty="0" err="1">
                <a:latin typeface="Times New Roman" pitchFamily="18" charset="0"/>
              </a:rPr>
              <a:t>nắm</a:t>
            </a:r>
            <a:r>
              <a:rPr lang="en-US" altLang="en-US" sz="2400" dirty="0">
                <a:latin typeface="Times New Roman" pitchFamily="18" charset="0"/>
              </a:rPr>
              <a:t> </a:t>
            </a:r>
            <a:r>
              <a:rPr lang="en-US" altLang="en-US" sz="2400" dirty="0" err="1">
                <a:latin typeface="Times New Roman" pitchFamily="18" charset="0"/>
              </a:rPr>
              <a:t>tro</a:t>
            </a:r>
            <a:r>
              <a:rPr lang="en-US" altLang="en-US" sz="2400" dirty="0">
                <a:latin typeface="Times New Roman" pitchFamily="18" charset="0"/>
              </a:rPr>
              <a:t> </a:t>
            </a:r>
            <a:r>
              <a:rPr lang="en-US" altLang="en-US" sz="2400" dirty="0" err="1">
                <a:latin typeface="Times New Roman" pitchFamily="18" charset="0"/>
              </a:rPr>
              <a:t>bếp</a:t>
            </a:r>
            <a:r>
              <a:rPr lang="en-US" altLang="en-US" sz="2400" dirty="0">
                <a:latin typeface="Times New Roman" pitchFamily="18" charset="0"/>
              </a:rPr>
              <a:t> </a:t>
            </a:r>
            <a:r>
              <a:rPr lang="en-US" altLang="en-US" sz="2400" dirty="0" err="1">
                <a:latin typeface="Times New Roman" pitchFamily="18" charset="0"/>
              </a:rPr>
              <a:t>thuở</a:t>
            </a:r>
            <a:r>
              <a:rPr lang="en-US" altLang="en-US" sz="2400" dirty="0">
                <a:latin typeface="Times New Roman" pitchFamily="18" charset="0"/>
              </a:rPr>
              <a:t> </a:t>
            </a:r>
            <a:r>
              <a:rPr lang="en-US" altLang="en-US" sz="2400" dirty="0" err="1">
                <a:latin typeface="Times New Roman" pitchFamily="18" charset="0"/>
              </a:rPr>
              <a:t>các</a:t>
            </a:r>
            <a:r>
              <a:rPr lang="en-US" altLang="en-US" sz="2400" dirty="0">
                <a:latin typeface="Times New Roman" pitchFamily="18" charset="0"/>
              </a:rPr>
              <a:t> </a:t>
            </a:r>
            <a:r>
              <a:rPr lang="en-US" altLang="en-US" sz="2400" dirty="0" err="1">
                <a:latin typeface="Times New Roman" pitchFamily="18" charset="0"/>
              </a:rPr>
              <a:t>vua</a:t>
            </a:r>
            <a:r>
              <a:rPr lang="en-US" altLang="en-US" sz="2400" dirty="0">
                <a:latin typeface="Times New Roman" pitchFamily="18" charset="0"/>
              </a:rPr>
              <a:t> </a:t>
            </a:r>
            <a:r>
              <a:rPr lang="en-US" altLang="en-US" sz="2400" dirty="0" err="1">
                <a:latin typeface="Times New Roman" pitchFamily="18" charset="0"/>
              </a:rPr>
              <a:t>Hùng</a:t>
            </a:r>
            <a:r>
              <a:rPr lang="en-US" altLang="en-US" sz="2400" dirty="0">
                <a:latin typeface="Times New Roman" pitchFamily="18" charset="0"/>
              </a:rPr>
              <a:t> </a:t>
            </a:r>
            <a:r>
              <a:rPr lang="en-US" altLang="en-US" sz="2400" dirty="0" err="1">
                <a:latin typeface="Times New Roman" pitchFamily="18" charset="0"/>
              </a:rPr>
              <a:t>dựng</a:t>
            </a:r>
            <a:r>
              <a:rPr lang="en-US" altLang="en-US" sz="2400" dirty="0">
                <a:latin typeface="Times New Roman" pitchFamily="18" charset="0"/>
              </a:rPr>
              <a:t> </a:t>
            </a:r>
            <a:r>
              <a:rPr lang="en-US" altLang="en-US" sz="2400" dirty="0" err="1">
                <a:latin typeface="Times New Roman" pitchFamily="18" charset="0"/>
              </a:rPr>
              <a:t>nước</a:t>
            </a:r>
            <a:r>
              <a:rPr lang="en-US" altLang="en-US" sz="2400" dirty="0">
                <a:latin typeface="Times New Roman" pitchFamily="18" charset="0"/>
              </a:rPr>
              <a:t>, </a:t>
            </a:r>
            <a:r>
              <a:rPr lang="en-US" altLang="en-US" sz="2400" dirty="0" err="1">
                <a:latin typeface="Times New Roman" pitchFamily="18" charset="0"/>
              </a:rPr>
              <a:t>mũi</a:t>
            </a:r>
            <a:r>
              <a:rPr lang="en-US" altLang="en-US" sz="2400" dirty="0">
                <a:latin typeface="Times New Roman" pitchFamily="18" charset="0"/>
              </a:rPr>
              <a:t> </a:t>
            </a:r>
            <a:r>
              <a:rPr lang="en-US" altLang="en-US" sz="2400" dirty="0" err="1">
                <a:latin typeface="Times New Roman" pitchFamily="18" charset="0"/>
              </a:rPr>
              <a:t>tên</a:t>
            </a:r>
            <a:r>
              <a:rPr lang="en-US" altLang="en-US" sz="2400" dirty="0">
                <a:latin typeface="Times New Roman" pitchFamily="18" charset="0"/>
              </a:rPr>
              <a:t> </a:t>
            </a:r>
            <a:r>
              <a:rPr lang="en-US" altLang="en-US" sz="2400" dirty="0" err="1">
                <a:latin typeface="Times New Roman" pitchFamily="18" charset="0"/>
              </a:rPr>
              <a:t>đồng</a:t>
            </a:r>
            <a:r>
              <a:rPr lang="en-US" altLang="en-US" sz="2400" dirty="0">
                <a:latin typeface="Times New Roman" pitchFamily="18" charset="0"/>
              </a:rPr>
              <a:t> </a:t>
            </a:r>
            <a:r>
              <a:rPr lang="en-US" altLang="en-US" sz="2400" dirty="0" err="1">
                <a:latin typeface="Times New Roman" pitchFamily="18" charset="0"/>
              </a:rPr>
              <a:t>Cổ</a:t>
            </a:r>
            <a:r>
              <a:rPr lang="en-US" altLang="en-US" sz="2400" dirty="0">
                <a:latin typeface="Times New Roman" pitchFamily="18" charset="0"/>
              </a:rPr>
              <a:t> Loa, con </a:t>
            </a:r>
            <a:r>
              <a:rPr lang="en-US" altLang="en-US" sz="2400" dirty="0" err="1">
                <a:latin typeface="Times New Roman" pitchFamily="18" charset="0"/>
              </a:rPr>
              <a:t>dao</a:t>
            </a:r>
            <a:r>
              <a:rPr lang="en-US" altLang="en-US" sz="2400" dirty="0">
                <a:latin typeface="Times New Roman" pitchFamily="18" charset="0"/>
              </a:rPr>
              <a:t> </a:t>
            </a:r>
            <a:r>
              <a:rPr lang="en-US" altLang="en-US" sz="2400" dirty="0" err="1">
                <a:latin typeface="Times New Roman" pitchFamily="18" charset="0"/>
              </a:rPr>
              <a:t>cắt</a:t>
            </a:r>
            <a:r>
              <a:rPr lang="en-US" altLang="en-US" sz="2400" dirty="0">
                <a:latin typeface="Times New Roman" pitchFamily="18" charset="0"/>
              </a:rPr>
              <a:t> </a:t>
            </a:r>
            <a:r>
              <a:rPr lang="en-US" altLang="en-US" sz="2400" dirty="0" err="1">
                <a:latin typeface="Times New Roman" pitchFamily="18" charset="0"/>
              </a:rPr>
              <a:t>rốn</a:t>
            </a:r>
            <a:r>
              <a:rPr lang="en-US" altLang="en-US" sz="2400" dirty="0">
                <a:latin typeface="Times New Roman" pitchFamily="18" charset="0"/>
              </a:rPr>
              <a:t> </a:t>
            </a:r>
            <a:r>
              <a:rPr lang="en-US" altLang="en-US" sz="2400" dirty="0" err="1">
                <a:latin typeface="Times New Roman" pitchFamily="18" charset="0"/>
              </a:rPr>
              <a:t>bằng</a:t>
            </a:r>
            <a:r>
              <a:rPr lang="en-US" altLang="en-US" sz="2400" dirty="0">
                <a:latin typeface="Times New Roman" pitchFamily="18" charset="0"/>
              </a:rPr>
              <a:t> </a:t>
            </a:r>
            <a:r>
              <a:rPr lang="en-US" altLang="en-US" sz="2400" dirty="0" err="1">
                <a:latin typeface="Times New Roman" pitchFamily="18" charset="0"/>
              </a:rPr>
              <a:t>đá</a:t>
            </a:r>
            <a:r>
              <a:rPr lang="en-US" altLang="en-US" sz="2400" dirty="0">
                <a:latin typeface="Times New Roman" pitchFamily="18" charset="0"/>
              </a:rPr>
              <a:t> </a:t>
            </a:r>
            <a:r>
              <a:rPr lang="en-US" altLang="en-US" sz="2400" dirty="0" err="1">
                <a:latin typeface="Times New Roman" pitchFamily="18" charset="0"/>
              </a:rPr>
              <a:t>của</a:t>
            </a:r>
            <a:r>
              <a:rPr lang="en-US" altLang="en-US" sz="2400" dirty="0">
                <a:latin typeface="Times New Roman" pitchFamily="18" charset="0"/>
              </a:rPr>
              <a:t> </a:t>
            </a:r>
            <a:r>
              <a:rPr lang="en-US" altLang="en-US" sz="2400" dirty="0" err="1">
                <a:latin typeface="Times New Roman" pitchFamily="18" charset="0"/>
              </a:rPr>
              <a:t>cậu</a:t>
            </a:r>
            <a:r>
              <a:rPr lang="en-US" altLang="en-US" sz="2400" dirty="0">
                <a:latin typeface="Times New Roman" pitchFamily="18" charset="0"/>
              </a:rPr>
              <a:t> </a:t>
            </a:r>
            <a:r>
              <a:rPr lang="en-US" altLang="en-US" sz="2400" dirty="0" err="1">
                <a:latin typeface="Times New Roman" pitchFamily="18" charset="0"/>
              </a:rPr>
              <a:t>bé</a:t>
            </a:r>
            <a:r>
              <a:rPr lang="en-US" altLang="en-US" sz="2400" dirty="0">
                <a:latin typeface="Times New Roman" pitchFamily="18" charset="0"/>
              </a:rPr>
              <a:t> </a:t>
            </a:r>
            <a:r>
              <a:rPr lang="en-US" altLang="en-US" sz="2400" dirty="0" err="1">
                <a:latin typeface="Times New Roman" pitchFamily="18" charset="0"/>
              </a:rPr>
              <a:t>làng</a:t>
            </a:r>
            <a:r>
              <a:rPr lang="en-US" altLang="en-US" sz="2400" dirty="0">
                <a:latin typeface="Times New Roman" pitchFamily="18" charset="0"/>
              </a:rPr>
              <a:t> </a:t>
            </a:r>
            <a:r>
              <a:rPr lang="en-US" altLang="en-US" sz="2400" dirty="0" err="1">
                <a:latin typeface="Times New Roman" pitchFamily="18" charset="0"/>
              </a:rPr>
              <a:t>Gióng</a:t>
            </a:r>
            <a:r>
              <a:rPr lang="en-US" altLang="en-US" sz="2400" dirty="0">
                <a:latin typeface="Times New Roman" pitchFamily="18" charset="0"/>
              </a:rPr>
              <a:t> </a:t>
            </a:r>
            <a:r>
              <a:rPr lang="en-US" altLang="en-US" sz="2400" dirty="0" err="1">
                <a:latin typeface="Times New Roman" pitchFamily="18" charset="0"/>
              </a:rPr>
              <a:t>nơi</a:t>
            </a:r>
            <a:r>
              <a:rPr lang="en-US" altLang="en-US" sz="2400" dirty="0">
                <a:latin typeface="Times New Roman" pitchFamily="18" charset="0"/>
              </a:rPr>
              <a:t> </a:t>
            </a:r>
            <a:r>
              <a:rPr lang="en-US" altLang="en-US" sz="2400" dirty="0" err="1">
                <a:latin typeface="Times New Roman" pitchFamily="18" charset="0"/>
              </a:rPr>
              <a:t>Vườn</a:t>
            </a:r>
            <a:r>
              <a:rPr lang="en-US" altLang="en-US" sz="2400" dirty="0">
                <a:latin typeface="Times New Roman" pitchFamily="18" charset="0"/>
              </a:rPr>
              <a:t> </a:t>
            </a:r>
            <a:r>
              <a:rPr lang="en-US" altLang="en-US" sz="2400" dirty="0" err="1">
                <a:latin typeface="Times New Roman" pitchFamily="18" charset="0"/>
              </a:rPr>
              <a:t>Cà</a:t>
            </a:r>
            <a:r>
              <a:rPr lang="en-US" altLang="en-US" sz="2400" dirty="0">
                <a:latin typeface="Times New Roman" pitchFamily="18" charset="0"/>
              </a:rPr>
              <a:t> </a:t>
            </a:r>
            <a:r>
              <a:rPr lang="en-US" altLang="en-US" sz="2400" dirty="0" err="1">
                <a:latin typeface="Times New Roman" pitchFamily="18" charset="0"/>
              </a:rPr>
              <a:t>bên</a:t>
            </a:r>
            <a:r>
              <a:rPr lang="en-US" altLang="en-US" sz="2400" dirty="0">
                <a:latin typeface="Times New Roman" pitchFamily="18" charset="0"/>
              </a:rPr>
              <a:t> </a:t>
            </a:r>
            <a:r>
              <a:rPr lang="en-US" altLang="en-US" sz="2400" dirty="0" err="1">
                <a:latin typeface="Times New Roman" pitchFamily="18" charset="0"/>
              </a:rPr>
              <a:t>sông</a:t>
            </a:r>
            <a:r>
              <a:rPr lang="en-US" altLang="en-US" sz="2400" dirty="0">
                <a:latin typeface="Times New Roman" pitchFamily="18" charset="0"/>
              </a:rPr>
              <a:t> </a:t>
            </a:r>
            <a:r>
              <a:rPr lang="en-US" altLang="en-US" sz="2400" dirty="0" err="1">
                <a:latin typeface="Times New Roman" pitchFamily="18" charset="0"/>
              </a:rPr>
              <a:t>Hồng</a:t>
            </a:r>
            <a:r>
              <a:rPr lang="en-US" altLang="en-US" sz="2400" dirty="0">
                <a:latin typeface="Times New Roman" pitchFamily="18" charset="0"/>
              </a:rPr>
              <a:t>, </a:t>
            </a:r>
            <a:r>
              <a:rPr lang="en-US" altLang="en-US" sz="2400" dirty="0" err="1">
                <a:latin typeface="Times New Roman" pitchFamily="18" charset="0"/>
              </a:rPr>
              <a:t>đến</a:t>
            </a:r>
            <a:r>
              <a:rPr lang="en-US" altLang="en-US" sz="2400" dirty="0">
                <a:latin typeface="Times New Roman" pitchFamily="18" charset="0"/>
              </a:rPr>
              <a:t> </a:t>
            </a:r>
            <a:r>
              <a:rPr lang="en-US" altLang="en-US" sz="2400" dirty="0" err="1">
                <a:latin typeface="Times New Roman" pitchFamily="18" charset="0"/>
              </a:rPr>
              <a:t>thanh</a:t>
            </a:r>
            <a:r>
              <a:rPr lang="en-US" altLang="en-US" sz="2400" dirty="0">
                <a:latin typeface="Times New Roman" pitchFamily="18" charset="0"/>
              </a:rPr>
              <a:t> </a:t>
            </a:r>
            <a:r>
              <a:rPr lang="en-US" altLang="en-US" sz="2400" dirty="0" err="1">
                <a:latin typeface="Times New Roman" pitchFamily="18" charset="0"/>
              </a:rPr>
              <a:t>gươm</a:t>
            </a:r>
            <a:r>
              <a:rPr lang="en-US" altLang="en-US" sz="2400" dirty="0">
                <a:latin typeface="Times New Roman" pitchFamily="18" charset="0"/>
              </a:rPr>
              <a:t> </a:t>
            </a:r>
            <a:r>
              <a:rPr lang="en-US" altLang="en-US" sz="2400" dirty="0" err="1">
                <a:latin typeface="Times New Roman" pitchFamily="18" charset="0"/>
              </a:rPr>
              <a:t>giữ</a:t>
            </a:r>
            <a:r>
              <a:rPr lang="en-US" altLang="en-US" sz="2400" dirty="0">
                <a:latin typeface="Times New Roman" pitchFamily="18" charset="0"/>
              </a:rPr>
              <a:t> </a:t>
            </a:r>
            <a:r>
              <a:rPr lang="en-US" altLang="en-US" sz="2400" dirty="0" err="1">
                <a:latin typeface="Times New Roman" pitchFamily="18" charset="0"/>
              </a:rPr>
              <a:t>thành</a:t>
            </a:r>
            <a:r>
              <a:rPr lang="en-US" altLang="en-US" sz="2400" dirty="0">
                <a:latin typeface="Times New Roman" pitchFamily="18" charset="0"/>
              </a:rPr>
              <a:t> </a:t>
            </a:r>
            <a:r>
              <a:rPr lang="en-US" altLang="en-US" sz="2400" dirty="0" err="1">
                <a:latin typeface="Times New Roman" pitchFamily="18" charset="0"/>
              </a:rPr>
              <a:t>Hà</a:t>
            </a:r>
            <a:r>
              <a:rPr lang="en-US" altLang="en-US" sz="2400" dirty="0">
                <a:latin typeface="Times New Roman" pitchFamily="18" charset="0"/>
              </a:rPr>
              <a:t> </a:t>
            </a:r>
            <a:r>
              <a:rPr lang="en-US" altLang="en-US" sz="2400" dirty="0" err="1">
                <a:latin typeface="Times New Roman" pitchFamily="18" charset="0"/>
              </a:rPr>
              <a:t>Nội</a:t>
            </a:r>
            <a:r>
              <a:rPr lang="en-US" altLang="en-US" sz="2400" dirty="0">
                <a:latin typeface="Times New Roman" pitchFamily="18" charset="0"/>
              </a:rPr>
              <a:t> </a:t>
            </a:r>
            <a:r>
              <a:rPr lang="en-US" altLang="en-US" sz="2400" dirty="0" err="1">
                <a:latin typeface="Times New Roman" pitchFamily="18" charset="0"/>
              </a:rPr>
              <a:t>của</a:t>
            </a:r>
            <a:r>
              <a:rPr lang="en-US" altLang="en-US" sz="2400" dirty="0">
                <a:latin typeface="Times New Roman" pitchFamily="18" charset="0"/>
              </a:rPr>
              <a:t> </a:t>
            </a:r>
            <a:r>
              <a:rPr lang="en-US" altLang="en-US" sz="2400" dirty="0" err="1">
                <a:latin typeface="Times New Roman" pitchFamily="18" charset="0"/>
              </a:rPr>
              <a:t>Hoàng</a:t>
            </a:r>
            <a:r>
              <a:rPr lang="en-US" altLang="en-US" sz="2400" dirty="0">
                <a:latin typeface="Times New Roman" pitchFamily="18" charset="0"/>
              </a:rPr>
              <a:t> </a:t>
            </a:r>
            <a:r>
              <a:rPr lang="en-US" altLang="en-US" sz="2400" dirty="0" err="1">
                <a:latin typeface="Times New Roman" pitchFamily="18" charset="0"/>
              </a:rPr>
              <a:t>Diệu</a:t>
            </a:r>
            <a:r>
              <a:rPr lang="en-US" altLang="en-US" sz="2400" dirty="0">
                <a:latin typeface="Times New Roman" pitchFamily="18" charset="0"/>
              </a:rPr>
              <a:t>, </a:t>
            </a:r>
            <a:r>
              <a:rPr lang="en-US" altLang="en-US" sz="2400" dirty="0" err="1">
                <a:latin typeface="Times New Roman" pitchFamily="18" charset="0"/>
              </a:rPr>
              <a:t>cả</a:t>
            </a:r>
            <a:r>
              <a:rPr lang="en-US" altLang="en-US" sz="2400" dirty="0">
                <a:latin typeface="Times New Roman" pitchFamily="18" charset="0"/>
              </a:rPr>
              <a:t> </a:t>
            </a:r>
            <a:r>
              <a:rPr lang="en-US" altLang="en-US" sz="2400" dirty="0" err="1">
                <a:latin typeface="Times New Roman" pitchFamily="18" charset="0"/>
              </a:rPr>
              <a:t>đến</a:t>
            </a:r>
            <a:r>
              <a:rPr lang="en-US" altLang="en-US" sz="2400" dirty="0">
                <a:latin typeface="Times New Roman" pitchFamily="18" charset="0"/>
              </a:rPr>
              <a:t> </a:t>
            </a:r>
            <a:r>
              <a:rPr lang="en-US" altLang="en-US" sz="2400" dirty="0" err="1">
                <a:latin typeface="Times New Roman" pitchFamily="18" charset="0"/>
              </a:rPr>
              <a:t>chiếc</a:t>
            </a:r>
            <a:r>
              <a:rPr lang="en-US" altLang="en-US" sz="2400" dirty="0">
                <a:latin typeface="Times New Roman" pitchFamily="18" charset="0"/>
              </a:rPr>
              <a:t> </a:t>
            </a:r>
            <a:r>
              <a:rPr lang="en-US" altLang="en-US" sz="2400" dirty="0" err="1">
                <a:latin typeface="Times New Roman" pitchFamily="18" charset="0"/>
              </a:rPr>
              <a:t>hốt</a:t>
            </a:r>
            <a:r>
              <a:rPr lang="en-US" altLang="en-US" sz="2400" dirty="0">
                <a:latin typeface="Times New Roman" pitchFamily="18" charset="0"/>
              </a:rPr>
              <a:t> </a:t>
            </a:r>
            <a:r>
              <a:rPr lang="en-US" altLang="en-US" sz="2400" dirty="0" err="1">
                <a:latin typeface="Times New Roman" pitchFamily="18" charset="0"/>
              </a:rPr>
              <a:t>đại</a:t>
            </a:r>
            <a:r>
              <a:rPr lang="en-US" altLang="en-US" sz="2400" dirty="0">
                <a:latin typeface="Times New Roman" pitchFamily="18" charset="0"/>
              </a:rPr>
              <a:t> </a:t>
            </a:r>
            <a:r>
              <a:rPr lang="en-US" altLang="en-US" sz="2400" dirty="0" err="1">
                <a:latin typeface="Times New Roman" pitchFamily="18" charset="0"/>
              </a:rPr>
              <a:t>thần</a:t>
            </a:r>
            <a:r>
              <a:rPr lang="en-US" altLang="en-US" sz="2400" dirty="0">
                <a:latin typeface="Times New Roman" pitchFamily="18" charset="0"/>
              </a:rPr>
              <a:t> </a:t>
            </a:r>
            <a:r>
              <a:rPr lang="en-US" altLang="en-US" sz="2400" dirty="0" err="1">
                <a:latin typeface="Times New Roman" pitchFamily="18" charset="0"/>
              </a:rPr>
              <a:t>của</a:t>
            </a:r>
            <a:r>
              <a:rPr lang="en-US" altLang="en-US" sz="2400" dirty="0">
                <a:latin typeface="Times New Roman" pitchFamily="18" charset="0"/>
              </a:rPr>
              <a:t> Phan Thanh </a:t>
            </a:r>
            <a:r>
              <a:rPr lang="en-US" altLang="en-US" sz="2400" dirty="0" err="1">
                <a:latin typeface="Times New Roman" pitchFamily="18" charset="0"/>
              </a:rPr>
              <a:t>Giản</a:t>
            </a:r>
            <a:r>
              <a:rPr lang="en-US" altLang="en-US" sz="2400" dirty="0">
                <a:latin typeface="Times New Roman" pitchFamily="18" charset="0"/>
              </a:rPr>
              <a:t>,… Ý </a:t>
            </a:r>
            <a:r>
              <a:rPr lang="en-US" altLang="en-US" sz="2400" dirty="0" err="1">
                <a:latin typeface="Times New Roman" pitchFamily="18" charset="0"/>
              </a:rPr>
              <a:t>thức</a:t>
            </a:r>
            <a:r>
              <a:rPr lang="en-US" altLang="en-US" sz="2400" dirty="0">
                <a:latin typeface="Times New Roman" pitchFamily="18" charset="0"/>
              </a:rPr>
              <a:t> </a:t>
            </a:r>
            <a:r>
              <a:rPr lang="en-US" altLang="en-US" sz="2400" dirty="0" err="1">
                <a:latin typeface="Times New Roman" pitchFamily="18" charset="0"/>
              </a:rPr>
              <a:t>cội</a:t>
            </a:r>
            <a:r>
              <a:rPr lang="en-US" altLang="en-US" sz="2400" dirty="0">
                <a:latin typeface="Times New Roman" pitchFamily="18" charset="0"/>
              </a:rPr>
              <a:t> </a:t>
            </a:r>
            <a:r>
              <a:rPr lang="en-US" altLang="en-US" sz="2400" dirty="0" err="1">
                <a:latin typeface="Times New Roman" pitchFamily="18" charset="0"/>
              </a:rPr>
              <a:t>nguồn</a:t>
            </a:r>
            <a:r>
              <a:rPr lang="en-US" altLang="en-US" sz="2400" dirty="0">
                <a:latin typeface="Times New Roman" pitchFamily="18" charset="0"/>
              </a:rPr>
              <a:t>, </a:t>
            </a:r>
            <a:r>
              <a:rPr lang="en-US" altLang="en-US" sz="2400" dirty="0" err="1">
                <a:latin typeface="Times New Roman" pitchFamily="18" charset="0"/>
              </a:rPr>
              <a:t>chân</a:t>
            </a:r>
            <a:r>
              <a:rPr lang="en-US" altLang="en-US" sz="2400" dirty="0">
                <a:latin typeface="Times New Roman" pitchFamily="18" charset="0"/>
              </a:rPr>
              <a:t> </a:t>
            </a:r>
            <a:r>
              <a:rPr lang="en-US" altLang="en-US" sz="2400" dirty="0" err="1">
                <a:latin typeface="Times New Roman" pitchFamily="18" charset="0"/>
              </a:rPr>
              <a:t>lí</a:t>
            </a:r>
            <a:r>
              <a:rPr lang="en-US" altLang="en-US" sz="2400" dirty="0">
                <a:latin typeface="Times New Roman" pitchFamily="18" charset="0"/>
              </a:rPr>
              <a:t> </a:t>
            </a:r>
            <a:r>
              <a:rPr lang="en-US" altLang="en-US" sz="2400" dirty="0" err="1">
                <a:latin typeface="Times New Roman" pitchFamily="18" charset="0"/>
              </a:rPr>
              <a:t>lịch</a:t>
            </a:r>
            <a:r>
              <a:rPr lang="en-US" altLang="en-US" sz="2400" dirty="0">
                <a:latin typeface="Times New Roman" pitchFamily="18" charset="0"/>
              </a:rPr>
              <a:t> </a:t>
            </a:r>
            <a:r>
              <a:rPr lang="en-US" altLang="en-US" sz="2400" dirty="0" err="1">
                <a:latin typeface="Times New Roman" pitchFamily="18" charset="0"/>
              </a:rPr>
              <a:t>sử</a:t>
            </a:r>
            <a:r>
              <a:rPr lang="en-US" altLang="en-US" sz="2400" dirty="0">
                <a:latin typeface="Times New Roman" pitchFamily="18" charset="0"/>
              </a:rPr>
              <a:t> </a:t>
            </a:r>
            <a:r>
              <a:rPr lang="en-US" altLang="en-US" sz="2400" dirty="0" err="1">
                <a:latin typeface="Times New Roman" pitchFamily="18" charset="0"/>
              </a:rPr>
              <a:t>và</a:t>
            </a:r>
            <a:r>
              <a:rPr lang="en-US" altLang="en-US" sz="2400" dirty="0">
                <a:latin typeface="Times New Roman" pitchFamily="18" charset="0"/>
              </a:rPr>
              <a:t> </a:t>
            </a:r>
            <a:r>
              <a:rPr lang="en-US" altLang="en-US" sz="2400" dirty="0" err="1">
                <a:latin typeface="Times New Roman" pitchFamily="18" charset="0"/>
              </a:rPr>
              <a:t>lòng</a:t>
            </a:r>
            <a:r>
              <a:rPr lang="en-US" altLang="en-US" sz="2400" dirty="0">
                <a:latin typeface="Times New Roman" pitchFamily="18" charset="0"/>
              </a:rPr>
              <a:t> </a:t>
            </a:r>
            <a:r>
              <a:rPr lang="en-US" altLang="en-US" sz="2400" dirty="0" err="1">
                <a:latin typeface="Times New Roman" pitchFamily="18" charset="0"/>
              </a:rPr>
              <a:t>biết</a:t>
            </a:r>
            <a:r>
              <a:rPr lang="en-US" altLang="en-US" sz="2400" dirty="0">
                <a:latin typeface="Times New Roman" pitchFamily="18" charset="0"/>
              </a:rPr>
              <a:t> </a:t>
            </a:r>
            <a:r>
              <a:rPr lang="en-US" altLang="en-US" sz="2400" dirty="0" err="1">
                <a:latin typeface="Times New Roman" pitchFamily="18" charset="0"/>
              </a:rPr>
              <a:t>ơn</a:t>
            </a:r>
            <a:r>
              <a:rPr lang="en-US" altLang="en-US" sz="2400" dirty="0">
                <a:latin typeface="Times New Roman" pitchFamily="18" charset="0"/>
              </a:rPr>
              <a:t> </a:t>
            </a:r>
            <a:r>
              <a:rPr lang="en-US" altLang="en-US" sz="2400" dirty="0" err="1">
                <a:latin typeface="Times New Roman" pitchFamily="18" charset="0"/>
              </a:rPr>
              <a:t>tổ</a:t>
            </a:r>
            <a:r>
              <a:rPr lang="en-US" altLang="en-US" sz="2400" dirty="0">
                <a:latin typeface="Times New Roman" pitchFamily="18" charset="0"/>
              </a:rPr>
              <a:t> </a:t>
            </a:r>
            <a:r>
              <a:rPr lang="en-US" altLang="en-US" sz="2400" dirty="0" err="1">
                <a:latin typeface="Times New Roman" pitchFamily="18" charset="0"/>
              </a:rPr>
              <a:t>tiên</a:t>
            </a:r>
            <a:r>
              <a:rPr lang="en-US" altLang="en-US" sz="2400" dirty="0">
                <a:latin typeface="Times New Roman" pitchFamily="18" charset="0"/>
              </a:rPr>
              <a:t> </a:t>
            </a:r>
            <a:r>
              <a:rPr lang="en-US" altLang="en-US" sz="2400" dirty="0" err="1">
                <a:latin typeface="Times New Roman" pitchFamily="18" charset="0"/>
              </a:rPr>
              <a:t>truyền</a:t>
            </a:r>
            <a:r>
              <a:rPr lang="en-US" altLang="en-US" sz="2400" dirty="0">
                <a:latin typeface="Times New Roman" pitchFamily="18" charset="0"/>
              </a:rPr>
              <a:t> </a:t>
            </a:r>
            <a:r>
              <a:rPr lang="en-US" altLang="en-US" sz="2400" dirty="0" err="1">
                <a:latin typeface="Times New Roman" pitchFamily="18" charset="0"/>
              </a:rPr>
              <a:t>đạt</a:t>
            </a:r>
            <a:r>
              <a:rPr lang="en-US" altLang="en-US" sz="2400" dirty="0">
                <a:latin typeface="Times New Roman" pitchFamily="18" charset="0"/>
              </a:rPr>
              <a:t> qua </a:t>
            </a:r>
            <a:r>
              <a:rPr lang="en-US" altLang="en-US" sz="2400" dirty="0" err="1">
                <a:latin typeface="Times New Roman" pitchFamily="18" charset="0"/>
              </a:rPr>
              <a:t>những</a:t>
            </a:r>
            <a:r>
              <a:rPr lang="en-US" altLang="en-US" sz="2400" dirty="0">
                <a:latin typeface="Times New Roman" pitchFamily="18" charset="0"/>
              </a:rPr>
              <a:t> di </a:t>
            </a:r>
            <a:r>
              <a:rPr lang="en-US" altLang="en-US" sz="2400" dirty="0" err="1">
                <a:latin typeface="Times New Roman" pitchFamily="18" charset="0"/>
              </a:rPr>
              <a:t>tích</a:t>
            </a:r>
            <a:r>
              <a:rPr lang="en-US" altLang="en-US" sz="2400" dirty="0">
                <a:latin typeface="Times New Roman" pitchFamily="18" charset="0"/>
              </a:rPr>
              <a:t>, di </a:t>
            </a:r>
            <a:r>
              <a:rPr lang="en-US" altLang="en-US" sz="2400" dirty="0" err="1">
                <a:latin typeface="Times New Roman" pitchFamily="18" charset="0"/>
              </a:rPr>
              <a:t>vật</a:t>
            </a:r>
            <a:r>
              <a:rPr lang="en-US" altLang="en-US" sz="2400" dirty="0">
                <a:latin typeface="Times New Roman" pitchFamily="18" charset="0"/>
              </a:rPr>
              <a:t> </a:t>
            </a:r>
            <a:r>
              <a:rPr lang="en-US" altLang="en-US" sz="2400" dirty="0" err="1">
                <a:latin typeface="Times New Roman" pitchFamily="18" charset="0"/>
              </a:rPr>
              <a:t>nhìn</a:t>
            </a:r>
            <a:r>
              <a:rPr lang="en-US" altLang="en-US" sz="2400" dirty="0">
                <a:latin typeface="Times New Roman" pitchFamily="18" charset="0"/>
              </a:rPr>
              <a:t> </a:t>
            </a:r>
            <a:r>
              <a:rPr lang="en-US" altLang="en-US" sz="2400" dirty="0" err="1">
                <a:latin typeface="Times New Roman" pitchFamily="18" charset="0"/>
              </a:rPr>
              <a:t>thấy</a:t>
            </a:r>
            <a:r>
              <a:rPr lang="en-US" altLang="en-US" sz="2400" dirty="0">
                <a:latin typeface="Times New Roman" pitchFamily="18" charset="0"/>
              </a:rPr>
              <a:t> </a:t>
            </a:r>
            <a:r>
              <a:rPr lang="en-US" altLang="en-US" sz="2400" dirty="0" err="1">
                <a:latin typeface="Times New Roman" pitchFamily="18" charset="0"/>
              </a:rPr>
              <a:t>được</a:t>
            </a:r>
            <a:r>
              <a:rPr lang="en-US" altLang="en-US" sz="2400" dirty="0">
                <a:latin typeface="Times New Roman" pitchFamily="18" charset="0"/>
              </a:rPr>
              <a:t> </a:t>
            </a:r>
            <a:r>
              <a:rPr lang="en-US" altLang="en-US" sz="2400" dirty="0" err="1">
                <a:latin typeface="Times New Roman" pitchFamily="18" charset="0"/>
              </a:rPr>
              <a:t>là</a:t>
            </a:r>
            <a:r>
              <a:rPr lang="en-US" altLang="en-US" sz="2400" dirty="0">
                <a:latin typeface="Times New Roman" pitchFamily="18" charset="0"/>
              </a:rPr>
              <a:t> </a:t>
            </a:r>
            <a:r>
              <a:rPr lang="en-US" altLang="en-US" sz="2400" dirty="0" err="1">
                <a:latin typeface="Times New Roman" pitchFamily="18" charset="0"/>
              </a:rPr>
              <a:t>một</a:t>
            </a:r>
            <a:r>
              <a:rPr lang="en-US" altLang="en-US" sz="2400" dirty="0">
                <a:latin typeface="Times New Roman" pitchFamily="18" charset="0"/>
              </a:rPr>
              <a:t> </a:t>
            </a:r>
            <a:r>
              <a:rPr lang="en-US" altLang="en-US" sz="2400" dirty="0" err="1">
                <a:latin typeface="Times New Roman" pitchFamily="18" charset="0"/>
              </a:rPr>
              <a:t>niềm</a:t>
            </a:r>
            <a:r>
              <a:rPr lang="en-US" altLang="en-US" sz="2400" dirty="0">
                <a:latin typeface="Times New Roman" pitchFamily="18" charset="0"/>
              </a:rPr>
              <a:t> </a:t>
            </a:r>
            <a:r>
              <a:rPr lang="en-US" altLang="en-US" sz="2400" dirty="0" err="1">
                <a:latin typeface="Times New Roman" pitchFamily="18" charset="0"/>
              </a:rPr>
              <a:t>hạnh</a:t>
            </a:r>
            <a:r>
              <a:rPr lang="en-US" altLang="en-US" sz="2400" dirty="0">
                <a:latin typeface="Times New Roman" pitchFamily="18" charset="0"/>
              </a:rPr>
              <a:t> </a:t>
            </a:r>
            <a:r>
              <a:rPr lang="en-US" altLang="en-US" sz="2400" dirty="0" err="1">
                <a:latin typeface="Times New Roman" pitchFamily="18" charset="0"/>
              </a:rPr>
              <a:t>phúc</a:t>
            </a:r>
            <a:r>
              <a:rPr lang="en-US" altLang="en-US" sz="2400" dirty="0">
                <a:latin typeface="Times New Roman" pitchFamily="18" charset="0"/>
              </a:rPr>
              <a:t> </a:t>
            </a:r>
            <a:r>
              <a:rPr lang="en-US" altLang="en-US" sz="2400" dirty="0" err="1">
                <a:latin typeface="Times New Roman" pitchFamily="18" charset="0"/>
              </a:rPr>
              <a:t>vô</a:t>
            </a:r>
            <a:r>
              <a:rPr lang="en-US" altLang="en-US" sz="2400" dirty="0">
                <a:latin typeface="Times New Roman" pitchFamily="18" charset="0"/>
              </a:rPr>
              <a:t> </a:t>
            </a:r>
            <a:r>
              <a:rPr lang="en-US" altLang="en-US" sz="2400" dirty="0" err="1">
                <a:latin typeface="Times New Roman" pitchFamily="18" charset="0"/>
              </a:rPr>
              <a:t>hạn</a:t>
            </a:r>
            <a:r>
              <a:rPr lang="en-US" altLang="en-US" sz="2400" dirty="0">
                <a:latin typeface="Times New Roman" pitchFamily="18" charset="0"/>
              </a:rPr>
              <a:t> </a:t>
            </a:r>
            <a:r>
              <a:rPr lang="en-US" altLang="en-US" sz="2400" dirty="0" err="1">
                <a:latin typeface="Times New Roman" pitchFamily="18" charset="0"/>
              </a:rPr>
              <a:t>nuôi</a:t>
            </a:r>
            <a:r>
              <a:rPr lang="en-US" altLang="en-US" sz="2400" dirty="0">
                <a:latin typeface="Times New Roman" pitchFamily="18" charset="0"/>
              </a:rPr>
              <a:t> </a:t>
            </a:r>
            <a:r>
              <a:rPr lang="en-US" altLang="en-US" sz="2400" dirty="0" err="1">
                <a:latin typeface="Times New Roman" pitchFamily="18" charset="0"/>
              </a:rPr>
              <a:t>dưỡng</a:t>
            </a:r>
            <a:r>
              <a:rPr lang="en-US" altLang="en-US" sz="2400" dirty="0">
                <a:latin typeface="Times New Roman" pitchFamily="18" charset="0"/>
              </a:rPr>
              <a:t> </a:t>
            </a:r>
            <a:r>
              <a:rPr lang="en-US" altLang="en-US" sz="2400" dirty="0" err="1">
                <a:latin typeface="Times New Roman" pitchFamily="18" charset="0"/>
              </a:rPr>
              <a:t>những</a:t>
            </a:r>
            <a:r>
              <a:rPr lang="en-US" altLang="en-US" sz="2400" dirty="0">
                <a:latin typeface="Times New Roman" pitchFamily="18" charset="0"/>
              </a:rPr>
              <a:t> </a:t>
            </a:r>
            <a:r>
              <a:rPr lang="en-US" altLang="en-US" sz="2400" dirty="0" err="1">
                <a:latin typeface="Times New Roman" pitchFamily="18" charset="0"/>
              </a:rPr>
              <a:t>phẩm</a:t>
            </a:r>
            <a:r>
              <a:rPr lang="en-US" altLang="en-US" sz="2400" dirty="0">
                <a:latin typeface="Times New Roman" pitchFamily="18" charset="0"/>
              </a:rPr>
              <a:t> </a:t>
            </a:r>
            <a:r>
              <a:rPr lang="en-US" altLang="en-US" sz="2400" dirty="0" err="1">
                <a:latin typeface="Times New Roman" pitchFamily="18" charset="0"/>
              </a:rPr>
              <a:t>chất</a:t>
            </a:r>
            <a:r>
              <a:rPr lang="en-US" altLang="en-US" sz="2400" dirty="0">
                <a:latin typeface="Times New Roman" pitchFamily="18" charset="0"/>
              </a:rPr>
              <a:t> </a:t>
            </a:r>
            <a:r>
              <a:rPr lang="en-US" altLang="en-US" sz="2400" dirty="0" err="1">
                <a:latin typeface="Times New Roman" pitchFamily="18" charset="0"/>
              </a:rPr>
              <a:t>cao</a:t>
            </a:r>
            <a:r>
              <a:rPr lang="en-US" altLang="en-US" sz="2400" dirty="0">
                <a:latin typeface="Times New Roman" pitchFamily="18" charset="0"/>
              </a:rPr>
              <a:t> </a:t>
            </a:r>
            <a:r>
              <a:rPr lang="en-US" altLang="en-US" sz="2400" dirty="0" err="1">
                <a:latin typeface="Times New Roman" pitchFamily="18" charset="0"/>
              </a:rPr>
              <a:t>quý</a:t>
            </a:r>
            <a:r>
              <a:rPr lang="en-US" altLang="en-US" sz="2400" dirty="0">
                <a:latin typeface="Times New Roman" pitchFamily="18" charset="0"/>
              </a:rPr>
              <a:t> </a:t>
            </a:r>
            <a:r>
              <a:rPr lang="en-US" altLang="en-US" sz="2400" dirty="0" err="1">
                <a:latin typeface="Times New Roman" pitchFamily="18" charset="0"/>
              </a:rPr>
              <a:t>nơi</a:t>
            </a:r>
            <a:r>
              <a:rPr lang="en-US" altLang="en-US" sz="2400" dirty="0">
                <a:latin typeface="Times New Roman" pitchFamily="18" charset="0"/>
              </a:rPr>
              <a:t> </a:t>
            </a:r>
            <a:r>
              <a:rPr lang="en-US" altLang="en-US" sz="2400" dirty="0" err="1">
                <a:latin typeface="Times New Roman" pitchFamily="18" charset="0"/>
              </a:rPr>
              <a:t>mỗi</a:t>
            </a:r>
            <a:r>
              <a:rPr lang="en-US" altLang="en-US" sz="2400" dirty="0">
                <a:latin typeface="Times New Roman" pitchFamily="18" charset="0"/>
              </a:rPr>
              <a:t> con </a:t>
            </a:r>
            <a:r>
              <a:rPr lang="en-US" altLang="en-US" sz="2400" dirty="0" err="1">
                <a:latin typeface="Times New Roman" pitchFamily="18" charset="0"/>
              </a:rPr>
              <a:t>người</a:t>
            </a:r>
            <a:r>
              <a:rPr lang="en-US" altLang="en-US" sz="2400" dirty="0">
                <a:latin typeface="Times New Roman" pitchFamily="18" charset="0"/>
              </a:rPr>
              <a:t>. </a:t>
            </a:r>
            <a:r>
              <a:rPr lang="en-US" altLang="en-US" sz="2400" dirty="0" err="1">
                <a:latin typeface="Times New Roman" pitchFamily="18" charset="0"/>
              </a:rPr>
              <a:t>Tất</a:t>
            </a:r>
            <a:r>
              <a:rPr lang="en-US" altLang="en-US" sz="2400" dirty="0">
                <a:latin typeface="Times New Roman" pitchFamily="18" charset="0"/>
              </a:rPr>
              <a:t> </a:t>
            </a:r>
            <a:r>
              <a:rPr lang="en-US" altLang="en-US" sz="2400" dirty="0" err="1">
                <a:latin typeface="Times New Roman" pitchFamily="18" charset="0"/>
              </a:rPr>
              <a:t>cả</a:t>
            </a:r>
            <a:r>
              <a:rPr lang="en-US" altLang="en-US" sz="2400" dirty="0">
                <a:latin typeface="Times New Roman" pitchFamily="18" charset="0"/>
              </a:rPr>
              <a:t> </a:t>
            </a:r>
            <a:r>
              <a:rPr lang="en-US" altLang="en-US" sz="2400" dirty="0" err="1">
                <a:latin typeface="Times New Roman" pitchFamily="18" charset="0"/>
              </a:rPr>
              <a:t>những</a:t>
            </a:r>
            <a:r>
              <a:rPr lang="en-US" altLang="en-US" sz="2400" dirty="0">
                <a:latin typeface="Times New Roman" pitchFamily="18" charset="0"/>
              </a:rPr>
              <a:t> di </a:t>
            </a:r>
            <a:r>
              <a:rPr lang="en-US" altLang="en-US" sz="2400" dirty="0" err="1">
                <a:latin typeface="Times New Roman" pitchFamily="18" charset="0"/>
              </a:rPr>
              <a:t>tích</a:t>
            </a:r>
            <a:r>
              <a:rPr lang="en-US" altLang="en-US" sz="2400" dirty="0">
                <a:latin typeface="Times New Roman" pitchFamily="18" charset="0"/>
              </a:rPr>
              <a:t> </a:t>
            </a:r>
            <a:r>
              <a:rPr lang="en-US" altLang="en-US" sz="2400" dirty="0" err="1">
                <a:latin typeface="Times New Roman" pitchFamily="18" charset="0"/>
              </a:rPr>
              <a:t>này</a:t>
            </a:r>
            <a:r>
              <a:rPr lang="en-US" altLang="en-US" sz="2400" dirty="0">
                <a:latin typeface="Times New Roman" pitchFamily="18" charset="0"/>
              </a:rPr>
              <a:t> </a:t>
            </a:r>
            <a:r>
              <a:rPr lang="en-US" altLang="en-US" sz="2400" dirty="0" err="1">
                <a:latin typeface="Times New Roman" pitchFamily="18" charset="0"/>
              </a:rPr>
              <a:t>của</a:t>
            </a:r>
            <a:r>
              <a:rPr lang="en-US" altLang="en-US" sz="2400" dirty="0">
                <a:latin typeface="Times New Roman" pitchFamily="18" charset="0"/>
              </a:rPr>
              <a:t> </a:t>
            </a:r>
            <a:r>
              <a:rPr lang="en-US" altLang="en-US" sz="2400" dirty="0" err="1">
                <a:latin typeface="Times New Roman" pitchFamily="18" charset="0"/>
              </a:rPr>
              <a:t>truyền</a:t>
            </a:r>
            <a:r>
              <a:rPr lang="en-US" altLang="en-US" sz="2400" dirty="0">
                <a:latin typeface="Times New Roman" pitchFamily="18" charset="0"/>
              </a:rPr>
              <a:t> </a:t>
            </a:r>
            <a:r>
              <a:rPr lang="en-US" altLang="en-US" sz="2400" dirty="0" err="1">
                <a:latin typeface="Times New Roman" pitchFamily="18" charset="0"/>
              </a:rPr>
              <a:t>thống</a:t>
            </a:r>
            <a:r>
              <a:rPr lang="en-US" altLang="en-US" sz="2400" dirty="0">
                <a:latin typeface="Times New Roman" pitchFamily="18" charset="0"/>
              </a:rPr>
              <a:t> </a:t>
            </a:r>
            <a:r>
              <a:rPr lang="en-US" altLang="en-US" sz="2400" dirty="0" err="1">
                <a:latin typeface="Times New Roman" pitchFamily="18" charset="0"/>
              </a:rPr>
              <a:t>đều</a:t>
            </a:r>
            <a:r>
              <a:rPr lang="en-US" altLang="en-US" sz="2400" dirty="0">
                <a:latin typeface="Times New Roman" pitchFamily="18" charset="0"/>
              </a:rPr>
              <a:t> </a:t>
            </a:r>
            <a:r>
              <a:rPr lang="en-US" altLang="en-US" sz="2400" dirty="0" err="1">
                <a:latin typeface="Times New Roman" pitchFamily="18" charset="0"/>
              </a:rPr>
              <a:t>xuất</a:t>
            </a:r>
            <a:r>
              <a:rPr lang="en-US" altLang="en-US" sz="2400" dirty="0">
                <a:latin typeface="Times New Roman" pitchFamily="18" charset="0"/>
              </a:rPr>
              <a:t> </a:t>
            </a:r>
            <a:r>
              <a:rPr lang="en-US" altLang="en-US" sz="2400" dirty="0" err="1">
                <a:latin typeface="Times New Roman" pitchFamily="18" charset="0"/>
              </a:rPr>
              <a:t>phát</a:t>
            </a:r>
            <a:r>
              <a:rPr lang="en-US" altLang="en-US" sz="2400" dirty="0">
                <a:latin typeface="Times New Roman" pitchFamily="18" charset="0"/>
              </a:rPr>
              <a:t> </a:t>
            </a:r>
            <a:r>
              <a:rPr lang="en-US" altLang="en-US" sz="2400" dirty="0" err="1">
                <a:latin typeface="Times New Roman" pitchFamily="18" charset="0"/>
              </a:rPr>
              <a:t>từ</a:t>
            </a:r>
            <a:r>
              <a:rPr lang="en-US" altLang="en-US" sz="2400" dirty="0">
                <a:latin typeface="Times New Roman" pitchFamily="18" charset="0"/>
              </a:rPr>
              <a:t> </a:t>
            </a:r>
            <a:r>
              <a:rPr lang="en-US" altLang="en-US" sz="2400" dirty="0" err="1">
                <a:latin typeface="Times New Roman" pitchFamily="18" charset="0"/>
              </a:rPr>
              <a:t>những</a:t>
            </a:r>
            <a:r>
              <a:rPr lang="en-US" altLang="en-US" sz="2400" dirty="0">
                <a:latin typeface="Times New Roman" pitchFamily="18" charset="0"/>
              </a:rPr>
              <a:t> </a:t>
            </a:r>
            <a:r>
              <a:rPr lang="en-US" altLang="en-US" sz="2400" dirty="0" err="1">
                <a:latin typeface="Times New Roman" pitchFamily="18" charset="0"/>
              </a:rPr>
              <a:t>sự</a:t>
            </a:r>
            <a:r>
              <a:rPr lang="en-US" altLang="en-US" sz="2400" dirty="0">
                <a:latin typeface="Times New Roman" pitchFamily="18" charset="0"/>
              </a:rPr>
              <a:t> </a:t>
            </a:r>
            <a:r>
              <a:rPr lang="en-US" altLang="en-US" sz="2400" dirty="0" err="1">
                <a:latin typeface="Times New Roman" pitchFamily="18" charset="0"/>
              </a:rPr>
              <a:t>kiện</a:t>
            </a:r>
            <a:r>
              <a:rPr lang="en-US" altLang="en-US" sz="2400" dirty="0">
                <a:latin typeface="Times New Roman" pitchFamily="18" charset="0"/>
              </a:rPr>
              <a:t> </a:t>
            </a:r>
            <a:r>
              <a:rPr lang="en-US" altLang="en-US" sz="2400" dirty="0" err="1">
                <a:latin typeface="Times New Roman" pitchFamily="18" charset="0"/>
              </a:rPr>
              <a:t>có</a:t>
            </a:r>
            <a:r>
              <a:rPr lang="en-US" altLang="en-US" sz="2400" dirty="0">
                <a:latin typeface="Times New Roman" pitchFamily="18" charset="0"/>
              </a:rPr>
              <a:t> ý </a:t>
            </a:r>
            <a:r>
              <a:rPr lang="en-US" altLang="en-US" sz="2400" dirty="0" err="1">
                <a:latin typeface="Times New Roman" pitchFamily="18" charset="0"/>
              </a:rPr>
              <a:t>nghiã</a:t>
            </a:r>
            <a:r>
              <a:rPr lang="en-US" altLang="en-US" sz="2400" dirty="0">
                <a:latin typeface="Times New Roman" pitchFamily="18" charset="0"/>
              </a:rPr>
              <a:t> </a:t>
            </a:r>
            <a:r>
              <a:rPr lang="en-US" altLang="en-US" sz="2400" dirty="0" err="1">
                <a:latin typeface="Times New Roman" pitchFamily="18" charset="0"/>
              </a:rPr>
              <a:t>diễn</a:t>
            </a:r>
            <a:r>
              <a:rPr lang="en-US" altLang="en-US" sz="2400" dirty="0">
                <a:latin typeface="Times New Roman" pitchFamily="18" charset="0"/>
              </a:rPr>
              <a:t> </a:t>
            </a:r>
            <a:r>
              <a:rPr lang="en-US" altLang="en-US" sz="2400" dirty="0" err="1">
                <a:latin typeface="Times New Roman" pitchFamily="18" charset="0"/>
              </a:rPr>
              <a:t>ra</a:t>
            </a:r>
            <a:r>
              <a:rPr lang="en-US" altLang="en-US" sz="2400" dirty="0">
                <a:latin typeface="Times New Roman" pitchFamily="18" charset="0"/>
              </a:rPr>
              <a:t> </a:t>
            </a:r>
            <a:r>
              <a:rPr lang="en-US" altLang="en-US" sz="2400" dirty="0" err="1">
                <a:latin typeface="Times New Roman" pitchFamily="18" charset="0"/>
              </a:rPr>
              <a:t>trong</a:t>
            </a:r>
            <a:r>
              <a:rPr lang="en-US" altLang="en-US" sz="2400" dirty="0">
                <a:latin typeface="Times New Roman" pitchFamily="18" charset="0"/>
              </a:rPr>
              <a:t> </a:t>
            </a:r>
            <a:r>
              <a:rPr lang="en-US" altLang="en-US" sz="2400" dirty="0" err="1">
                <a:latin typeface="Times New Roman" pitchFamily="18" charset="0"/>
              </a:rPr>
              <a:t>quá</a:t>
            </a:r>
            <a:r>
              <a:rPr lang="en-US" altLang="en-US" sz="2400" dirty="0">
                <a:latin typeface="Times New Roman" pitchFamily="18" charset="0"/>
              </a:rPr>
              <a:t> </a:t>
            </a:r>
            <a:r>
              <a:rPr lang="en-US" altLang="en-US" sz="2400" dirty="0" err="1">
                <a:latin typeface="Times New Roman" pitchFamily="18" charset="0"/>
              </a:rPr>
              <a:t>khứ</a:t>
            </a:r>
            <a:r>
              <a:rPr lang="en-US" altLang="en-US" sz="2400" dirty="0">
                <a:latin typeface="Times New Roman" pitchFamily="18" charset="0"/>
              </a:rPr>
              <a:t>, </a:t>
            </a:r>
            <a:r>
              <a:rPr lang="en-US" altLang="en-US" sz="2400" dirty="0" err="1">
                <a:latin typeface="Times New Roman" pitchFamily="18" charset="0"/>
              </a:rPr>
              <a:t>vẫn</a:t>
            </a:r>
            <a:r>
              <a:rPr lang="en-US" altLang="en-US" sz="2400" dirty="0">
                <a:latin typeface="Times New Roman" pitchFamily="18" charset="0"/>
              </a:rPr>
              <a:t> </a:t>
            </a:r>
            <a:r>
              <a:rPr lang="en-US" altLang="en-US" sz="2400" dirty="0" err="1">
                <a:latin typeface="Times New Roman" pitchFamily="18" charset="0"/>
              </a:rPr>
              <a:t>tiếp</a:t>
            </a:r>
            <a:r>
              <a:rPr lang="en-US" altLang="en-US" sz="2400" dirty="0">
                <a:latin typeface="Times New Roman" pitchFamily="18" charset="0"/>
              </a:rPr>
              <a:t> </a:t>
            </a:r>
            <a:r>
              <a:rPr lang="en-US" altLang="en-US" sz="2400" dirty="0" err="1">
                <a:latin typeface="Times New Roman" pitchFamily="18" charset="0"/>
              </a:rPr>
              <a:t>tục</a:t>
            </a:r>
            <a:r>
              <a:rPr lang="en-US" altLang="en-US" sz="2400" dirty="0">
                <a:latin typeface="Times New Roman" pitchFamily="18" charset="0"/>
              </a:rPr>
              <a:t> </a:t>
            </a:r>
            <a:r>
              <a:rPr lang="en-US" altLang="en-US" sz="2400" dirty="0" err="1">
                <a:latin typeface="Times New Roman" pitchFamily="18" charset="0"/>
              </a:rPr>
              <a:t>nuôi</a:t>
            </a:r>
            <a:r>
              <a:rPr lang="en-US" altLang="en-US" sz="2400" dirty="0">
                <a:latin typeface="Times New Roman" pitchFamily="18" charset="0"/>
              </a:rPr>
              <a:t> </a:t>
            </a:r>
            <a:r>
              <a:rPr lang="en-US" altLang="en-US" sz="2400" dirty="0" err="1">
                <a:latin typeface="Times New Roman" pitchFamily="18" charset="0"/>
              </a:rPr>
              <a:t>dưỡng</a:t>
            </a:r>
            <a:r>
              <a:rPr lang="en-US" altLang="en-US" sz="2400" dirty="0">
                <a:latin typeface="Times New Roman" pitchFamily="18" charset="0"/>
              </a:rPr>
              <a:t> </a:t>
            </a:r>
            <a:r>
              <a:rPr lang="en-US" altLang="en-US" sz="2400" dirty="0" err="1">
                <a:latin typeface="Times New Roman" pitchFamily="18" charset="0"/>
              </a:rPr>
              <a:t>đạo</a:t>
            </a:r>
            <a:r>
              <a:rPr lang="en-US" altLang="en-US" sz="2400" dirty="0">
                <a:latin typeface="Times New Roman" pitchFamily="18" charset="0"/>
              </a:rPr>
              <a:t> </a:t>
            </a:r>
            <a:r>
              <a:rPr lang="en-US" altLang="en-US" sz="2400" dirty="0" err="1">
                <a:latin typeface="Times New Roman" pitchFamily="18" charset="0"/>
              </a:rPr>
              <a:t>sống</a:t>
            </a:r>
            <a:r>
              <a:rPr lang="en-US" altLang="en-US" sz="2400" dirty="0">
                <a:latin typeface="Times New Roman" pitchFamily="18" charset="0"/>
              </a:rPr>
              <a:t> </a:t>
            </a:r>
            <a:r>
              <a:rPr lang="en-US" altLang="en-US" sz="2400" dirty="0" err="1">
                <a:latin typeface="Times New Roman" pitchFamily="18" charset="0"/>
              </a:rPr>
              <a:t>của</a:t>
            </a:r>
            <a:r>
              <a:rPr lang="en-US" altLang="en-US" sz="2400" dirty="0">
                <a:latin typeface="Times New Roman" pitchFamily="18" charset="0"/>
              </a:rPr>
              <a:t> </a:t>
            </a:r>
            <a:r>
              <a:rPr lang="en-US" altLang="en-US" sz="2400" dirty="0" err="1">
                <a:latin typeface="Times New Roman" pitchFamily="18" charset="0"/>
              </a:rPr>
              <a:t>những</a:t>
            </a:r>
            <a:r>
              <a:rPr lang="en-US" altLang="en-US" sz="2400" dirty="0">
                <a:latin typeface="Times New Roman" pitchFamily="18" charset="0"/>
              </a:rPr>
              <a:t> </a:t>
            </a:r>
            <a:r>
              <a:rPr lang="en-US" altLang="en-US" sz="2400" dirty="0" err="1">
                <a:latin typeface="Times New Roman" pitchFamily="18" charset="0"/>
              </a:rPr>
              <a:t>thế</a:t>
            </a:r>
            <a:r>
              <a:rPr lang="en-US" altLang="en-US" sz="2400" dirty="0">
                <a:latin typeface="Times New Roman" pitchFamily="18" charset="0"/>
              </a:rPr>
              <a:t> </a:t>
            </a:r>
            <a:r>
              <a:rPr lang="en-US" altLang="en-US" sz="2400" dirty="0" err="1">
                <a:latin typeface="Times New Roman" pitchFamily="18" charset="0"/>
              </a:rPr>
              <a:t>hệ</a:t>
            </a:r>
            <a:r>
              <a:rPr lang="en-US" altLang="en-US" sz="2400" dirty="0">
                <a:latin typeface="Times New Roman" pitchFamily="18" charset="0"/>
              </a:rPr>
              <a:t> </a:t>
            </a:r>
            <a:r>
              <a:rPr lang="en-US" altLang="en-US" sz="2400" dirty="0" err="1">
                <a:latin typeface="Times New Roman" pitchFamily="18" charset="0"/>
              </a:rPr>
              <a:t>mai</a:t>
            </a:r>
            <a:r>
              <a:rPr lang="en-US" altLang="en-US" sz="2400" dirty="0">
                <a:latin typeface="Times New Roman" pitchFamily="18" charset="0"/>
              </a:rPr>
              <a:t> </a:t>
            </a:r>
            <a:r>
              <a:rPr lang="en-US" altLang="en-US" sz="2400" dirty="0" err="1">
                <a:latin typeface="Times New Roman" pitchFamily="18" charset="0"/>
              </a:rPr>
              <a:t>sau</a:t>
            </a:r>
            <a:r>
              <a:rPr lang="en-US" altLang="en-US" sz="2400" dirty="0">
                <a:latin typeface="Times New Roman" pitchFamily="18" charset="0"/>
              </a:rPr>
              <a:t>.        </a:t>
            </a:r>
          </a:p>
          <a:p>
            <a:pPr>
              <a:spcBef>
                <a:spcPct val="50000"/>
              </a:spcBef>
            </a:pPr>
            <a:r>
              <a:rPr lang="en-US" altLang="en-US" sz="2400" dirty="0">
                <a:latin typeface="Times New Roman" pitchFamily="18" charset="0"/>
              </a:rPr>
              <a:t>                                                            </a:t>
            </a:r>
            <a:r>
              <a:rPr lang="en-US" altLang="en-US" sz="2400" i="1" dirty="0">
                <a:latin typeface="Times New Roman" pitchFamily="18" charset="0"/>
              </a:rPr>
              <a:t>Theo</a:t>
            </a:r>
            <a:r>
              <a:rPr lang="en-US" altLang="en-US" sz="2400" dirty="0">
                <a:latin typeface="Times New Roman" pitchFamily="18" charset="0"/>
              </a:rPr>
              <a:t> </a:t>
            </a:r>
            <a:r>
              <a:rPr lang="en-US" altLang="en-US" sz="2400" dirty="0" err="1">
                <a:latin typeface="Times New Roman" pitchFamily="18" charset="0"/>
              </a:rPr>
              <a:t>Hoàng</a:t>
            </a:r>
            <a:r>
              <a:rPr lang="en-US" altLang="en-US" sz="2400" dirty="0">
                <a:latin typeface="Times New Roman" pitchFamily="18" charset="0"/>
              </a:rPr>
              <a:t> </a:t>
            </a:r>
            <a:r>
              <a:rPr lang="en-US" altLang="en-US" sz="2400" dirty="0" err="1">
                <a:latin typeface="Times New Roman" pitchFamily="18" charset="0"/>
              </a:rPr>
              <a:t>Phủ</a:t>
            </a:r>
            <a:r>
              <a:rPr lang="en-US" altLang="en-US" sz="2400" dirty="0">
                <a:latin typeface="Times New Roman" pitchFamily="18" charset="0"/>
              </a:rPr>
              <a:t> </a:t>
            </a:r>
            <a:r>
              <a:rPr lang="en-US" altLang="en-US" sz="2400" dirty="0" err="1">
                <a:latin typeface="Times New Roman" pitchFamily="18" charset="0"/>
              </a:rPr>
              <a:t>Ngọc</a:t>
            </a:r>
            <a:r>
              <a:rPr lang="en-US" altLang="en-US" sz="2400" dirty="0">
                <a:latin typeface="Times New Roman" pitchFamily="18" charset="0"/>
              </a:rPr>
              <a:t> </a:t>
            </a:r>
            <a:r>
              <a:rPr lang="en-US" altLang="en-US" sz="2400" dirty="0" err="1">
                <a:latin typeface="Times New Roman" pitchFamily="18" charset="0"/>
              </a:rPr>
              <a:t>Tường</a:t>
            </a:r>
            <a:endParaRPr lang="en-US" altLang="en-US" sz="2400" dirty="0">
              <a:latin typeface="Times New Roman" pitchFamily="18" charset="0"/>
            </a:endParaRPr>
          </a:p>
        </p:txBody>
      </p:sp>
      <p:sp>
        <p:nvSpPr>
          <p:cNvPr id="200708" name="Line 4"/>
          <p:cNvSpPr>
            <a:spLocks noChangeShapeType="1"/>
          </p:cNvSpPr>
          <p:nvPr/>
        </p:nvSpPr>
        <p:spPr bwMode="auto">
          <a:xfrm>
            <a:off x="5486400" y="609600"/>
            <a:ext cx="990600" cy="0"/>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0709" name="Line 5"/>
          <p:cNvSpPr>
            <a:spLocks noChangeShapeType="1"/>
          </p:cNvSpPr>
          <p:nvPr/>
        </p:nvSpPr>
        <p:spPr bwMode="auto">
          <a:xfrm>
            <a:off x="7010400" y="609600"/>
            <a:ext cx="533400" cy="0"/>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0710" name="Line 6"/>
          <p:cNvSpPr>
            <a:spLocks noChangeShapeType="1"/>
          </p:cNvSpPr>
          <p:nvPr/>
        </p:nvSpPr>
        <p:spPr bwMode="auto">
          <a:xfrm>
            <a:off x="304800" y="990600"/>
            <a:ext cx="838200" cy="0"/>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0711" name="Line 7"/>
          <p:cNvSpPr>
            <a:spLocks noChangeShapeType="1"/>
          </p:cNvSpPr>
          <p:nvPr/>
        </p:nvSpPr>
        <p:spPr bwMode="auto">
          <a:xfrm>
            <a:off x="1600200" y="990600"/>
            <a:ext cx="1524000" cy="0"/>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35051582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00706"/>
                                        </p:tgtEl>
                                        <p:attrNameLst>
                                          <p:attrName>style.visibility</p:attrName>
                                        </p:attrNameLst>
                                      </p:cBhvr>
                                      <p:to>
                                        <p:strVal val="visible"/>
                                      </p:to>
                                    </p:set>
                                    <p:animEffect transition="in" filter="checkerboard(across)">
                                      <p:cBhvr>
                                        <p:cTn id="7" dur="500"/>
                                        <p:tgtEl>
                                          <p:spTgt spid="200706"/>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200707"/>
                                        </p:tgtEl>
                                        <p:attrNameLst>
                                          <p:attrName>style.visibility</p:attrName>
                                        </p:attrNameLst>
                                      </p:cBhvr>
                                      <p:to>
                                        <p:strVal val="visible"/>
                                      </p:to>
                                    </p:set>
                                    <p:animEffect transition="in" filter="checkerboard(across)">
                                      <p:cBhvr>
                                        <p:cTn id="10" dur="500"/>
                                        <p:tgtEl>
                                          <p:spTgt spid="200707"/>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200708"/>
                                        </p:tgtEl>
                                        <p:attrNameLst>
                                          <p:attrName>style.visibility</p:attrName>
                                        </p:attrNameLst>
                                      </p:cBhvr>
                                      <p:to>
                                        <p:strVal val="visible"/>
                                      </p:to>
                                    </p:set>
                                    <p:animEffect transition="in" filter="box(in)">
                                      <p:cBhvr>
                                        <p:cTn id="15" dur="500"/>
                                        <p:tgtEl>
                                          <p:spTgt spid="200708"/>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200709"/>
                                        </p:tgtEl>
                                        <p:attrNameLst>
                                          <p:attrName>style.visibility</p:attrName>
                                        </p:attrNameLst>
                                      </p:cBhvr>
                                      <p:to>
                                        <p:strVal val="visible"/>
                                      </p:to>
                                    </p:set>
                                    <p:animEffect transition="in" filter="dissolve">
                                      <p:cBhvr>
                                        <p:cTn id="20" dur="500"/>
                                        <p:tgtEl>
                                          <p:spTgt spid="200709"/>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8" presetClass="entr" presetSubtype="16" fill="hold" grpId="0" nodeType="clickEffect">
                                  <p:stCondLst>
                                    <p:cond delay="0"/>
                                  </p:stCondLst>
                                  <p:childTnLst>
                                    <p:set>
                                      <p:cBhvr>
                                        <p:cTn id="24" dur="1" fill="hold">
                                          <p:stCondLst>
                                            <p:cond delay="0"/>
                                          </p:stCondLst>
                                        </p:cTn>
                                        <p:tgtEl>
                                          <p:spTgt spid="200710"/>
                                        </p:tgtEl>
                                        <p:attrNameLst>
                                          <p:attrName>style.visibility</p:attrName>
                                        </p:attrNameLst>
                                      </p:cBhvr>
                                      <p:to>
                                        <p:strVal val="visible"/>
                                      </p:to>
                                    </p:set>
                                    <p:animEffect transition="in" filter="diamond(in)">
                                      <p:cBhvr>
                                        <p:cTn id="25" dur="2000"/>
                                        <p:tgtEl>
                                          <p:spTgt spid="200710"/>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1" presetClass="entr" presetSubtype="4" fill="hold" grpId="0" nodeType="clickEffect">
                                  <p:stCondLst>
                                    <p:cond delay="0"/>
                                  </p:stCondLst>
                                  <p:childTnLst>
                                    <p:set>
                                      <p:cBhvr>
                                        <p:cTn id="29" dur="1" fill="hold">
                                          <p:stCondLst>
                                            <p:cond delay="0"/>
                                          </p:stCondLst>
                                        </p:cTn>
                                        <p:tgtEl>
                                          <p:spTgt spid="200711"/>
                                        </p:tgtEl>
                                        <p:attrNameLst>
                                          <p:attrName>style.visibility</p:attrName>
                                        </p:attrNameLst>
                                      </p:cBhvr>
                                      <p:to>
                                        <p:strVal val="visible"/>
                                      </p:to>
                                    </p:set>
                                    <p:animEffect transition="in" filter="wheel(4)">
                                      <p:cBhvr>
                                        <p:cTn id="30" dur="2000"/>
                                        <p:tgtEl>
                                          <p:spTgt spid="2007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706" grpId="0"/>
      <p:bldP spid="200707" grpId="0"/>
      <p:bldP spid="200708" grpId="0" animBg="1"/>
      <p:bldP spid="200709" grpId="0" animBg="1"/>
      <p:bldP spid="200710" grpId="0" animBg="1"/>
      <p:bldP spid="2007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6" name="Text Box 4"/>
          <p:cNvSpPr txBox="1">
            <a:spLocks noChangeArrowheads="1"/>
          </p:cNvSpPr>
          <p:nvPr/>
        </p:nvSpPr>
        <p:spPr bwMode="auto">
          <a:xfrm>
            <a:off x="228600" y="0"/>
            <a:ext cx="8915400" cy="692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800" b="1" u="sng" dirty="0" err="1">
                <a:latin typeface=".VnTime" pitchFamily="34" charset="0"/>
              </a:rPr>
              <a:t>Bµi</a:t>
            </a:r>
            <a:r>
              <a:rPr lang="en-US" altLang="en-US" sz="2800" b="1" u="sng" dirty="0">
                <a:latin typeface=".VnTime" pitchFamily="34" charset="0"/>
              </a:rPr>
              <a:t> 3:</a:t>
            </a:r>
            <a:r>
              <a:rPr lang="en-US" altLang="en-US" sz="2800" dirty="0">
                <a:latin typeface=".VnTime" pitchFamily="34" charset="0"/>
              </a:rPr>
              <a:t> Tim </a:t>
            </a:r>
            <a:r>
              <a:rPr lang="en-US" altLang="en-US" sz="2800" dirty="0" err="1">
                <a:latin typeface=".VnTime" pitchFamily="34" charset="0"/>
              </a:rPr>
              <a:t>trong</a:t>
            </a:r>
            <a:r>
              <a:rPr lang="en-US" altLang="en-US" sz="2800" dirty="0">
                <a:latin typeface=".VnTime" pitchFamily="34" charset="0"/>
              </a:rPr>
              <a:t> ®o¹n </a:t>
            </a:r>
            <a:r>
              <a:rPr lang="en-US" altLang="en-US" sz="2800" dirty="0" err="1">
                <a:latin typeface=".VnTime" pitchFamily="34" charset="0"/>
              </a:rPr>
              <a:t>v¨ăn</a:t>
            </a:r>
            <a:r>
              <a:rPr lang="en-US" altLang="en-US" sz="2800" dirty="0">
                <a:latin typeface=".VnTime" pitchFamily="34" charset="0"/>
              </a:rPr>
              <a:t> </a:t>
            </a:r>
            <a:r>
              <a:rPr lang="en-US" altLang="en-US" sz="2800" dirty="0" err="1">
                <a:latin typeface=".VnTime" pitchFamily="34" charset="0"/>
              </a:rPr>
              <a:t>sau</a:t>
            </a:r>
            <a:r>
              <a:rPr lang="en-US" altLang="en-US" sz="2800" dirty="0">
                <a:latin typeface=".VnTime" pitchFamily="34" charset="0"/>
              </a:rPr>
              <a:t> </a:t>
            </a:r>
            <a:r>
              <a:rPr lang="en-US" altLang="en-US" sz="2800" dirty="0" err="1">
                <a:latin typeface=".VnTime" pitchFamily="34" charset="0"/>
              </a:rPr>
              <a:t>nhưng</a:t>
            </a:r>
            <a:r>
              <a:rPr lang="en-US" altLang="en-US" sz="2800" dirty="0">
                <a:latin typeface=".VnTime" pitchFamily="34" charset="0"/>
              </a:rPr>
              <a:t> </a:t>
            </a:r>
            <a:r>
              <a:rPr lang="en-US" altLang="en-US" sz="2800" dirty="0" err="1">
                <a:latin typeface=".VnTime" pitchFamily="34" charset="0"/>
              </a:rPr>
              <a:t>tõ</a:t>
            </a:r>
            <a:r>
              <a:rPr lang="en-US" altLang="en-US" sz="2800" dirty="0">
                <a:latin typeface=".VnTime" pitchFamily="34" charset="0"/>
              </a:rPr>
              <a:t> </a:t>
            </a:r>
            <a:r>
              <a:rPr lang="en-US" altLang="en-US" sz="2800" dirty="0" err="1">
                <a:latin typeface=".VnTime" pitchFamily="34" charset="0"/>
              </a:rPr>
              <a:t>ngưchØ</a:t>
            </a:r>
            <a:r>
              <a:rPr lang="en-US" altLang="en-US" sz="2800" dirty="0">
                <a:latin typeface=".VnTime" pitchFamily="34" charset="0"/>
              </a:rPr>
              <a:t> </a:t>
            </a:r>
            <a:r>
              <a:rPr lang="en-US" altLang="en-US" sz="2800" dirty="0" err="1">
                <a:latin typeface=".VnTime" pitchFamily="34" charset="0"/>
              </a:rPr>
              <a:t>ng­ưêi</a:t>
            </a:r>
            <a:endParaRPr lang="en-US" altLang="en-US" sz="2800" dirty="0">
              <a:latin typeface=".VnTime" pitchFamily="34" charset="0"/>
            </a:endParaRPr>
          </a:p>
          <a:p>
            <a:pPr eaLnBrk="1" hangingPunct="1"/>
            <a:r>
              <a:rPr lang="en-US" altLang="en-US" sz="2800" dirty="0">
                <a:latin typeface=".VnTime" pitchFamily="34" charset="0"/>
              </a:rPr>
              <a:t>            vµ </a:t>
            </a:r>
            <a:r>
              <a:rPr lang="en-US" altLang="en-US" sz="2800" dirty="0" err="1">
                <a:latin typeface=".VnTime" pitchFamily="34" charset="0"/>
              </a:rPr>
              <a:t>sù</a:t>
            </a:r>
            <a:r>
              <a:rPr lang="en-US" altLang="en-US" sz="2800" dirty="0">
                <a:latin typeface=".VnTime" pitchFamily="34" charset="0"/>
              </a:rPr>
              <a:t> </a:t>
            </a:r>
            <a:r>
              <a:rPr lang="en-US" altLang="en-US" sz="2800" dirty="0" err="1">
                <a:latin typeface=".VnTime" pitchFamily="34" charset="0"/>
              </a:rPr>
              <a:t>vËt</a:t>
            </a:r>
            <a:r>
              <a:rPr lang="en-US" altLang="en-US" sz="2800" dirty="0">
                <a:latin typeface=".VnTime" pitchFamily="34" charset="0"/>
              </a:rPr>
              <a:t> </a:t>
            </a:r>
            <a:r>
              <a:rPr lang="en-US" altLang="en-US" sz="2800" dirty="0" err="1">
                <a:latin typeface=".VnTime" pitchFamily="34" charset="0"/>
              </a:rPr>
              <a:t>gîi</a:t>
            </a:r>
            <a:r>
              <a:rPr lang="en-US" altLang="en-US" sz="2800" dirty="0">
                <a:latin typeface=".VnTime" pitchFamily="34" charset="0"/>
              </a:rPr>
              <a:t> </a:t>
            </a:r>
            <a:r>
              <a:rPr lang="en-US" altLang="en-US" sz="2800" dirty="0" err="1">
                <a:latin typeface=".VnTime" pitchFamily="34" charset="0"/>
              </a:rPr>
              <a:t>nhí</a:t>
            </a:r>
            <a:r>
              <a:rPr lang="en-US" altLang="en-US" sz="2800" dirty="0">
                <a:latin typeface=".VnTime" pitchFamily="34" charset="0"/>
              </a:rPr>
              <a:t> </a:t>
            </a:r>
            <a:r>
              <a:rPr lang="en-US" altLang="en-US" sz="2800" dirty="0" err="1">
                <a:latin typeface=".VnTime" pitchFamily="34" charset="0"/>
              </a:rPr>
              <a:t>lÞch</a:t>
            </a:r>
            <a:r>
              <a:rPr lang="en-US" altLang="en-US" sz="2800" dirty="0">
                <a:latin typeface=".VnTime" pitchFamily="34" charset="0"/>
              </a:rPr>
              <a:t> </a:t>
            </a:r>
            <a:r>
              <a:rPr lang="en-US" altLang="en-US" sz="2800" dirty="0" err="1">
                <a:latin typeface=".VnTime" pitchFamily="34" charset="0"/>
              </a:rPr>
              <a:t>sö</a:t>
            </a:r>
            <a:r>
              <a:rPr lang="en-US" altLang="en-US" sz="2800" dirty="0">
                <a:latin typeface=".VnTime" pitchFamily="34" charset="0"/>
              </a:rPr>
              <a:t> vµ </a:t>
            </a:r>
            <a:r>
              <a:rPr lang="en-US" altLang="en-US" sz="2800" dirty="0" err="1">
                <a:latin typeface=".VnTime" pitchFamily="34" charset="0"/>
              </a:rPr>
              <a:t>truyÒn</a:t>
            </a:r>
            <a:r>
              <a:rPr lang="en-US" altLang="en-US" sz="2800" dirty="0">
                <a:latin typeface=".VnTime" pitchFamily="34" charset="0"/>
              </a:rPr>
              <a:t> </a:t>
            </a:r>
            <a:r>
              <a:rPr lang="en-US" altLang="en-US" sz="2800" dirty="0" err="1">
                <a:latin typeface=".VnTime" pitchFamily="34" charset="0"/>
              </a:rPr>
              <a:t>thèng</a:t>
            </a:r>
            <a:r>
              <a:rPr lang="en-US" altLang="en-US" sz="2800" dirty="0">
                <a:latin typeface=".VnTime" pitchFamily="34" charset="0"/>
              </a:rPr>
              <a:t> </a:t>
            </a:r>
            <a:r>
              <a:rPr lang="en-US" altLang="en-US" sz="2800" dirty="0" err="1">
                <a:latin typeface=".VnTime" pitchFamily="34" charset="0"/>
              </a:rPr>
              <a:t>d©n</a:t>
            </a:r>
            <a:r>
              <a:rPr lang="en-US" altLang="en-US" sz="2800" dirty="0">
                <a:latin typeface=".VnTime" pitchFamily="34" charset="0"/>
              </a:rPr>
              <a:t> </a:t>
            </a:r>
            <a:r>
              <a:rPr lang="en-US" altLang="en-US" sz="2800" dirty="0" err="1">
                <a:latin typeface=".VnTime" pitchFamily="34" charset="0"/>
              </a:rPr>
              <a:t>téc</a:t>
            </a:r>
            <a:r>
              <a:rPr lang="en-US" altLang="en-US" sz="2800" dirty="0">
                <a:latin typeface=".VnTime" pitchFamily="34" charset="0"/>
              </a:rPr>
              <a:t>:</a:t>
            </a:r>
          </a:p>
          <a:p>
            <a:pPr eaLnBrk="1" hangingPunct="1"/>
            <a:endParaRPr lang="en-US" altLang="en-US" sz="2800" dirty="0">
              <a:latin typeface=".VnTime" pitchFamily="34" charset="0"/>
            </a:endParaRPr>
          </a:p>
          <a:p>
            <a:pPr eaLnBrk="1" hangingPunct="1"/>
            <a:r>
              <a:rPr lang="en-US" altLang="en-US" sz="2800" dirty="0">
                <a:latin typeface=".VnTime" pitchFamily="34" charset="0"/>
              </a:rPr>
              <a:t>       </a:t>
            </a:r>
            <a:r>
              <a:rPr lang="en-US" altLang="en-US" sz="2800" dirty="0" err="1">
                <a:latin typeface=".VnTime" pitchFamily="34" charset="0"/>
              </a:rPr>
              <a:t>T«i</a:t>
            </a:r>
            <a:r>
              <a:rPr lang="en-US" altLang="en-US" sz="2800" dirty="0">
                <a:latin typeface=".VnTime" pitchFamily="34" charset="0"/>
              </a:rPr>
              <a:t> ®· </a:t>
            </a:r>
            <a:r>
              <a:rPr lang="en-US" altLang="en-US" sz="2800" dirty="0" err="1">
                <a:latin typeface=".VnTime" pitchFamily="34" charset="0"/>
              </a:rPr>
              <a:t>cã</a:t>
            </a:r>
            <a:r>
              <a:rPr lang="en-US" altLang="en-US" sz="2800" dirty="0">
                <a:latin typeface=".VnTime" pitchFamily="34" charset="0"/>
              </a:rPr>
              <a:t> </a:t>
            </a:r>
            <a:r>
              <a:rPr lang="en-US" altLang="en-US" sz="2800" dirty="0" err="1">
                <a:latin typeface=".VnTime" pitchFamily="34" charset="0"/>
              </a:rPr>
              <a:t>dÞp</a:t>
            </a:r>
            <a:r>
              <a:rPr lang="en-US" altLang="en-US" sz="2800" dirty="0">
                <a:latin typeface=".VnTime" pitchFamily="34" charset="0"/>
              </a:rPr>
              <a:t> ®</a:t>
            </a:r>
            <a:r>
              <a:rPr lang="en-US" altLang="en-US" sz="2800" dirty="0" err="1">
                <a:latin typeface=".VnTime" pitchFamily="34" charset="0"/>
              </a:rPr>
              <a:t>i</a:t>
            </a:r>
            <a:r>
              <a:rPr lang="en-US" altLang="en-US" sz="2800" dirty="0">
                <a:latin typeface=".VnTime" pitchFamily="34" charset="0"/>
              </a:rPr>
              <a:t> </a:t>
            </a:r>
            <a:r>
              <a:rPr lang="en-US" altLang="en-US" sz="2800" dirty="0" err="1">
                <a:latin typeface=".VnTime" pitchFamily="34" charset="0"/>
              </a:rPr>
              <a:t>nhiÒu</a:t>
            </a:r>
            <a:r>
              <a:rPr lang="en-US" altLang="en-US" sz="2800" dirty="0">
                <a:latin typeface=".VnTime" pitchFamily="34" charset="0"/>
              </a:rPr>
              <a:t> </a:t>
            </a:r>
            <a:r>
              <a:rPr lang="en-US" altLang="en-US" sz="2800" dirty="0" err="1">
                <a:latin typeface=".VnTime" pitchFamily="34" charset="0"/>
              </a:rPr>
              <a:t>miÒn</a:t>
            </a:r>
            <a:r>
              <a:rPr lang="en-US" altLang="en-US" sz="2800" dirty="0">
                <a:latin typeface=".VnTime" pitchFamily="34" charset="0"/>
              </a:rPr>
              <a:t> ®</a:t>
            </a:r>
            <a:r>
              <a:rPr lang="en-US" altLang="en-US" sz="2800" dirty="0" err="1">
                <a:latin typeface=".VnTime" pitchFamily="34" charset="0"/>
              </a:rPr>
              <a:t>Êt</a:t>
            </a:r>
            <a:r>
              <a:rPr lang="en-US" altLang="en-US" sz="2800" dirty="0">
                <a:latin typeface=".VnTime" pitchFamily="34" charset="0"/>
              </a:rPr>
              <a:t> </a:t>
            </a:r>
            <a:r>
              <a:rPr lang="en-US" altLang="en-US" sz="2800" dirty="0" err="1">
                <a:latin typeface=".VnTime" pitchFamily="34" charset="0"/>
              </a:rPr>
              <a:t>nư­íc</a:t>
            </a:r>
            <a:r>
              <a:rPr lang="en-US" altLang="en-US" sz="2800" dirty="0">
                <a:latin typeface=".VnTime" pitchFamily="34" charset="0"/>
              </a:rPr>
              <a:t>, </a:t>
            </a:r>
            <a:r>
              <a:rPr lang="en-US" altLang="en-US" sz="2800" dirty="0" err="1">
                <a:latin typeface=".VnTime" pitchFamily="34" charset="0"/>
              </a:rPr>
              <a:t>nhin</a:t>
            </a:r>
            <a:r>
              <a:rPr lang="en-US" altLang="en-US" sz="2800" dirty="0">
                <a:latin typeface=".VnTime" pitchFamily="34" charset="0"/>
              </a:rPr>
              <a:t> </a:t>
            </a:r>
            <a:r>
              <a:rPr lang="en-US" altLang="en-US" sz="2800" dirty="0" err="1">
                <a:latin typeface=".VnTime" pitchFamily="34" charset="0"/>
              </a:rPr>
              <a:t>thÊy</a:t>
            </a:r>
            <a:r>
              <a:rPr lang="en-US" altLang="en-US" sz="2800" dirty="0">
                <a:latin typeface=".VnTime" pitchFamily="34" charset="0"/>
              </a:rPr>
              <a:t> </a:t>
            </a:r>
            <a:r>
              <a:rPr lang="en-US" altLang="en-US" sz="2800" dirty="0" err="1">
                <a:latin typeface=".VnTime" pitchFamily="34" charset="0"/>
              </a:rPr>
              <a:t>tËn</a:t>
            </a:r>
            <a:r>
              <a:rPr lang="en-US" altLang="en-US" sz="2800" dirty="0">
                <a:latin typeface=".VnTime" pitchFamily="34" charset="0"/>
              </a:rPr>
              <a:t> m¾t</a:t>
            </a:r>
          </a:p>
          <a:p>
            <a:pPr eaLnBrk="1" hangingPunct="1"/>
            <a:r>
              <a:rPr lang="en-US" altLang="en-US" sz="2800" dirty="0">
                <a:latin typeface=".VnTime" pitchFamily="34" charset="0"/>
              </a:rPr>
              <a:t>  </a:t>
            </a:r>
            <a:r>
              <a:rPr lang="en-US" altLang="en-US" sz="2800" dirty="0" err="1">
                <a:latin typeface=".VnTime" pitchFamily="34" charset="0"/>
              </a:rPr>
              <a:t>bao</a:t>
            </a:r>
            <a:r>
              <a:rPr lang="en-US" altLang="en-US" sz="2800" dirty="0">
                <a:latin typeface=".VnTime" pitchFamily="34" charset="0"/>
              </a:rPr>
              <a:t> </a:t>
            </a:r>
            <a:r>
              <a:rPr lang="en-US" altLang="en-US" sz="2800" dirty="0" err="1">
                <a:latin typeface=".VnTime" pitchFamily="34" charset="0"/>
              </a:rPr>
              <a:t>nhiªu</a:t>
            </a:r>
            <a:r>
              <a:rPr lang="en-US" altLang="en-US" sz="2800" dirty="0">
                <a:latin typeface=".VnTime" pitchFamily="34" charset="0"/>
              </a:rPr>
              <a:t> </a:t>
            </a:r>
            <a:r>
              <a:rPr lang="en-US" altLang="en-US" sz="2800" dirty="0" err="1">
                <a:latin typeface=".VnTime" pitchFamily="34" charset="0"/>
              </a:rPr>
              <a:t>dÊu</a:t>
            </a:r>
            <a:r>
              <a:rPr lang="en-US" altLang="en-US" sz="2800" dirty="0">
                <a:latin typeface=".VnTime" pitchFamily="34" charset="0"/>
              </a:rPr>
              <a:t> </a:t>
            </a:r>
            <a:r>
              <a:rPr lang="en-US" altLang="en-US" sz="2800" dirty="0" err="1">
                <a:latin typeface=".VnTime" pitchFamily="34" charset="0"/>
              </a:rPr>
              <a:t>tÝch</a:t>
            </a:r>
            <a:r>
              <a:rPr lang="en-US" altLang="en-US" sz="2800" dirty="0">
                <a:latin typeface=".VnTime" pitchFamily="34" charset="0"/>
              </a:rPr>
              <a:t> </a:t>
            </a:r>
            <a:r>
              <a:rPr lang="en-US" altLang="en-US" sz="2800" dirty="0" err="1">
                <a:latin typeface=".VnTime" pitchFamily="34" charset="0"/>
              </a:rPr>
              <a:t>cña</a:t>
            </a:r>
            <a:r>
              <a:rPr lang="en-US" altLang="en-US" sz="2800" dirty="0">
                <a:latin typeface=".VnTime" pitchFamily="34" charset="0"/>
              </a:rPr>
              <a:t> </a:t>
            </a:r>
            <a:r>
              <a:rPr lang="en-US" altLang="en-US" sz="2800" dirty="0" err="1">
                <a:latin typeface=".VnTime" pitchFamily="34" charset="0"/>
              </a:rPr>
              <a:t>tæ</a:t>
            </a:r>
            <a:r>
              <a:rPr lang="en-US" altLang="en-US" sz="2800" dirty="0">
                <a:latin typeface=".VnTime" pitchFamily="34" charset="0"/>
              </a:rPr>
              <a:t> </a:t>
            </a:r>
            <a:r>
              <a:rPr lang="en-US" altLang="en-US" sz="2800" dirty="0" err="1">
                <a:latin typeface=".VnTime" pitchFamily="34" charset="0"/>
              </a:rPr>
              <a:t>tiªn</a:t>
            </a:r>
            <a:r>
              <a:rPr lang="en-US" altLang="en-US" sz="2800" dirty="0">
                <a:latin typeface=".VnTime" pitchFamily="34" charset="0"/>
              </a:rPr>
              <a:t> ®Ó l¹i,  </a:t>
            </a:r>
            <a:r>
              <a:rPr lang="en-US" altLang="en-US" sz="2800" dirty="0" err="1">
                <a:latin typeface=".VnTime" pitchFamily="34" charset="0"/>
              </a:rPr>
              <a:t>tõ</a:t>
            </a:r>
            <a:r>
              <a:rPr lang="en-US" altLang="en-US" sz="2800" dirty="0">
                <a:latin typeface=".VnTime" pitchFamily="34" charset="0"/>
              </a:rPr>
              <a:t> n¾m </a:t>
            </a:r>
            <a:r>
              <a:rPr lang="en-US" altLang="en-US" sz="2800" dirty="0" err="1">
                <a:latin typeface=".VnTime" pitchFamily="34" charset="0"/>
              </a:rPr>
              <a:t>tro</a:t>
            </a:r>
            <a:r>
              <a:rPr lang="en-US" altLang="en-US" sz="2800" dirty="0">
                <a:latin typeface=".VnTime" pitchFamily="34" charset="0"/>
              </a:rPr>
              <a:t> </a:t>
            </a:r>
            <a:r>
              <a:rPr lang="en-US" altLang="en-US" sz="2800" dirty="0" err="1">
                <a:latin typeface=".VnTime" pitchFamily="34" charset="0"/>
              </a:rPr>
              <a:t>bÕp</a:t>
            </a:r>
            <a:r>
              <a:rPr lang="en-US" altLang="en-US" sz="2800" dirty="0">
                <a:latin typeface=".VnTime" pitchFamily="34" charset="0"/>
              </a:rPr>
              <a:t> </a:t>
            </a:r>
            <a:r>
              <a:rPr lang="en-US" altLang="en-US" sz="2800" dirty="0" err="1">
                <a:latin typeface=".VnTime" pitchFamily="34" charset="0"/>
              </a:rPr>
              <a:t>cña</a:t>
            </a:r>
            <a:r>
              <a:rPr lang="en-US" altLang="en-US" sz="2800" dirty="0">
                <a:latin typeface=".VnTime" pitchFamily="34" charset="0"/>
              </a:rPr>
              <a:t> </a:t>
            </a:r>
          </a:p>
          <a:p>
            <a:pPr eaLnBrk="1" hangingPunct="1"/>
            <a:r>
              <a:rPr lang="en-US" altLang="en-US" sz="2800" dirty="0">
                <a:latin typeface=".VnTime" pitchFamily="34" charset="0"/>
              </a:rPr>
              <a:t>  </a:t>
            </a:r>
            <a:r>
              <a:rPr lang="en-US" altLang="en-US" sz="2800" dirty="0" err="1">
                <a:latin typeface=".VnTime" pitchFamily="34" charset="0"/>
              </a:rPr>
              <a:t>thuë</a:t>
            </a:r>
            <a:r>
              <a:rPr lang="en-US" altLang="en-US" sz="2800" dirty="0">
                <a:latin typeface=".VnTime" pitchFamily="34" charset="0"/>
              </a:rPr>
              <a:t> </a:t>
            </a:r>
            <a:r>
              <a:rPr lang="en-US" altLang="en-US" sz="2800" dirty="0" err="1">
                <a:latin typeface=".VnTime" pitchFamily="34" charset="0"/>
              </a:rPr>
              <a:t>c¸c</a:t>
            </a:r>
            <a:r>
              <a:rPr lang="en-US" altLang="en-US" sz="2800" dirty="0">
                <a:latin typeface=".VnTime" pitchFamily="34" charset="0"/>
              </a:rPr>
              <a:t> </a:t>
            </a:r>
            <a:r>
              <a:rPr lang="en-US" altLang="en-US" sz="2800" dirty="0" err="1">
                <a:latin typeface=".VnTime" pitchFamily="34" charset="0"/>
              </a:rPr>
              <a:t>vua</a:t>
            </a:r>
            <a:r>
              <a:rPr lang="en-US" altLang="en-US" sz="2800" dirty="0">
                <a:latin typeface=".VnTime" pitchFamily="34" charset="0"/>
              </a:rPr>
              <a:t> </a:t>
            </a:r>
            <a:r>
              <a:rPr lang="en-US" altLang="en-US" sz="2800" dirty="0" err="1">
                <a:latin typeface=".VnTime" pitchFamily="34" charset="0"/>
              </a:rPr>
              <a:t>Hïng</a:t>
            </a:r>
            <a:r>
              <a:rPr lang="en-US" altLang="en-US" sz="2800" dirty="0">
                <a:latin typeface=".VnTime" pitchFamily="34" charset="0"/>
              </a:rPr>
              <a:t> </a:t>
            </a:r>
            <a:r>
              <a:rPr lang="en-US" altLang="en-US" sz="2800" dirty="0" err="1">
                <a:latin typeface=".VnTime" pitchFamily="34" charset="0"/>
              </a:rPr>
              <a:t>dùng</a:t>
            </a:r>
            <a:r>
              <a:rPr lang="en-US" altLang="en-US" sz="2800" dirty="0">
                <a:latin typeface=".VnTime" pitchFamily="34" charset="0"/>
              </a:rPr>
              <a:t> </a:t>
            </a:r>
            <a:r>
              <a:rPr lang="en-US" altLang="en-US" sz="2800" dirty="0" err="1">
                <a:latin typeface=".VnTime" pitchFamily="34" charset="0"/>
              </a:rPr>
              <a:t>n­ưíc</a:t>
            </a:r>
            <a:r>
              <a:rPr lang="en-US" altLang="en-US" sz="2800" dirty="0">
                <a:latin typeface=".VnTime" pitchFamily="34" charset="0"/>
              </a:rPr>
              <a:t>, </a:t>
            </a:r>
            <a:r>
              <a:rPr lang="en-US" altLang="en-US" sz="2800" dirty="0" err="1">
                <a:latin typeface=".VnTime" pitchFamily="34" charset="0"/>
              </a:rPr>
              <a:t>mòi</a:t>
            </a:r>
            <a:r>
              <a:rPr lang="en-US" altLang="en-US" sz="2800" dirty="0">
                <a:latin typeface=".VnTime" pitchFamily="34" charset="0"/>
              </a:rPr>
              <a:t> </a:t>
            </a:r>
            <a:r>
              <a:rPr lang="en-US" altLang="en-US" sz="2800" dirty="0" err="1">
                <a:latin typeface=".VnTime" pitchFamily="34" charset="0"/>
              </a:rPr>
              <a:t>tªn</a:t>
            </a:r>
            <a:r>
              <a:rPr lang="en-US" altLang="en-US" sz="2800" dirty="0">
                <a:latin typeface=".VnTime" pitchFamily="34" charset="0"/>
              </a:rPr>
              <a:t> ®</a:t>
            </a:r>
            <a:r>
              <a:rPr lang="en-US" altLang="en-US" sz="2800" dirty="0" err="1">
                <a:latin typeface=".VnTime" pitchFamily="34" charset="0"/>
              </a:rPr>
              <a:t>ång</a:t>
            </a:r>
            <a:r>
              <a:rPr lang="en-US" altLang="en-US" sz="2800" dirty="0">
                <a:latin typeface=".VnTime" pitchFamily="34" charset="0"/>
              </a:rPr>
              <a:t> </a:t>
            </a:r>
            <a:r>
              <a:rPr lang="en-US" altLang="en-US" sz="2800" dirty="0" err="1">
                <a:latin typeface=".VnTime" pitchFamily="34" charset="0"/>
              </a:rPr>
              <a:t>Cæ</a:t>
            </a:r>
            <a:r>
              <a:rPr lang="en-US" altLang="en-US" sz="2800" dirty="0">
                <a:latin typeface=".VnTime" pitchFamily="34" charset="0"/>
              </a:rPr>
              <a:t> Loa, con</a:t>
            </a:r>
          </a:p>
          <a:p>
            <a:pPr eaLnBrk="1" hangingPunct="1"/>
            <a:r>
              <a:rPr lang="en-US" altLang="en-US" sz="2800" dirty="0">
                <a:latin typeface=".VnTime" pitchFamily="34" charset="0"/>
              </a:rPr>
              <a:t>  </a:t>
            </a:r>
            <a:r>
              <a:rPr lang="en-US" altLang="en-US" sz="2800" dirty="0" err="1">
                <a:latin typeface=".VnTime" pitchFamily="34" charset="0"/>
              </a:rPr>
              <a:t>dao</a:t>
            </a:r>
            <a:r>
              <a:rPr lang="en-US" altLang="en-US" sz="2800" dirty="0">
                <a:latin typeface=".VnTime" pitchFamily="34" charset="0"/>
              </a:rPr>
              <a:t> c¾t </a:t>
            </a:r>
            <a:r>
              <a:rPr lang="en-US" altLang="en-US" sz="2800" dirty="0" err="1">
                <a:latin typeface=".VnTime" pitchFamily="34" charset="0"/>
              </a:rPr>
              <a:t>rèn</a:t>
            </a:r>
            <a:r>
              <a:rPr lang="en-US" altLang="en-US" sz="2800" dirty="0">
                <a:latin typeface=".VnTime" pitchFamily="34" charset="0"/>
              </a:rPr>
              <a:t> </a:t>
            </a:r>
            <a:r>
              <a:rPr lang="en-US" altLang="en-US" sz="2800" dirty="0" err="1">
                <a:latin typeface=".VnTime" pitchFamily="34" charset="0"/>
              </a:rPr>
              <a:t>b»ng</a:t>
            </a:r>
            <a:r>
              <a:rPr lang="en-US" altLang="en-US" sz="2800" dirty="0">
                <a:latin typeface=".VnTime" pitchFamily="34" charset="0"/>
              </a:rPr>
              <a:t> ®¸ </a:t>
            </a:r>
            <a:r>
              <a:rPr lang="en-US" altLang="en-US" sz="2800" dirty="0" err="1">
                <a:latin typeface=".VnTime" pitchFamily="34" charset="0"/>
              </a:rPr>
              <a:t>cña</a:t>
            </a:r>
            <a:r>
              <a:rPr lang="en-US" altLang="en-US" sz="2800" dirty="0">
                <a:latin typeface=".VnTime" pitchFamily="34" charset="0"/>
              </a:rPr>
              <a:t> </a:t>
            </a:r>
            <a:r>
              <a:rPr lang="en-US" altLang="en-US" sz="2800" dirty="0" err="1">
                <a:latin typeface=".VnTime" pitchFamily="34" charset="0"/>
              </a:rPr>
              <a:t>cËu</a:t>
            </a:r>
            <a:r>
              <a:rPr lang="en-US" altLang="en-US" sz="2800" dirty="0">
                <a:latin typeface=".VnTime" pitchFamily="34" charset="0"/>
              </a:rPr>
              <a:t> </a:t>
            </a:r>
            <a:r>
              <a:rPr lang="en-US" altLang="en-US" sz="2800" dirty="0" err="1">
                <a:latin typeface=".VnTime" pitchFamily="34" charset="0"/>
              </a:rPr>
              <a:t>bÐ</a:t>
            </a:r>
            <a:r>
              <a:rPr lang="en-US" altLang="en-US" sz="2800" dirty="0">
                <a:latin typeface=".VnTime" pitchFamily="34" charset="0"/>
              </a:rPr>
              <a:t> </a:t>
            </a:r>
            <a:r>
              <a:rPr lang="en-US" altLang="en-US" sz="2800" dirty="0" err="1">
                <a:latin typeface=".VnTime" pitchFamily="34" charset="0"/>
              </a:rPr>
              <a:t>lµng</a:t>
            </a:r>
            <a:r>
              <a:rPr lang="en-US" altLang="en-US" sz="2800" dirty="0">
                <a:latin typeface=".VnTime" pitchFamily="34" charset="0"/>
              </a:rPr>
              <a:t> </a:t>
            </a:r>
            <a:r>
              <a:rPr lang="en-US" altLang="en-US" sz="2800" dirty="0" err="1">
                <a:latin typeface=".VnTime" pitchFamily="34" charset="0"/>
              </a:rPr>
              <a:t>Giãng</a:t>
            </a:r>
            <a:r>
              <a:rPr lang="en-US" altLang="en-US" sz="2800" dirty="0">
                <a:latin typeface=".VnTime" pitchFamily="34" charset="0"/>
              </a:rPr>
              <a:t> </a:t>
            </a:r>
            <a:r>
              <a:rPr lang="en-US" altLang="en-US" sz="2800" dirty="0" err="1">
                <a:latin typeface=".VnTime" pitchFamily="34" charset="0"/>
              </a:rPr>
              <a:t>n¬i</a:t>
            </a:r>
            <a:r>
              <a:rPr lang="en-US" altLang="en-US" sz="2800" dirty="0">
                <a:latin typeface=".VnTime" pitchFamily="34" charset="0"/>
              </a:rPr>
              <a:t> </a:t>
            </a:r>
            <a:r>
              <a:rPr lang="en-US" altLang="en-US" sz="2800" dirty="0" err="1">
                <a:latin typeface=".VnTime" pitchFamily="34" charset="0"/>
              </a:rPr>
              <a:t>V­ưên</a:t>
            </a:r>
            <a:r>
              <a:rPr lang="en-US" altLang="en-US" sz="2800" dirty="0">
                <a:latin typeface=".VnTime" pitchFamily="34" charset="0"/>
              </a:rPr>
              <a:t> Cµ</a:t>
            </a:r>
          </a:p>
          <a:p>
            <a:pPr eaLnBrk="1" hangingPunct="1"/>
            <a:r>
              <a:rPr lang="en-US" altLang="en-US" sz="2800" dirty="0">
                <a:latin typeface=".VnTime" pitchFamily="34" charset="0"/>
              </a:rPr>
              <a:t>  </a:t>
            </a:r>
            <a:r>
              <a:rPr lang="en-US" altLang="en-US" sz="2800" dirty="0" err="1">
                <a:latin typeface=".VnTime" pitchFamily="34" charset="0"/>
              </a:rPr>
              <a:t>bªn</a:t>
            </a:r>
            <a:r>
              <a:rPr lang="en-US" altLang="en-US" sz="2800" dirty="0">
                <a:latin typeface=".VnTime" pitchFamily="34" charset="0"/>
              </a:rPr>
              <a:t> </a:t>
            </a:r>
            <a:r>
              <a:rPr lang="en-US" altLang="en-US" sz="2800" dirty="0" err="1">
                <a:latin typeface=".VnTime" pitchFamily="34" charset="0"/>
              </a:rPr>
              <a:t>s«ng</a:t>
            </a:r>
            <a:r>
              <a:rPr lang="en-US" altLang="en-US" sz="2800" dirty="0">
                <a:latin typeface=".VnTime" pitchFamily="34" charset="0"/>
              </a:rPr>
              <a:t> </a:t>
            </a:r>
            <a:r>
              <a:rPr lang="en-US" altLang="en-US" sz="2800" dirty="0" err="1">
                <a:latin typeface=".VnTime" pitchFamily="34" charset="0"/>
              </a:rPr>
              <a:t>Hång</a:t>
            </a:r>
            <a:r>
              <a:rPr lang="en-US" altLang="en-US" sz="2800" dirty="0">
                <a:latin typeface=".VnTime" pitchFamily="34" charset="0"/>
              </a:rPr>
              <a:t>, ®</a:t>
            </a:r>
            <a:r>
              <a:rPr lang="en-US" altLang="en-US" sz="2800" dirty="0" err="1">
                <a:latin typeface=".VnTime" pitchFamily="34" charset="0"/>
              </a:rPr>
              <a:t>Õn</a:t>
            </a:r>
            <a:r>
              <a:rPr lang="en-US" altLang="en-US" sz="2800" dirty="0">
                <a:latin typeface=".VnTime" pitchFamily="34" charset="0"/>
              </a:rPr>
              <a:t> </a:t>
            </a:r>
            <a:r>
              <a:rPr lang="en-US" altLang="en-US" sz="2800" dirty="0" err="1">
                <a:latin typeface=".VnTime" pitchFamily="34" charset="0"/>
              </a:rPr>
              <a:t>thanh</a:t>
            </a:r>
            <a:r>
              <a:rPr lang="en-US" altLang="en-US" sz="2800" dirty="0">
                <a:latin typeface=".VnTime" pitchFamily="34" charset="0"/>
              </a:rPr>
              <a:t> </a:t>
            </a:r>
            <a:r>
              <a:rPr lang="en-US" altLang="en-US" sz="2800" dirty="0" err="1">
                <a:latin typeface=".VnTime" pitchFamily="34" charset="0"/>
              </a:rPr>
              <a:t>g­ư¬m</a:t>
            </a:r>
            <a:r>
              <a:rPr lang="en-US" altLang="en-US" sz="2800" dirty="0">
                <a:latin typeface=".VnTime" pitchFamily="34" charset="0"/>
              </a:rPr>
              <a:t> </a:t>
            </a:r>
            <a:r>
              <a:rPr lang="en-US" altLang="en-US" sz="2800" dirty="0" err="1">
                <a:latin typeface=".VnTime" pitchFamily="34" charset="0"/>
              </a:rPr>
              <a:t>giư</a:t>
            </a:r>
            <a:r>
              <a:rPr lang="en-US" altLang="en-US" sz="2800" dirty="0">
                <a:latin typeface=".VnTime" pitchFamily="34" charset="0"/>
              </a:rPr>
              <a:t> </a:t>
            </a:r>
            <a:r>
              <a:rPr lang="en-US" altLang="en-US" sz="2800" dirty="0" err="1">
                <a:latin typeface=".VnTime" pitchFamily="34" charset="0"/>
              </a:rPr>
              <a:t>thµnh</a:t>
            </a:r>
            <a:r>
              <a:rPr lang="en-US" altLang="en-US" sz="2800" dirty="0">
                <a:latin typeface=".VnTime" pitchFamily="34" charset="0"/>
              </a:rPr>
              <a:t>  Hµ </a:t>
            </a:r>
            <a:r>
              <a:rPr lang="en-US" altLang="en-US" sz="2800" dirty="0" err="1">
                <a:latin typeface=".VnTime" pitchFamily="34" charset="0"/>
              </a:rPr>
              <a:t>Néi</a:t>
            </a:r>
            <a:r>
              <a:rPr lang="en-US" altLang="en-US" sz="2800" dirty="0">
                <a:latin typeface=".VnTime" pitchFamily="34" charset="0"/>
              </a:rPr>
              <a:t> </a:t>
            </a:r>
            <a:r>
              <a:rPr lang="en-US" altLang="en-US" sz="2800" dirty="0" err="1">
                <a:latin typeface=".VnTime" pitchFamily="34" charset="0"/>
              </a:rPr>
              <a:t>cña</a:t>
            </a:r>
            <a:endParaRPr lang="en-US" altLang="en-US" sz="2800" dirty="0">
              <a:latin typeface=".VnTime" pitchFamily="34" charset="0"/>
            </a:endParaRPr>
          </a:p>
          <a:p>
            <a:pPr eaLnBrk="1" hangingPunct="1"/>
            <a:r>
              <a:rPr lang="en-US" altLang="en-US" sz="2800" dirty="0">
                <a:latin typeface=".VnTime" pitchFamily="34" charset="0"/>
              </a:rPr>
              <a:t>   </a:t>
            </a:r>
            <a:r>
              <a:rPr lang="en-US" altLang="en-US" sz="2800" dirty="0" err="1">
                <a:latin typeface=".VnTime" pitchFamily="34" charset="0"/>
              </a:rPr>
              <a:t>Hoµng</a:t>
            </a:r>
            <a:r>
              <a:rPr lang="en-US" altLang="en-US" sz="2800" dirty="0">
                <a:latin typeface=".VnTime" pitchFamily="34" charset="0"/>
              </a:rPr>
              <a:t> </a:t>
            </a:r>
            <a:r>
              <a:rPr lang="en-US" altLang="en-US" sz="2800" dirty="0" err="1">
                <a:latin typeface=".VnTime" pitchFamily="34" charset="0"/>
              </a:rPr>
              <a:t>DiÖu</a:t>
            </a:r>
            <a:r>
              <a:rPr lang="en-US" altLang="en-US" sz="2800" dirty="0">
                <a:latin typeface=".VnTime" pitchFamily="34" charset="0"/>
              </a:rPr>
              <a:t>, c¶ ®</a:t>
            </a:r>
            <a:r>
              <a:rPr lang="en-US" altLang="en-US" sz="2800" dirty="0" err="1">
                <a:latin typeface=".VnTime" pitchFamily="34" charset="0"/>
              </a:rPr>
              <a:t>Õn</a:t>
            </a:r>
            <a:r>
              <a:rPr lang="en-US" altLang="en-US" sz="2800" dirty="0">
                <a:latin typeface=".VnTime" pitchFamily="34" charset="0"/>
              </a:rPr>
              <a:t> </a:t>
            </a:r>
            <a:r>
              <a:rPr lang="en-US" altLang="en-US" sz="2800" dirty="0" err="1">
                <a:latin typeface=".VnTime" pitchFamily="34" charset="0"/>
              </a:rPr>
              <a:t>chiÕc</a:t>
            </a:r>
            <a:r>
              <a:rPr lang="en-US" altLang="en-US" sz="2800" dirty="0">
                <a:latin typeface=".VnTime" pitchFamily="34" charset="0"/>
              </a:rPr>
              <a:t> </a:t>
            </a:r>
            <a:r>
              <a:rPr lang="en-US" altLang="en-US" sz="2800" dirty="0" err="1">
                <a:latin typeface=".VnTime" pitchFamily="34" charset="0"/>
              </a:rPr>
              <a:t>hèt</a:t>
            </a:r>
            <a:r>
              <a:rPr lang="en-US" altLang="en-US" sz="2800" dirty="0">
                <a:latin typeface=".VnTime" pitchFamily="34" charset="0"/>
              </a:rPr>
              <a:t> ®¹i </a:t>
            </a:r>
            <a:r>
              <a:rPr lang="en-US" altLang="en-US" sz="2800" dirty="0" err="1">
                <a:latin typeface=".VnTime" pitchFamily="34" charset="0"/>
              </a:rPr>
              <a:t>thÇn</a:t>
            </a:r>
            <a:r>
              <a:rPr lang="en-US" altLang="en-US" sz="2800" dirty="0">
                <a:latin typeface=".VnTime" pitchFamily="34" charset="0"/>
              </a:rPr>
              <a:t> </a:t>
            </a:r>
            <a:r>
              <a:rPr lang="en-US" altLang="en-US" sz="2800" dirty="0" err="1">
                <a:latin typeface=".VnTime" pitchFamily="34" charset="0"/>
              </a:rPr>
              <a:t>cña</a:t>
            </a:r>
            <a:r>
              <a:rPr lang="en-US" altLang="en-US" sz="2800" dirty="0">
                <a:latin typeface=".VnTime" pitchFamily="34" charset="0"/>
              </a:rPr>
              <a:t> Phan Thanh </a:t>
            </a:r>
          </a:p>
          <a:p>
            <a:pPr eaLnBrk="1" hangingPunct="1"/>
            <a:r>
              <a:rPr lang="en-US" altLang="en-US" sz="2800" dirty="0">
                <a:latin typeface=".VnTime" pitchFamily="34" charset="0"/>
              </a:rPr>
              <a:t>   </a:t>
            </a:r>
            <a:r>
              <a:rPr lang="en-US" altLang="en-US" sz="2800" dirty="0" err="1">
                <a:latin typeface=".VnTime" pitchFamily="34" charset="0"/>
              </a:rPr>
              <a:t>Gi¶n</a:t>
            </a:r>
            <a:r>
              <a:rPr lang="en-US" altLang="en-US" sz="2800" dirty="0">
                <a:latin typeface=".VnTime" pitchFamily="34" charset="0"/>
              </a:rPr>
              <a:t>,… ý </a:t>
            </a:r>
            <a:r>
              <a:rPr lang="en-US" altLang="en-US" sz="2800" dirty="0" err="1">
                <a:latin typeface=".VnTime" pitchFamily="34" charset="0"/>
              </a:rPr>
              <a:t>thøc</a:t>
            </a:r>
            <a:r>
              <a:rPr lang="en-US" altLang="en-US" sz="2800" dirty="0">
                <a:latin typeface=".VnTime" pitchFamily="34" charset="0"/>
              </a:rPr>
              <a:t> </a:t>
            </a:r>
            <a:r>
              <a:rPr lang="en-US" altLang="en-US" sz="2800" dirty="0" err="1">
                <a:latin typeface=".VnTime" pitchFamily="34" charset="0"/>
              </a:rPr>
              <a:t>céi</a:t>
            </a:r>
            <a:r>
              <a:rPr lang="en-US" altLang="en-US" sz="2800" dirty="0">
                <a:latin typeface=".VnTime" pitchFamily="34" charset="0"/>
              </a:rPr>
              <a:t> </a:t>
            </a:r>
            <a:r>
              <a:rPr lang="en-US" altLang="en-US" sz="2800" dirty="0" err="1">
                <a:latin typeface=".VnTime" pitchFamily="34" charset="0"/>
              </a:rPr>
              <a:t>nguån</a:t>
            </a:r>
            <a:r>
              <a:rPr lang="en-US" altLang="en-US" sz="2800" dirty="0">
                <a:latin typeface=".VnTime" pitchFamily="34" charset="0"/>
              </a:rPr>
              <a:t>, </a:t>
            </a:r>
            <a:r>
              <a:rPr lang="en-US" altLang="en-US" sz="2800" dirty="0" err="1">
                <a:latin typeface=".VnTime" pitchFamily="34" charset="0"/>
              </a:rPr>
              <a:t>ch©n</a:t>
            </a:r>
            <a:r>
              <a:rPr lang="en-US" altLang="en-US" sz="2800" dirty="0">
                <a:latin typeface=".VnTime" pitchFamily="34" charset="0"/>
              </a:rPr>
              <a:t> </a:t>
            </a:r>
            <a:r>
              <a:rPr lang="en-US" altLang="en-US" sz="2800" dirty="0" err="1">
                <a:latin typeface=".VnTime" pitchFamily="34" charset="0"/>
              </a:rPr>
              <a:t>lÝ</a:t>
            </a:r>
            <a:r>
              <a:rPr lang="en-US" altLang="en-US" sz="2800" dirty="0">
                <a:latin typeface=".VnTime" pitchFamily="34" charset="0"/>
              </a:rPr>
              <a:t> </a:t>
            </a:r>
            <a:r>
              <a:rPr lang="en-US" altLang="en-US" sz="2800" dirty="0" err="1">
                <a:latin typeface=".VnTime" pitchFamily="34" charset="0"/>
              </a:rPr>
              <a:t>lÞch</a:t>
            </a:r>
            <a:r>
              <a:rPr lang="en-US" altLang="en-US" sz="2800" dirty="0">
                <a:latin typeface=".VnTime" pitchFamily="34" charset="0"/>
              </a:rPr>
              <a:t> </a:t>
            </a:r>
            <a:r>
              <a:rPr lang="en-US" altLang="en-US" sz="2800" dirty="0" err="1">
                <a:latin typeface=".VnTime" pitchFamily="34" charset="0"/>
              </a:rPr>
              <a:t>sö</a:t>
            </a:r>
            <a:r>
              <a:rPr lang="en-US" altLang="en-US" sz="2800" dirty="0">
                <a:latin typeface=".VnTime" pitchFamily="34" charset="0"/>
              </a:rPr>
              <a:t> vµ </a:t>
            </a:r>
            <a:r>
              <a:rPr lang="en-US" altLang="en-US" sz="2800" dirty="0" err="1">
                <a:latin typeface=".VnTime" pitchFamily="34" charset="0"/>
              </a:rPr>
              <a:t>lßng</a:t>
            </a:r>
            <a:r>
              <a:rPr lang="en-US" altLang="en-US" sz="2800" dirty="0">
                <a:latin typeface=".VnTime" pitchFamily="34" charset="0"/>
              </a:rPr>
              <a:t> </a:t>
            </a:r>
            <a:r>
              <a:rPr lang="en-US" altLang="en-US" sz="2800" dirty="0" err="1">
                <a:latin typeface=".VnTime" pitchFamily="34" charset="0"/>
              </a:rPr>
              <a:t>biÕt</a:t>
            </a:r>
            <a:r>
              <a:rPr lang="en-US" altLang="en-US" sz="2800" dirty="0">
                <a:latin typeface=".VnTime" pitchFamily="34" charset="0"/>
              </a:rPr>
              <a:t> ¬n</a:t>
            </a:r>
          </a:p>
          <a:p>
            <a:pPr eaLnBrk="1" hangingPunct="1"/>
            <a:r>
              <a:rPr lang="en-US" altLang="en-US" sz="2800" dirty="0">
                <a:latin typeface=".VnTime" pitchFamily="34" charset="0"/>
              </a:rPr>
              <a:t>  </a:t>
            </a:r>
            <a:r>
              <a:rPr lang="en-US" altLang="en-US" sz="2800" dirty="0" err="1">
                <a:latin typeface=".VnTime" pitchFamily="34" charset="0"/>
              </a:rPr>
              <a:t>tæ</a:t>
            </a:r>
            <a:r>
              <a:rPr lang="en-US" altLang="en-US" sz="2800" dirty="0">
                <a:latin typeface=".VnTime" pitchFamily="34" charset="0"/>
              </a:rPr>
              <a:t> </a:t>
            </a:r>
            <a:r>
              <a:rPr lang="en-US" altLang="en-US" sz="2800" dirty="0" err="1">
                <a:latin typeface=".VnTime" pitchFamily="34" charset="0"/>
              </a:rPr>
              <a:t>tiªn</a:t>
            </a:r>
            <a:r>
              <a:rPr lang="en-US" altLang="en-US" sz="2800" dirty="0">
                <a:latin typeface=".VnTime" pitchFamily="34" charset="0"/>
              </a:rPr>
              <a:t> </a:t>
            </a:r>
            <a:r>
              <a:rPr lang="en-US" altLang="en-US" sz="2800" dirty="0" err="1">
                <a:latin typeface=".VnTime" pitchFamily="34" charset="0"/>
              </a:rPr>
              <a:t>truyÒn</a:t>
            </a:r>
            <a:r>
              <a:rPr lang="en-US" altLang="en-US" sz="2800" dirty="0">
                <a:latin typeface=".VnTime" pitchFamily="34" charset="0"/>
              </a:rPr>
              <a:t> ®¹t qua </a:t>
            </a:r>
            <a:r>
              <a:rPr lang="en-US" altLang="en-US" sz="2800" dirty="0" err="1">
                <a:latin typeface=".VnTime" pitchFamily="34" charset="0"/>
              </a:rPr>
              <a:t>nhnưg</a:t>
            </a:r>
            <a:r>
              <a:rPr lang="en-US" altLang="en-US" sz="2800" dirty="0">
                <a:latin typeface=".VnTime" pitchFamily="34" charset="0"/>
              </a:rPr>
              <a:t> di </a:t>
            </a:r>
            <a:r>
              <a:rPr lang="en-US" altLang="en-US" sz="2800" dirty="0" err="1">
                <a:latin typeface=".VnTime" pitchFamily="34" charset="0"/>
              </a:rPr>
              <a:t>tÝch</a:t>
            </a:r>
            <a:r>
              <a:rPr lang="en-US" altLang="en-US" sz="2800" dirty="0">
                <a:latin typeface=".VnTime" pitchFamily="34" charset="0"/>
              </a:rPr>
              <a:t>, di </a:t>
            </a:r>
            <a:r>
              <a:rPr lang="en-US" altLang="en-US" sz="2800" dirty="0" err="1">
                <a:latin typeface=".VnTime" pitchFamily="34" charset="0"/>
              </a:rPr>
              <a:t>vËt</a:t>
            </a:r>
            <a:r>
              <a:rPr lang="en-US" altLang="en-US" sz="2800" dirty="0">
                <a:latin typeface=".VnTime" pitchFamily="34" charset="0"/>
              </a:rPr>
              <a:t> </a:t>
            </a:r>
            <a:r>
              <a:rPr lang="en-US" altLang="en-US" sz="2800" dirty="0" err="1">
                <a:latin typeface=".VnTime" pitchFamily="34" charset="0"/>
              </a:rPr>
              <a:t>nhin</a:t>
            </a:r>
            <a:r>
              <a:rPr lang="en-US" altLang="en-US" sz="2800" dirty="0">
                <a:latin typeface=".VnTime" pitchFamily="34" charset="0"/>
              </a:rPr>
              <a:t> </a:t>
            </a:r>
            <a:r>
              <a:rPr lang="en-US" altLang="en-US" sz="2800" dirty="0" err="1">
                <a:latin typeface=".VnTime" pitchFamily="34" charset="0"/>
              </a:rPr>
              <a:t>thÊy</a:t>
            </a:r>
            <a:r>
              <a:rPr lang="en-US" altLang="en-US" sz="2800" dirty="0">
                <a:latin typeface=".VnTime" pitchFamily="34" charset="0"/>
              </a:rPr>
              <a:t> ®­</a:t>
            </a:r>
            <a:r>
              <a:rPr lang="en-US" altLang="en-US" sz="2800" dirty="0" err="1">
                <a:latin typeface=".VnTime" pitchFamily="34" charset="0"/>
              </a:rPr>
              <a:t>ừîc</a:t>
            </a:r>
            <a:endParaRPr lang="en-US" altLang="en-US" sz="2800" dirty="0">
              <a:latin typeface=".VnTime" pitchFamily="34" charset="0"/>
            </a:endParaRPr>
          </a:p>
          <a:p>
            <a:pPr eaLnBrk="1" hangingPunct="1"/>
            <a:r>
              <a:rPr lang="en-US" altLang="en-US" sz="2800" dirty="0">
                <a:latin typeface=".VnTime" pitchFamily="34" charset="0"/>
              </a:rPr>
              <a:t>  lµ </a:t>
            </a:r>
            <a:r>
              <a:rPr lang="en-US" altLang="en-US" sz="2800" dirty="0" err="1">
                <a:latin typeface=".VnTime" pitchFamily="34" charset="0"/>
              </a:rPr>
              <a:t>mét</a:t>
            </a:r>
            <a:r>
              <a:rPr lang="en-US" altLang="en-US" sz="2800" dirty="0">
                <a:latin typeface=".VnTime" pitchFamily="34" charset="0"/>
              </a:rPr>
              <a:t> </a:t>
            </a:r>
            <a:r>
              <a:rPr lang="en-US" altLang="en-US" sz="2800" dirty="0" err="1">
                <a:latin typeface=".VnTime" pitchFamily="34" charset="0"/>
              </a:rPr>
              <a:t>niÒm</a:t>
            </a:r>
            <a:r>
              <a:rPr lang="en-US" altLang="en-US" sz="2800" dirty="0">
                <a:latin typeface=".VnTime" pitchFamily="34" charset="0"/>
              </a:rPr>
              <a:t> h¹nh </a:t>
            </a:r>
            <a:r>
              <a:rPr lang="en-US" altLang="en-US" sz="2800" dirty="0" err="1">
                <a:latin typeface=".VnTime" pitchFamily="34" charset="0"/>
              </a:rPr>
              <a:t>phóc</a:t>
            </a:r>
            <a:r>
              <a:rPr lang="en-US" altLang="en-US" sz="2800" dirty="0">
                <a:latin typeface=".VnTime" pitchFamily="34" charset="0"/>
              </a:rPr>
              <a:t> v« h¹n </a:t>
            </a:r>
            <a:r>
              <a:rPr lang="en-US" altLang="en-US" sz="2800" dirty="0" err="1">
                <a:latin typeface=".VnTime" pitchFamily="34" charset="0"/>
              </a:rPr>
              <a:t>nu«i</a:t>
            </a:r>
            <a:r>
              <a:rPr lang="en-US" altLang="en-US" sz="2800" dirty="0">
                <a:latin typeface=".VnTime" pitchFamily="34" charset="0"/>
              </a:rPr>
              <a:t> </a:t>
            </a:r>
            <a:r>
              <a:rPr lang="en-US" altLang="en-US" sz="2800" dirty="0" err="1">
                <a:latin typeface=".VnTime" pitchFamily="34" charset="0"/>
              </a:rPr>
              <a:t>d­ưìng</a:t>
            </a:r>
            <a:r>
              <a:rPr lang="en-US" altLang="en-US" sz="2800" dirty="0">
                <a:latin typeface=".VnTime" pitchFamily="34" charset="0"/>
              </a:rPr>
              <a:t> </a:t>
            </a:r>
            <a:r>
              <a:rPr lang="en-US" altLang="en-US" sz="2800" dirty="0" err="1">
                <a:latin typeface=".VnTime" pitchFamily="34" charset="0"/>
              </a:rPr>
              <a:t>nhưng</a:t>
            </a:r>
            <a:r>
              <a:rPr lang="en-US" altLang="en-US" sz="2800" dirty="0">
                <a:latin typeface=".VnTime" pitchFamily="34" charset="0"/>
              </a:rPr>
              <a:t> </a:t>
            </a:r>
            <a:r>
              <a:rPr lang="en-US" altLang="en-US" sz="2800" dirty="0" err="1">
                <a:latin typeface=".VnTime" pitchFamily="34" charset="0"/>
              </a:rPr>
              <a:t>phÈm</a:t>
            </a:r>
            <a:endParaRPr lang="en-US" altLang="en-US" sz="2800" dirty="0">
              <a:latin typeface=".VnTime" pitchFamily="34" charset="0"/>
            </a:endParaRPr>
          </a:p>
          <a:p>
            <a:pPr eaLnBrk="1" hangingPunct="1"/>
            <a:r>
              <a:rPr lang="en-US" altLang="en-US" sz="2800" dirty="0">
                <a:latin typeface=".VnTime" pitchFamily="34" charset="0"/>
              </a:rPr>
              <a:t>  </a:t>
            </a:r>
            <a:r>
              <a:rPr lang="en-US" altLang="en-US" sz="2800" dirty="0" err="1">
                <a:latin typeface=".VnTime" pitchFamily="34" charset="0"/>
              </a:rPr>
              <a:t>chÊt</a:t>
            </a:r>
            <a:r>
              <a:rPr lang="en-US" altLang="en-US" sz="2800" dirty="0">
                <a:latin typeface=".VnTime" pitchFamily="34" charset="0"/>
              </a:rPr>
              <a:t> </a:t>
            </a:r>
            <a:r>
              <a:rPr lang="en-US" altLang="en-US" sz="2800" dirty="0" err="1">
                <a:latin typeface=".VnTime" pitchFamily="34" charset="0"/>
              </a:rPr>
              <a:t>cao</a:t>
            </a:r>
            <a:r>
              <a:rPr lang="en-US" altLang="en-US" sz="2800" dirty="0">
                <a:latin typeface=".VnTime" pitchFamily="34" charset="0"/>
              </a:rPr>
              <a:t> </a:t>
            </a:r>
            <a:r>
              <a:rPr lang="en-US" altLang="en-US" sz="2800" dirty="0" err="1">
                <a:latin typeface=".VnTime" pitchFamily="34" charset="0"/>
              </a:rPr>
              <a:t>quý</a:t>
            </a:r>
            <a:r>
              <a:rPr lang="en-US" altLang="en-US" sz="2800" dirty="0">
                <a:latin typeface=".VnTime" pitchFamily="34" charset="0"/>
              </a:rPr>
              <a:t> </a:t>
            </a:r>
            <a:r>
              <a:rPr lang="en-US" altLang="en-US" sz="2800" dirty="0" err="1">
                <a:latin typeface=".VnTime" pitchFamily="34" charset="0"/>
              </a:rPr>
              <a:t>n¬i</a:t>
            </a:r>
            <a:r>
              <a:rPr lang="en-US" altLang="en-US" sz="2800" dirty="0">
                <a:latin typeface=".VnTime" pitchFamily="34" charset="0"/>
              </a:rPr>
              <a:t> </a:t>
            </a:r>
            <a:r>
              <a:rPr lang="en-US" altLang="en-US" sz="2800" dirty="0" err="1">
                <a:latin typeface=".VnTime" pitchFamily="34" charset="0"/>
              </a:rPr>
              <a:t>mçi</a:t>
            </a:r>
            <a:r>
              <a:rPr lang="en-US" altLang="en-US" sz="2800" dirty="0">
                <a:latin typeface=".VnTime" pitchFamily="34" charset="0"/>
              </a:rPr>
              <a:t> con </a:t>
            </a:r>
            <a:r>
              <a:rPr lang="en-US" altLang="en-US" sz="2800" dirty="0" err="1">
                <a:latin typeface=".VnTime" pitchFamily="34" charset="0"/>
              </a:rPr>
              <a:t>ng­êi</a:t>
            </a:r>
            <a:r>
              <a:rPr lang="en-US" altLang="en-US" sz="2800" dirty="0">
                <a:latin typeface=".VnTime" pitchFamily="34" charset="0"/>
              </a:rPr>
              <a:t>. </a:t>
            </a:r>
            <a:r>
              <a:rPr lang="en-US" altLang="en-US" sz="2800" dirty="0" err="1">
                <a:latin typeface=".VnTime" pitchFamily="34" charset="0"/>
              </a:rPr>
              <a:t>TÊt</a:t>
            </a:r>
            <a:r>
              <a:rPr lang="en-US" altLang="en-US" sz="2800" dirty="0">
                <a:latin typeface=".VnTime" pitchFamily="34" charset="0"/>
              </a:rPr>
              <a:t> c¶ </a:t>
            </a:r>
            <a:r>
              <a:rPr lang="en-US" altLang="en-US" sz="2800" dirty="0" err="1">
                <a:latin typeface=".VnTime" pitchFamily="34" charset="0"/>
              </a:rPr>
              <a:t>những</a:t>
            </a:r>
            <a:r>
              <a:rPr lang="en-US" altLang="en-US" sz="2800" dirty="0">
                <a:latin typeface=".VnTime" pitchFamily="34" charset="0"/>
              </a:rPr>
              <a:t> di </a:t>
            </a:r>
            <a:r>
              <a:rPr lang="en-US" altLang="en-US" sz="2800" dirty="0" err="1">
                <a:latin typeface=".VnTime" pitchFamily="34" charset="0"/>
              </a:rPr>
              <a:t>tÝch</a:t>
            </a:r>
            <a:r>
              <a:rPr lang="en-US" altLang="en-US" sz="2800" dirty="0">
                <a:latin typeface=".VnTime" pitchFamily="34" charset="0"/>
              </a:rPr>
              <a:t> </a:t>
            </a:r>
            <a:r>
              <a:rPr lang="en-US" altLang="en-US" sz="2800" dirty="0" err="1">
                <a:latin typeface=".VnTime" pitchFamily="34" charset="0"/>
              </a:rPr>
              <a:t>nµy</a:t>
            </a:r>
            <a:endParaRPr lang="en-US" altLang="en-US" sz="2800" dirty="0">
              <a:latin typeface=".VnTime" pitchFamily="34" charset="0"/>
            </a:endParaRPr>
          </a:p>
          <a:p>
            <a:pPr eaLnBrk="1" hangingPunct="1"/>
            <a:r>
              <a:rPr lang="en-US" altLang="en-US" sz="2800" dirty="0">
                <a:latin typeface=".VnTime" pitchFamily="34" charset="0"/>
              </a:rPr>
              <a:t>  </a:t>
            </a:r>
            <a:r>
              <a:rPr lang="en-US" altLang="en-US" sz="2800" dirty="0" err="1">
                <a:latin typeface=".VnTime" pitchFamily="34" charset="0"/>
              </a:rPr>
              <a:t>cña</a:t>
            </a:r>
            <a:r>
              <a:rPr lang="en-US" altLang="en-US" sz="2800" dirty="0">
                <a:latin typeface=".VnTime" pitchFamily="34" charset="0"/>
              </a:rPr>
              <a:t> </a:t>
            </a:r>
            <a:r>
              <a:rPr lang="en-US" altLang="en-US" sz="2800" dirty="0" err="1">
                <a:latin typeface=".VnTime" pitchFamily="34" charset="0"/>
              </a:rPr>
              <a:t>truyÒn</a:t>
            </a:r>
            <a:r>
              <a:rPr lang="en-US" altLang="en-US" sz="2800" dirty="0">
                <a:latin typeface=".VnTime" pitchFamily="34" charset="0"/>
              </a:rPr>
              <a:t> </a:t>
            </a:r>
            <a:r>
              <a:rPr lang="en-US" altLang="en-US" sz="2800" dirty="0" err="1">
                <a:latin typeface=".VnTime" pitchFamily="34" charset="0"/>
              </a:rPr>
              <a:t>thèng</a:t>
            </a:r>
            <a:r>
              <a:rPr lang="en-US" altLang="en-US" sz="2800" dirty="0">
                <a:latin typeface=".VnTime" pitchFamily="34" charset="0"/>
              </a:rPr>
              <a:t> ®</a:t>
            </a:r>
            <a:r>
              <a:rPr lang="en-US" altLang="en-US" sz="2800" dirty="0" err="1">
                <a:latin typeface=".VnTime" pitchFamily="34" charset="0"/>
              </a:rPr>
              <a:t>Òu</a:t>
            </a:r>
            <a:r>
              <a:rPr lang="en-US" altLang="en-US" sz="2800" dirty="0">
                <a:latin typeface=".VnTime" pitchFamily="34" charset="0"/>
              </a:rPr>
              <a:t> </a:t>
            </a:r>
            <a:r>
              <a:rPr lang="en-US" altLang="en-US" sz="2800" dirty="0" err="1">
                <a:latin typeface=".VnTime" pitchFamily="34" charset="0"/>
              </a:rPr>
              <a:t>xuÊt</a:t>
            </a:r>
            <a:r>
              <a:rPr lang="en-US" altLang="en-US" sz="2800" dirty="0">
                <a:latin typeface=".VnTime" pitchFamily="34" charset="0"/>
              </a:rPr>
              <a:t> </a:t>
            </a:r>
            <a:r>
              <a:rPr lang="en-US" altLang="en-US" sz="2800" dirty="0" err="1">
                <a:latin typeface=".VnTime" pitchFamily="34" charset="0"/>
              </a:rPr>
              <a:t>ph¸t</a:t>
            </a:r>
            <a:r>
              <a:rPr lang="en-US" altLang="en-US" sz="2800" dirty="0">
                <a:latin typeface=".VnTime" pitchFamily="34" charset="0"/>
              </a:rPr>
              <a:t> </a:t>
            </a:r>
            <a:r>
              <a:rPr lang="en-US" altLang="en-US" sz="2800" dirty="0" err="1">
                <a:latin typeface=".VnTime" pitchFamily="34" charset="0"/>
              </a:rPr>
              <a:t>tõ</a:t>
            </a:r>
            <a:r>
              <a:rPr lang="en-US" altLang="en-US" sz="2800" dirty="0">
                <a:latin typeface=".VnTime" pitchFamily="34" charset="0"/>
              </a:rPr>
              <a:t> </a:t>
            </a:r>
            <a:r>
              <a:rPr lang="en-US" altLang="en-US" sz="2800" dirty="0" err="1">
                <a:latin typeface=".VnTime" pitchFamily="34" charset="0"/>
              </a:rPr>
              <a:t>những</a:t>
            </a:r>
            <a:r>
              <a:rPr lang="en-US" altLang="en-US" sz="2800" dirty="0">
                <a:latin typeface=".VnTime" pitchFamily="34" charset="0"/>
              </a:rPr>
              <a:t> </a:t>
            </a:r>
            <a:r>
              <a:rPr lang="en-US" altLang="en-US" sz="2800" dirty="0" err="1">
                <a:latin typeface=".VnTime" pitchFamily="34" charset="0"/>
              </a:rPr>
              <a:t>sù</a:t>
            </a:r>
            <a:r>
              <a:rPr lang="en-US" altLang="en-US" sz="2800" dirty="0">
                <a:latin typeface=".VnTime" pitchFamily="34" charset="0"/>
              </a:rPr>
              <a:t> </a:t>
            </a:r>
            <a:r>
              <a:rPr lang="en-US" altLang="en-US" sz="2800" dirty="0" err="1">
                <a:latin typeface=".VnTime" pitchFamily="34" charset="0"/>
              </a:rPr>
              <a:t>kiÖn</a:t>
            </a:r>
            <a:r>
              <a:rPr lang="en-US" altLang="en-US" sz="2800" dirty="0">
                <a:latin typeface=".VnTime" pitchFamily="34" charset="0"/>
              </a:rPr>
              <a:t> </a:t>
            </a:r>
            <a:r>
              <a:rPr lang="en-US" altLang="en-US" sz="2800" dirty="0" err="1">
                <a:latin typeface=".VnTime" pitchFamily="34" charset="0"/>
              </a:rPr>
              <a:t>cã</a:t>
            </a:r>
            <a:r>
              <a:rPr lang="en-US" altLang="en-US" sz="2800" dirty="0">
                <a:latin typeface=".VnTime" pitchFamily="34" charset="0"/>
              </a:rPr>
              <a:t> ý </a:t>
            </a:r>
            <a:r>
              <a:rPr lang="en-US" altLang="en-US" sz="2800" dirty="0" err="1">
                <a:latin typeface=".VnTime" pitchFamily="34" charset="0"/>
              </a:rPr>
              <a:t>nghÜa</a:t>
            </a:r>
            <a:endParaRPr lang="en-US" altLang="en-US" sz="2800" dirty="0">
              <a:latin typeface=".VnTime" pitchFamily="34" charset="0"/>
            </a:endParaRPr>
          </a:p>
          <a:p>
            <a:pPr eaLnBrk="1" hangingPunct="1"/>
            <a:r>
              <a:rPr lang="en-US" altLang="en-US" sz="2800" dirty="0">
                <a:latin typeface=".VnTime" pitchFamily="34" charset="0"/>
              </a:rPr>
              <a:t>  </a:t>
            </a:r>
            <a:r>
              <a:rPr lang="en-US" altLang="en-US" sz="2800" dirty="0" err="1">
                <a:latin typeface=".VnTime" pitchFamily="34" charset="0"/>
              </a:rPr>
              <a:t>diÔn</a:t>
            </a:r>
            <a:r>
              <a:rPr lang="en-US" altLang="en-US" sz="2800" dirty="0">
                <a:latin typeface=".VnTime" pitchFamily="34" charset="0"/>
              </a:rPr>
              <a:t> </a:t>
            </a:r>
            <a:r>
              <a:rPr lang="en-US" altLang="en-US" sz="2800" dirty="0" err="1">
                <a:latin typeface=".VnTime" pitchFamily="34" charset="0"/>
              </a:rPr>
              <a:t>ra</a:t>
            </a:r>
            <a:r>
              <a:rPr lang="en-US" altLang="en-US" sz="2800" dirty="0">
                <a:latin typeface=".VnTime" pitchFamily="34" charset="0"/>
              </a:rPr>
              <a:t> </a:t>
            </a:r>
            <a:r>
              <a:rPr lang="en-US" altLang="en-US" sz="2800" dirty="0" err="1">
                <a:latin typeface=".VnTime" pitchFamily="34" charset="0"/>
              </a:rPr>
              <a:t>trong</a:t>
            </a:r>
            <a:r>
              <a:rPr lang="en-US" altLang="en-US" sz="2800" dirty="0">
                <a:latin typeface=".VnTime" pitchFamily="34" charset="0"/>
              </a:rPr>
              <a:t> </a:t>
            </a:r>
            <a:r>
              <a:rPr lang="en-US" altLang="en-US" sz="2800" dirty="0" err="1">
                <a:latin typeface=".VnTime" pitchFamily="34" charset="0"/>
              </a:rPr>
              <a:t>qu</a:t>
            </a:r>
            <a:r>
              <a:rPr lang="en-US" altLang="en-US" sz="2800" dirty="0">
                <a:latin typeface=".VnTime" pitchFamily="34" charset="0"/>
              </a:rPr>
              <a:t>¸ </a:t>
            </a:r>
            <a:r>
              <a:rPr lang="en-US" altLang="en-US" sz="2800" dirty="0" err="1">
                <a:latin typeface=".VnTime" pitchFamily="34" charset="0"/>
              </a:rPr>
              <a:t>khø</a:t>
            </a:r>
            <a:r>
              <a:rPr lang="en-US" altLang="en-US" sz="2800" dirty="0">
                <a:latin typeface=".VnTime" pitchFamily="34" charset="0"/>
              </a:rPr>
              <a:t>, </a:t>
            </a:r>
            <a:r>
              <a:rPr lang="en-US" altLang="en-US" sz="2800" dirty="0" err="1">
                <a:latin typeface=".VnTime" pitchFamily="34" charset="0"/>
              </a:rPr>
              <a:t>vÉn</a:t>
            </a:r>
            <a:r>
              <a:rPr lang="en-US" altLang="en-US" sz="2800" dirty="0">
                <a:latin typeface=".VnTime" pitchFamily="34" charset="0"/>
              </a:rPr>
              <a:t> </a:t>
            </a:r>
            <a:r>
              <a:rPr lang="en-US" altLang="en-US" sz="2800" dirty="0" err="1">
                <a:latin typeface=".VnTime" pitchFamily="34" charset="0"/>
              </a:rPr>
              <a:t>tiÕp</a:t>
            </a:r>
            <a:r>
              <a:rPr lang="en-US" altLang="en-US" sz="2800" dirty="0">
                <a:latin typeface=".VnTime" pitchFamily="34" charset="0"/>
              </a:rPr>
              <a:t> </a:t>
            </a:r>
            <a:r>
              <a:rPr lang="en-US" altLang="en-US" sz="2800" dirty="0" err="1">
                <a:latin typeface=".VnTime" pitchFamily="34" charset="0"/>
              </a:rPr>
              <a:t>tôc</a:t>
            </a:r>
            <a:r>
              <a:rPr lang="en-US" altLang="en-US" sz="2800" dirty="0">
                <a:latin typeface=".VnTime" pitchFamily="34" charset="0"/>
              </a:rPr>
              <a:t> </a:t>
            </a:r>
            <a:r>
              <a:rPr lang="en-US" altLang="en-US" sz="2800" dirty="0" err="1">
                <a:latin typeface=".VnTime" pitchFamily="34" charset="0"/>
              </a:rPr>
              <a:t>nu«i</a:t>
            </a:r>
            <a:r>
              <a:rPr lang="en-US" altLang="en-US" sz="2800" dirty="0">
                <a:latin typeface=".VnTime" pitchFamily="34" charset="0"/>
              </a:rPr>
              <a:t> </a:t>
            </a:r>
            <a:r>
              <a:rPr lang="en-US" altLang="en-US" sz="2800" dirty="0" err="1">
                <a:latin typeface=".VnTime" pitchFamily="34" charset="0"/>
              </a:rPr>
              <a:t>d­ưìng</a:t>
            </a:r>
            <a:r>
              <a:rPr lang="en-US" altLang="en-US" sz="2800" dirty="0">
                <a:latin typeface=".VnTime" pitchFamily="34" charset="0"/>
              </a:rPr>
              <a:t> ®¹o </a:t>
            </a:r>
            <a:r>
              <a:rPr lang="en-US" altLang="en-US" sz="2800" dirty="0" err="1">
                <a:latin typeface=".VnTime" pitchFamily="34" charset="0"/>
              </a:rPr>
              <a:t>sèng</a:t>
            </a:r>
            <a:endParaRPr lang="en-US" altLang="en-US" sz="2800" dirty="0">
              <a:latin typeface=".VnTime" pitchFamily="34" charset="0"/>
            </a:endParaRPr>
          </a:p>
          <a:p>
            <a:pPr eaLnBrk="1" hangingPunct="1"/>
            <a:r>
              <a:rPr lang="en-US" altLang="en-US" sz="2800" dirty="0">
                <a:latin typeface=".VnTime" pitchFamily="34" charset="0"/>
              </a:rPr>
              <a:t>   </a:t>
            </a:r>
            <a:r>
              <a:rPr lang="en-US" altLang="en-US" sz="2800" dirty="0" err="1">
                <a:latin typeface=".VnTime" pitchFamily="34" charset="0"/>
              </a:rPr>
              <a:t>cña</a:t>
            </a:r>
            <a:r>
              <a:rPr lang="en-US" altLang="en-US" sz="2800" dirty="0">
                <a:latin typeface=".VnTime" pitchFamily="34" charset="0"/>
              </a:rPr>
              <a:t> </a:t>
            </a:r>
            <a:r>
              <a:rPr lang="en-US" altLang="en-US" sz="2800" dirty="0" err="1">
                <a:latin typeface=".VnTime" pitchFamily="34" charset="0"/>
              </a:rPr>
              <a:t>những</a:t>
            </a:r>
            <a:r>
              <a:rPr lang="en-US" altLang="en-US" sz="2800" dirty="0">
                <a:latin typeface=".VnTime" pitchFamily="34" charset="0"/>
              </a:rPr>
              <a:t> </a:t>
            </a:r>
            <a:r>
              <a:rPr lang="en-US" altLang="en-US" sz="2800" dirty="0" err="1">
                <a:latin typeface=".VnTime" pitchFamily="34" charset="0"/>
              </a:rPr>
              <a:t>thÕ</a:t>
            </a:r>
            <a:r>
              <a:rPr lang="en-US" altLang="en-US" sz="2800" dirty="0">
                <a:latin typeface=".VnTime" pitchFamily="34" charset="0"/>
              </a:rPr>
              <a:t> </a:t>
            </a:r>
            <a:r>
              <a:rPr lang="en-US" altLang="en-US" sz="2800" dirty="0" err="1">
                <a:latin typeface=".VnTime" pitchFamily="34" charset="0"/>
              </a:rPr>
              <a:t>hÖ</a:t>
            </a:r>
            <a:r>
              <a:rPr lang="en-US" altLang="en-US" sz="2800" dirty="0">
                <a:latin typeface=".VnTime" pitchFamily="34" charset="0"/>
              </a:rPr>
              <a:t> </a:t>
            </a:r>
            <a:r>
              <a:rPr lang="en-US" altLang="en-US" sz="2800" dirty="0" err="1">
                <a:latin typeface=".VnTime" pitchFamily="34" charset="0"/>
              </a:rPr>
              <a:t>mai</a:t>
            </a:r>
            <a:r>
              <a:rPr lang="en-US" altLang="en-US" sz="2800" dirty="0">
                <a:latin typeface=".VnTime" pitchFamily="34" charset="0"/>
              </a:rPr>
              <a:t> </a:t>
            </a:r>
            <a:r>
              <a:rPr lang="en-US" altLang="en-US" sz="2800" dirty="0" err="1">
                <a:latin typeface=".VnTime" pitchFamily="34" charset="0"/>
              </a:rPr>
              <a:t>sau</a:t>
            </a:r>
            <a:r>
              <a:rPr lang="en-US" altLang="en-US" sz="2800" dirty="0">
                <a:latin typeface=".VnTime" pitchFamily="34" charset="0"/>
              </a:rPr>
              <a:t>.</a:t>
            </a:r>
          </a:p>
        </p:txBody>
      </p:sp>
      <p:sp>
        <p:nvSpPr>
          <p:cNvPr id="74757" name="Line 5"/>
          <p:cNvSpPr>
            <a:spLocks noChangeShapeType="1"/>
          </p:cNvSpPr>
          <p:nvPr/>
        </p:nvSpPr>
        <p:spPr bwMode="auto">
          <a:xfrm>
            <a:off x="6781800" y="457200"/>
            <a:ext cx="1219200" cy="0"/>
          </a:xfrm>
          <a:prstGeom prst="line">
            <a:avLst/>
          </a:prstGeom>
          <a:noFill/>
          <a:ln w="5715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758" name="Line 6"/>
          <p:cNvSpPr>
            <a:spLocks noChangeShapeType="1"/>
          </p:cNvSpPr>
          <p:nvPr/>
        </p:nvSpPr>
        <p:spPr bwMode="auto">
          <a:xfrm>
            <a:off x="1828800" y="838200"/>
            <a:ext cx="685800" cy="0"/>
          </a:xfrm>
          <a:prstGeom prst="line">
            <a:avLst/>
          </a:prstGeom>
          <a:noFill/>
          <a:ln w="381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3892178564"/>
      </p:ext>
    </p:extLst>
  </p:cSld>
  <p:clrMapOvr>
    <a:masterClrMapping/>
  </p:clrMapOvr>
  <p:transition spd="slow">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74756"/>
                                        </p:tgtEl>
                                        <p:attrNameLst>
                                          <p:attrName>style.visibility</p:attrName>
                                        </p:attrNameLst>
                                      </p:cBhvr>
                                      <p:to>
                                        <p:strVal val="visible"/>
                                      </p:to>
                                    </p:set>
                                    <p:animEffect transition="in" filter="diamond(in)">
                                      <p:cBhvr>
                                        <p:cTn id="7" dur="2000"/>
                                        <p:tgtEl>
                                          <p:spTgt spid="7475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4757"/>
                                        </p:tgtEl>
                                        <p:attrNameLst>
                                          <p:attrName>style.visibility</p:attrName>
                                        </p:attrNameLst>
                                      </p:cBhvr>
                                      <p:to>
                                        <p:strVal val="visible"/>
                                      </p:to>
                                    </p:set>
                                    <p:animEffect transition="in" filter="dissolve">
                                      <p:cBhvr>
                                        <p:cTn id="12" dur="500"/>
                                        <p:tgtEl>
                                          <p:spTgt spid="7475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74758"/>
                                        </p:tgtEl>
                                        <p:attrNameLst>
                                          <p:attrName>style.visibility</p:attrName>
                                        </p:attrNameLst>
                                      </p:cBhvr>
                                      <p:to>
                                        <p:strVal val="visible"/>
                                      </p:to>
                                    </p:set>
                                    <p:animEffect transition="in" filter="box(in)">
                                      <p:cBhvr>
                                        <p:cTn id="17" dur="500"/>
                                        <p:tgtEl>
                                          <p:spTgt spid="747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6" grpId="0"/>
      <p:bldP spid="74757" grpId="0" animBg="1"/>
      <p:bldP spid="7475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813</Words>
  <Application>Microsoft Office PowerPoint</Application>
  <PresentationFormat>On-screen Show (4:3)</PresentationFormat>
  <Paragraphs>60</Paragraphs>
  <Slides>12</Slides>
  <Notes>0</Notes>
  <HiddenSlides>0</HiddenSlides>
  <MMClips>1</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minhtuan6990@gmail.com / 01686898975</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keywords>s</cp:keywords>
  <cp:lastModifiedBy>Windows User</cp:lastModifiedBy>
  <cp:revision>1</cp:revision>
  <dcterms:created xsi:type="dcterms:W3CDTF">2020-05-18T09:13:54Z</dcterms:created>
  <dcterms:modified xsi:type="dcterms:W3CDTF">2020-05-18T09:15:03Z</dcterms:modified>
</cp:coreProperties>
</file>