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4"/>
  </p:notesMasterIdLst>
  <p:sldIdLst>
    <p:sldId id="283" r:id="rId2"/>
    <p:sldId id="284" r:id="rId3"/>
    <p:sldId id="273" r:id="rId4"/>
    <p:sldId id="275" r:id="rId5"/>
    <p:sldId id="277" r:id="rId6"/>
    <p:sldId id="278" r:id="rId7"/>
    <p:sldId id="261" r:id="rId8"/>
    <p:sldId id="262" r:id="rId9"/>
    <p:sldId id="292" r:id="rId10"/>
    <p:sldId id="279" r:id="rId11"/>
    <p:sldId id="280" r:id="rId12"/>
    <p:sldId id="281" r:id="rId13"/>
    <p:sldId id="282" r:id="rId14"/>
    <p:sldId id="286" r:id="rId15"/>
    <p:sldId id="287" r:id="rId16"/>
    <p:sldId id="288" r:id="rId17"/>
    <p:sldId id="289" r:id="rId18"/>
    <p:sldId id="290" r:id="rId19"/>
    <p:sldId id="291" r:id="rId20"/>
    <p:sldId id="270" r:id="rId21"/>
    <p:sldId id="28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58C4C-CCBE-4C4B-A6C8-82A105C3E67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E2A0-116C-4F1E-A3A5-D7F431969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audio" Target="../media/audio1.wav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audio" Target="../media/audio2.wav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9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audio" Target="../media/audio3.wav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png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6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11.vml"/><Relationship Id="rId6" Type="http://schemas.openxmlformats.org/officeDocument/2006/relationships/audio" Target="../media/audio6.wav"/><Relationship Id="rId11" Type="http://schemas.openxmlformats.org/officeDocument/2006/relationships/oleObject" Target="../embeddings/oleObject35.bin"/><Relationship Id="rId5" Type="http://schemas.openxmlformats.org/officeDocument/2006/relationships/audio" Target="../media/audio5.wav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4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9.wmf"/><Relationship Id="rId5" Type="http://schemas.openxmlformats.org/officeDocument/2006/relationships/image" Target="../media/image10.pn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media1.mp3"/><Relationship Id="rId7" Type="http://schemas.openxmlformats.org/officeDocument/2006/relationships/image" Target="../media/image11.jpeg"/><Relationship Id="rId12" Type="http://schemas.openxmlformats.org/officeDocument/2006/relationships/image" Target="../media/image8.wm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9.jpeg"/><Relationship Id="rId10" Type="http://schemas.openxmlformats.org/officeDocument/2006/relationships/image" Target="../media/image7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9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508000" y="381000"/>
            <a:ext cx="1117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LÊ NGỌC HÂN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08000" y="3200400"/>
            <a:ext cx="110744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chung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131).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336800" y="2133600"/>
            <a:ext cx="670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Picture 3" descr="ringwrlmed2_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57800"/>
            <a:ext cx="314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5100" y="1468467"/>
            <a:ext cx="2057400" cy="933450"/>
          </a:xfrm>
          <a:prstGeom prst="irregularSeal1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84351" y="1556170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03639" y="4038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3" y="4614182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3" y="5279347"/>
            <a:ext cx="7040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03639" y="14704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7225023" y="2209800"/>
            <a:ext cx="4043655" cy="2285080"/>
            <a:chOff x="1488" y="1392"/>
            <a:chExt cx="1255" cy="720"/>
          </a:xfrm>
          <a:solidFill>
            <a:schemeClr val="accent3">
              <a:lumMod val="95000"/>
            </a:schemeClr>
          </a:solidFill>
        </p:grpSpPr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488" y="1392"/>
              <a:ext cx="1255" cy="720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4" name="Object 16"/>
            <p:cNvGraphicFramePr>
              <a:graphicFrameLocks noChangeAspect="1"/>
            </p:cNvGraphicFramePr>
            <p:nvPr/>
          </p:nvGraphicFramePr>
          <p:xfrm>
            <a:off x="1825" y="1440"/>
            <a:ext cx="767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2" name="Equation" r:id="rId4" imgW="380835" imgH="393529" progId="Equation.3">
                    <p:embed/>
                  </p:oleObj>
                </mc:Choice>
                <mc:Fallback>
                  <p:oleObj name="Equation" r:id="rId4" imgW="380835" imgH="393529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" y="1440"/>
                          <a:ext cx="767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2486545" y="4614183"/>
            <a:ext cx="4119531" cy="2243823"/>
            <a:chOff x="2880" y="1392"/>
            <a:chExt cx="1296" cy="707"/>
          </a:xfrm>
          <a:solidFill>
            <a:schemeClr val="accent3">
              <a:lumMod val="95000"/>
            </a:schemeClr>
          </a:solidFill>
        </p:grpSpPr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8050680"/>
                </p:ext>
              </p:extLst>
            </p:nvPr>
          </p:nvGraphicFramePr>
          <p:xfrm>
            <a:off x="3278" y="1479"/>
            <a:ext cx="75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3"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8" y="1479"/>
                          <a:ext cx="75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7225023" y="4614183"/>
            <a:ext cx="4043655" cy="2243823"/>
            <a:chOff x="4320" y="1392"/>
            <a:chExt cx="1296" cy="707"/>
          </a:xfrm>
          <a:solidFill>
            <a:schemeClr val="bg1">
              <a:lumMod val="95000"/>
            </a:schemeClr>
          </a:solidFill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432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0" name="Object 22"/>
            <p:cNvGraphicFramePr>
              <a:graphicFrameLocks noChangeAspect="1"/>
            </p:cNvGraphicFramePr>
            <p:nvPr/>
          </p:nvGraphicFramePr>
          <p:xfrm>
            <a:off x="4702" y="1453"/>
            <a:ext cx="67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4" name="Equation" r:id="rId8" imgW="342751" imgH="393529" progId="Equation.3">
                    <p:embed/>
                  </p:oleObj>
                </mc:Choice>
                <mc:Fallback>
                  <p:oleObj name="Equation" r:id="rId8" imgW="342751" imgH="393529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1453"/>
                          <a:ext cx="67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23"/>
          <p:cNvGrpSpPr>
            <a:grpSpLocks/>
          </p:cNvGrpSpPr>
          <p:nvPr/>
        </p:nvGrpSpPr>
        <p:grpSpPr bwMode="auto">
          <a:xfrm>
            <a:off x="2486545" y="2241976"/>
            <a:ext cx="4119531" cy="2251605"/>
            <a:chOff x="72" y="1392"/>
            <a:chExt cx="1296" cy="696"/>
          </a:xfrm>
          <a:solidFill>
            <a:schemeClr val="bg1">
              <a:lumMod val="95000"/>
            </a:schemeClr>
          </a:solidFill>
        </p:grpSpPr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72" y="1392"/>
              <a:ext cx="1296" cy="696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3" name="Object 25"/>
            <p:cNvGraphicFramePr>
              <a:graphicFrameLocks noChangeAspect="1"/>
            </p:cNvGraphicFramePr>
            <p:nvPr/>
          </p:nvGraphicFramePr>
          <p:xfrm>
            <a:off x="426" y="1440"/>
            <a:ext cx="797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5" name="Equation" r:id="rId10" imgW="457002" imgH="393529" progId="Equation.3">
                    <p:embed/>
                  </p:oleObj>
                </mc:Choice>
                <mc:Fallback>
                  <p:oleObj name="Equation" r:id="rId10" imgW="457002" imgH="393529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" y="1440"/>
                          <a:ext cx="797" cy="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81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5100" y="1468467"/>
            <a:ext cx="2057400" cy="933450"/>
          </a:xfrm>
          <a:prstGeom prst="irregularSeal1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84351" y="1556170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03639" y="4038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3" y="4614182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3" y="5279347"/>
            <a:ext cx="7040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03639" y="14704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4" y="2209800"/>
            <a:ext cx="3127375" cy="2285080"/>
            <a:chOff x="1488" y="1392"/>
            <a:chExt cx="1255" cy="720"/>
          </a:xfrm>
          <a:solidFill>
            <a:schemeClr val="accent3">
              <a:lumMod val="95000"/>
            </a:schemeClr>
          </a:solidFill>
        </p:grpSpPr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488" y="1392"/>
              <a:ext cx="1255" cy="720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4" name="Object 16"/>
            <p:cNvGraphicFramePr>
              <a:graphicFrameLocks noChangeAspect="1"/>
            </p:cNvGraphicFramePr>
            <p:nvPr/>
          </p:nvGraphicFramePr>
          <p:xfrm>
            <a:off x="1825" y="1440"/>
            <a:ext cx="767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6" name="Equation" r:id="rId4" imgW="380835" imgH="393529" progId="Equation.3">
                    <p:embed/>
                  </p:oleObj>
                </mc:Choice>
                <mc:Fallback>
                  <p:oleObj name="Equation" r:id="rId4" imgW="380835" imgH="393529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" y="1440"/>
                          <a:ext cx="767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4" y="4614183"/>
            <a:ext cx="3127375" cy="2243823"/>
            <a:chOff x="2880" y="1392"/>
            <a:chExt cx="1296" cy="707"/>
          </a:xfrm>
          <a:solidFill>
            <a:schemeClr val="accent3">
              <a:lumMod val="95000"/>
            </a:schemeClr>
          </a:solidFill>
        </p:grpSpPr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7" name="Object 19"/>
            <p:cNvGraphicFramePr>
              <a:graphicFrameLocks noChangeAspect="1"/>
            </p:cNvGraphicFramePr>
            <p:nvPr/>
          </p:nvGraphicFramePr>
          <p:xfrm>
            <a:off x="3278" y="1479"/>
            <a:ext cx="75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7"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8" y="1479"/>
                          <a:ext cx="75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3292476" y="2199982"/>
            <a:ext cx="8899525" cy="2294898"/>
            <a:chOff x="1488" y="2880"/>
            <a:chExt cx="4272" cy="1152"/>
          </a:xfrm>
        </p:grpSpPr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1488" y="2880"/>
              <a:ext cx="4272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1550" y="3281"/>
              <a:ext cx="365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  <p:graphicFrame>
          <p:nvGraphicFramePr>
            <p:cNvPr id="36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0196934"/>
                </p:ext>
              </p:extLst>
            </p:nvPr>
          </p:nvGraphicFramePr>
          <p:xfrm>
            <a:off x="1922" y="2924"/>
            <a:ext cx="3736" cy="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8" name="Equation" r:id="rId8" imgW="1435100" imgH="393700" progId="Equation.3">
                    <p:embed/>
                  </p:oleObj>
                </mc:Choice>
                <mc:Fallback>
                  <p:oleObj name="Equation" r:id="rId8" imgW="1435100" imgH="3937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2" y="2924"/>
                          <a:ext cx="3736" cy="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2"/>
          <p:cNvGrpSpPr>
            <a:grpSpLocks/>
          </p:cNvGrpSpPr>
          <p:nvPr/>
        </p:nvGrpSpPr>
        <p:grpSpPr bwMode="auto">
          <a:xfrm>
            <a:off x="3305485" y="4614183"/>
            <a:ext cx="8886515" cy="2243823"/>
            <a:chOff x="985" y="1248"/>
            <a:chExt cx="3936" cy="960"/>
          </a:xfrm>
        </p:grpSpPr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985" y="1248"/>
              <a:ext cx="3936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9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5066755"/>
                </p:ext>
              </p:extLst>
            </p:nvPr>
          </p:nvGraphicFramePr>
          <p:xfrm>
            <a:off x="1451" y="1248"/>
            <a:ext cx="3470" cy="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9" name="Equation" r:id="rId10" imgW="1066337" imgH="393529" progId="Equation.3">
                    <p:embed/>
                  </p:oleObj>
                </mc:Choice>
                <mc:Fallback>
                  <p:oleObj name="Equation" r:id="rId10" imgW="1066337" imgH="393529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1" y="1248"/>
                          <a:ext cx="3470" cy="9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1036" y="1572"/>
              <a:ext cx="33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5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5100" y="1319179"/>
            <a:ext cx="2057400" cy="933450"/>
          </a:xfrm>
          <a:prstGeom prst="irregularSeal1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84351" y="1406882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03639" y="4038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3" y="4614182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3" y="5279347"/>
            <a:ext cx="7040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03639" y="14704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53975" y="4614177"/>
            <a:ext cx="2568576" cy="2217708"/>
            <a:chOff x="192" y="2544"/>
            <a:chExt cx="1296" cy="110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192" y="2544"/>
              <a:ext cx="1296" cy="1104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0" name="Object 22"/>
            <p:cNvGraphicFramePr>
              <a:graphicFrameLocks noChangeAspect="1"/>
            </p:cNvGraphicFramePr>
            <p:nvPr/>
          </p:nvGraphicFramePr>
          <p:xfrm>
            <a:off x="575" y="2736"/>
            <a:ext cx="695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4" name="Equation" r:id="rId3" imgW="342751" imgH="393529" progId="Equation.3">
                    <p:embed/>
                  </p:oleObj>
                </mc:Choice>
                <mc:Fallback>
                  <p:oleObj name="Equation" r:id="rId3" imgW="342751" imgH="393529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" y="2736"/>
                          <a:ext cx="695" cy="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2753656" y="4614177"/>
            <a:ext cx="9438344" cy="2217708"/>
            <a:chOff x="1632" y="2688"/>
            <a:chExt cx="3984" cy="110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632" y="2688"/>
              <a:ext cx="3984" cy="1104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1776" y="3024"/>
              <a:ext cx="454" cy="3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</p:txBody>
        </p:sp>
        <p:graphicFrame>
          <p:nvGraphicFramePr>
            <p:cNvPr id="41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366697"/>
                </p:ext>
              </p:extLst>
            </p:nvPr>
          </p:nvGraphicFramePr>
          <p:xfrm>
            <a:off x="2123" y="2702"/>
            <a:ext cx="3493" cy="10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5" name="Equation" r:id="rId5" imgW="1091726" imgH="393529" progId="Equation.3">
                    <p:embed/>
                  </p:oleObj>
                </mc:Choice>
                <mc:Fallback>
                  <p:oleObj name="Equation" r:id="rId5" imgW="1091726" imgH="393529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" y="2702"/>
                          <a:ext cx="3493" cy="10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28"/>
          <p:cNvGrpSpPr>
            <a:grpSpLocks/>
          </p:cNvGrpSpPr>
          <p:nvPr/>
        </p:nvGrpSpPr>
        <p:grpSpPr bwMode="auto">
          <a:xfrm>
            <a:off x="53975" y="2286000"/>
            <a:ext cx="2568576" cy="2168230"/>
            <a:chOff x="192" y="2544"/>
            <a:chExt cx="1296" cy="1104"/>
          </a:xfrm>
          <a:solidFill>
            <a:schemeClr val="accent3"/>
          </a:solidFill>
        </p:grpSpPr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192" y="2544"/>
              <a:ext cx="1296" cy="1104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44" name="Object 30"/>
            <p:cNvGraphicFramePr>
              <a:graphicFrameLocks noChangeAspect="1"/>
            </p:cNvGraphicFramePr>
            <p:nvPr/>
          </p:nvGraphicFramePr>
          <p:xfrm>
            <a:off x="460" y="2736"/>
            <a:ext cx="926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6" name="Equation" r:id="rId7" imgW="457002" imgH="393529" progId="Equation.3">
                    <p:embed/>
                  </p:oleObj>
                </mc:Choice>
                <mc:Fallback>
                  <p:oleObj name="Equation" r:id="rId7" imgW="457002" imgH="393529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" y="2736"/>
                          <a:ext cx="926" cy="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31"/>
          <p:cNvGrpSpPr>
            <a:grpSpLocks/>
          </p:cNvGrpSpPr>
          <p:nvPr/>
        </p:nvGrpSpPr>
        <p:grpSpPr bwMode="auto">
          <a:xfrm>
            <a:off x="2753656" y="2286000"/>
            <a:ext cx="9438344" cy="2168230"/>
            <a:chOff x="1632" y="2688"/>
            <a:chExt cx="3984" cy="1104"/>
          </a:xfrm>
          <a:solidFill>
            <a:schemeClr val="accent3"/>
          </a:solidFill>
        </p:grpSpPr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1632" y="2688"/>
              <a:ext cx="3984" cy="1104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1776" y="3024"/>
              <a:ext cx="454" cy="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  <p:graphicFrame>
          <p:nvGraphicFramePr>
            <p:cNvPr id="48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555116"/>
                </p:ext>
              </p:extLst>
            </p:nvPr>
          </p:nvGraphicFramePr>
          <p:xfrm>
            <a:off x="2123" y="2747"/>
            <a:ext cx="3493" cy="1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7" name="Equation" r:id="rId9" imgW="1435100" imgH="393700" progId="Equation.3">
                    <p:embed/>
                  </p:oleObj>
                </mc:Choice>
                <mc:Fallback>
                  <p:oleObj name="Equation" r:id="rId9" imgW="1435100" imgH="39370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" y="2747"/>
                          <a:ext cx="3493" cy="10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770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1" y="1406882"/>
            <a:ext cx="2631233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x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3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945267"/>
              </p:ext>
            </p:extLst>
          </p:nvPr>
        </p:nvGraphicFramePr>
        <p:xfrm>
          <a:off x="1044578" y="2478092"/>
          <a:ext cx="2822575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4" imgW="622030" imgH="393529" progId="Equation.3">
                  <p:embed/>
                </p:oleObj>
              </mc:Choice>
              <mc:Fallback>
                <p:oleObj name="Equation" r:id="rId4" imgW="622030" imgH="393529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8" y="2478092"/>
                        <a:ext cx="2822575" cy="178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706678"/>
              </p:ext>
            </p:extLst>
          </p:nvPr>
        </p:nvGraphicFramePr>
        <p:xfrm>
          <a:off x="4923893" y="2428590"/>
          <a:ext cx="2821665" cy="18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6" imgW="660240" imgH="393480" progId="Equation.3">
                  <p:embed/>
                </p:oleObj>
              </mc:Choice>
              <mc:Fallback>
                <p:oleObj name="Equation" r:id="rId6" imgW="66024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893" y="2428590"/>
                        <a:ext cx="2821665" cy="189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843702"/>
              </p:ext>
            </p:extLst>
          </p:nvPr>
        </p:nvGraphicFramePr>
        <p:xfrm>
          <a:off x="9370340" y="2428590"/>
          <a:ext cx="2821665" cy="18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8" imgW="685800" imgH="393700" progId="Equation.3">
                  <p:embed/>
                </p:oleObj>
              </mc:Choice>
              <mc:Fallback>
                <p:oleObj name="Equation" r:id="rId8" imgW="685800" imgH="393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340" y="2428590"/>
                        <a:ext cx="2821665" cy="189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0171" y="2995509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1829" y="2995508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5130" y="299550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3766"/>
            <a:ext cx="11430000" cy="58124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4" y="394447"/>
            <a:ext cx="10515600" cy="546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0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3" y="331694"/>
            <a:ext cx="10192871" cy="583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9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1" y="1406882"/>
            <a:ext cx="2631233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 bằng cách thuận tiện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9717"/>
              </p:ext>
            </p:extLst>
          </p:nvPr>
        </p:nvGraphicFramePr>
        <p:xfrm>
          <a:off x="4923893" y="2428590"/>
          <a:ext cx="2821665" cy="18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3" imgW="660240" imgH="393480" progId="Equation.3">
                  <p:embed/>
                </p:oleObj>
              </mc:Choice>
              <mc:Fallback>
                <p:oleObj name="Equation" r:id="rId3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893" y="2428590"/>
                        <a:ext cx="2821665" cy="189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251829" y="2995508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5130" y="299550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93281"/>
            <a:ext cx="10972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65" y="2538398"/>
            <a:ext cx="7611035" cy="30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1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77" y="561975"/>
            <a:ext cx="7781364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3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95818"/>
            <a:ext cx="11161059" cy="364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1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4" y="1658472"/>
            <a:ext cx="10255622" cy="355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5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422400" y="1600200"/>
            <a:ext cx="9144000" cy="3124200"/>
            <a:chOff x="912" y="864"/>
            <a:chExt cx="3312" cy="1008"/>
          </a:xfrm>
        </p:grpSpPr>
        <p:pic>
          <p:nvPicPr>
            <p:cNvPr id="4107" name="Picture 64" descr="2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864"/>
              <a:ext cx="98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5" descr="KTBC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960"/>
              <a:ext cx="23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4100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103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4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WordArt 9"/>
          <p:cNvSpPr>
            <a:spLocks noChangeArrowheads="1" noChangeShapeType="1" noTextEdit="1"/>
          </p:cNvSpPr>
          <p:nvPr/>
        </p:nvSpPr>
        <p:spPr bwMode="auto">
          <a:xfrm>
            <a:off x="144463" y="171450"/>
            <a:ext cx="4343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5002" name="Group 10"/>
          <p:cNvGrpSpPr>
            <a:grpSpLocks/>
          </p:cNvGrpSpPr>
          <p:nvPr/>
        </p:nvGrpSpPr>
        <p:grpSpPr bwMode="auto">
          <a:xfrm>
            <a:off x="3348921" y="1362075"/>
            <a:ext cx="2057400" cy="1447800"/>
            <a:chOff x="180" y="1284"/>
            <a:chExt cx="1296" cy="912"/>
          </a:xfrm>
          <a:noFill/>
        </p:grpSpPr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4" name="Object 12"/>
            <p:cNvGraphicFramePr>
              <a:graphicFrameLocks noChangeAspect="1"/>
            </p:cNvGraphicFramePr>
            <p:nvPr/>
          </p:nvGraphicFramePr>
          <p:xfrm>
            <a:off x="576" y="1392"/>
            <a:ext cx="768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0" name="Equation" r:id="rId7" imgW="393529" imgH="393529" progId="Equation.3">
                    <p:embed/>
                  </p:oleObj>
                </mc:Choice>
                <mc:Fallback>
                  <p:oleObj name="Equation" r:id="rId7" imgW="393529" imgH="393529" progId="Equation.3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392"/>
                          <a:ext cx="768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91371" y="3009563"/>
            <a:ext cx="5105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2590800" y="36576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07" name="Rectangle 15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8" name="Object 16"/>
            <p:cNvGraphicFramePr>
              <a:graphicFrameLocks noChangeAspect="1"/>
            </p:cNvGraphicFramePr>
            <p:nvPr/>
          </p:nvGraphicFramePr>
          <p:xfrm>
            <a:off x="761" y="1392"/>
            <a:ext cx="39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1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1392"/>
                          <a:ext cx="396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2590800" y="52578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4" name="Object 22"/>
            <p:cNvGraphicFramePr>
              <a:graphicFrameLocks noChangeAspect="1"/>
            </p:cNvGraphicFramePr>
            <p:nvPr/>
          </p:nvGraphicFramePr>
          <p:xfrm>
            <a:off x="811" y="1392"/>
            <a:ext cx="29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2" name="Equation" r:id="rId11" imgW="152334" imgH="393529" progId="Equation.3">
                    <p:embed/>
                  </p:oleObj>
                </mc:Choice>
                <mc:Fallback>
                  <p:oleObj name="Equation" r:id="rId11" imgW="152334" imgH="393529" progId="Equation.3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" y="1392"/>
                          <a:ext cx="297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7467600" y="52578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6" name="Rectangle 24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7" name="Object 25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3" name="Equation" r:id="rId13" imgW="215713" imgH="393359" progId="Equation.3">
                    <p:embed/>
                  </p:oleObj>
                </mc:Choice>
                <mc:Fallback>
                  <p:oleObj name="Equation" r:id="rId13" imgW="215713" imgH="393359" progId="Equation.3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9" name="Group 27"/>
          <p:cNvGrpSpPr>
            <a:grpSpLocks/>
          </p:cNvGrpSpPr>
          <p:nvPr/>
        </p:nvGrpSpPr>
        <p:grpSpPr bwMode="auto">
          <a:xfrm>
            <a:off x="7467600" y="36576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20" name="Rectangle 28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21" name="Object 29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4" name="Equation" r:id="rId15" imgW="215713" imgH="393359" progId="Equation.3">
                    <p:embed/>
                  </p:oleObj>
                </mc:Choice>
                <mc:Fallback>
                  <p:oleObj name="Equation" r:id="rId15" imgW="215713" imgH="393359" progId="Equation.3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24" name="AutoShape 32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33CC"/>
                </a:solidFill>
                <a:latin typeface=".Vn3DH" panose="020B7200000000000000" pitchFamily="34" charset="0"/>
              </a:rPr>
              <a:t>Start</a:t>
            </a:r>
          </a:p>
        </p:txBody>
      </p:sp>
      <p:sp>
        <p:nvSpPr>
          <p:cNvPr id="85025" name="AutoShape 33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30</a:t>
            </a:r>
          </a:p>
        </p:txBody>
      </p:sp>
      <p:sp>
        <p:nvSpPr>
          <p:cNvPr id="85026" name="AutoShape 34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29</a:t>
            </a:r>
          </a:p>
        </p:txBody>
      </p:sp>
      <p:sp>
        <p:nvSpPr>
          <p:cNvPr id="85027" name="AutoShape 35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28</a:t>
            </a:r>
          </a:p>
        </p:txBody>
      </p:sp>
      <p:sp>
        <p:nvSpPr>
          <p:cNvPr id="85028" name="AutoShape 36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27</a:t>
            </a:r>
          </a:p>
        </p:txBody>
      </p:sp>
      <p:sp>
        <p:nvSpPr>
          <p:cNvPr id="85029" name="AutoShape 37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26</a:t>
            </a:r>
          </a:p>
        </p:txBody>
      </p:sp>
      <p:sp>
        <p:nvSpPr>
          <p:cNvPr id="85030" name="AutoShape 38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25</a:t>
            </a:r>
          </a:p>
        </p:txBody>
      </p:sp>
      <p:sp>
        <p:nvSpPr>
          <p:cNvPr id="85031" name="AutoShape 39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24</a:t>
            </a:r>
          </a:p>
        </p:txBody>
      </p:sp>
      <p:sp>
        <p:nvSpPr>
          <p:cNvPr id="85032" name="AutoShape 40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23</a:t>
            </a:r>
          </a:p>
        </p:txBody>
      </p:sp>
      <p:sp>
        <p:nvSpPr>
          <p:cNvPr id="85033" name="AutoShape 41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22</a:t>
            </a:r>
          </a:p>
        </p:txBody>
      </p:sp>
      <p:sp>
        <p:nvSpPr>
          <p:cNvPr id="85034" name="AutoShape 42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21</a:t>
            </a:r>
          </a:p>
        </p:txBody>
      </p:sp>
      <p:sp>
        <p:nvSpPr>
          <p:cNvPr id="85035" name="AutoShape 43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20</a:t>
            </a:r>
          </a:p>
        </p:txBody>
      </p:sp>
      <p:sp>
        <p:nvSpPr>
          <p:cNvPr id="85036" name="AutoShape 44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19</a:t>
            </a:r>
          </a:p>
        </p:txBody>
      </p:sp>
      <p:sp>
        <p:nvSpPr>
          <p:cNvPr id="85037" name="AutoShape 45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18</a:t>
            </a:r>
          </a:p>
        </p:txBody>
      </p:sp>
      <p:sp>
        <p:nvSpPr>
          <p:cNvPr id="85038" name="AutoShape 46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17</a:t>
            </a:r>
          </a:p>
        </p:txBody>
      </p:sp>
      <p:sp>
        <p:nvSpPr>
          <p:cNvPr id="85039" name="AutoShape 47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16</a:t>
            </a:r>
          </a:p>
        </p:txBody>
      </p:sp>
      <p:sp>
        <p:nvSpPr>
          <p:cNvPr id="85040" name="AutoShape 48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85041" name="AutoShape 49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85042" name="AutoShape 50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85043" name="AutoShape 51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85044" name="AutoShape 52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85045" name="AutoShape 53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85046" name="AutoShape 54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85047" name="AutoShape 55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85048" name="AutoShape 56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85049" name="AutoShape 57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85050" name="AutoShape 58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85051" name="AutoShape 59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85052" name="AutoShape 60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85053" name="AutoShape 61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85054" name="AutoShape 62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85056" name="AutoShape 64"/>
          <p:cNvSpPr>
            <a:spLocks noChangeArrowheads="1"/>
          </p:cNvSpPr>
          <p:nvPr/>
        </p:nvSpPr>
        <p:spPr bwMode="auto">
          <a:xfrm>
            <a:off x="8975729" y="160338"/>
            <a:ext cx="1844675" cy="1439862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160" y="1091069"/>
            <a:ext cx="28841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3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4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5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850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4" grpId="0" animBg="1"/>
      <p:bldP spid="85024" grpId="1" animBg="1"/>
      <p:bldP spid="85025" grpId="0" animBg="1"/>
      <p:bldP spid="85025" grpId="1" animBg="1"/>
      <p:bldP spid="85026" grpId="0" animBg="1"/>
      <p:bldP spid="85026" grpId="1" animBg="1"/>
      <p:bldP spid="85027" grpId="0" animBg="1"/>
      <p:bldP spid="85027" grpId="1" animBg="1"/>
      <p:bldP spid="85028" grpId="0" animBg="1"/>
      <p:bldP spid="85028" grpId="1" animBg="1"/>
      <p:bldP spid="85029" grpId="0" animBg="1"/>
      <p:bldP spid="85029" grpId="1" animBg="1"/>
      <p:bldP spid="85030" grpId="0" animBg="1"/>
      <p:bldP spid="85030" grpId="1" animBg="1"/>
      <p:bldP spid="85031" grpId="0" animBg="1"/>
      <p:bldP spid="85031" grpId="1" animBg="1"/>
      <p:bldP spid="85032" grpId="0" animBg="1"/>
      <p:bldP spid="85032" grpId="1" animBg="1"/>
      <p:bldP spid="85033" grpId="0" animBg="1"/>
      <p:bldP spid="85033" grpId="1" animBg="1"/>
      <p:bldP spid="85034" grpId="0" animBg="1"/>
      <p:bldP spid="85034" grpId="1" animBg="1"/>
      <p:bldP spid="85035" grpId="0" animBg="1"/>
      <p:bldP spid="85035" grpId="1" animBg="1"/>
      <p:bldP spid="85036" grpId="0" animBg="1"/>
      <p:bldP spid="85036" grpId="1" animBg="1"/>
      <p:bldP spid="85037" grpId="0" animBg="1"/>
      <p:bldP spid="85037" grpId="1" animBg="1"/>
      <p:bldP spid="85038" grpId="0" animBg="1"/>
      <p:bldP spid="85038" grpId="1" animBg="1"/>
      <p:bldP spid="85039" grpId="0" animBg="1"/>
      <p:bldP spid="85039" grpId="1" animBg="1"/>
      <p:bldP spid="85040" grpId="0" animBg="1"/>
      <p:bldP spid="85040" grpId="1" animBg="1"/>
      <p:bldP spid="85041" grpId="0" animBg="1"/>
      <p:bldP spid="85041" grpId="1" animBg="1"/>
      <p:bldP spid="85042" grpId="0" animBg="1"/>
      <p:bldP spid="85042" grpId="1" animBg="1"/>
      <p:bldP spid="85043" grpId="0" animBg="1"/>
      <p:bldP spid="85043" grpId="1" animBg="1"/>
      <p:bldP spid="85044" grpId="0" animBg="1"/>
      <p:bldP spid="85044" grpId="1" animBg="1"/>
      <p:bldP spid="85045" grpId="0" animBg="1"/>
      <p:bldP spid="85045" grpId="1" animBg="1"/>
      <p:bldP spid="85046" grpId="0" animBg="1"/>
      <p:bldP spid="85046" grpId="1" animBg="1"/>
      <p:bldP spid="85047" grpId="0" animBg="1"/>
      <p:bldP spid="85047" grpId="1" animBg="1"/>
      <p:bldP spid="85048" grpId="0" animBg="1"/>
      <p:bldP spid="85048" grpId="1" animBg="1"/>
      <p:bldP spid="85049" grpId="0" animBg="1"/>
      <p:bldP spid="85049" grpId="1" animBg="1"/>
      <p:bldP spid="85050" grpId="0" animBg="1"/>
      <p:bldP spid="85050" grpId="1" animBg="1"/>
      <p:bldP spid="85051" grpId="0" animBg="1"/>
      <p:bldP spid="85051" grpId="1" animBg="1"/>
      <p:bldP spid="85052" grpId="0" animBg="1"/>
      <p:bldP spid="85052" grpId="1" animBg="1"/>
      <p:bldP spid="85053" grpId="0" animBg="1"/>
      <p:bldP spid="85053" grpId="1" animBg="1"/>
      <p:bldP spid="85054" grpId="0" animBg="1"/>
      <p:bldP spid="85054" grpId="1" animBg="1"/>
      <p:bldP spid="85056" grpId="0" build="allAtOnce" animBg="1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7217" y="2590800"/>
            <a:ext cx="62886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4400" dirty="0">
              <a:latin typeface="VNI-Times" pitchFamily="2" charset="0"/>
            </a:endParaRPr>
          </a:p>
        </p:txBody>
      </p:sp>
      <p:pic>
        <p:nvPicPr>
          <p:cNvPr id="3" name="Picture 12" descr="BD2132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3850" cy="6705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.A - N-i Vòng Tay L-n (Beat &amp; Instrumental) 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84" end="94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63200" y="26390600"/>
            <a:ext cx="2565400" cy="2565400"/>
          </a:xfrm>
          <a:prstGeom prst="rect">
            <a:avLst/>
          </a:prstGeom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34600" y="4686300"/>
            <a:ext cx="2057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298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3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.A - Trên Ng-a Ta Phi Nhanh Be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85600" y="26593800"/>
            <a:ext cx="2946400" cy="2946400"/>
          </a:xfrm>
          <a:prstGeom prst="rect">
            <a:avLst/>
          </a:prstGeom>
        </p:spPr>
      </p:pic>
      <p:pic>
        <p:nvPicPr>
          <p:cNvPr id="3" name="Picture 2" descr="A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5"/>
            <a:ext cx="12192000" cy="5638799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1295407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6400" y="3941765"/>
            <a:ext cx="12298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5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34064" y="3609980"/>
            <a:ext cx="2776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5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5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TRFAQ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3" y="1585914"/>
            <a:ext cx="846139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477000" y="121920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905003" y="1524001"/>
            <a:ext cx="88599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901" y="2452695"/>
            <a:ext cx="122127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1778003" y="3810000"/>
            <a:ext cx="2230439" cy="1282700"/>
            <a:chOff x="74" y="1616"/>
            <a:chExt cx="1405" cy="808"/>
          </a:xfrm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74" y="1616"/>
              <a:ext cx="1405" cy="8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7" name="Object 19"/>
            <p:cNvGraphicFramePr>
              <a:graphicFrameLocks noChangeAspect="1"/>
            </p:cNvGraphicFramePr>
            <p:nvPr/>
          </p:nvGraphicFramePr>
          <p:xfrm>
            <a:off x="528" y="1680"/>
            <a:ext cx="720" cy="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2" name="Equation" r:id="rId9" imgW="380835" imgH="393529" progId="Equation.3">
                    <p:embed/>
                  </p:oleObj>
                </mc:Choice>
                <mc:Fallback>
                  <p:oleObj name="Equation" r:id="rId9" imgW="380835" imgH="393529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80"/>
                          <a:ext cx="720" cy="6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4203700" y="3505200"/>
            <a:ext cx="6248400" cy="1828800"/>
            <a:chOff x="1632" y="2160"/>
            <a:chExt cx="3936" cy="1152"/>
          </a:xfrm>
        </p:grpSpPr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632" y="2160"/>
              <a:ext cx="3936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0" name="Object 22"/>
            <p:cNvGraphicFramePr>
              <a:graphicFrameLocks noChangeAspect="1"/>
            </p:cNvGraphicFramePr>
            <p:nvPr/>
          </p:nvGraphicFramePr>
          <p:xfrm>
            <a:off x="2199" y="2376"/>
            <a:ext cx="3252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3" name="Equation" r:id="rId11" imgW="1841500" imgH="393700" progId="Equation.3">
                    <p:embed/>
                  </p:oleObj>
                </mc:Choice>
                <mc:Fallback>
                  <p:oleObj name="Equation" r:id="rId11" imgW="1841500" imgH="3937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9" y="2376"/>
                          <a:ext cx="3252" cy="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1838" y="2561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5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917041" y="1008752"/>
            <a:ext cx="4274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917041" y="1008752"/>
            <a:ext cx="4274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85751" y="1468467"/>
            <a:ext cx="2057400" cy="93345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520496" y="1587861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03639" y="4038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3" y="4614182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3" y="5279347"/>
            <a:ext cx="7040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03639" y="14704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6754185" y="2460271"/>
            <a:ext cx="3638075" cy="1827502"/>
            <a:chOff x="1488" y="1392"/>
            <a:chExt cx="1255" cy="720"/>
          </a:xfrm>
          <a:solidFill>
            <a:schemeClr val="bg1"/>
          </a:solidFill>
        </p:grpSpPr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488" y="1392"/>
              <a:ext cx="1255" cy="720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1837" y="1440"/>
            <a:ext cx="742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9" name="Equation" r:id="rId4" imgW="368140" imgH="393529" progId="Equation.3">
                    <p:embed/>
                  </p:oleObj>
                </mc:Choice>
                <mc:Fallback>
                  <p:oleObj name="Equation" r:id="rId4" imgW="368140" imgH="393529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1440"/>
                          <a:ext cx="742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2654173" y="4844920"/>
            <a:ext cx="3598507" cy="1962568"/>
            <a:chOff x="2880" y="1392"/>
            <a:chExt cx="1296" cy="707"/>
          </a:xfrm>
          <a:solidFill>
            <a:schemeClr val="bg1"/>
          </a:solidFill>
        </p:grpSpPr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5" name="Object 10"/>
            <p:cNvGraphicFramePr>
              <a:graphicFrameLocks noChangeAspect="1"/>
            </p:cNvGraphicFramePr>
            <p:nvPr/>
          </p:nvGraphicFramePr>
          <p:xfrm>
            <a:off x="3228" y="1479"/>
            <a:ext cx="74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0" name="Equation" r:id="rId6" imgW="380835" imgH="393529" progId="Equation.3">
                    <p:embed/>
                  </p:oleObj>
                </mc:Choice>
                <mc:Fallback>
                  <p:oleObj name="Equation" r:id="rId6" imgW="380835" imgH="393529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8" y="1479"/>
                          <a:ext cx="74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793753" y="4818056"/>
            <a:ext cx="3598507" cy="1962568"/>
            <a:chOff x="4320" y="1392"/>
            <a:chExt cx="1296" cy="707"/>
          </a:xfrm>
          <a:solidFill>
            <a:schemeClr val="bg1"/>
          </a:solidFill>
        </p:grpSpPr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32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8" name="Object 30"/>
            <p:cNvGraphicFramePr>
              <a:graphicFrameLocks noChangeAspect="1"/>
            </p:cNvGraphicFramePr>
            <p:nvPr/>
          </p:nvGraphicFramePr>
          <p:xfrm>
            <a:off x="4615" y="1453"/>
            <a:ext cx="848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1" name="Equation" r:id="rId8" imgW="431613" imgH="393529" progId="Equation.3">
                    <p:embed/>
                  </p:oleObj>
                </mc:Choice>
                <mc:Fallback>
                  <p:oleObj name="Equation" r:id="rId8" imgW="431613" imgH="393529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" y="1453"/>
                          <a:ext cx="848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2654173" y="2460271"/>
            <a:ext cx="3598507" cy="1827502"/>
            <a:chOff x="72" y="1392"/>
            <a:chExt cx="1296" cy="696"/>
          </a:xfrm>
          <a:solidFill>
            <a:schemeClr val="bg1"/>
          </a:solidFill>
        </p:grpSpPr>
        <p:sp>
          <p:nvSpPr>
            <p:cNvPr id="20" name="Rectangle 58"/>
            <p:cNvSpPr>
              <a:spLocks noChangeArrowheads="1"/>
            </p:cNvSpPr>
            <p:nvPr/>
          </p:nvSpPr>
          <p:spPr bwMode="auto">
            <a:xfrm>
              <a:off x="72" y="1392"/>
              <a:ext cx="1296" cy="696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1" name="Object 59"/>
            <p:cNvGraphicFramePr>
              <a:graphicFrameLocks noChangeAspect="1"/>
            </p:cNvGraphicFramePr>
            <p:nvPr/>
          </p:nvGraphicFramePr>
          <p:xfrm>
            <a:off x="492" y="1440"/>
            <a:ext cx="664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2" name="Equation" r:id="rId10" imgW="380835" imgH="393529" progId="Equation.3">
                    <p:embed/>
                  </p:oleObj>
                </mc:Choice>
                <mc:Fallback>
                  <p:oleObj name="Equation" r:id="rId10" imgW="380835" imgH="393529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" y="1440"/>
                          <a:ext cx="664" cy="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53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917041" y="1008752"/>
            <a:ext cx="4274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3" y="2445111"/>
            <a:ext cx="2985796" cy="2117696"/>
            <a:chOff x="104" y="2965"/>
            <a:chExt cx="1303" cy="91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04" y="2965"/>
              <a:ext cx="1303" cy="912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b)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4" name="Object 10"/>
            <p:cNvGraphicFramePr>
              <a:graphicFrameLocks noChangeAspect="1"/>
            </p:cNvGraphicFramePr>
            <p:nvPr/>
          </p:nvGraphicFramePr>
          <p:xfrm>
            <a:off x="453" y="3040"/>
            <a:ext cx="771" cy="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8" name="Equation" r:id="rId4" imgW="368140" imgH="393529" progId="Equation.3">
                    <p:embed/>
                  </p:oleObj>
                </mc:Choice>
                <mc:Fallback>
                  <p:oleObj name="Equation" r:id="rId4" imgW="368140" imgH="393529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" y="3040"/>
                          <a:ext cx="771" cy="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3193917" y="2445111"/>
            <a:ext cx="8998087" cy="2117696"/>
            <a:chOff x="1440" y="2976"/>
            <a:chExt cx="4230" cy="115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440" y="2976"/>
              <a:ext cx="4230" cy="1152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7" name="Object 13"/>
            <p:cNvGraphicFramePr>
              <a:graphicFrameLocks noChangeAspect="1"/>
            </p:cNvGraphicFramePr>
            <p:nvPr/>
          </p:nvGraphicFramePr>
          <p:xfrm>
            <a:off x="1890" y="3167"/>
            <a:ext cx="3503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9" name="Equation" r:id="rId6" imgW="1968500" imgH="393700" progId="Equation.3">
                    <p:embed/>
                  </p:oleObj>
                </mc:Choice>
                <mc:Fallback>
                  <p:oleObj name="Equation" r:id="rId6" imgW="1968500" imgH="3937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" y="3167"/>
                          <a:ext cx="3503" cy="7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1482" y="3312"/>
              <a:ext cx="361" cy="3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3" y="4691069"/>
            <a:ext cx="2985796" cy="2166937"/>
            <a:chOff x="180" y="1284"/>
            <a:chExt cx="1296" cy="912"/>
          </a:xfrm>
          <a:solidFill>
            <a:schemeClr val="bg1"/>
          </a:solidFill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1" name="Object 17"/>
            <p:cNvGraphicFramePr>
              <a:graphicFrameLocks noChangeAspect="1"/>
            </p:cNvGraphicFramePr>
            <p:nvPr/>
          </p:nvGraphicFramePr>
          <p:xfrm>
            <a:off x="588" y="1392"/>
            <a:ext cx="744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0" name="Equation" r:id="rId8" imgW="380835" imgH="393529" progId="Equation.3">
                    <p:embed/>
                  </p:oleObj>
                </mc:Choice>
                <mc:Fallback>
                  <p:oleObj name="Equation" r:id="rId8" imgW="380835" imgH="393529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" y="1392"/>
                          <a:ext cx="744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3182787" y="4691069"/>
            <a:ext cx="9009217" cy="2166937"/>
            <a:chOff x="1632" y="1248"/>
            <a:chExt cx="3936" cy="960"/>
          </a:xfrm>
          <a:solidFill>
            <a:schemeClr val="bg1"/>
          </a:solidFill>
        </p:grpSpPr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1632" y="1248"/>
              <a:ext cx="3936" cy="960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560377"/>
                </p:ext>
              </p:extLst>
            </p:nvPr>
          </p:nvGraphicFramePr>
          <p:xfrm>
            <a:off x="2011" y="1392"/>
            <a:ext cx="3272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1" name="Equation" r:id="rId10" imgW="1866090" imgH="393529" progId="Equation.3">
                    <p:embed/>
                  </p:oleObj>
                </mc:Choice>
                <mc:Fallback>
                  <p:oleObj name="Equation" r:id="rId10" imgW="1866090" imgH="393529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1" y="1392"/>
                          <a:ext cx="3272" cy="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1679" y="1537"/>
              <a:ext cx="336" cy="2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</p:grp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285751" y="1468467"/>
            <a:ext cx="2057400" cy="93345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2520496" y="1587861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</a:p>
        </p:txBody>
      </p:sp>
    </p:spTree>
    <p:extLst>
      <p:ext uri="{BB962C8B-B14F-4D97-AF65-F5344CB8AC3E}">
        <p14:creationId xmlns:p14="http://schemas.microsoft.com/office/powerpoint/2010/main" val="1040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6" name="Group 8"/>
          <p:cNvGrpSpPr>
            <a:grpSpLocks/>
          </p:cNvGrpSpPr>
          <p:nvPr/>
        </p:nvGrpSpPr>
        <p:grpSpPr bwMode="auto">
          <a:xfrm>
            <a:off x="1676405" y="3276600"/>
            <a:ext cx="2009775" cy="1371600"/>
            <a:chOff x="104" y="2965"/>
            <a:chExt cx="1303" cy="912"/>
          </a:xfrm>
        </p:grpSpPr>
        <p:sp>
          <p:nvSpPr>
            <p:cNvPr id="104457" name="Rectangle 9"/>
            <p:cNvSpPr>
              <a:spLocks noChangeArrowheads="1"/>
            </p:cNvSpPr>
            <p:nvPr/>
          </p:nvSpPr>
          <p:spPr bwMode="auto">
            <a:xfrm>
              <a:off x="104" y="2965"/>
              <a:ext cx="1303" cy="91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b)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04458" name="Object 10"/>
            <p:cNvGraphicFramePr>
              <a:graphicFrameLocks noChangeAspect="1"/>
            </p:cNvGraphicFramePr>
            <p:nvPr/>
          </p:nvGraphicFramePr>
          <p:xfrm>
            <a:off x="453" y="3040"/>
            <a:ext cx="771" cy="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Equation" r:id="rId3" imgW="368140" imgH="393529" progId="Equation.3">
                    <p:embed/>
                  </p:oleObj>
                </mc:Choice>
                <mc:Fallback>
                  <p:oleObj name="Equation" r:id="rId3" imgW="368140" imgH="393529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" y="3040"/>
                          <a:ext cx="771" cy="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459" name="Group 11"/>
          <p:cNvGrpSpPr>
            <a:grpSpLocks/>
          </p:cNvGrpSpPr>
          <p:nvPr/>
        </p:nvGrpSpPr>
        <p:grpSpPr bwMode="auto">
          <a:xfrm>
            <a:off x="3905253" y="3124200"/>
            <a:ext cx="6762751" cy="1828800"/>
            <a:chOff x="1410" y="2976"/>
            <a:chExt cx="4260" cy="1152"/>
          </a:xfrm>
        </p:grpSpPr>
        <p:sp>
          <p:nvSpPr>
            <p:cNvPr id="104460" name="Rectangle 12"/>
            <p:cNvSpPr>
              <a:spLocks noChangeArrowheads="1"/>
            </p:cNvSpPr>
            <p:nvPr/>
          </p:nvSpPr>
          <p:spPr bwMode="auto">
            <a:xfrm>
              <a:off x="1440" y="2976"/>
              <a:ext cx="4230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04461" name="Object 13"/>
            <p:cNvGraphicFramePr>
              <a:graphicFrameLocks noChangeAspect="1"/>
            </p:cNvGraphicFramePr>
            <p:nvPr/>
          </p:nvGraphicFramePr>
          <p:xfrm>
            <a:off x="1890" y="3167"/>
            <a:ext cx="3503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Equation" r:id="rId5" imgW="1968500" imgH="393700" progId="Equation.3">
                    <p:embed/>
                  </p:oleObj>
                </mc:Choice>
                <mc:Fallback>
                  <p:oleObj name="Equation" r:id="rId5" imgW="1968500" imgH="393700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" y="3167"/>
                          <a:ext cx="3503" cy="7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2" name="Text Box 14"/>
            <p:cNvSpPr txBox="1">
              <a:spLocks noChangeArrowheads="1"/>
            </p:cNvSpPr>
            <p:nvPr/>
          </p:nvSpPr>
          <p:spPr bwMode="auto">
            <a:xfrm>
              <a:off x="1410" y="3312"/>
              <a:ext cx="3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104463" name="Group 15"/>
          <p:cNvGrpSpPr>
            <a:grpSpLocks/>
          </p:cNvGrpSpPr>
          <p:nvPr/>
        </p:nvGrpSpPr>
        <p:grpSpPr bwMode="auto">
          <a:xfrm>
            <a:off x="1752600" y="5181600"/>
            <a:ext cx="2057400" cy="1447800"/>
            <a:chOff x="180" y="1284"/>
            <a:chExt cx="1296" cy="912"/>
          </a:xfrm>
        </p:grpSpPr>
        <p:sp>
          <p:nvSpPr>
            <p:cNvPr id="104464" name="Rectangle 16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04465" name="Object 17"/>
            <p:cNvGraphicFramePr>
              <a:graphicFrameLocks noChangeAspect="1"/>
            </p:cNvGraphicFramePr>
            <p:nvPr/>
          </p:nvGraphicFramePr>
          <p:xfrm>
            <a:off x="588" y="1392"/>
            <a:ext cx="744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6" name="Equation" r:id="rId7" imgW="380835" imgH="393529" progId="Equation.3">
                    <p:embed/>
                  </p:oleObj>
                </mc:Choice>
                <mc:Fallback>
                  <p:oleObj name="Equation" r:id="rId7" imgW="380835" imgH="393529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" y="1392"/>
                          <a:ext cx="744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3962400" y="5105400"/>
            <a:ext cx="6248400" cy="1524000"/>
            <a:chOff x="1632" y="1248"/>
            <a:chExt cx="3936" cy="960"/>
          </a:xfrm>
        </p:grpSpPr>
        <p:sp>
          <p:nvSpPr>
            <p:cNvPr id="104467" name="Rectangle 19"/>
            <p:cNvSpPr>
              <a:spLocks noChangeArrowheads="1"/>
            </p:cNvSpPr>
            <p:nvPr/>
          </p:nvSpPr>
          <p:spPr bwMode="auto">
            <a:xfrm>
              <a:off x="1632" y="1248"/>
              <a:ext cx="3936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04468" name="Object 20"/>
            <p:cNvGraphicFramePr>
              <a:graphicFrameLocks noChangeAspect="1"/>
            </p:cNvGraphicFramePr>
            <p:nvPr/>
          </p:nvGraphicFramePr>
          <p:xfrm>
            <a:off x="2212" y="1392"/>
            <a:ext cx="3071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7" name="Equation" r:id="rId9" imgW="1866090" imgH="393529" progId="Equation.3">
                    <p:embed/>
                  </p:oleObj>
                </mc:Choice>
                <mc:Fallback>
                  <p:oleObj name="Equation" r:id="rId9" imgW="1866090" imgH="393529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2" y="1392"/>
                          <a:ext cx="3071" cy="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9" name="Text Box 21"/>
            <p:cNvSpPr txBox="1">
              <a:spLocks noChangeArrowheads="1"/>
            </p:cNvSpPr>
            <p:nvPr/>
          </p:nvSpPr>
          <p:spPr bwMode="auto">
            <a:xfrm>
              <a:off x="1728" y="1572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</p:grp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85751" y="1468467"/>
            <a:ext cx="2057400" cy="93345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520496" y="1587861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</a:p>
        </p:txBody>
      </p:sp>
    </p:spTree>
    <p:extLst>
      <p:ext uri="{BB962C8B-B14F-4D97-AF65-F5344CB8AC3E}">
        <p14:creationId xmlns:p14="http://schemas.microsoft.com/office/powerpoint/2010/main" val="42598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5" name="Group 33"/>
          <p:cNvGrpSpPr>
            <a:grpSpLocks/>
          </p:cNvGrpSpPr>
          <p:nvPr/>
        </p:nvGrpSpPr>
        <p:grpSpPr bwMode="auto">
          <a:xfrm>
            <a:off x="4038600" y="2273300"/>
            <a:ext cx="6324600" cy="1752600"/>
            <a:chOff x="1632" y="2544"/>
            <a:chExt cx="3984" cy="1104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1632" y="2544"/>
              <a:ext cx="3984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212" name="Object 20"/>
            <p:cNvGraphicFramePr>
              <a:graphicFrameLocks noChangeAspect="1"/>
            </p:cNvGraphicFramePr>
            <p:nvPr/>
          </p:nvGraphicFramePr>
          <p:xfrm>
            <a:off x="2191" y="2664"/>
            <a:ext cx="3202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Equation" r:id="rId3" imgW="1981200" imgH="393700" progId="Equation.3">
                    <p:embed/>
                  </p:oleObj>
                </mc:Choice>
                <mc:Fallback>
                  <p:oleObj name="Equation" r:id="rId3" imgW="1981200" imgH="3937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1" y="2664"/>
                          <a:ext cx="3202" cy="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1776" y="2880"/>
              <a:ext cx="4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</p:txBody>
        </p:sp>
      </p:grp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1752600" y="2286000"/>
            <a:ext cx="2057400" cy="1752600"/>
            <a:chOff x="192" y="2544"/>
            <a:chExt cx="1296" cy="1104"/>
          </a:xfrm>
        </p:grpSpPr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192" y="2544"/>
              <a:ext cx="1296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220" name="Object 28"/>
            <p:cNvGraphicFramePr>
              <a:graphicFrameLocks noChangeAspect="1"/>
            </p:cNvGraphicFramePr>
            <p:nvPr/>
          </p:nvGraphicFramePr>
          <p:xfrm>
            <a:off x="485" y="2736"/>
            <a:ext cx="875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Equation" r:id="rId5" imgW="431613" imgH="393529" progId="Equation.3">
                    <p:embed/>
                  </p:oleObj>
                </mc:Choice>
                <mc:Fallback>
                  <p:oleObj name="Equation" r:id="rId5" imgW="431613" imgH="393529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" y="2736"/>
                          <a:ext cx="875" cy="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20911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dirty="0" smtClean="0">
                <a:solidFill>
                  <a:srgbClr val="FF0000"/>
                </a:solidFill>
              </a:rPr>
              <a:t>Bài 1: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35" y="1631599"/>
            <a:ext cx="9457765" cy="411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7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280</Words>
  <Application>Microsoft Office PowerPoint</Application>
  <PresentationFormat>Custom</PresentationFormat>
  <Paragraphs>175</Paragraphs>
  <Slides>22</Slides>
  <Notes>0</Notes>
  <HiddenSlides>1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Thành Tạo</dc:creator>
  <cp:lastModifiedBy>Hien Anh</cp:lastModifiedBy>
  <cp:revision>20</cp:revision>
  <dcterms:created xsi:type="dcterms:W3CDTF">2017-02-23T04:46:18Z</dcterms:created>
  <dcterms:modified xsi:type="dcterms:W3CDTF">2020-05-04T02:01:11Z</dcterms:modified>
</cp:coreProperties>
</file>