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2"/>
  </p:notesMasterIdLst>
  <p:sldIdLst>
    <p:sldId id="280" r:id="rId4"/>
    <p:sldId id="275" r:id="rId5"/>
    <p:sldId id="277" r:id="rId6"/>
    <p:sldId id="264" r:id="rId7"/>
    <p:sldId id="265" r:id="rId8"/>
    <p:sldId id="266" r:id="rId9"/>
    <p:sldId id="267" r:id="rId10"/>
    <p:sldId id="27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3DF6C-5EB8-4A7B-A83E-1F50587422D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B1EB5-93E6-4CE5-91A7-B14A41B3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55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2039D6D-EA63-458F-B6AD-0C6CC32BF34B}" type="slidenum">
              <a:rPr lang="en-US" altLang="en-US" sz="1200">
                <a:latin typeface="Arial" charset="0"/>
              </a:rPr>
              <a:pPr/>
              <a:t>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13315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</a:endParaRPr>
          </a:p>
        </p:txBody>
      </p:sp>
      <p:sp>
        <p:nvSpPr>
          <p:cNvPr id="1331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D41B689E-54C0-449D-9485-784A410CE780}" type="slidenum">
              <a:rPr lang="vi-VN" altLang="en-US" sz="1200" b="1">
                <a:latin typeface="Arial" charset="0"/>
              </a:rPr>
              <a:pPr algn="r" eaLnBrk="1" hangingPunct="1"/>
              <a:t>7</a:t>
            </a:fld>
            <a:endParaRPr lang="vi-VN" altLang="en-US" sz="1200" b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6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7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6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00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7534157-ACFD-4294-A01B-61DF4D452D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342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24CD4F0-2325-4F9F-9B6E-219A12ED70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2700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FDB44BA-1671-41B1-AC2C-9FF78A11C7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530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976D3AD-797A-48AF-980B-591D3A0ADF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7899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85A10A-7F48-443E-95C5-4A41F7BEC3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477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E99F09D-207B-4E68-BF6D-AF09D1623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017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D0D584-7EEB-4120-BD67-6BC60778D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833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F5896BF-B59F-45C4-AB72-6815ECE2AC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22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11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01288DE-A290-4F80-B189-97BE7D474E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7880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E84E672-B55B-4806-BD0C-BE0429A95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350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4281678-12D4-412B-9E53-FE30028133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0445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257175" indent="0" algn="ctr">
              <a:buNone/>
              <a:defRPr/>
            </a:lvl2pPr>
            <a:lvl3pPr marL="514350" indent="0" algn="ctr">
              <a:buNone/>
              <a:defRPr/>
            </a:lvl3pPr>
            <a:lvl4pPr marL="771525" indent="0" algn="ctr">
              <a:buNone/>
              <a:defRPr/>
            </a:lvl4pPr>
            <a:lvl5pPr marL="1028700" indent="0" algn="ctr">
              <a:buNone/>
              <a:defRPr/>
            </a:lvl5pPr>
            <a:lvl6pPr marL="1285875" indent="0" algn="ctr">
              <a:buNone/>
              <a:defRPr/>
            </a:lvl6pPr>
            <a:lvl7pPr marL="1543050" indent="0" algn="ctr">
              <a:buNone/>
              <a:defRPr/>
            </a:lvl7pPr>
            <a:lvl8pPr marL="1800225" indent="0" algn="ctr">
              <a:buNone/>
              <a:defRPr/>
            </a:lvl8pPr>
            <a:lvl9pPr marL="20574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540E091-E1AA-4744-9607-AC759A8AE3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6654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9218285-9FCD-4F26-B746-8777E21C27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2109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125"/>
            </a:lvl1pPr>
            <a:lvl2pPr marL="257175" indent="0">
              <a:buNone/>
              <a:defRPr sz="1013"/>
            </a:lvl2pPr>
            <a:lvl3pPr marL="514350" indent="0">
              <a:buNone/>
              <a:defRPr sz="900"/>
            </a:lvl3pPr>
            <a:lvl4pPr marL="771525" indent="0">
              <a:buNone/>
              <a:defRPr sz="788"/>
            </a:lvl4pPr>
            <a:lvl5pPr marL="1028700" indent="0">
              <a:buNone/>
              <a:defRPr sz="788"/>
            </a:lvl5pPr>
            <a:lvl6pPr marL="1285875" indent="0">
              <a:buNone/>
              <a:defRPr sz="788"/>
            </a:lvl6pPr>
            <a:lvl7pPr marL="1543050" indent="0">
              <a:buNone/>
              <a:defRPr sz="788"/>
            </a:lvl7pPr>
            <a:lvl8pPr marL="1800225" indent="0">
              <a:buNone/>
              <a:defRPr sz="788"/>
            </a:lvl8pPr>
            <a:lvl9pPr marL="2057400" indent="0">
              <a:buNone/>
              <a:defRPr sz="78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FF64C3D-B8F8-4313-AE5F-2E92FCDF82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434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7F6FE5-434F-4133-B900-9269E8BAF6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9104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FC08A3A-F75C-4C29-A31C-DB9D92E4D6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410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F5EA9ED-16CB-4E21-833F-7637D7FAA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59303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C823F43-613A-4CBD-A41C-A0ADCD1AFB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88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0225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F3AB406-06F3-4543-B637-6CA716EAA5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8189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AD0793-C0DA-4F3D-BA48-B4A5B09B1D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78085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023B593-62D9-4BAC-B424-B1DB376542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4083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1218EB6-B596-4740-9DF9-DE747A935B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809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1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7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21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3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8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46CD6-26A8-4F42-BAEC-EACC84598FC6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45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A104FF-5E87-4044-94D7-2DB452440C2E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155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788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88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88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F69955-F7E3-4DFE-AB6A-D1024D5E4852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65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.VnTime" pitchFamily="34" charset="0"/>
        </a:defRPr>
      </a:lvl5pPr>
      <a:lvl6pPr marL="257175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6pPr>
      <a:lvl7pPr marL="514350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7pPr>
      <a:lvl8pPr marL="771525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8pPr>
      <a:lvl9pPr marL="1028700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9pPr>
    </p:titleStyle>
    <p:bodyStyle>
      <a:lvl1pPr marL="192088" indent="-19208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7513" indent="-160338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2pPr>
      <a:lvl3pPr marL="642938" indent="-12858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900113" indent="-128588" algn="l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57288" indent="-128588" algn="l" rtl="0" eaLnBrk="0" fontAlgn="base" hangingPunct="0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414463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6pPr>
      <a:lvl7pPr marL="167163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7pPr>
      <a:lvl8pPr marL="1928813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8pPr>
      <a:lvl9pPr marL="218598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8"/>
          <p:cNvSpPr>
            <a:spLocks noGrp="1"/>
          </p:cNvSpPr>
          <p:nvPr>
            <p:ph type="title"/>
          </p:nvPr>
        </p:nvSpPr>
        <p:spPr>
          <a:xfrm>
            <a:off x="4616452" y="565152"/>
            <a:ext cx="4035424" cy="857250"/>
          </a:xfrm>
        </p:spPr>
        <p:txBody>
          <a:bodyPr/>
          <a:lstStyle/>
          <a:p>
            <a:pPr>
              <a:defRPr/>
            </a:pPr>
            <a:r>
              <a:rPr lang="en-GB" alt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GB" altLang="en-US" sz="2475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GB" altLang="en-US" sz="2475" b="1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GB" altLang="en-US" sz="24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75" b="1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GB" altLang="en-US" sz="24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75" b="1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GB" altLang="en-US" sz="24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75" b="1" dirty="0" err="1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GB" altLang="en-US" sz="24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75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GB" altLang="en-US" sz="24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75" b="1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GB" altLang="en-US" sz="24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75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GB" altLang="en-US" sz="24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75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GB" altLang="en-US" sz="2475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2475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GB" altLang="en-US" sz="2475" b="1" dirty="0" smtClean="0">
                <a:latin typeface="Arial" panose="020B0604020202020204" pitchFamily="34" charset="0"/>
                <a:cs typeface="Arial" panose="020B0604020202020204" pitchFamily="34" charset="0"/>
              </a:rPr>
              <a:t> camera</a:t>
            </a:r>
            <a:r>
              <a:rPr lang="en-GB" altLang="en-US" sz="247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75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GB" altLang="en-US" sz="247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75" b="1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GB" altLang="en-US" sz="2475" b="1" dirty="0">
                <a:latin typeface="Arial" panose="020B0604020202020204" pitchFamily="34" charset="0"/>
                <a:cs typeface="Arial" panose="020B0604020202020204" pitchFamily="34" charset="0"/>
              </a:rPr>
              <a:t> mic.</a:t>
            </a:r>
          </a:p>
        </p:txBody>
      </p:sp>
      <p:sp>
        <p:nvSpPr>
          <p:cNvPr id="10" name="Title 8"/>
          <p:cNvSpPr txBox="1">
            <a:spLocks/>
          </p:cNvSpPr>
          <p:nvPr/>
        </p:nvSpPr>
        <p:spPr bwMode="auto">
          <a:xfrm>
            <a:off x="762000" y="5205414"/>
            <a:ext cx="355758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.VnTime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.VnTime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.VnTime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.VnTime" pitchFamily="34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.VnTime" pitchFamily="34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.VnTime" pitchFamily="34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.VnTime" pitchFamily="34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.VnTime" pitchFamily="34" charset="0"/>
              </a:defRPr>
            </a:lvl9pPr>
          </a:lstStyle>
          <a:p>
            <a:pPr>
              <a:defRPr/>
            </a:pP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Sách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+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Vở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bút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mực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bút</a:t>
            </a:r>
            <a:r>
              <a:rPr lang="en-GB" sz="2475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75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chì</a:t>
            </a:r>
            <a:endParaRPr lang="en-GB" sz="2475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940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676" y="857251"/>
            <a:ext cx="1711325" cy="171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2" r="5804" b="14899"/>
          <a:stretch>
            <a:fillRect/>
          </a:stretch>
        </p:blipFill>
        <p:spPr bwMode="auto">
          <a:xfrm>
            <a:off x="4643438" y="1693864"/>
            <a:ext cx="1854200" cy="238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69" t="16714" r="15195" b="12720"/>
          <a:stretch>
            <a:fillRect/>
          </a:stretch>
        </p:blipFill>
        <p:spPr bwMode="auto">
          <a:xfrm>
            <a:off x="5522913" y="3463926"/>
            <a:ext cx="17145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950" y="3970339"/>
            <a:ext cx="3657600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4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63" y="74614"/>
            <a:ext cx="3268663" cy="4573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53516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811463" y="4094164"/>
            <a:ext cx="6691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500" b="1" dirty="0" smtClean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MÔN: TOÁN </a:t>
            </a:r>
            <a:endParaRPr lang="en-US" altLang="en-US" sz="4500" b="1" dirty="0">
              <a:solidFill>
                <a:srgbClr val="2626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2811463" y="1524000"/>
            <a:ext cx="6819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27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TIỂU HỌC </a:t>
            </a:r>
            <a:r>
              <a:rPr lang="en-GB" altLang="en-US" sz="27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 NGỌC HÂN</a:t>
            </a:r>
            <a:endParaRPr lang="vi-VN" altLang="en-US" sz="27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297239" y="2695576"/>
            <a:ext cx="55911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GIẢNG ĐIỆN TỬ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 </a:t>
            </a:r>
            <a:r>
              <a:rPr lang="en-US" alt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vi-VN" altLang="en-US" sz="33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5144" y="4963162"/>
            <a:ext cx="6432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err="1" smtClean="0">
                <a:solidFill>
                  <a:srgbClr val="00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Giáo</a:t>
            </a:r>
            <a:r>
              <a:rPr lang="en-GB" sz="2400" b="1" dirty="0" smtClean="0">
                <a:solidFill>
                  <a:srgbClr val="00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viên</a:t>
            </a:r>
            <a:r>
              <a:rPr lang="en-GB" sz="2400" b="1" dirty="0" smtClean="0">
                <a:solidFill>
                  <a:srgbClr val="00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: </a:t>
            </a:r>
            <a:r>
              <a:rPr lang="en-GB" sz="2400" b="1" dirty="0" err="1" smtClean="0">
                <a:solidFill>
                  <a:srgbClr val="00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Lý</a:t>
            </a:r>
            <a:r>
              <a:rPr lang="en-GB" sz="2400" b="1" dirty="0" smtClean="0">
                <a:solidFill>
                  <a:srgbClr val="00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Thị</a:t>
            </a:r>
            <a:r>
              <a:rPr lang="en-GB" sz="2400" b="1" dirty="0" smtClean="0">
                <a:solidFill>
                  <a:srgbClr val="00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Thơ</a:t>
            </a:r>
            <a:endParaRPr lang="en-GB" sz="2400" b="1" dirty="0">
              <a:solidFill>
                <a:srgbClr val="000000"/>
              </a:solidFill>
              <a:latin typeface="HP001 4 hàng" panose="020B06030503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331707"/>
      </p:ext>
    </p:extLst>
  </p:cSld>
  <p:clrMapOvr>
    <a:masterClrMapping/>
  </p:clrMapOvr>
  <p:transition spd="slow" advTm="3686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Box 1"/>
          <p:cNvSpPr txBox="1">
            <a:spLocks noChangeArrowheads="1"/>
          </p:cNvSpPr>
          <p:nvPr/>
        </p:nvSpPr>
        <p:spPr bwMode="auto">
          <a:xfrm>
            <a:off x="1295400" y="152400"/>
            <a:ext cx="9296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Thứ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ngày</a:t>
            </a:r>
            <a:r>
              <a:rPr lang="en-GB" altLang="en-US" sz="3200" b="1" smtClean="0">
                <a:solidFill>
                  <a:srgbClr val="FFFFFF"/>
                </a:solidFill>
                <a:latin typeface="HP001 4 hàng" panose="020B0603050302020204" pitchFamily="34" charset="0"/>
              </a:rPr>
              <a:t> 23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tháng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4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2020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Toán</a:t>
            </a:r>
            <a:endParaRPr lang="en-GB" altLang="en-US" sz="3200" b="1" dirty="0" smtClean="0">
              <a:solidFill>
                <a:srgbClr val="FFFFFF"/>
              </a:solidFill>
              <a:latin typeface="HP001 4 hàng" panose="020B0603050302020204" pitchFamily="34" charset="0"/>
            </a:endParaRPr>
          </a:p>
        </p:txBody>
      </p:sp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3143250" y="1722438"/>
            <a:ext cx="5905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Một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phần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hai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(110)</a:t>
            </a:r>
          </a:p>
        </p:txBody>
      </p:sp>
    </p:spTree>
    <p:extLst>
      <p:ext uri="{BB962C8B-B14F-4D97-AF65-F5344CB8AC3E}">
        <p14:creationId xmlns:p14="http://schemas.microsoft.com/office/powerpoint/2010/main" val="28119349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2"/>
          <p:cNvSpPr txBox="1">
            <a:spLocks noChangeArrowheads="1"/>
          </p:cNvSpPr>
          <p:nvPr/>
        </p:nvSpPr>
        <p:spPr bwMode="auto">
          <a:xfrm>
            <a:off x="4017963" y="402204"/>
            <a:ext cx="74451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- Chia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bánh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171" name="Text Box 34"/>
          <p:cNvSpPr txBox="1">
            <a:spLocks noChangeArrowheads="1"/>
          </p:cNvSpPr>
          <p:nvPr/>
        </p:nvSpPr>
        <p:spPr bwMode="auto">
          <a:xfrm>
            <a:off x="4017963" y="1226930"/>
            <a:ext cx="84745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bánh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327" name="Rectangle 63">
            <a:extLst>
              <a:ext uri="{FF2B5EF4-FFF2-40B4-BE49-F238E27FC236}">
                <a16:creationId xmlns="" xmlns:a16="http://schemas.microsoft.com/office/drawing/2014/main" id="{4A1104FA-D2C9-4FE6-ABF7-5D1D5C4CB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722" y="2209800"/>
            <a:ext cx="5715000" cy="8382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174" name="Text Box 64"/>
          <p:cNvSpPr txBox="1">
            <a:spLocks noChangeArrowheads="1"/>
          </p:cNvSpPr>
          <p:nvPr/>
        </p:nvSpPr>
        <p:spPr bwMode="auto">
          <a:xfrm>
            <a:off x="7762530" y="2166011"/>
            <a:ext cx="476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175" name="Text Box 65"/>
          <p:cNvSpPr txBox="1">
            <a:spLocks noChangeArrowheads="1"/>
          </p:cNvSpPr>
          <p:nvPr/>
        </p:nvSpPr>
        <p:spPr bwMode="auto">
          <a:xfrm>
            <a:off x="7762530" y="2588286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7176" name="Line 66"/>
          <p:cNvSpPr>
            <a:spLocks noChangeShapeType="1"/>
          </p:cNvSpPr>
          <p:nvPr/>
        </p:nvSpPr>
        <p:spPr bwMode="auto">
          <a:xfrm>
            <a:off x="7741893" y="2642261"/>
            <a:ext cx="476250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63" name="Rectangle 99">
            <a:extLst>
              <a:ext uri="{FF2B5EF4-FFF2-40B4-BE49-F238E27FC236}">
                <a16:creationId xmlns="" xmlns:a16="http://schemas.microsoft.com/office/drawing/2014/main" id="{891BC807-0072-4CE6-AE57-D6D9816B9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722" y="3124200"/>
            <a:ext cx="5715000" cy="6858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nửa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7AC140D-66CD-4121-BD0B-CE62F59912C1}"/>
              </a:ext>
            </a:extLst>
          </p:cNvPr>
          <p:cNvSpPr/>
          <p:nvPr/>
        </p:nvSpPr>
        <p:spPr>
          <a:xfrm>
            <a:off x="394058" y="382075"/>
            <a:ext cx="2936875" cy="2936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DC15C917-860B-426A-B0D4-C858A2D7477C}"/>
              </a:ext>
            </a:extLst>
          </p:cNvPr>
          <p:cNvCxnSpPr/>
          <p:nvPr/>
        </p:nvCxnSpPr>
        <p:spPr>
          <a:xfrm flipV="1">
            <a:off x="428983" y="405888"/>
            <a:ext cx="2906713" cy="2906712"/>
          </a:xfrm>
          <a:prstGeom prst="line">
            <a:avLst/>
          </a:prstGeom>
          <a:ln w="38100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80" name="Group 85"/>
          <p:cNvGrpSpPr>
            <a:grpSpLocks/>
          </p:cNvGrpSpPr>
          <p:nvPr/>
        </p:nvGrpSpPr>
        <p:grpSpPr bwMode="auto">
          <a:xfrm>
            <a:off x="2356208" y="1850513"/>
            <a:ext cx="498475" cy="974725"/>
            <a:chOff x="1536" y="2355"/>
            <a:chExt cx="336" cy="712"/>
          </a:xfrm>
        </p:grpSpPr>
        <p:sp>
          <p:nvSpPr>
            <p:cNvPr id="8231" name="Text Box 81"/>
            <p:cNvSpPr txBox="1">
              <a:spLocks noChangeArrowheads="1"/>
            </p:cNvSpPr>
            <p:nvPr/>
          </p:nvSpPr>
          <p:spPr bwMode="auto">
            <a:xfrm>
              <a:off x="1536" y="2355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232" name="Line 82"/>
            <p:cNvSpPr>
              <a:spLocks noChangeShapeType="1"/>
            </p:cNvSpPr>
            <p:nvPr/>
          </p:nvSpPr>
          <p:spPr bwMode="auto">
            <a:xfrm>
              <a:off x="1536" y="2688"/>
              <a:ext cx="2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33" name="Text Box 83"/>
            <p:cNvSpPr txBox="1">
              <a:spLocks noChangeArrowheads="1"/>
            </p:cNvSpPr>
            <p:nvPr/>
          </p:nvSpPr>
          <p:spPr bwMode="auto">
            <a:xfrm>
              <a:off x="1536" y="2688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6" name="Right Triangle 5">
            <a:extLst>
              <a:ext uri="{FF2B5EF4-FFF2-40B4-BE49-F238E27FC236}">
                <a16:creationId xmlns="" xmlns:a16="http://schemas.microsoft.com/office/drawing/2014/main" id="{BA18FC82-44AC-4E4B-94DD-A72D6CCB6EA6}"/>
              </a:ext>
            </a:extLst>
          </p:cNvPr>
          <p:cNvSpPr/>
          <p:nvPr/>
        </p:nvSpPr>
        <p:spPr>
          <a:xfrm rot="5400000">
            <a:off x="355841" y="355087"/>
            <a:ext cx="2936875" cy="2959100"/>
          </a:xfrm>
          <a:prstGeom prst="rtTriangl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182" name="Group 84"/>
          <p:cNvGrpSpPr>
            <a:grpSpLocks/>
          </p:cNvGrpSpPr>
          <p:nvPr/>
        </p:nvGrpSpPr>
        <p:grpSpPr bwMode="auto">
          <a:xfrm>
            <a:off x="851258" y="878963"/>
            <a:ext cx="498475" cy="979487"/>
            <a:chOff x="1056" y="3312"/>
            <a:chExt cx="336" cy="715"/>
          </a:xfrm>
        </p:grpSpPr>
        <p:sp>
          <p:nvSpPr>
            <p:cNvPr id="8228" name="Line 69"/>
            <p:cNvSpPr>
              <a:spLocks noChangeShapeType="1"/>
            </p:cNvSpPr>
            <p:nvPr/>
          </p:nvSpPr>
          <p:spPr bwMode="auto">
            <a:xfrm>
              <a:off x="1104" y="364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29" name="Text Box 77"/>
            <p:cNvSpPr txBox="1">
              <a:spLocks noChangeArrowheads="1"/>
            </p:cNvSpPr>
            <p:nvPr/>
          </p:nvSpPr>
          <p:spPr bwMode="auto">
            <a:xfrm>
              <a:off x="1056" y="3312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230" name="Text Box 79"/>
            <p:cNvSpPr txBox="1">
              <a:spLocks noChangeArrowheads="1"/>
            </p:cNvSpPr>
            <p:nvPr/>
          </p:nvSpPr>
          <p:spPr bwMode="auto">
            <a:xfrm>
              <a:off x="1056" y="3648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6CE9A9FC-FBEE-4C1A-9583-5AC93A1737D6}"/>
              </a:ext>
            </a:extLst>
          </p:cNvPr>
          <p:cNvSpPr/>
          <p:nvPr/>
        </p:nvSpPr>
        <p:spPr>
          <a:xfrm>
            <a:off x="2306638" y="4602163"/>
            <a:ext cx="1711325" cy="17113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B7712DD1-A2DA-4DEC-94FE-3C84ADE94EEA}"/>
              </a:ext>
            </a:extLst>
          </p:cNvPr>
          <p:cNvSpPr/>
          <p:nvPr/>
        </p:nvSpPr>
        <p:spPr>
          <a:xfrm>
            <a:off x="5105400" y="4602163"/>
            <a:ext cx="1711325" cy="17113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08FEB9DF-31C8-41A6-8524-2192EA4B8E6E}"/>
              </a:ext>
            </a:extLst>
          </p:cNvPr>
          <p:cNvSpPr/>
          <p:nvPr/>
        </p:nvSpPr>
        <p:spPr>
          <a:xfrm>
            <a:off x="7904163" y="4602163"/>
            <a:ext cx="1711325" cy="17113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="" xmlns:a16="http://schemas.microsoft.com/office/drawing/2014/main" id="{227E0EDE-B9FA-4510-9DE4-A96E9334FA4E}"/>
              </a:ext>
            </a:extLst>
          </p:cNvPr>
          <p:cNvSpPr/>
          <p:nvPr/>
        </p:nvSpPr>
        <p:spPr>
          <a:xfrm>
            <a:off x="2306638" y="4602163"/>
            <a:ext cx="1711325" cy="1711325"/>
          </a:xfrm>
          <a:prstGeom prst="rtTriangl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184CAD09-C3CA-4B24-A7C8-0607310B168C}"/>
              </a:ext>
            </a:extLst>
          </p:cNvPr>
          <p:cNvSpPr/>
          <p:nvPr/>
        </p:nvSpPr>
        <p:spPr>
          <a:xfrm>
            <a:off x="5105400" y="4614863"/>
            <a:ext cx="1711325" cy="865187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256E2705-20B3-4763-9D4A-52813FB56559}"/>
              </a:ext>
            </a:extLst>
          </p:cNvPr>
          <p:cNvSpPr/>
          <p:nvPr/>
        </p:nvSpPr>
        <p:spPr>
          <a:xfrm rot="16200000">
            <a:off x="7508081" y="5026819"/>
            <a:ext cx="1711325" cy="865188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213" name="Group 85"/>
          <p:cNvGrpSpPr>
            <a:grpSpLocks/>
          </p:cNvGrpSpPr>
          <p:nvPr/>
        </p:nvGrpSpPr>
        <p:grpSpPr bwMode="auto">
          <a:xfrm>
            <a:off x="2514600" y="5257800"/>
            <a:ext cx="498475" cy="974725"/>
            <a:chOff x="1536" y="2355"/>
            <a:chExt cx="336" cy="712"/>
          </a:xfrm>
        </p:grpSpPr>
        <p:sp>
          <p:nvSpPr>
            <p:cNvPr id="8225" name="Text Box 81"/>
            <p:cNvSpPr txBox="1">
              <a:spLocks noChangeArrowheads="1"/>
            </p:cNvSpPr>
            <p:nvPr/>
          </p:nvSpPr>
          <p:spPr bwMode="auto">
            <a:xfrm>
              <a:off x="1536" y="2355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226" name="Line 82"/>
            <p:cNvSpPr>
              <a:spLocks noChangeShapeType="1"/>
            </p:cNvSpPr>
            <p:nvPr/>
          </p:nvSpPr>
          <p:spPr bwMode="auto">
            <a:xfrm>
              <a:off x="1536" y="2688"/>
              <a:ext cx="2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27" name="Text Box 83"/>
            <p:cNvSpPr txBox="1">
              <a:spLocks noChangeArrowheads="1"/>
            </p:cNvSpPr>
            <p:nvPr/>
          </p:nvSpPr>
          <p:spPr bwMode="auto">
            <a:xfrm>
              <a:off x="1536" y="2688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214" name="Group 85"/>
          <p:cNvGrpSpPr>
            <a:grpSpLocks/>
          </p:cNvGrpSpPr>
          <p:nvPr/>
        </p:nvGrpSpPr>
        <p:grpSpPr bwMode="auto">
          <a:xfrm>
            <a:off x="5749925" y="4572000"/>
            <a:ext cx="498475" cy="974725"/>
            <a:chOff x="1536" y="2355"/>
            <a:chExt cx="336" cy="712"/>
          </a:xfrm>
        </p:grpSpPr>
        <p:sp>
          <p:nvSpPr>
            <p:cNvPr id="8222" name="Text Box 81"/>
            <p:cNvSpPr txBox="1">
              <a:spLocks noChangeArrowheads="1"/>
            </p:cNvSpPr>
            <p:nvPr/>
          </p:nvSpPr>
          <p:spPr bwMode="auto">
            <a:xfrm>
              <a:off x="1536" y="2355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223" name="Line 82"/>
            <p:cNvSpPr>
              <a:spLocks noChangeShapeType="1"/>
            </p:cNvSpPr>
            <p:nvPr/>
          </p:nvSpPr>
          <p:spPr bwMode="auto">
            <a:xfrm>
              <a:off x="1536" y="2688"/>
              <a:ext cx="2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24" name="Text Box 83"/>
            <p:cNvSpPr txBox="1">
              <a:spLocks noChangeArrowheads="1"/>
            </p:cNvSpPr>
            <p:nvPr/>
          </p:nvSpPr>
          <p:spPr bwMode="auto">
            <a:xfrm>
              <a:off x="1536" y="2688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215" name="Group 85"/>
          <p:cNvGrpSpPr>
            <a:grpSpLocks/>
          </p:cNvGrpSpPr>
          <p:nvPr/>
        </p:nvGrpSpPr>
        <p:grpSpPr bwMode="auto">
          <a:xfrm>
            <a:off x="8153400" y="4973638"/>
            <a:ext cx="498475" cy="974725"/>
            <a:chOff x="1536" y="2355"/>
            <a:chExt cx="336" cy="712"/>
          </a:xfrm>
        </p:grpSpPr>
        <p:sp>
          <p:nvSpPr>
            <p:cNvPr id="8219" name="Text Box 81"/>
            <p:cNvSpPr txBox="1">
              <a:spLocks noChangeArrowheads="1"/>
            </p:cNvSpPr>
            <p:nvPr/>
          </p:nvSpPr>
          <p:spPr bwMode="auto">
            <a:xfrm>
              <a:off x="1536" y="2355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220" name="Line 82"/>
            <p:cNvSpPr>
              <a:spLocks noChangeShapeType="1"/>
            </p:cNvSpPr>
            <p:nvPr/>
          </p:nvSpPr>
          <p:spPr bwMode="auto">
            <a:xfrm>
              <a:off x="1536" y="2688"/>
              <a:ext cx="2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21" name="Text Box 83"/>
            <p:cNvSpPr txBox="1">
              <a:spLocks noChangeArrowheads="1"/>
            </p:cNvSpPr>
            <p:nvPr/>
          </p:nvSpPr>
          <p:spPr bwMode="auto">
            <a:xfrm>
              <a:off x="1536" y="2688"/>
              <a:ext cx="336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8216" name="TextBox 13"/>
          <p:cNvSpPr txBox="1">
            <a:spLocks noChangeArrowheads="1"/>
          </p:cNvSpPr>
          <p:nvPr/>
        </p:nvSpPr>
        <p:spPr bwMode="auto">
          <a:xfrm>
            <a:off x="2382838" y="6272213"/>
            <a:ext cx="1503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Hình 1</a:t>
            </a:r>
          </a:p>
        </p:txBody>
      </p:sp>
      <p:sp>
        <p:nvSpPr>
          <p:cNvPr id="8217" name="TextBox 50"/>
          <p:cNvSpPr txBox="1">
            <a:spLocks noChangeArrowheads="1"/>
          </p:cNvSpPr>
          <p:nvPr/>
        </p:nvSpPr>
        <p:spPr bwMode="auto">
          <a:xfrm>
            <a:off x="5246688" y="6272213"/>
            <a:ext cx="1503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Hình 2</a:t>
            </a:r>
          </a:p>
        </p:txBody>
      </p:sp>
      <p:sp>
        <p:nvSpPr>
          <p:cNvPr id="8218" name="TextBox 51"/>
          <p:cNvSpPr txBox="1">
            <a:spLocks noChangeArrowheads="1"/>
          </p:cNvSpPr>
          <p:nvPr/>
        </p:nvSpPr>
        <p:spPr bwMode="auto">
          <a:xfrm>
            <a:off x="8045450" y="6278563"/>
            <a:ext cx="15033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Hình 3</a:t>
            </a:r>
          </a:p>
        </p:txBody>
      </p:sp>
    </p:spTree>
    <p:extLst>
      <p:ext uri="{BB962C8B-B14F-4D97-AF65-F5344CB8AC3E}">
        <p14:creationId xmlns:p14="http://schemas.microsoft.com/office/powerpoint/2010/main" val="149521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/>
      <p:bldP spid="11327" grpId="0" animBg="1"/>
      <p:bldP spid="7174" grpId="0"/>
      <p:bldP spid="7175" grpId="0"/>
      <p:bldP spid="7176" grpId="0" animBg="1"/>
      <p:bldP spid="11363" grpId="0" animBg="1"/>
      <p:bldP spid="6" grpId="0" animBg="1"/>
      <p:bldP spid="7" grpId="0" animBg="1"/>
      <p:bldP spid="29" grpId="0" animBg="1"/>
      <p:bldP spid="30" grpId="0" animBg="1"/>
      <p:bldP spid="12" grpId="0" animBg="1"/>
      <p:bldP spid="13" grpId="0" animBg="1"/>
      <p:bldP spid="37" grpId="0" animBg="1"/>
      <p:bldP spid="8216" grpId="0"/>
      <p:bldP spid="8217" grpId="0"/>
      <p:bldP spid="82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465099"/>
              </p:ext>
            </p:extLst>
          </p:nvPr>
        </p:nvGraphicFramePr>
        <p:xfrm>
          <a:off x="1378225" y="1550502"/>
          <a:ext cx="7262190" cy="4986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2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62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62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621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2621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621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621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621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2621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2621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623353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3353"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3353"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3353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3353"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23353"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23353"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23353"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109725" marR="109725" marT="54854" marB="54854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109725" marR="109725" marT="54854" marB="548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2163" y="160338"/>
            <a:ext cx="4389437" cy="977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5760" b="1" u="sng" dirty="0">
                <a:solidFill>
                  <a:srgbClr val="FF0000"/>
                </a:solidFill>
                <a:cs typeface="Times New Roman" pitchFamily="18" charset="0"/>
              </a:rPr>
              <a:t>Luyện viết</a:t>
            </a:r>
            <a:r>
              <a:rPr lang="en-US" sz="5760" b="1" u="sng" dirty="0">
                <a:solidFill>
                  <a:srgbClr val="FF0000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69245" y="1563410"/>
            <a:ext cx="1738313" cy="2436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240" b="1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95748" y="4044535"/>
            <a:ext cx="1738313" cy="2436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240" b="1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2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412046" y="3978275"/>
            <a:ext cx="2103438" cy="1588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99998" y="1563410"/>
            <a:ext cx="1736725" cy="2436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240" b="1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45339" y="4044535"/>
            <a:ext cx="1736725" cy="2436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240" b="1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2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5048390" y="3978275"/>
            <a:ext cx="2101850" cy="1588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9038" y="228600"/>
            <a:ext cx="1646237" cy="979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760" b="1" i="1" dirty="0" err="1">
                <a:solidFill>
                  <a:srgbClr val="002060"/>
                </a:solidFill>
                <a:cs typeface="Times New Roman" pitchFamily="18" charset="0"/>
              </a:rPr>
              <a:t>Một</a:t>
            </a:r>
            <a:r>
              <a:rPr lang="en-US" sz="2160" dirty="0">
                <a:cs typeface="Times New Roman" pitchFamily="18" charset="0"/>
              </a:rPr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61125" y="228600"/>
            <a:ext cx="2012950" cy="979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760" b="1" i="1" dirty="0" err="1">
                <a:solidFill>
                  <a:srgbClr val="002060"/>
                </a:solidFill>
                <a:cs typeface="Times New Roman" pitchFamily="18" charset="0"/>
              </a:rPr>
              <a:t>phần</a:t>
            </a:r>
            <a:r>
              <a:rPr lang="en-US" sz="2160" dirty="0">
                <a:cs typeface="Times New Roman" pitchFamily="18" charset="0"/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99438" y="236538"/>
            <a:ext cx="1646237" cy="979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760" b="1" i="1" dirty="0" err="1">
                <a:solidFill>
                  <a:srgbClr val="002060"/>
                </a:solidFill>
                <a:cs typeface="Times New Roman" pitchFamily="18" charset="0"/>
              </a:rPr>
              <a:t>hai</a:t>
            </a:r>
            <a:r>
              <a:rPr lang="en-US" sz="2160" dirty="0"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89997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1" grpId="0"/>
      <p:bldP spid="22" grpId="0"/>
      <p:bldP spid="26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 idx="4294967295"/>
          </p:nvPr>
        </p:nvSpPr>
        <p:spPr>
          <a:xfrm>
            <a:off x="2089150" y="563563"/>
            <a:ext cx="5892800" cy="762000"/>
          </a:xfrm>
        </p:spPr>
        <p:txBody>
          <a:bodyPr/>
          <a:lstStyle/>
          <a:p>
            <a:pPr eaLnBrk="1" hangingPunct="1"/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             </a:t>
            </a:r>
            <a:endParaRPr lang="en-US" alt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Oval 65"/>
          <p:cNvSpPr>
            <a:spLocks noChangeArrowheads="1"/>
          </p:cNvSpPr>
          <p:nvPr/>
        </p:nvSpPr>
        <p:spPr bwMode="auto">
          <a:xfrm>
            <a:off x="2114729" y="4187424"/>
            <a:ext cx="533400" cy="532715"/>
          </a:xfrm>
          <a:prstGeom prst="ellips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Oval 66"/>
          <p:cNvSpPr>
            <a:spLocks noChangeArrowheads="1"/>
          </p:cNvSpPr>
          <p:nvPr/>
        </p:nvSpPr>
        <p:spPr bwMode="auto">
          <a:xfrm>
            <a:off x="7231242" y="4158849"/>
            <a:ext cx="533400" cy="532715"/>
          </a:xfrm>
          <a:prstGeom prst="ellips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1" name="Oval 67"/>
          <p:cNvSpPr>
            <a:spLocks noChangeArrowheads="1"/>
          </p:cNvSpPr>
          <p:nvPr/>
        </p:nvSpPr>
        <p:spPr bwMode="auto">
          <a:xfrm>
            <a:off x="10161767" y="4174724"/>
            <a:ext cx="533400" cy="532715"/>
          </a:xfrm>
          <a:prstGeom prst="ellips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222" name="Group 37"/>
          <p:cNvGrpSpPr>
            <a:grpSpLocks/>
          </p:cNvGrpSpPr>
          <p:nvPr/>
        </p:nvGrpSpPr>
        <p:grpSpPr bwMode="auto">
          <a:xfrm>
            <a:off x="1408113" y="2107096"/>
            <a:ext cx="9807575" cy="2722827"/>
            <a:chOff x="292100" y="2619381"/>
            <a:chExt cx="8477997" cy="2250684"/>
          </a:xfrm>
        </p:grpSpPr>
        <p:grpSp>
          <p:nvGrpSpPr>
            <p:cNvPr id="11274" name="Group 35"/>
            <p:cNvGrpSpPr>
              <a:grpSpLocks/>
            </p:cNvGrpSpPr>
            <p:nvPr/>
          </p:nvGrpSpPr>
          <p:grpSpPr bwMode="auto">
            <a:xfrm>
              <a:off x="292100" y="2619381"/>
              <a:ext cx="8477997" cy="2250684"/>
              <a:chOff x="292100" y="2620140"/>
              <a:chExt cx="8238648" cy="2250200"/>
            </a:xfrm>
          </p:grpSpPr>
          <p:sp>
            <p:nvSpPr>
              <p:cNvPr id="11276" name="Oval 40"/>
              <p:cNvSpPr>
                <a:spLocks noChangeArrowheads="1"/>
              </p:cNvSpPr>
              <p:nvPr/>
            </p:nvSpPr>
            <p:spPr bwMode="auto">
              <a:xfrm>
                <a:off x="6921500" y="2620140"/>
                <a:ext cx="1609248" cy="16556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altLang="en-US" sz="18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277" name="Group 31"/>
              <p:cNvGrpSpPr>
                <a:grpSpLocks/>
              </p:cNvGrpSpPr>
              <p:nvPr/>
            </p:nvGrpSpPr>
            <p:grpSpPr bwMode="auto">
              <a:xfrm>
                <a:off x="292100" y="2682875"/>
                <a:ext cx="1676400" cy="1584788"/>
                <a:chOff x="144" y="864"/>
                <a:chExt cx="1200" cy="1261"/>
              </a:xfrm>
            </p:grpSpPr>
            <p:sp>
              <p:nvSpPr>
                <p:cNvPr id="11286" name="Rectangle 28"/>
                <p:cNvSpPr>
                  <a:spLocks noChangeArrowheads="1"/>
                </p:cNvSpPr>
                <p:nvPr/>
              </p:nvSpPr>
              <p:spPr bwMode="auto">
                <a:xfrm>
                  <a:off x="144" y="864"/>
                  <a:ext cx="1200" cy="1261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 altLang="en-US" sz="1800" b="1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287" name="Line 29"/>
                <p:cNvSpPr>
                  <a:spLocks noChangeShapeType="1"/>
                </p:cNvSpPr>
                <p:nvPr/>
              </p:nvSpPr>
              <p:spPr bwMode="auto">
                <a:xfrm>
                  <a:off x="758" y="864"/>
                  <a:ext cx="0" cy="12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288" name="Rectangle 30"/>
                <p:cNvSpPr>
                  <a:spLocks noChangeArrowheads="1"/>
                </p:cNvSpPr>
                <p:nvPr/>
              </p:nvSpPr>
              <p:spPr bwMode="auto">
                <a:xfrm>
                  <a:off x="144" y="864"/>
                  <a:ext cx="614" cy="1261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 altLang="en-US" sz="1800" b="1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1278" name="Rectangle 33"/>
              <p:cNvSpPr>
                <a:spLocks noChangeArrowheads="1"/>
              </p:cNvSpPr>
              <p:nvPr/>
            </p:nvSpPr>
            <p:spPr bwMode="auto">
              <a:xfrm>
                <a:off x="2444750" y="2690542"/>
                <a:ext cx="1676400" cy="157707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altLang="en-US" sz="18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79" name="AutoShape 36"/>
              <p:cNvSpPr>
                <a:spLocks noChangeArrowheads="1"/>
              </p:cNvSpPr>
              <p:nvPr/>
            </p:nvSpPr>
            <p:spPr bwMode="auto">
              <a:xfrm>
                <a:off x="2454056" y="2887392"/>
                <a:ext cx="1127344" cy="1380221"/>
              </a:xfrm>
              <a:prstGeom prst="rtTriangl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altLang="en-US" sz="18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80" name="AutoShape 37"/>
              <p:cNvSpPr>
                <a:spLocks noChangeArrowheads="1"/>
              </p:cNvSpPr>
              <p:nvPr/>
            </p:nvSpPr>
            <p:spPr bwMode="auto">
              <a:xfrm>
                <a:off x="4483100" y="2686387"/>
                <a:ext cx="1828800" cy="158122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altLang="en-US" sz="18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81" name="AutoShape 39"/>
              <p:cNvSpPr>
                <a:spLocks noChangeArrowheads="1"/>
              </p:cNvSpPr>
              <p:nvPr/>
            </p:nvSpPr>
            <p:spPr bwMode="auto">
              <a:xfrm rot="-5400000">
                <a:off x="4147932" y="3013280"/>
                <a:ext cx="1578387" cy="930275"/>
              </a:xfrm>
              <a:prstGeom prst="rtTriangl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pPr eaLnBrk="1" hangingPunct="1"/>
                <a:endParaRPr lang="vi-VN" altLang="en-US" sz="18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82" name="Text Box 53"/>
              <p:cNvSpPr txBox="1">
                <a:spLocks noChangeArrowheads="1"/>
              </p:cNvSpPr>
              <p:nvPr/>
            </p:nvSpPr>
            <p:spPr bwMode="auto">
              <a:xfrm>
                <a:off x="867120" y="4437940"/>
                <a:ext cx="532272" cy="432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 dirty="0">
                    <a:latin typeface="HP001 4 hàng" panose="020B0603050302020204" pitchFamily="34" charset="0"/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11283" name="Text Box 54"/>
              <p:cNvSpPr txBox="1">
                <a:spLocks noChangeArrowheads="1"/>
              </p:cNvSpPr>
              <p:nvPr/>
            </p:nvSpPr>
            <p:spPr bwMode="auto">
              <a:xfrm>
                <a:off x="3050208" y="4419665"/>
                <a:ext cx="533815" cy="432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latin typeface="HP001 4 hàng" panose="020B06030503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11284" name="Text Box 55"/>
              <p:cNvSpPr txBox="1">
                <a:spLocks noChangeArrowheads="1"/>
              </p:cNvSpPr>
              <p:nvPr/>
            </p:nvSpPr>
            <p:spPr bwMode="auto">
              <a:xfrm>
                <a:off x="5146897" y="4418143"/>
                <a:ext cx="507856" cy="4324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latin typeface="HP001 4 hàng" panose="020B06030503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11285" name="Text Box 56"/>
              <p:cNvSpPr txBox="1">
                <a:spLocks noChangeArrowheads="1"/>
              </p:cNvSpPr>
              <p:nvPr/>
            </p:nvSpPr>
            <p:spPr bwMode="auto">
              <a:xfrm>
                <a:off x="7624889" y="4437938"/>
                <a:ext cx="533816" cy="432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latin typeface="HP001 4 hàng" panose="020B0603050302020204" pitchFamily="34" charset="0"/>
                    <a:cs typeface="Arial" panose="020B0604020202020204" pitchFamily="34" charset="0"/>
                  </a:rPr>
                  <a:t>D</a:t>
                </a:r>
              </a:p>
            </p:txBody>
          </p:sp>
        </p:grpSp>
        <p:sp>
          <p:nvSpPr>
            <p:cNvPr id="37" name="Chord 36">
              <a:extLst>
                <a:ext uri="{FF2B5EF4-FFF2-40B4-BE49-F238E27FC236}">
                  <a16:creationId xmlns="" xmlns:a16="http://schemas.microsoft.com/office/drawing/2014/main" id="{B53417BF-2EDE-49A9-B1B2-C1223DDD32E5}"/>
                </a:ext>
              </a:extLst>
            </p:cNvPr>
            <p:cNvSpPr/>
            <p:nvPr/>
          </p:nvSpPr>
          <p:spPr bwMode="auto">
            <a:xfrm>
              <a:off x="7106884" y="2625937"/>
              <a:ext cx="1654980" cy="1657339"/>
            </a:xfrm>
            <a:prstGeom prst="chord">
              <a:avLst>
                <a:gd name="adj1" fmla="val 2700000"/>
                <a:gd name="adj2" fmla="val 13668562"/>
              </a:avLst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vi-VN" sz="18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7862" name="Group 38">
            <a:extLst>
              <a:ext uri="{FF2B5EF4-FFF2-40B4-BE49-F238E27FC236}">
                <a16:creationId xmlns="" xmlns:a16="http://schemas.microsoft.com/office/drawing/2014/main" id="{5E71E9AB-E8CA-4516-8C39-5599EC15AD2A}"/>
              </a:ext>
            </a:extLst>
          </p:cNvPr>
          <p:cNvGrpSpPr>
            <a:grpSpLocks/>
          </p:cNvGrpSpPr>
          <p:nvPr/>
        </p:nvGrpSpPr>
        <p:grpSpPr bwMode="auto">
          <a:xfrm>
            <a:off x="1243710" y="526086"/>
            <a:ext cx="834390" cy="791633"/>
            <a:chOff x="2064" y="960"/>
            <a:chExt cx="480" cy="384"/>
          </a:xfrm>
          <a:solidFill>
            <a:schemeClr val="accent4">
              <a:lumMod val="20000"/>
              <a:lumOff val="80000"/>
            </a:schemeClr>
          </a:solidFill>
        </p:grpSpPr>
        <p:grpSp>
          <p:nvGrpSpPr>
            <p:cNvPr id="8246" name="Group 143">
              <a:extLst>
                <a:ext uri="{FF2B5EF4-FFF2-40B4-BE49-F238E27FC236}">
                  <a16:creationId xmlns="" xmlns:a16="http://schemas.microsoft.com/office/drawing/2014/main" id="{EB7CDF74-5B6D-4CB9-AC22-C97226D075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960"/>
              <a:ext cx="480" cy="384"/>
              <a:chOff x="1296" y="2736"/>
              <a:chExt cx="528" cy="432"/>
            </a:xfrm>
            <a:grpFill/>
          </p:grpSpPr>
          <p:sp>
            <p:nvSpPr>
              <p:cNvPr id="8248" name="Oval 144">
                <a:extLst>
                  <a:ext uri="{FF2B5EF4-FFF2-40B4-BE49-F238E27FC236}">
                    <a16:creationId xmlns="" xmlns:a16="http://schemas.microsoft.com/office/drawing/2014/main" id="{7DD26203-7DD0-47ED-8F06-F90BD211D4A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rot="1758052">
                <a:off x="1311" y="2751"/>
                <a:ext cx="513" cy="417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49" name="Oval 145">
                <a:extLst>
                  <a:ext uri="{FF2B5EF4-FFF2-40B4-BE49-F238E27FC236}">
                    <a16:creationId xmlns="" xmlns:a16="http://schemas.microsoft.com/office/drawing/2014/main" id="{9344C10C-6F96-42F9-9BAE-22AA09262B4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rot="1758052">
                <a:off x="1296" y="2736"/>
                <a:ext cx="515" cy="417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8250" name="Picture 146" descr="Picture1">
                <a:extLst>
                  <a:ext uri="{FF2B5EF4-FFF2-40B4-BE49-F238E27FC236}">
                    <a16:creationId xmlns="" xmlns:a16="http://schemas.microsoft.com/office/drawing/2014/main" id="{3E002F17-C193-4981-8D46-54B993BADB2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44" y="2760"/>
                <a:ext cx="239" cy="24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8247" name="Text Box 147">
              <a:extLst>
                <a:ext uri="{FF2B5EF4-FFF2-40B4-BE49-F238E27FC236}">
                  <a16:creationId xmlns="" xmlns:a16="http://schemas.microsoft.com/office/drawing/2014/main" id="{D2454A94-E2DE-4A81-8F50-7F3A0338E09F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158" y="1012"/>
              <a:ext cx="275" cy="28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solidFill>
                    <a:srgbClr val="CC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224" name="Rectangle 26"/>
          <p:cNvSpPr>
            <a:spLocks noChangeArrowheads="1"/>
          </p:cNvSpPr>
          <p:nvPr/>
        </p:nvSpPr>
        <p:spPr bwMode="auto">
          <a:xfrm>
            <a:off x="4312574" y="201837"/>
            <a:ext cx="1011237" cy="148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algn="ctr" eaLnBrk="1" hangingPunct="1"/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="" xmlns:a16="http://schemas.microsoft.com/office/drawing/2014/main" id="{C7985A72-123C-4DAA-B182-E37C9E09FC0D}"/>
              </a:ext>
            </a:extLst>
          </p:cNvPr>
          <p:cNvCxnSpPr/>
          <p:nvPr/>
        </p:nvCxnSpPr>
        <p:spPr>
          <a:xfrm>
            <a:off x="4584036" y="943199"/>
            <a:ext cx="43973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"/>
          <p:cNvSpPr txBox="1">
            <a:spLocks/>
          </p:cNvSpPr>
          <p:nvPr/>
        </p:nvSpPr>
        <p:spPr>
          <a:xfrm>
            <a:off x="865992" y="4958106"/>
            <a:ext cx="11199338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…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             </a:t>
            </a:r>
            <a:endParaRPr lang="en-US" alt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840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animBg="1"/>
      <p:bldP spid="92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 txBox="1">
            <a:spLocks noChangeArrowheads="1"/>
          </p:cNvSpPr>
          <p:nvPr/>
        </p:nvSpPr>
        <p:spPr bwMode="auto">
          <a:xfrm>
            <a:off x="2057400" y="36513"/>
            <a:ext cx="82296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en-US" altLang="en-US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8969" name="Group 121">
            <a:extLst>
              <a:ext uri="{FF2B5EF4-FFF2-40B4-BE49-F238E27FC236}">
                <a16:creationId xmlns="" xmlns:a16="http://schemas.microsoft.com/office/drawing/2014/main" id="{3877386A-6453-4855-9595-764CC67FE9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595000"/>
              </p:ext>
            </p:extLst>
          </p:nvPr>
        </p:nvGraphicFramePr>
        <p:xfrm>
          <a:off x="7772400" y="1905000"/>
          <a:ext cx="2743200" cy="209550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14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2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8958" name="Group 110">
            <a:extLst>
              <a:ext uri="{FF2B5EF4-FFF2-40B4-BE49-F238E27FC236}">
                <a16:creationId xmlns="" xmlns:a16="http://schemas.microsoft.com/office/drawing/2014/main" id="{D4895B72-5391-4B6C-AA02-0DB154FE3D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824942"/>
              </p:ext>
            </p:extLst>
          </p:nvPr>
        </p:nvGraphicFramePr>
        <p:xfrm>
          <a:off x="1905000" y="3025775"/>
          <a:ext cx="990600" cy="898526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49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9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="" xmlns:a16="http://schemas.microsoft.com/office/drawing/2014/main" id="{62A84597-C37E-4CFF-A3DF-CC52A5F4F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277638"/>
              </p:ext>
            </p:extLst>
          </p:nvPr>
        </p:nvGraphicFramePr>
        <p:xfrm>
          <a:off x="5403850" y="2400300"/>
          <a:ext cx="2112964" cy="156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2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80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284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2824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18" marR="91418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="" xmlns:a16="http://schemas.microsoft.com/office/drawing/2014/main" id="{555DFE36-9FA3-4DB9-B31A-144D73B55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903630"/>
              </p:ext>
            </p:extLst>
          </p:nvPr>
        </p:nvGraphicFramePr>
        <p:xfrm>
          <a:off x="3502025" y="2989263"/>
          <a:ext cx="1433514" cy="936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8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78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778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68313"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47" marR="91447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47" marR="91447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47" marR="91447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47" marR="91447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47" marR="91447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800"/>
                    </a:p>
                  </a:txBody>
                  <a:tcPr marL="91447" marR="91447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9308" name="Group 103">
            <a:extLst>
              <a:ext uri="{FF2B5EF4-FFF2-40B4-BE49-F238E27FC236}">
                <a16:creationId xmlns="" xmlns:a16="http://schemas.microsoft.com/office/drawing/2014/main" id="{8F49F0D1-774B-410C-ACA9-E4E4DB747F18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23875"/>
            <a:ext cx="1066800" cy="838200"/>
            <a:chOff x="2064" y="960"/>
            <a:chExt cx="480" cy="384"/>
          </a:xfrm>
          <a:solidFill>
            <a:schemeClr val="accent4">
              <a:lumMod val="20000"/>
              <a:lumOff val="80000"/>
            </a:schemeClr>
          </a:solidFill>
        </p:grpSpPr>
        <p:grpSp>
          <p:nvGrpSpPr>
            <p:cNvPr id="9314" name="Group 143">
              <a:extLst>
                <a:ext uri="{FF2B5EF4-FFF2-40B4-BE49-F238E27FC236}">
                  <a16:creationId xmlns="" xmlns:a16="http://schemas.microsoft.com/office/drawing/2014/main" id="{2F3EBC49-8F28-42B9-93F5-036259712D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960"/>
              <a:ext cx="480" cy="384"/>
              <a:chOff x="1296" y="2736"/>
              <a:chExt cx="528" cy="432"/>
            </a:xfrm>
            <a:grpFill/>
          </p:grpSpPr>
          <p:sp>
            <p:nvSpPr>
              <p:cNvPr id="9316" name="Oval 144">
                <a:extLst>
                  <a:ext uri="{FF2B5EF4-FFF2-40B4-BE49-F238E27FC236}">
                    <a16:creationId xmlns="" xmlns:a16="http://schemas.microsoft.com/office/drawing/2014/main" id="{288A5B1D-DAA4-44F2-8875-851CA5505DE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rot="1758052">
                <a:off x="1311" y="2751"/>
                <a:ext cx="513" cy="417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17" name="Oval 145">
                <a:extLst>
                  <a:ext uri="{FF2B5EF4-FFF2-40B4-BE49-F238E27FC236}">
                    <a16:creationId xmlns="" xmlns:a16="http://schemas.microsoft.com/office/drawing/2014/main" id="{788DD40F-3DCF-421B-AAE9-432C728515E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rot="1758052">
                <a:off x="1296" y="2736"/>
                <a:ext cx="515" cy="417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318" name="Picture 146" descr="Picture1">
                <a:extLst>
                  <a:ext uri="{FF2B5EF4-FFF2-40B4-BE49-F238E27FC236}">
                    <a16:creationId xmlns="" xmlns:a16="http://schemas.microsoft.com/office/drawing/2014/main" id="{7202BE51-F692-4E67-911B-2C61F7942E7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44" y="2760"/>
                <a:ext cx="239" cy="24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9315" name="Text Box 147">
              <a:extLst>
                <a:ext uri="{FF2B5EF4-FFF2-40B4-BE49-F238E27FC236}">
                  <a16:creationId xmlns="" xmlns:a16="http://schemas.microsoft.com/office/drawing/2014/main" id="{F150F5F8-C959-4828-A32C-6EC6CC64FDE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112" y="960"/>
              <a:ext cx="385" cy="29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3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655763" y="579438"/>
            <a:ext cx="9972675" cy="646112"/>
            <a:chOff x="1655681" y="580156"/>
            <a:chExt cx="9972675" cy="646113"/>
          </a:xfrm>
        </p:grpSpPr>
        <p:sp>
          <p:nvSpPr>
            <p:cNvPr id="12379" name="Text Box 122"/>
            <p:cNvSpPr txBox="1">
              <a:spLocks noChangeArrowheads="1"/>
            </p:cNvSpPr>
            <p:nvPr/>
          </p:nvSpPr>
          <p:spPr bwMode="auto">
            <a:xfrm>
              <a:off x="1655681" y="580156"/>
              <a:ext cx="9972675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Hình</a:t>
              </a:r>
              <a:r>
                <a:rPr lang="en-US" alt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3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nào</a:t>
              </a:r>
              <a:r>
                <a:rPr lang="en-US" alt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3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alt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:r>
                <a:rPr lang="en-US" altLang="en-US" sz="3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alt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ô </a:t>
              </a:r>
              <a:r>
                <a:rPr lang="en-US" altLang="en-US" sz="3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vuông</a:t>
              </a:r>
              <a:r>
                <a:rPr lang="en-US" alt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3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alt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3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tô</a:t>
              </a:r>
              <a:r>
                <a:rPr lang="en-US" alt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36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màu</a:t>
              </a:r>
              <a:r>
                <a:rPr lang="en-US" alt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?                 </a:t>
              </a:r>
            </a:p>
          </p:txBody>
        </p:sp>
        <p:grpSp>
          <p:nvGrpSpPr>
            <p:cNvPr id="12380" name="Group 1"/>
            <p:cNvGrpSpPr>
              <a:grpSpLocks/>
            </p:cNvGrpSpPr>
            <p:nvPr/>
          </p:nvGrpSpPr>
          <p:grpSpPr bwMode="auto">
            <a:xfrm>
              <a:off x="4160520" y="691662"/>
              <a:ext cx="1219200" cy="487362"/>
              <a:chOff x="5046663" y="1541797"/>
              <a:chExt cx="1219200" cy="487362"/>
            </a:xfrm>
          </p:grpSpPr>
          <p:sp>
            <p:nvSpPr>
              <p:cNvPr id="12381" name="Rectangle 26"/>
              <p:cNvSpPr>
                <a:spLocks noChangeArrowheads="1"/>
              </p:cNvSpPr>
              <p:nvPr/>
            </p:nvSpPr>
            <p:spPr bwMode="auto">
              <a:xfrm>
                <a:off x="5046663" y="1541797"/>
                <a:ext cx="1219200" cy="487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hangingPunct="1"/>
                <a:r>
                  <a:rPr lang="en-US" alt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  <a:p>
                <a:pPr algn="ctr" eaLnBrk="1" hangingPunct="1"/>
                <a:r>
                  <a:rPr lang="en-US" alt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="" xmlns:a16="http://schemas.microsoft.com/office/drawing/2014/main" id="{ECC9F804-410F-4BD5-A065-1B92D0EF9BD8}"/>
                  </a:ext>
                </a:extLst>
              </p:cNvPr>
              <p:cNvCxnSpPr/>
              <p:nvPr/>
            </p:nvCxnSpPr>
            <p:spPr>
              <a:xfrm>
                <a:off x="5394078" y="1792576"/>
                <a:ext cx="530225" cy="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057400" y="4052888"/>
            <a:ext cx="845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vi-VN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            B                   C                        D</a:t>
            </a: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042743" y="4102894"/>
            <a:ext cx="501976" cy="48418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6162260" y="4121150"/>
            <a:ext cx="492539" cy="48418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4409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ChangeArrowheads="1"/>
          </p:cNvSpPr>
          <p:nvPr/>
        </p:nvSpPr>
        <p:spPr bwMode="auto">
          <a:xfrm>
            <a:off x="0" y="-33425"/>
            <a:ext cx="12192000" cy="3429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194563" name="Picture 3" descr="sun14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152400"/>
            <a:ext cx="14287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 descr="TREE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1" y="381000"/>
            <a:ext cx="2270125" cy="242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1524000" y="2056606"/>
            <a:ext cx="9144000" cy="1500188"/>
            <a:chOff x="0" y="1248"/>
            <a:chExt cx="4651" cy="763"/>
          </a:xfrm>
        </p:grpSpPr>
        <p:pic>
          <p:nvPicPr>
            <p:cNvPr id="21513" name="Picture 6" descr="BHOMES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248"/>
              <a:ext cx="117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4" name="Picture 7" descr="BHOMES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4" y="1368"/>
              <a:ext cx="1183" cy="6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5" name="Picture 8" descr="BHOMES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8" y="1260"/>
              <a:ext cx="1171" cy="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6" name="Picture 9" descr="BHOMES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0" y="1248"/>
              <a:ext cx="1171" cy="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10" name="Rectangle 10"/>
          <p:cNvSpPr>
            <a:spLocks noChangeArrowheads="1"/>
          </p:cNvSpPr>
          <p:nvPr/>
        </p:nvSpPr>
        <p:spPr bwMode="auto">
          <a:xfrm>
            <a:off x="0" y="3429000"/>
            <a:ext cx="12192000" cy="3429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573" name="Rectangle 13"/>
          <p:cNvSpPr>
            <a:spLocks noChangeArrowheads="1"/>
          </p:cNvSpPr>
          <p:nvPr/>
        </p:nvSpPr>
        <p:spPr bwMode="auto">
          <a:xfrm>
            <a:off x="808777" y="4663037"/>
            <a:ext cx="8792423" cy="1610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en-US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Học</a:t>
            </a:r>
            <a:r>
              <a:rPr lang="en-GB" altLang="en-US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thuộc</a:t>
            </a:r>
            <a:r>
              <a:rPr lang="en-GB" altLang="en-US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lòng</a:t>
            </a:r>
            <a:r>
              <a:rPr lang="en-GB" altLang="en-US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bảng</a:t>
            </a:r>
            <a:r>
              <a:rPr lang="en-GB" altLang="en-US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chia 2.</a:t>
            </a:r>
            <a:endParaRPr lang="en-US" altLang="en-US" b="1" dirty="0" smtClean="0">
              <a:solidFill>
                <a:schemeClr val="bg1"/>
              </a:solidFill>
              <a:latin typeface="HP001 4 hàng" panose="020B0603050302020204" pitchFamily="34" charset="0"/>
            </a:endParaRPr>
          </a:p>
          <a:p>
            <a:pPr eaLnBrk="1" hangingPunct="1"/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</a:rPr>
              <a:t/>
            </a:r>
            <a:b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</a:rPr>
            </a:b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</a:rPr>
              <a:t>- </a:t>
            </a:r>
            <a:r>
              <a:rPr lang="en-GB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Chuẩn</a:t>
            </a:r>
            <a:r>
              <a:rPr lang="en-GB" altLang="en-US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bị</a:t>
            </a:r>
            <a:r>
              <a:rPr lang="en-GB" altLang="en-US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bài</a:t>
            </a:r>
            <a:r>
              <a:rPr lang="en-GB" altLang="en-US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chemeClr val="bg1"/>
                </a:solidFill>
                <a:latin typeface="HP001 4 hàng" panose="020B0603050302020204" pitchFamily="34" charset="0"/>
              </a:rPr>
              <a:t>sau</a:t>
            </a:r>
            <a:r>
              <a:rPr lang="en-GB" altLang="en-US" b="1" dirty="0" smtClean="0">
                <a:solidFill>
                  <a:schemeClr val="bg1"/>
                </a:solidFill>
                <a:latin typeface="HP001 4 hàng" panose="020B0603050302020204" pitchFamily="34" charset="0"/>
              </a:rPr>
              <a:t>.</a:t>
            </a:r>
            <a:endParaRPr lang="en-US" altLang="en-US" sz="44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21512" name="TextBox 1"/>
          <p:cNvSpPr txBox="1">
            <a:spLocks noChangeArrowheads="1"/>
          </p:cNvSpPr>
          <p:nvPr/>
        </p:nvSpPr>
        <p:spPr bwMode="auto">
          <a:xfrm>
            <a:off x="808777" y="3877381"/>
            <a:ext cx="3738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altLang="en-US" sz="40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Cô</a:t>
            </a:r>
            <a:r>
              <a:rPr lang="en-US" altLang="en-US" sz="40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dặn</a:t>
            </a:r>
            <a:r>
              <a:rPr lang="en-US" altLang="en-US" sz="40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con</a:t>
            </a:r>
            <a:endParaRPr lang="en-US" altLang="en-US" sz="4000" b="1" dirty="0">
              <a:solidFill>
                <a:srgbClr val="FFFF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7248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6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201</Words>
  <Application>Microsoft Office PowerPoint</Application>
  <PresentationFormat>Widescreen</PresentationFormat>
  <Paragraphs>56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.VnTime</vt:lpstr>
      <vt:lpstr>Arial</vt:lpstr>
      <vt:lpstr>Calibri</vt:lpstr>
      <vt:lpstr>Calibri Light</vt:lpstr>
      <vt:lpstr>HP001 4 hàng</vt:lpstr>
      <vt:lpstr>Times New Roman</vt:lpstr>
      <vt:lpstr>Office Theme</vt:lpstr>
      <vt:lpstr>1_Default Design</vt:lpstr>
      <vt:lpstr>3_Default Design</vt:lpstr>
      <vt:lpstr>Các con đổi tên thiết bị thành tên của mình, mở camera và tắt mic.</vt:lpstr>
      <vt:lpstr>PowerPoint Presentation</vt:lpstr>
      <vt:lpstr>PowerPoint Presentation</vt:lpstr>
      <vt:lpstr>PowerPoint Presentation</vt:lpstr>
      <vt:lpstr>PowerPoint Presentation</vt:lpstr>
      <vt:lpstr>Đã tô màu       hình nào?           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Doan Le Tuyet Nhi</dc:creator>
  <cp:lastModifiedBy>admin</cp:lastModifiedBy>
  <cp:revision>70</cp:revision>
  <dcterms:created xsi:type="dcterms:W3CDTF">2020-03-30T06:44:23Z</dcterms:created>
  <dcterms:modified xsi:type="dcterms:W3CDTF">2020-04-23T09:23:05Z</dcterms:modified>
</cp:coreProperties>
</file>