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71" r:id="rId7"/>
    <p:sldId id="272" r:id="rId8"/>
    <p:sldId id="273" r:id="rId9"/>
    <p:sldId id="27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7534157-ACFD-4294-A01B-61DF4D452D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955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E84E672-B55B-4806-BD0C-BE0429A95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021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281678-12D4-412B-9E53-FE3002813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2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24CD4F0-2325-4F9F-9B6E-219A12ED70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63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FDB44BA-1671-41B1-AC2C-9FF78A11C7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50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976D3AD-797A-48AF-980B-591D3A0ADF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633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685A10A-7F48-443E-95C5-4A41F7BEC3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E99F09D-207B-4E68-BF6D-AF09D1623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24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D0D584-7EEB-4120-BD67-6BC60778D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08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F5896BF-B59F-45C4-AB72-6815ECE2A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59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01288DE-A290-4F80-B189-97BE7D474E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6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>
                <a:solidFill>
                  <a:srgbClr val="000000"/>
                </a:solidFill>
                <a:latin typeface=".VnTime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A104FF-5E87-4044-94D7-2DB452440C2E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7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.VnTime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2811463" y="4094164"/>
            <a:ext cx="6691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500" b="1" dirty="0" smtClean="0">
                <a:solidFill>
                  <a:srgbClr val="2626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MÔN: TOÁN</a:t>
            </a:r>
            <a:endParaRPr lang="en-US" altLang="en-US" sz="4500" b="1" dirty="0">
              <a:solidFill>
                <a:srgbClr val="2626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2811463" y="1524000"/>
            <a:ext cx="6819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altLang="en-US" sz="27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TIỂU HỌC </a:t>
            </a:r>
            <a:r>
              <a:rPr lang="en-GB" alt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 NGỌC HÂN</a:t>
            </a:r>
            <a:endParaRPr lang="vi-VN" altLang="en-US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97239" y="2695576"/>
            <a:ext cx="55911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GIẢNG ĐIỆN TỬ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 </a:t>
            </a:r>
            <a:r>
              <a:rPr lang="en-US" altLang="en-US" sz="3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vi-VN" altLang="en-US" sz="33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628903"/>
      </p:ext>
    </p:extLst>
  </p:cSld>
  <p:clrMapOvr>
    <a:masterClrMapping/>
  </p:clrMapOvr>
  <p:transition spd="slow" advTm="3686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ChangeArrowheads="1"/>
          </p:cNvSpPr>
          <p:nvPr/>
        </p:nvSpPr>
        <p:spPr bwMode="auto">
          <a:xfrm>
            <a:off x="0" y="-33425"/>
            <a:ext cx="12192000" cy="3429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94563" name="Picture 3" descr="sun14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152400"/>
            <a:ext cx="14287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TREE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381000"/>
            <a:ext cx="2270125" cy="242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1524000" y="2056606"/>
            <a:ext cx="9144000" cy="1500188"/>
            <a:chOff x="0" y="1248"/>
            <a:chExt cx="4651" cy="763"/>
          </a:xfrm>
        </p:grpSpPr>
        <p:pic>
          <p:nvPicPr>
            <p:cNvPr id="21513" name="Picture 6" descr="BHOMES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248"/>
              <a:ext cx="117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4" name="Picture 7" descr="BHOMES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4" y="1368"/>
              <a:ext cx="1183" cy="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5" name="Picture 8" descr="BHOMES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8" y="1260"/>
              <a:ext cx="1171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6" name="Picture 9" descr="BHOMES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" y="1248"/>
              <a:ext cx="1171" cy="7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-22521" y="3395575"/>
            <a:ext cx="12192000" cy="34290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94573" name="Rectangle 13"/>
          <p:cNvSpPr>
            <a:spLocks noChangeArrowheads="1"/>
          </p:cNvSpPr>
          <p:nvPr/>
        </p:nvSpPr>
        <p:spPr bwMode="auto">
          <a:xfrm>
            <a:off x="724467" y="4482307"/>
            <a:ext cx="8792423" cy="1610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buFontTx/>
              <a:buChar char="-"/>
            </a:pPr>
            <a:r>
              <a:rPr lang="en-US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Ôn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lại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cách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tính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½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và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bảng</a:t>
            </a:r>
            <a:r>
              <a:rPr lang="en-GB" altLang="en-US" b="1" smtClean="0">
                <a:solidFill>
                  <a:srgbClr val="FFFFFF"/>
                </a:solidFill>
                <a:latin typeface="HP001 4 hàng" panose="020B0603050302020204" pitchFamily="34" charset="0"/>
              </a:rPr>
              <a:t> chia 2</a:t>
            </a:r>
            <a:endParaRPr lang="en-US" altLang="en-US" b="1" dirty="0" smtClean="0">
              <a:solidFill>
                <a:srgbClr val="FFFFFF"/>
              </a:solidFill>
              <a:latin typeface="HP001 4 hàng" panose="020B0603050302020204" pitchFamily="34" charset="0"/>
            </a:endParaRPr>
          </a:p>
          <a:p>
            <a:r>
              <a:rPr lang="en-US" altLang="en-US" b="1" dirty="0">
                <a:solidFill>
                  <a:srgbClr val="FFFFFF"/>
                </a:solidFill>
                <a:latin typeface="HP001 4 hàng" panose="020B0603050302020204" pitchFamily="34" charset="0"/>
              </a:rPr>
              <a:t/>
            </a:r>
            <a:br>
              <a:rPr lang="en-US" altLang="en-US" b="1" dirty="0">
                <a:solidFill>
                  <a:srgbClr val="FFFFFF"/>
                </a:solidFill>
                <a:latin typeface="HP001 4 hàng" panose="020B0603050302020204" pitchFamily="34" charset="0"/>
              </a:rPr>
            </a:br>
            <a:r>
              <a:rPr lang="en-US" altLang="en-US" b="1" dirty="0">
                <a:solidFill>
                  <a:srgbClr val="FFFFFF"/>
                </a:solidFill>
                <a:latin typeface="HP001 4 hàng" panose="020B0603050302020204" pitchFamily="34" charset="0"/>
              </a:rPr>
              <a:t>-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Chuẩn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bị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bài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 </a:t>
            </a:r>
            <a:r>
              <a:rPr lang="en-GB" altLang="en-US" b="1" dirty="0" err="1" smtClean="0">
                <a:solidFill>
                  <a:srgbClr val="FFFFFF"/>
                </a:solidFill>
                <a:latin typeface="HP001 4 hàng" panose="020B0603050302020204" pitchFamily="34" charset="0"/>
              </a:rPr>
              <a:t>sau</a:t>
            </a:r>
            <a:r>
              <a:rPr lang="en-GB" altLang="en-US" b="1" dirty="0" smtClean="0">
                <a:solidFill>
                  <a:srgbClr val="FFFFFF"/>
                </a:solidFill>
                <a:latin typeface="HP001 4 hàng" panose="020B0603050302020204" pitchFamily="34" charset="0"/>
              </a:rPr>
              <a:t>.</a:t>
            </a:r>
            <a:endParaRPr lang="en-US" altLang="en-US" sz="4400" b="1" dirty="0">
              <a:solidFill>
                <a:srgbClr val="FFFFFF"/>
              </a:solidFill>
              <a:latin typeface="HP001 4 hàng" panose="020B0603050302020204" pitchFamily="34" charset="0"/>
            </a:endParaRPr>
          </a:p>
        </p:txBody>
      </p:sp>
      <p:sp>
        <p:nvSpPr>
          <p:cNvPr id="21512" name="TextBox 1"/>
          <p:cNvSpPr txBox="1">
            <a:spLocks noChangeArrowheads="1"/>
          </p:cNvSpPr>
          <p:nvPr/>
        </p:nvSpPr>
        <p:spPr bwMode="auto">
          <a:xfrm>
            <a:off x="808777" y="3877381"/>
            <a:ext cx="37385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altLang="en-US" sz="40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Cô</a:t>
            </a:r>
            <a:r>
              <a:rPr lang="en-US" altLang="en-US" sz="40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dặn</a:t>
            </a:r>
            <a:r>
              <a:rPr lang="en-US" altLang="en-US" sz="4000" b="1" dirty="0" smtClean="0">
                <a:solidFill>
                  <a:srgbClr val="FFFF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con</a:t>
            </a:r>
            <a:endParaRPr lang="en-US" altLang="en-US" sz="4000" b="1" dirty="0">
              <a:solidFill>
                <a:srgbClr val="FFFF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8079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66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3143250" y="1722438"/>
            <a:ext cx="5905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err="1" smtClean="0">
                <a:solidFill>
                  <a:srgbClr val="FFFF00"/>
                </a:solidFill>
                <a:latin typeface="HP001 4 hang 1 ô ly" panose="020B0603050302020204" pitchFamily="34" charset="0"/>
              </a:rPr>
              <a:t>Luyện</a:t>
            </a:r>
            <a:r>
              <a:rPr lang="en-GB" altLang="en-US" sz="3200" dirty="0" smtClean="0">
                <a:solidFill>
                  <a:srgbClr val="FFFF00"/>
                </a:solidFill>
                <a:latin typeface="HP001 4 hang 1 ô ly" panose="020B0603050302020204" pitchFamily="34" charset="0"/>
              </a:rPr>
              <a:t> </a:t>
            </a:r>
            <a:r>
              <a:rPr lang="en-GB" altLang="en-US" sz="3200" dirty="0" err="1" smtClean="0">
                <a:solidFill>
                  <a:srgbClr val="FFFF00"/>
                </a:solidFill>
                <a:latin typeface="HP001 4 hang 1 ô ly" panose="020B0603050302020204" pitchFamily="34" charset="0"/>
              </a:rPr>
              <a:t>tập</a:t>
            </a:r>
            <a:r>
              <a:rPr lang="en-GB" altLang="en-US" sz="3200" dirty="0" smtClean="0">
                <a:solidFill>
                  <a:srgbClr val="FFFF00"/>
                </a:solidFill>
                <a:latin typeface="HP001 4 hang 1 ô ly" panose="020B0603050302020204" pitchFamily="34" charset="0"/>
              </a:rPr>
              <a:t> </a:t>
            </a:r>
            <a:r>
              <a:rPr lang="en-GB" altLang="en-US" sz="3200" dirty="0" smtClean="0">
                <a:solidFill>
                  <a:srgbClr val="FFFF00"/>
                </a:solidFill>
                <a:latin typeface="HP001 4 hang 1 ô ly" panose="020B0603050302020204" pitchFamily="34" charset="0"/>
              </a:rPr>
              <a:t>(111)</a:t>
            </a:r>
          </a:p>
        </p:txBody>
      </p:sp>
    </p:spTree>
    <p:extLst>
      <p:ext uri="{BB962C8B-B14F-4D97-AF65-F5344CB8AC3E}">
        <p14:creationId xmlns:p14="http://schemas.microsoft.com/office/powerpoint/2010/main" val="3667584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0833" y="529236"/>
            <a:ext cx="1179116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Bài 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ính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vi-VN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</a:t>
            </a:r>
            <a:r>
              <a:rPr lang="vi-VN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 phép chia với 2 rồi điền kết quả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: 2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           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10 : 2 =  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               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14 : 2 =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                   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 18 : 2 </a:t>
            </a:r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: 2 =  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         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: 2 =  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                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20 : 2 = 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                   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12 : 2 =</a:t>
            </a:r>
          </a:p>
          <a:p>
            <a:endParaRPr lang="vi-VN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79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0526" y="992140"/>
            <a:ext cx="112650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2 :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cột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nhé</a:t>
            </a:r>
            <a:r>
              <a:rPr lang="en-US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 x 6 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           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 x 8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              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 x 2 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                     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 x 1 =</a:t>
            </a:r>
          </a:p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12 : 2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          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16 : 2 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               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2 =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                      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2 =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30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57916"/>
            <a:ext cx="122983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vở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vi-VN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</a:t>
            </a:r>
            <a:r>
              <a:rPr lang="vi-VN" sz="3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Có 18 lá cờ chia đều cho 2 tổ. Hỏi mỗi tổ được mấy lá </a:t>
            </a:r>
            <a:r>
              <a:rPr lang="vi-VN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cờ?</a:t>
            </a:r>
            <a:endParaRPr lang="vi-VN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1874" y="3118981"/>
            <a:ext cx="36200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18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endParaRPr lang="en-US" sz="3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74707" y="2981195"/>
            <a:ext cx="21920" cy="28154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6175332" y="3118981"/>
            <a:ext cx="46596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đều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pPr marL="285750" indent="-285750">
              <a:buFontTx/>
              <a:buChar char="-"/>
            </a:pP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vở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31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9736" y="2121284"/>
            <a:ext cx="7828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dành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huynh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3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1" y="613775"/>
            <a:ext cx="1158657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1 :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chì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SGK.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12943" y="2820816"/>
            <a:ext cx="1210431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 : 2 = 4             10 : 2 = 5 </a:t>
            </a:r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      14 : 2 = 7                     18 : 2 =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algn="ctr"/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 = 8               6 : 2 = 3                  20 : 2 = 10                   12 : 2 = 6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713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6405" y="526093"/>
            <a:ext cx="105542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2 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tương</a:t>
            </a:r>
            <a:r>
              <a:rPr lang="en-US" sz="32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7656" y="3587414"/>
            <a:ext cx="101717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án</a:t>
            </a: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2 x 6 = 12              2 x 8 = 16            </a:t>
            </a:r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x 2 = 4                        2 x 1 = 2</a:t>
            </a:r>
          </a:p>
          <a:p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: 2 = 6               16 : 2 = 8              </a:t>
            </a:r>
            <a:r>
              <a:rPr lang="en-US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: 2 = 2                         2 : 2 = 1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3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30594" y="2829766"/>
            <a:ext cx="591626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: 2 = 9 (</a:t>
            </a: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3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2230" y="613775"/>
            <a:ext cx="11814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Có 18 lá cờ chia đều cho 2 tổ. Hỏi mỗi tổ được mấy lá </a:t>
            </a:r>
            <a:r>
              <a:rPr lang="vi-V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cờ?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chia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2289" y="2829766"/>
            <a:ext cx="37765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18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  ? </a:t>
            </a:r>
            <a:r>
              <a:rPr lang="en-US" sz="3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</a:t>
            </a:r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cờ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878286" y="2829766"/>
            <a:ext cx="0" cy="31547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37586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338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HP001 4 hàng</vt:lpstr>
      <vt:lpstr>HP001 4 hang 1 ô ly</vt:lpstr>
      <vt:lpstr>Times New Roman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NGUYET</dc:creator>
  <cp:lastModifiedBy>admin</cp:lastModifiedBy>
  <cp:revision>90</cp:revision>
  <dcterms:created xsi:type="dcterms:W3CDTF">2020-04-05T15:25:04Z</dcterms:created>
  <dcterms:modified xsi:type="dcterms:W3CDTF">2020-04-22T15:30:31Z</dcterms:modified>
</cp:coreProperties>
</file>