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3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9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77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98737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6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6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4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8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1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3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4AC5B-BDC6-4C56-823D-F4D6322BB8EC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4BD8-6B7C-40F3-90E0-164AD1388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0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idx="1"/>
          </p:nvPr>
        </p:nvSpPr>
        <p:spPr>
          <a:xfrm>
            <a:off x="2111991" y="2286000"/>
            <a:ext cx="4743450" cy="1219200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dirty="0" err="1" smtClean="0">
                <a:latin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ta </a:t>
            </a:r>
            <a:r>
              <a:rPr lang="en-US" dirty="0" err="1" smtClean="0">
                <a:latin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314450" y="3505200"/>
            <a:ext cx="645795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Tx/>
              <a:buChar char="•"/>
            </a:pP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1950" y="886517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07073" y="1558036"/>
            <a:ext cx="2808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628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371600" y="1588850"/>
            <a:ext cx="640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Arial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Arial" charset="0"/>
              </a:rPr>
              <a:t> 4: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idx="1"/>
          </p:nvPr>
        </p:nvSpPr>
        <p:spPr>
          <a:xfrm>
            <a:off x="1371600" y="3124200"/>
            <a:ext cx="6457950" cy="2590800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kăng-gu-ru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943351" y="2363337"/>
            <a:ext cx="992981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71950" y="628248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500" y="1089913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33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3050" y="1905000"/>
            <a:ext cx="61722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3048000"/>
            <a:ext cx="51435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Ôn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00FFFF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FFFF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00FFFF"/>
                </a:solidFill>
                <a:latin typeface="Times New Roman" pitchFamily="18" charset="0"/>
              </a:rPr>
              <a:t>Thời</a:t>
            </a:r>
            <a:r>
              <a:rPr lang="en-US" sz="3600" dirty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FFFF"/>
                </a:solidFill>
                <a:latin typeface="Times New Roman" pitchFamily="18" charset="0"/>
              </a:rPr>
              <a:t>gian</a:t>
            </a:r>
            <a:r>
              <a:rPr lang="en-US" sz="3600" dirty="0">
                <a:solidFill>
                  <a:srgbClr val="00FF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1950" y="628248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0500" y="1089913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974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1717059" y="2209800"/>
            <a:ext cx="577215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772150" y="5715000"/>
            <a:ext cx="1771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71950" y="886517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467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61082" y="1956839"/>
            <a:ext cx="5772150" cy="1143000"/>
          </a:xfrm>
        </p:spPr>
        <p:txBody>
          <a:bodyPr>
            <a:normAutofit fontScale="70000" lnSpcReduction="20000"/>
          </a:bodyPr>
          <a:lstStyle/>
          <a:p>
            <a:pPr algn="ctr" eaLnBrk="1" hangingPunct="1">
              <a:buFontTx/>
              <a:buNone/>
            </a:pPr>
            <a:r>
              <a:rPr lang="en-US" sz="40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35657930"/>
              </p:ext>
            </p:extLst>
          </p:nvPr>
        </p:nvGraphicFramePr>
        <p:xfrm>
          <a:off x="1257300" y="3733800"/>
          <a:ext cx="6515100" cy="2469334"/>
        </p:xfrm>
        <a:graphic>
          <a:graphicData uri="http://schemas.openxmlformats.org/drawingml/2006/table">
            <a:tbl>
              <a:tblPr/>
              <a:tblGrid>
                <a:gridCol w="4738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550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907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954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5762625" y="5029200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571875" y="5029200"/>
            <a:ext cx="219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1616870" y="5029200"/>
            <a:ext cx="195500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71950" y="886517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00500" y="1348182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683325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171700" y="47244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178524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6686550" y="4480719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943100" y="40386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457950" y="40386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428750" y="4876800"/>
            <a:ext cx="16573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115050" y="4953000"/>
            <a:ext cx="17716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429000" y="4876800"/>
            <a:ext cx="2228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86250" y="2495550"/>
            <a:ext cx="228600" cy="42291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514725" y="3750018"/>
            <a:ext cx="1771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1370410" y="1981200"/>
            <a:ext cx="657225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7giờ30phút,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 15phút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7942661" y="541338"/>
            <a:ext cx="1190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7942661" y="541338"/>
            <a:ext cx="1190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71950" y="628248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00500" y="1089913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312906" y="2252663"/>
            <a:ext cx="342900" cy="4486275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841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43050" y="3124200"/>
            <a:ext cx="6457950" cy="3581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</a:rPr>
              <a:t>Quãng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Times New Roman" pitchFamily="18" charset="0"/>
              </a:rPr>
              <a:t>					</a:t>
            </a:r>
            <a:r>
              <a:rPr lang="en-US" dirty="0" err="1" smtClean="0">
                <a:latin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1758553" y="1752600"/>
            <a:ext cx="5099447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1758554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6858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1587104" y="1112044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6702757" y="1092766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1543050" y="1905000"/>
            <a:ext cx="16573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024562" y="1981200"/>
            <a:ext cx="19764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509962" y="1905000"/>
            <a:ext cx="19764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452812" y="1174750"/>
            <a:ext cx="19764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?km</a:t>
            </a:r>
          </a:p>
        </p:txBody>
      </p:sp>
      <p:sp>
        <p:nvSpPr>
          <p:cNvPr id="8207" name="Rectangle 16"/>
          <p:cNvSpPr>
            <a:spLocks noChangeArrowheads="1"/>
          </p:cNvSpPr>
          <p:nvPr/>
        </p:nvSpPr>
        <p:spPr bwMode="auto">
          <a:xfrm>
            <a:off x="1371600" y="761208"/>
            <a:ext cx="11336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</a:rPr>
              <a:t>Bài</a:t>
            </a:r>
            <a:r>
              <a:rPr lang="en-US" sz="3200" b="1" dirty="0">
                <a:solidFill>
                  <a:srgbClr val="FF00FF"/>
                </a:solidFill>
              </a:rPr>
              <a:t> 2: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71950" y="477084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00500" y="816990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98106" y="2560640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136827" y="-1024136"/>
            <a:ext cx="342900" cy="5099447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5758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1377571" y="2145912"/>
            <a:ext cx="5943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3: </a:t>
            </a:r>
            <a:r>
              <a:rPr lang="en-US" sz="3600" dirty="0" err="1">
                <a:latin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vận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tốc</a:t>
            </a:r>
            <a:r>
              <a:rPr lang="en-US" sz="3600" dirty="0">
                <a:latin typeface="Times New Roman" pitchFamily="18" charset="0"/>
              </a:rPr>
              <a:t> 8km/</a:t>
            </a:r>
            <a:r>
              <a:rPr lang="en-US" sz="3600" dirty="0" err="1">
                <a:latin typeface="Times New Roman" pitchFamily="18" charset="0"/>
              </a:rPr>
              <a:t>giờ</a:t>
            </a:r>
            <a:r>
              <a:rPr lang="en-US" sz="3600" dirty="0">
                <a:latin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</a:rPr>
              <a:t> 15phút.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400300" y="5003981"/>
            <a:ext cx="46863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657600" y="5156383"/>
            <a:ext cx="28003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= 8km/giờ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t = 15 phút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829050" y="3937183"/>
            <a:ext cx="16573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572000" y="2451281"/>
            <a:ext cx="342900" cy="46863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13" name="TextBox 12"/>
          <p:cNvSpPr txBox="1"/>
          <p:nvPr/>
        </p:nvSpPr>
        <p:spPr>
          <a:xfrm>
            <a:off x="4171950" y="886517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00500" y="1348182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073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3733800"/>
            <a:ext cx="6858000" cy="31242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				</a:t>
            </a:r>
            <a:r>
              <a:rPr lang="en-US" sz="3600" dirty="0" err="1">
                <a:latin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: 2km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143000" y="838200"/>
            <a:ext cx="10858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4229936" y="3276600"/>
            <a:ext cx="992981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2400300" y="2576515"/>
            <a:ext cx="478155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3257550" y="2819400"/>
            <a:ext cx="33147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 = 8km/giờ     t = 15 phút</a:t>
            </a: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881082" y="1795179"/>
            <a:ext cx="169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19625" y="-23812"/>
            <a:ext cx="342900" cy="478155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4171950" y="628248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00500" y="1089913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950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>
                <a:latin typeface="Times New Roman" pitchFamily="18" charset="0"/>
              </a:rPr>
              <a:t>Trò chơi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543050" y="1905000"/>
            <a:ext cx="58293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nhanh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nhất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50000">
                    <a:srgbClr val="FFFF00"/>
                  </a:gs>
                  <a:gs pos="100000">
                    <a:srgbClr val="FF00FF"/>
                  </a:gs>
                </a:gsLst>
                <a:lin ang="189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1" y="5562602"/>
            <a:ext cx="635794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1" y="5943602"/>
            <a:ext cx="635794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1" y="5410202"/>
            <a:ext cx="635794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1" y="5867402"/>
            <a:ext cx="635794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1" y="5334002"/>
            <a:ext cx="635794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58674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44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371600" y="2133600"/>
            <a:ext cx="64008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114550" y="4727895"/>
            <a:ext cx="188595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00600" y="4711131"/>
            <a:ext cx="188595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657600" y="6164793"/>
            <a:ext cx="188595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657600" y="6174875"/>
            <a:ext cx="188595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71950" y="628248"/>
            <a:ext cx="1200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00500" y="1089913"/>
            <a:ext cx="1543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544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On-screen Show (4:3)</PresentationFormat>
  <Paragraphs>88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Dặn dò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2020-05-18T09:20:46Z</dcterms:created>
  <dcterms:modified xsi:type="dcterms:W3CDTF">2020-05-18T09:21:28Z</dcterms:modified>
</cp:coreProperties>
</file>