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3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4" r:id="rId20"/>
    <p:sldId id="275" r:id="rId21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516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D895-D0AF-461C-872E-EF0AE1B1CEC3}" type="datetimeFigureOut">
              <a:rPr lang="en-US" smtClean="0"/>
              <a:pPr/>
              <a:t>9/7/2020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FAAA0-B485-4738-9E17-DBC6A2495D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D895-D0AF-461C-872E-EF0AE1B1CEC3}" type="datetimeFigureOut">
              <a:rPr lang="en-US" smtClean="0"/>
              <a:pPr/>
              <a:t>9/7/2020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FAAA0-B485-4738-9E17-DBC6A2495D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D895-D0AF-461C-872E-EF0AE1B1CEC3}" type="datetimeFigureOut">
              <a:rPr lang="en-US" smtClean="0"/>
              <a:pPr/>
              <a:t>9/7/2020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FAAA0-B485-4738-9E17-DBC6A2495D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D895-D0AF-461C-872E-EF0AE1B1CEC3}" type="datetimeFigureOut">
              <a:rPr lang="en-US" smtClean="0"/>
              <a:pPr/>
              <a:t>9/7/2020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FAAA0-B485-4738-9E17-DBC6A2495D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D895-D0AF-461C-872E-EF0AE1B1CEC3}" type="datetimeFigureOut">
              <a:rPr lang="en-US" smtClean="0"/>
              <a:pPr/>
              <a:t>9/7/2020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FAAA0-B485-4738-9E17-DBC6A2495D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D895-D0AF-461C-872E-EF0AE1B1CEC3}" type="datetimeFigureOut">
              <a:rPr lang="en-US" smtClean="0"/>
              <a:pPr/>
              <a:t>9/7/2020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FAAA0-B485-4738-9E17-DBC6A2495D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D895-D0AF-461C-872E-EF0AE1B1CEC3}" type="datetimeFigureOut">
              <a:rPr lang="en-US" smtClean="0"/>
              <a:pPr/>
              <a:t>9/7/2020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FAAA0-B485-4738-9E17-DBC6A2495D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D895-D0AF-461C-872E-EF0AE1B1CEC3}" type="datetimeFigureOut">
              <a:rPr lang="en-US" smtClean="0"/>
              <a:pPr/>
              <a:t>9/7/2020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FAAA0-B485-4738-9E17-DBC6A2495D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D895-D0AF-461C-872E-EF0AE1B1CEC3}" type="datetimeFigureOut">
              <a:rPr lang="en-US" smtClean="0"/>
              <a:pPr/>
              <a:t>9/7/2020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FAAA0-B485-4738-9E17-DBC6A2495D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D895-D0AF-461C-872E-EF0AE1B1CEC3}" type="datetimeFigureOut">
              <a:rPr lang="en-US" smtClean="0"/>
              <a:pPr/>
              <a:t>9/7/2020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FAAA0-B485-4738-9E17-DBC6A2495D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D895-D0AF-461C-872E-EF0AE1B1CEC3}" type="datetimeFigureOut">
              <a:rPr lang="en-US" smtClean="0"/>
              <a:pPr/>
              <a:t>9/7/2020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FAAA0-B485-4738-9E17-DBC6A2495D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9D895-D0AF-461C-872E-EF0AE1B1CEC3}" type="datetimeFigureOut">
              <a:rPr lang="en-US" smtClean="0"/>
              <a:pPr/>
              <a:t>9/7/2020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2FAAA0-B485-4738-9E17-DBC6A2495D4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LGG_200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643042" y="357166"/>
            <a:ext cx="7143800" cy="2286016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CurveDown">
              <a:avLst/>
            </a:prstTxWarp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2800" b="1" cap="all" spc="0" dirty="0" err="1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2800" b="1" cap="all" spc="0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all" spc="0" dirty="0" err="1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sz="2800" b="1" cap="all" spc="0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all" spc="0" dirty="0" err="1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b="1" cap="all" spc="0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all" spc="0" dirty="0" err="1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cap="all" spc="0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all" spc="0" dirty="0" err="1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cap="all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all" dirty="0" err="1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b="1" cap="all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all" dirty="0" err="1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b="1" cap="all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all" dirty="0" err="1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b="1" cap="all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cap="all" dirty="0" err="1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cap="all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all" dirty="0" err="1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800" b="1" cap="all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all" dirty="0" err="1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công</a:t>
            </a:r>
            <a:endParaRPr lang="en-US" sz="2800" b="1" cap="all" spc="0" dirty="0">
              <a:ln>
                <a:solidFill>
                  <a:srgbClr val="FF0000"/>
                </a:solidFill>
              </a:ln>
              <a:solidFill>
                <a:srgbClr val="FF00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29058" y="3143248"/>
            <a:ext cx="2658029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000" b="1" spc="50" dirty="0" err="1" smtClean="0">
                <a:ln w="11430"/>
                <a:solidFill>
                  <a:srgbClr val="0000C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6000" b="1" spc="50" dirty="0" smtClean="0">
                <a:ln w="11430"/>
                <a:solidFill>
                  <a:srgbClr val="0000C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</a:t>
            </a:r>
            <a:endParaRPr lang="en-US" sz="6000" b="1" cap="none" spc="50" dirty="0">
              <a:ln w="11430"/>
              <a:solidFill>
                <a:srgbClr val="0000CC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1" descr="C:\Users\user\Desktop\2452011155437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643570" y="5929330"/>
            <a:ext cx="2000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2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4572000" y="428604"/>
            <a:ext cx="3786214" cy="5504404"/>
            <a:chOff x="4572000" y="428604"/>
            <a:chExt cx="3786214" cy="5504404"/>
          </a:xfrm>
        </p:grpSpPr>
        <p:graphicFrame>
          <p:nvGraphicFramePr>
            <p:cNvPr id="7" name="Content Placeholder 3"/>
            <p:cNvGraphicFramePr>
              <a:graphicFrameLocks/>
            </p:cNvGraphicFramePr>
            <p:nvPr/>
          </p:nvGraphicFramePr>
          <p:xfrm>
            <a:off x="4572000" y="428604"/>
            <a:ext cx="3786210" cy="5504404"/>
          </p:xfrm>
          <a:graphic>
            <a:graphicData uri="http://schemas.openxmlformats.org/drawingml/2006/table">
              <a:tbl>
                <a:tblPr firstRow="1" firstCol="1" lastRow="1" lastCol="1" bandRow="1" bandCol="1">
                  <a:tableStyleId>{5940675A-B579-460E-94D1-54222C63F5DA}</a:tableStyleId>
                </a:tblPr>
                <a:tblGrid>
                  <a:gridCol w="378621"/>
                  <a:gridCol w="378621"/>
                  <a:gridCol w="378621"/>
                  <a:gridCol w="378621"/>
                  <a:gridCol w="378621"/>
                  <a:gridCol w="378621"/>
                  <a:gridCol w="378621"/>
                  <a:gridCol w="378621"/>
                  <a:gridCol w="378621"/>
                  <a:gridCol w="378621"/>
                </a:tblGrid>
                <a:tr h="1846804">
                  <a:tc gridSpan="5">
                    <a:txBody>
                      <a:bodyPr/>
                      <a:lstStyle/>
                      <a:p>
                        <a:endParaRPr lang="en-US" i="1" dirty="0">
                          <a:solidFill>
                            <a:schemeClr val="bg1"/>
                          </a:solidFill>
                        </a:endParaRPr>
                      </a:p>
                    </a:txBody>
                    <a:tcPr>
                      <a:lnL w="9525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lToTr>
                      <a:solidFill>
                        <a:schemeClr val="bg1"/>
                      </a:solidFill>
                    </a:tcPr>
                  </a:tc>
                  <a:tc hMerge="1"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 hMerge="1"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952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 hMerge="1"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952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T>
                      <a:lnB w="952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 hMerge="1">
                    <a:txBody>
                      <a:bodyPr/>
                      <a:lstStyle/>
                      <a:p>
                        <a:endParaRPr lang="en-US"/>
                      </a:p>
                    </a:txBody>
                    <a:tcPr/>
                  </a:tc>
                  <a:tc gridSpan="5"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2857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L>
                      <a:lnR w="9525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9525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lToBr>
                      <a:lnBlToTr w="12700" cmpd="sng">
                        <a:noFill/>
                        <a:prstDash val="solid"/>
                      </a:lnBlToTr>
                      <a:solidFill>
                        <a:schemeClr val="bg1"/>
                      </a:solidFill>
                    </a:tcPr>
                  </a:tc>
                  <a:tc hMerge="1">
                    <a:txBody>
                      <a:bodyPr/>
                      <a:lstStyle/>
                      <a:p>
                        <a:endParaRPr lang="en-US"/>
                      </a:p>
                    </a:txBody>
                    <a:tcPr/>
                  </a:tc>
                  <a:tc hMerge="1">
                    <a:txBody>
                      <a:bodyPr/>
                      <a:lstStyle/>
                      <a:p>
                        <a:endParaRPr lang="en-US"/>
                      </a:p>
                    </a:txBody>
                    <a:tcPr/>
                  </a:tc>
                  <a:tc hMerge="1">
                    <a:txBody>
                      <a:bodyPr/>
                      <a:lstStyle/>
                      <a:p>
                        <a:endParaRPr lang="en-US"/>
                      </a:p>
                    </a:txBody>
                    <a:tcPr/>
                  </a:tc>
                  <a:tc hMerge="1"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/>
                  </a:tc>
                </a:tr>
                <a:tr h="360000"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solidFill>
                        <a:schemeClr val="bg1"/>
                      </a:solidFill>
                    </a:tcPr>
                  </a:tc>
                </a:tr>
                <a:tr h="360000"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T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T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T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T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R w="2857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R>
                      <a:lnT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2857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L>
                      <a:lnT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T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T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lnT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T w="31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solidFill>
                        <a:schemeClr val="bg1"/>
                      </a:solidFill>
                    </a:tcPr>
                  </a:tc>
                </a:tr>
                <a:tr h="360000"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R w="2857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2857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L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</a:tr>
                <a:tr h="360000"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R w="2857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2857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L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</a:tr>
                <a:tr h="360000"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R w="2857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2857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L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</a:tr>
                <a:tr h="360000"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R w="2857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2857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L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</a:tr>
                <a:tr h="360000"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R w="2857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2857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L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</a:tr>
                <a:tr h="360000"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R w="2857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2857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L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</a:tr>
                <a:tr h="360000"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R w="2857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2857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L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</a:tr>
                <a:tr h="360000"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R w="2857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2857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L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solidFill>
                        <a:schemeClr val="bg1"/>
                      </a:solidFill>
                    </a:tcPr>
                  </a:tc>
                </a:tr>
              </a:tbl>
            </a:graphicData>
          </a:graphic>
        </p:graphicFrame>
        <p:sp>
          <p:nvSpPr>
            <p:cNvPr id="8" name="Freeform 7"/>
            <p:cNvSpPr/>
            <p:nvPr/>
          </p:nvSpPr>
          <p:spPr>
            <a:xfrm>
              <a:off x="4572559" y="428605"/>
              <a:ext cx="1856830" cy="1851458"/>
            </a:xfrm>
            <a:custGeom>
              <a:avLst/>
              <a:gdLst>
                <a:gd name="connsiteX0" fmla="*/ 1888177 w 1888177"/>
                <a:gd name="connsiteY0" fmla="*/ 0 h 1840675"/>
                <a:gd name="connsiteX1" fmla="*/ 1710047 w 1888177"/>
                <a:gd name="connsiteY1" fmla="*/ 1840675 h 1840675"/>
                <a:gd name="connsiteX2" fmla="*/ 0 w 1888177"/>
                <a:gd name="connsiteY2" fmla="*/ 1840675 h 1840675"/>
                <a:gd name="connsiteX3" fmla="*/ 1888177 w 1888177"/>
                <a:gd name="connsiteY3" fmla="*/ 0 h 1840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88177" h="1840675">
                  <a:moveTo>
                    <a:pt x="1888177" y="0"/>
                  </a:moveTo>
                  <a:lnTo>
                    <a:pt x="1710047" y="1840675"/>
                  </a:lnTo>
                  <a:lnTo>
                    <a:pt x="0" y="1840675"/>
                  </a:lnTo>
                  <a:lnTo>
                    <a:pt x="1888177" y="0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 flipH="1">
              <a:off x="6500826" y="428604"/>
              <a:ext cx="1857388" cy="1857388"/>
            </a:xfrm>
            <a:custGeom>
              <a:avLst/>
              <a:gdLst>
                <a:gd name="connsiteX0" fmla="*/ 1888177 w 1888177"/>
                <a:gd name="connsiteY0" fmla="*/ 0 h 1840675"/>
                <a:gd name="connsiteX1" fmla="*/ 1710047 w 1888177"/>
                <a:gd name="connsiteY1" fmla="*/ 1840675 h 1840675"/>
                <a:gd name="connsiteX2" fmla="*/ 0 w 1888177"/>
                <a:gd name="connsiteY2" fmla="*/ 1840675 h 1840675"/>
                <a:gd name="connsiteX3" fmla="*/ 1888177 w 1888177"/>
                <a:gd name="connsiteY3" fmla="*/ 0 h 1840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88177" h="1840675">
                  <a:moveTo>
                    <a:pt x="1888177" y="0"/>
                  </a:moveTo>
                  <a:lnTo>
                    <a:pt x="1710047" y="1840675"/>
                  </a:lnTo>
                  <a:lnTo>
                    <a:pt x="0" y="1840675"/>
                  </a:lnTo>
                  <a:lnTo>
                    <a:pt x="1888177" y="0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6200000" flipH="1">
              <a:off x="5214942" y="1714488"/>
              <a:ext cx="4429156" cy="1857388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4786314" y="3214686"/>
              <a:ext cx="1000132" cy="500066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 rot="10800000" flipV="1">
              <a:off x="7215206" y="3214686"/>
              <a:ext cx="928694" cy="500066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>
              <a:off x="3286116" y="1714488"/>
              <a:ext cx="4429156" cy="1857388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/>
          <p:cNvSpPr/>
          <p:nvPr/>
        </p:nvSpPr>
        <p:spPr>
          <a:xfrm>
            <a:off x="357158" y="500042"/>
            <a:ext cx="407196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tờ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(H.2).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1" descr="C:\Users\user\Desktop\2452011155437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5" name="Content Placeholder 3"/>
          <p:cNvGraphicFramePr>
            <a:graphicFrameLocks/>
          </p:cNvGraphicFramePr>
          <p:nvPr/>
        </p:nvGraphicFramePr>
        <p:xfrm>
          <a:off x="4714876" y="357166"/>
          <a:ext cx="3851440" cy="55150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5144"/>
                <a:gridCol w="385144"/>
                <a:gridCol w="385144"/>
                <a:gridCol w="373119"/>
                <a:gridCol w="397169"/>
                <a:gridCol w="385144"/>
                <a:gridCol w="385144"/>
                <a:gridCol w="385144"/>
                <a:gridCol w="385144"/>
                <a:gridCol w="385144"/>
              </a:tblGrid>
              <a:tr h="36767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6767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6767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6767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6767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6767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6767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6767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6767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767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mpd="sng"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mpd="sng">
                      <a:noFill/>
                    </a:lnT>
                  </a:tcPr>
                </a:tc>
              </a:tr>
              <a:tr h="36767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</a:lnL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6767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6767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36767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767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4714876" y="357166"/>
            <a:ext cx="3846893" cy="5525941"/>
            <a:chOff x="1571604" y="500042"/>
            <a:chExt cx="3846893" cy="5525941"/>
          </a:xfrm>
        </p:grpSpPr>
        <p:sp>
          <p:nvSpPr>
            <p:cNvPr id="7" name="Freeform 6"/>
            <p:cNvSpPr/>
            <p:nvPr/>
          </p:nvSpPr>
          <p:spPr>
            <a:xfrm>
              <a:off x="1571604" y="500042"/>
              <a:ext cx="1911927" cy="4429496"/>
            </a:xfrm>
            <a:custGeom>
              <a:avLst/>
              <a:gdLst>
                <a:gd name="connsiteX0" fmla="*/ 1911927 w 1911927"/>
                <a:gd name="connsiteY0" fmla="*/ 0 h 4429496"/>
                <a:gd name="connsiteX1" fmla="*/ 1805049 w 1911927"/>
                <a:gd name="connsiteY1" fmla="*/ 2968831 h 4429496"/>
                <a:gd name="connsiteX2" fmla="*/ 0 w 1911927"/>
                <a:gd name="connsiteY2" fmla="*/ 4429496 h 4429496"/>
                <a:gd name="connsiteX3" fmla="*/ 1911927 w 1911927"/>
                <a:gd name="connsiteY3" fmla="*/ 0 h 44294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11927" h="4429496">
                  <a:moveTo>
                    <a:pt x="1911927" y="0"/>
                  </a:moveTo>
                  <a:lnTo>
                    <a:pt x="1805049" y="2968831"/>
                  </a:lnTo>
                  <a:lnTo>
                    <a:pt x="0" y="4429496"/>
                  </a:lnTo>
                  <a:lnTo>
                    <a:pt x="1911927" y="0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 flipH="1">
              <a:off x="3489671" y="525257"/>
              <a:ext cx="1928826" cy="4429156"/>
            </a:xfrm>
            <a:custGeom>
              <a:avLst/>
              <a:gdLst>
                <a:gd name="connsiteX0" fmla="*/ 1911927 w 1911927"/>
                <a:gd name="connsiteY0" fmla="*/ 0 h 4429496"/>
                <a:gd name="connsiteX1" fmla="*/ 1805049 w 1911927"/>
                <a:gd name="connsiteY1" fmla="*/ 2968831 h 4429496"/>
                <a:gd name="connsiteX2" fmla="*/ 0 w 1911927"/>
                <a:gd name="connsiteY2" fmla="*/ 4429496 h 4429496"/>
                <a:gd name="connsiteX3" fmla="*/ 1911927 w 1911927"/>
                <a:gd name="connsiteY3" fmla="*/ 0 h 44294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11927" h="4429496">
                  <a:moveTo>
                    <a:pt x="1911927" y="0"/>
                  </a:moveTo>
                  <a:lnTo>
                    <a:pt x="1805049" y="2968831"/>
                  </a:lnTo>
                  <a:lnTo>
                    <a:pt x="0" y="4429496"/>
                  </a:lnTo>
                  <a:lnTo>
                    <a:pt x="1911927" y="0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>
              <a:stCxn id="8" idx="0"/>
            </p:cNvCxnSpPr>
            <p:nvPr/>
          </p:nvCxnSpPr>
          <p:spPr>
            <a:xfrm rot="10800000" flipV="1">
              <a:off x="2346663" y="525257"/>
              <a:ext cx="1143008" cy="5500726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stCxn id="8" idx="0"/>
            </p:cNvCxnSpPr>
            <p:nvPr/>
          </p:nvCxnSpPr>
          <p:spPr>
            <a:xfrm rot="10800000" flipH="1" flipV="1">
              <a:off x="3489671" y="525257"/>
              <a:ext cx="1143008" cy="5500726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2132349" y="5168727"/>
              <a:ext cx="714380" cy="28575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 rot="10800000" flipV="1">
              <a:off x="4132613" y="5168727"/>
              <a:ext cx="642942" cy="35719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5643570" y="5857892"/>
            <a:ext cx="2000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3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57158" y="571480"/>
            <a:ext cx="421484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3.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1" descr="C:\Users\user\Desktop\2452011155437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786446" y="6072206"/>
            <a:ext cx="2000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4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00034" y="642918"/>
            <a:ext cx="4429156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Gấp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theo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đường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dấu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gấp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ở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hình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vào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sát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đường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dấu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giữa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được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hình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4.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Sau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mỗi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lần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gấp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miết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theo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đường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mới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gấp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cho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thẳng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và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phẳng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5712031" y="201881"/>
            <a:ext cx="2162976" cy="5870325"/>
            <a:chOff x="5712031" y="201881"/>
            <a:chExt cx="2162976" cy="5870325"/>
          </a:xfrm>
        </p:grpSpPr>
        <p:graphicFrame>
          <p:nvGraphicFramePr>
            <p:cNvPr id="8" name="Content Placeholder 3"/>
            <p:cNvGraphicFramePr>
              <a:graphicFrameLocks/>
            </p:cNvGraphicFramePr>
            <p:nvPr/>
          </p:nvGraphicFramePr>
          <p:xfrm>
            <a:off x="5715007" y="227816"/>
            <a:ext cx="2160000" cy="5486400"/>
          </p:xfrm>
          <a:graphic>
            <a:graphicData uri="http://schemas.openxmlformats.org/drawingml/2006/table">
              <a:tbl>
                <a:tblPr firstRow="1" bandRow="1">
                  <a:tableStyleId>{5940675A-B579-460E-94D1-54222C63F5DA}</a:tableStyleId>
                </a:tblPr>
                <a:tblGrid>
                  <a:gridCol w="360000"/>
                  <a:gridCol w="360000"/>
                  <a:gridCol w="360000"/>
                  <a:gridCol w="360000"/>
                  <a:gridCol w="360000"/>
                  <a:gridCol w="360000"/>
                </a:tblGrid>
                <a:tr h="360000"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2857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2857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</a:tr>
                <a:tr h="360000"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2857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2857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</a:tr>
                <a:tr h="360000"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2857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lnL w="2857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</a:tr>
                <a:tr h="360000"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2857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lnL w="2857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</a:tr>
                <a:tr h="360000"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2857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lnL w="2857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</a:tr>
                <a:tr h="360000"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2857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2857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</a:tr>
                <a:tr h="360000"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2857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2857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</a:tr>
                <a:tr h="360000"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2857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2857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</a:tr>
                <a:tr h="360000"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2857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2857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</a:tr>
                <a:tr h="360000"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2857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2857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</a:tr>
                <a:tr h="360000"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2857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2857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</a:tr>
                <a:tr h="360000"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2857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2857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</a:tr>
                <a:tr h="360000">
                  <a:tc>
                    <a:txBody>
                      <a:bodyPr/>
                      <a:lstStyle/>
                      <a:p>
                        <a:endParaRPr lang="en-US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2857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R>
                      <a:lnT w="12700" cmpd="sng">
                        <a:noFill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2857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</a:tr>
                <a:tr h="360000"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2857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</a:tr>
                <a:tr h="360000"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28575" cap="flat" cmpd="sng" algn="ctr">
                        <a:solidFill>
                          <a:schemeClr val="tx1"/>
                        </a:solidFill>
                        <a:prstDash val="lgDashDot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noFill/>
                        <a:prstDash val="lgDashDot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28575" cap="flat" cmpd="sng" algn="ctr">
                        <a:noFill/>
                        <a:prstDash val="lgDashDot"/>
                        <a:round/>
                        <a:headEnd type="none" w="med" len="med"/>
                        <a:tailEnd type="none" w="med" len="med"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  <a:tc>
                    <a:txBody>
                      <a:bodyPr/>
                      <a:lstStyle/>
                      <a:p>
                        <a:endParaRPr lang="en-US" dirty="0"/>
                      </a:p>
                    </a:txBody>
                    <a:tcPr>
                      <a:lnL w="12700" cmpd="sng">
                        <a:noFill/>
                      </a:lnL>
                      <a:lnR w="12700" cmpd="sng">
                        <a:noFill/>
                      </a:lnR>
                      <a:lnT w="12700" cmpd="sng">
                        <a:noFill/>
                      </a:lnT>
                      <a:lnB w="12700" cmpd="sng"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</a:tcPr>
                  </a:tc>
                </a:tr>
              </a:tbl>
            </a:graphicData>
          </a:graphic>
        </p:graphicFrame>
        <p:sp>
          <p:nvSpPr>
            <p:cNvPr id="9" name="Freeform 8"/>
            <p:cNvSpPr/>
            <p:nvPr/>
          </p:nvSpPr>
          <p:spPr>
            <a:xfrm>
              <a:off x="5712031" y="201881"/>
              <a:ext cx="1080655" cy="5842659"/>
            </a:xfrm>
            <a:custGeom>
              <a:avLst/>
              <a:gdLst>
                <a:gd name="connsiteX0" fmla="*/ 1080655 w 1080655"/>
                <a:gd name="connsiteY0" fmla="*/ 0 h 5842659"/>
                <a:gd name="connsiteX1" fmla="*/ 1009403 w 1080655"/>
                <a:gd name="connsiteY1" fmla="*/ 4797631 h 5842659"/>
                <a:gd name="connsiteX2" fmla="*/ 617517 w 1080655"/>
                <a:gd name="connsiteY2" fmla="*/ 5842659 h 5842659"/>
                <a:gd name="connsiteX3" fmla="*/ 0 w 1080655"/>
                <a:gd name="connsiteY3" fmla="*/ 5510150 h 5842659"/>
                <a:gd name="connsiteX4" fmla="*/ 1080655 w 1080655"/>
                <a:gd name="connsiteY4" fmla="*/ 0 h 5842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80655" h="5842659">
                  <a:moveTo>
                    <a:pt x="1080655" y="0"/>
                  </a:moveTo>
                  <a:lnTo>
                    <a:pt x="1009403" y="4797631"/>
                  </a:lnTo>
                  <a:lnTo>
                    <a:pt x="617517" y="5842659"/>
                  </a:lnTo>
                  <a:lnTo>
                    <a:pt x="0" y="5510150"/>
                  </a:lnTo>
                  <a:lnTo>
                    <a:pt x="1080655" y="0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 flipH="1">
              <a:off x="6786578" y="214291"/>
              <a:ext cx="1071570" cy="5857915"/>
            </a:xfrm>
            <a:custGeom>
              <a:avLst/>
              <a:gdLst>
                <a:gd name="connsiteX0" fmla="*/ 1080655 w 1080655"/>
                <a:gd name="connsiteY0" fmla="*/ 0 h 5842659"/>
                <a:gd name="connsiteX1" fmla="*/ 1009403 w 1080655"/>
                <a:gd name="connsiteY1" fmla="*/ 4797631 h 5842659"/>
                <a:gd name="connsiteX2" fmla="*/ 617517 w 1080655"/>
                <a:gd name="connsiteY2" fmla="*/ 5842659 h 5842659"/>
                <a:gd name="connsiteX3" fmla="*/ 0 w 1080655"/>
                <a:gd name="connsiteY3" fmla="*/ 5510150 h 5842659"/>
                <a:gd name="connsiteX4" fmla="*/ 1080655 w 1080655"/>
                <a:gd name="connsiteY4" fmla="*/ 0 h 5842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80655" h="5842659">
                  <a:moveTo>
                    <a:pt x="1080655" y="0"/>
                  </a:moveTo>
                  <a:lnTo>
                    <a:pt x="1009403" y="4797631"/>
                  </a:lnTo>
                  <a:lnTo>
                    <a:pt x="617517" y="5842659"/>
                  </a:lnTo>
                  <a:lnTo>
                    <a:pt x="0" y="5510150"/>
                  </a:lnTo>
                  <a:lnTo>
                    <a:pt x="1080655" y="0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1" descr="C:\Users\user\Desktop\2452011155437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pSp>
        <p:nvGrpSpPr>
          <p:cNvPr id="5" name="Group 4"/>
          <p:cNvGrpSpPr/>
          <p:nvPr/>
        </p:nvGrpSpPr>
        <p:grpSpPr>
          <a:xfrm>
            <a:off x="1428728" y="1714488"/>
            <a:ext cx="5500726" cy="1143008"/>
            <a:chOff x="1428727" y="1428737"/>
            <a:chExt cx="5857917" cy="1076957"/>
          </a:xfrm>
        </p:grpSpPr>
        <p:sp>
          <p:nvSpPr>
            <p:cNvPr id="6" name="Freeform 5"/>
            <p:cNvSpPr/>
            <p:nvPr/>
          </p:nvSpPr>
          <p:spPr>
            <a:xfrm>
              <a:off x="6163294" y="2220686"/>
              <a:ext cx="712519" cy="285008"/>
            </a:xfrm>
            <a:custGeom>
              <a:avLst/>
              <a:gdLst>
                <a:gd name="connsiteX0" fmla="*/ 0 w 712519"/>
                <a:gd name="connsiteY0" fmla="*/ 273132 h 285008"/>
                <a:gd name="connsiteX1" fmla="*/ 712519 w 712519"/>
                <a:gd name="connsiteY1" fmla="*/ 285008 h 285008"/>
                <a:gd name="connsiteX2" fmla="*/ 712519 w 712519"/>
                <a:gd name="connsiteY2" fmla="*/ 0 h 285008"/>
                <a:gd name="connsiteX3" fmla="*/ 332509 w 712519"/>
                <a:gd name="connsiteY3" fmla="*/ 166254 h 285008"/>
                <a:gd name="connsiteX4" fmla="*/ 332509 w 712519"/>
                <a:gd name="connsiteY4" fmla="*/ 285008 h 285008"/>
                <a:gd name="connsiteX5" fmla="*/ 320633 w 712519"/>
                <a:gd name="connsiteY5" fmla="*/ 142504 h 285008"/>
                <a:gd name="connsiteX6" fmla="*/ 0 w 712519"/>
                <a:gd name="connsiteY6" fmla="*/ 273132 h 285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12519" h="285008">
                  <a:moveTo>
                    <a:pt x="0" y="273132"/>
                  </a:moveTo>
                  <a:lnTo>
                    <a:pt x="712519" y="285008"/>
                  </a:lnTo>
                  <a:lnTo>
                    <a:pt x="712519" y="0"/>
                  </a:lnTo>
                  <a:lnTo>
                    <a:pt x="332509" y="166254"/>
                  </a:lnTo>
                  <a:lnTo>
                    <a:pt x="332509" y="285008"/>
                  </a:lnTo>
                  <a:lnTo>
                    <a:pt x="320633" y="142504"/>
                  </a:lnTo>
                  <a:lnTo>
                    <a:pt x="0" y="273132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6"/>
            <p:cNvSpPr/>
            <p:nvPr/>
          </p:nvSpPr>
          <p:spPr>
            <a:xfrm rot="16200000" flipH="1">
              <a:off x="3821902" y="-964438"/>
              <a:ext cx="1071568" cy="5857917"/>
            </a:xfrm>
            <a:custGeom>
              <a:avLst/>
              <a:gdLst>
                <a:gd name="connsiteX0" fmla="*/ 1116281 w 1116281"/>
                <a:gd name="connsiteY0" fmla="*/ 0 h 5890161"/>
                <a:gd name="connsiteX1" fmla="*/ 1104405 w 1116281"/>
                <a:gd name="connsiteY1" fmla="*/ 403761 h 5890161"/>
                <a:gd name="connsiteX2" fmla="*/ 1092530 w 1116281"/>
                <a:gd name="connsiteY2" fmla="*/ 475013 h 5890161"/>
                <a:gd name="connsiteX3" fmla="*/ 1092530 w 1116281"/>
                <a:gd name="connsiteY3" fmla="*/ 771896 h 5890161"/>
                <a:gd name="connsiteX4" fmla="*/ 1104405 w 1116281"/>
                <a:gd name="connsiteY4" fmla="*/ 4762005 h 5890161"/>
                <a:gd name="connsiteX5" fmla="*/ 665018 w 1116281"/>
                <a:gd name="connsiteY5" fmla="*/ 5890161 h 5890161"/>
                <a:gd name="connsiteX6" fmla="*/ 0 w 1116281"/>
                <a:gd name="connsiteY6" fmla="*/ 5605153 h 5890161"/>
                <a:gd name="connsiteX7" fmla="*/ 1116281 w 1116281"/>
                <a:gd name="connsiteY7" fmla="*/ 0 h 5890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16281" h="5890161">
                  <a:moveTo>
                    <a:pt x="1116281" y="0"/>
                  </a:moveTo>
                  <a:cubicBezTo>
                    <a:pt x="1112322" y="134587"/>
                    <a:pt x="1111129" y="269284"/>
                    <a:pt x="1104405" y="403761"/>
                  </a:cubicBezTo>
                  <a:cubicBezTo>
                    <a:pt x="1103203" y="427809"/>
                    <a:pt x="1093306" y="450947"/>
                    <a:pt x="1092530" y="475013"/>
                  </a:cubicBezTo>
                  <a:cubicBezTo>
                    <a:pt x="1089339" y="573923"/>
                    <a:pt x="1092530" y="672935"/>
                    <a:pt x="1092530" y="771896"/>
                  </a:cubicBezTo>
                  <a:cubicBezTo>
                    <a:pt x="1096488" y="2101932"/>
                    <a:pt x="1100447" y="3431969"/>
                    <a:pt x="1104405" y="4762005"/>
                  </a:cubicBezTo>
                  <a:lnTo>
                    <a:pt x="665018" y="5890161"/>
                  </a:lnTo>
                  <a:lnTo>
                    <a:pt x="0" y="5605153"/>
                  </a:lnTo>
                  <a:lnTo>
                    <a:pt x="1116281" y="0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428596" y="571480"/>
            <a:ext cx="607223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</a:t>
            </a:r>
            <a:r>
              <a:rPr kumimoji="0" lang="en-US" sz="3200" b="1" i="0" u="sng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Bước</a:t>
            </a:r>
            <a:r>
              <a:rPr kumimoji="0" lang="en-US" sz="3200" b="1" i="0" u="sng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Tạo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tên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lửa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và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sử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dụng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1428728" y="4286256"/>
            <a:ext cx="6357982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Bẻ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nếp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gấp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sang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hai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bên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đường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dấu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giữa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và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miết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dọc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theo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đường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dấu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giữa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được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tên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lửa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(H.5).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00430" y="2928934"/>
            <a:ext cx="2000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5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1" descr="C:\Users\user\Desktop\2452011155437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pSp>
        <p:nvGrpSpPr>
          <p:cNvPr id="5" name="Group 4"/>
          <p:cNvGrpSpPr/>
          <p:nvPr/>
        </p:nvGrpSpPr>
        <p:grpSpPr>
          <a:xfrm>
            <a:off x="1571604" y="928670"/>
            <a:ext cx="6264086" cy="2873828"/>
            <a:chOff x="1364291" y="1959429"/>
            <a:chExt cx="6264086" cy="2873828"/>
          </a:xfrm>
        </p:grpSpPr>
        <p:grpSp>
          <p:nvGrpSpPr>
            <p:cNvPr id="6" name="Group 7"/>
            <p:cNvGrpSpPr/>
            <p:nvPr/>
          </p:nvGrpSpPr>
          <p:grpSpPr>
            <a:xfrm>
              <a:off x="1379337" y="1959429"/>
              <a:ext cx="5885253" cy="2873828"/>
              <a:chOff x="1379337" y="1959429"/>
              <a:chExt cx="5885253" cy="2873828"/>
            </a:xfrm>
          </p:grpSpPr>
          <p:sp>
            <p:nvSpPr>
              <p:cNvPr id="9" name="Right Triangle 8"/>
              <p:cNvSpPr/>
              <p:nvPr/>
            </p:nvSpPr>
            <p:spPr>
              <a:xfrm rot="2105015" flipH="1">
                <a:off x="1379337" y="2200944"/>
                <a:ext cx="5885253" cy="1191329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Freeform 9"/>
              <p:cNvSpPr/>
              <p:nvPr/>
            </p:nvSpPr>
            <p:spPr>
              <a:xfrm>
                <a:off x="2339439" y="1959429"/>
                <a:ext cx="4583875" cy="2873828"/>
              </a:xfrm>
              <a:custGeom>
                <a:avLst/>
                <a:gdLst>
                  <a:gd name="connsiteX0" fmla="*/ 4263242 w 4583875"/>
                  <a:gd name="connsiteY0" fmla="*/ 2731324 h 2873828"/>
                  <a:gd name="connsiteX1" fmla="*/ 558140 w 4583875"/>
                  <a:gd name="connsiteY1" fmla="*/ 213755 h 2873828"/>
                  <a:gd name="connsiteX2" fmla="*/ 1626919 w 4583875"/>
                  <a:gd name="connsiteY2" fmla="*/ 676893 h 2873828"/>
                  <a:gd name="connsiteX3" fmla="*/ 4417621 w 4583875"/>
                  <a:gd name="connsiteY3" fmla="*/ 2505693 h 2873828"/>
                  <a:gd name="connsiteX4" fmla="*/ 4583875 w 4583875"/>
                  <a:gd name="connsiteY4" fmla="*/ 2268187 h 2873828"/>
                  <a:gd name="connsiteX5" fmla="*/ 3170712 w 4583875"/>
                  <a:gd name="connsiteY5" fmla="*/ 1353787 h 2873828"/>
                  <a:gd name="connsiteX6" fmla="*/ 4500748 w 4583875"/>
                  <a:gd name="connsiteY6" fmla="*/ 1935677 h 2873828"/>
                  <a:gd name="connsiteX7" fmla="*/ 3811979 w 4583875"/>
                  <a:gd name="connsiteY7" fmla="*/ 2873828 h 2873828"/>
                  <a:gd name="connsiteX8" fmla="*/ 3574473 w 4583875"/>
                  <a:gd name="connsiteY8" fmla="*/ 2695698 h 2873828"/>
                  <a:gd name="connsiteX9" fmla="*/ 4227616 w 4583875"/>
                  <a:gd name="connsiteY9" fmla="*/ 1805049 h 2873828"/>
                  <a:gd name="connsiteX10" fmla="*/ 3954483 w 4583875"/>
                  <a:gd name="connsiteY10" fmla="*/ 1686296 h 2873828"/>
                  <a:gd name="connsiteX11" fmla="*/ 3336966 w 4583875"/>
                  <a:gd name="connsiteY11" fmla="*/ 2517568 h 2873828"/>
                  <a:gd name="connsiteX12" fmla="*/ 3099460 w 4583875"/>
                  <a:gd name="connsiteY12" fmla="*/ 2351314 h 2873828"/>
                  <a:gd name="connsiteX13" fmla="*/ 3681351 w 4583875"/>
                  <a:gd name="connsiteY13" fmla="*/ 1555667 h 2873828"/>
                  <a:gd name="connsiteX14" fmla="*/ 3408218 w 4583875"/>
                  <a:gd name="connsiteY14" fmla="*/ 1448789 h 2873828"/>
                  <a:gd name="connsiteX15" fmla="*/ 2885704 w 4583875"/>
                  <a:gd name="connsiteY15" fmla="*/ 2185059 h 2873828"/>
                  <a:gd name="connsiteX16" fmla="*/ 2648197 w 4583875"/>
                  <a:gd name="connsiteY16" fmla="*/ 2006929 h 2873828"/>
                  <a:gd name="connsiteX17" fmla="*/ 3135086 w 4583875"/>
                  <a:gd name="connsiteY17" fmla="*/ 1318161 h 2873828"/>
                  <a:gd name="connsiteX18" fmla="*/ 2873829 w 4583875"/>
                  <a:gd name="connsiteY18" fmla="*/ 1223158 h 2873828"/>
                  <a:gd name="connsiteX19" fmla="*/ 2386940 w 4583875"/>
                  <a:gd name="connsiteY19" fmla="*/ 1888176 h 2873828"/>
                  <a:gd name="connsiteX20" fmla="*/ 2410691 w 4583875"/>
                  <a:gd name="connsiteY20" fmla="*/ 1840675 h 2873828"/>
                  <a:gd name="connsiteX21" fmla="*/ 2173184 w 4583875"/>
                  <a:gd name="connsiteY21" fmla="*/ 1710046 h 2873828"/>
                  <a:gd name="connsiteX22" fmla="*/ 2624447 w 4583875"/>
                  <a:gd name="connsiteY22" fmla="*/ 1104405 h 2873828"/>
                  <a:gd name="connsiteX23" fmla="*/ 2351314 w 4583875"/>
                  <a:gd name="connsiteY23" fmla="*/ 985652 h 2873828"/>
                  <a:gd name="connsiteX24" fmla="*/ 1959429 w 4583875"/>
                  <a:gd name="connsiteY24" fmla="*/ 1555667 h 2873828"/>
                  <a:gd name="connsiteX25" fmla="*/ 1757548 w 4583875"/>
                  <a:gd name="connsiteY25" fmla="*/ 1401288 h 2873828"/>
                  <a:gd name="connsiteX26" fmla="*/ 2101932 w 4583875"/>
                  <a:gd name="connsiteY26" fmla="*/ 890649 h 2873828"/>
                  <a:gd name="connsiteX27" fmla="*/ 1876301 w 4583875"/>
                  <a:gd name="connsiteY27" fmla="*/ 760020 h 2873828"/>
                  <a:gd name="connsiteX28" fmla="*/ 1531917 w 4583875"/>
                  <a:gd name="connsiteY28" fmla="*/ 1258784 h 2873828"/>
                  <a:gd name="connsiteX29" fmla="*/ 1246909 w 4583875"/>
                  <a:gd name="connsiteY29" fmla="*/ 1056903 h 2873828"/>
                  <a:gd name="connsiteX30" fmla="*/ 1543792 w 4583875"/>
                  <a:gd name="connsiteY30" fmla="*/ 629392 h 2873828"/>
                  <a:gd name="connsiteX31" fmla="*/ 1318161 w 4583875"/>
                  <a:gd name="connsiteY31" fmla="*/ 510639 h 2873828"/>
                  <a:gd name="connsiteX32" fmla="*/ 1068779 w 4583875"/>
                  <a:gd name="connsiteY32" fmla="*/ 878774 h 2873828"/>
                  <a:gd name="connsiteX33" fmla="*/ 1033153 w 4583875"/>
                  <a:gd name="connsiteY33" fmla="*/ 902524 h 2873828"/>
                  <a:gd name="connsiteX34" fmla="*/ 866899 w 4583875"/>
                  <a:gd name="connsiteY34" fmla="*/ 795646 h 2873828"/>
                  <a:gd name="connsiteX35" fmla="*/ 1128156 w 4583875"/>
                  <a:gd name="connsiteY35" fmla="*/ 427511 h 2873828"/>
                  <a:gd name="connsiteX36" fmla="*/ 855023 w 4583875"/>
                  <a:gd name="connsiteY36" fmla="*/ 308758 h 2873828"/>
                  <a:gd name="connsiteX37" fmla="*/ 653143 w 4583875"/>
                  <a:gd name="connsiteY37" fmla="*/ 617516 h 2873828"/>
                  <a:gd name="connsiteX38" fmla="*/ 427512 w 4583875"/>
                  <a:gd name="connsiteY38" fmla="*/ 463137 h 2873828"/>
                  <a:gd name="connsiteX39" fmla="*/ 593766 w 4583875"/>
                  <a:gd name="connsiteY39" fmla="*/ 190005 h 2873828"/>
                  <a:gd name="connsiteX40" fmla="*/ 285008 w 4583875"/>
                  <a:gd name="connsiteY40" fmla="*/ 118753 h 2873828"/>
                  <a:gd name="connsiteX41" fmla="*/ 178130 w 4583875"/>
                  <a:gd name="connsiteY41" fmla="*/ 296883 h 2873828"/>
                  <a:gd name="connsiteX42" fmla="*/ 0 w 4583875"/>
                  <a:gd name="connsiteY42" fmla="*/ 190005 h 2873828"/>
                  <a:gd name="connsiteX43" fmla="*/ 130629 w 4583875"/>
                  <a:gd name="connsiteY43" fmla="*/ 0 h 28738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</a:cxnLst>
                <a:rect l="l" t="t" r="r" b="b"/>
                <a:pathLst>
                  <a:path w="4583875" h="2873828">
                    <a:moveTo>
                      <a:pt x="4263242" y="2731324"/>
                    </a:moveTo>
                    <a:lnTo>
                      <a:pt x="558140" y="213755"/>
                    </a:lnTo>
                    <a:lnTo>
                      <a:pt x="1626919" y="676893"/>
                    </a:lnTo>
                    <a:lnTo>
                      <a:pt x="4417621" y="2505693"/>
                    </a:lnTo>
                    <a:lnTo>
                      <a:pt x="4583875" y="2268187"/>
                    </a:lnTo>
                    <a:lnTo>
                      <a:pt x="3170712" y="1353787"/>
                    </a:lnTo>
                    <a:lnTo>
                      <a:pt x="4500748" y="1935677"/>
                    </a:lnTo>
                    <a:lnTo>
                      <a:pt x="3811979" y="2873828"/>
                    </a:lnTo>
                    <a:lnTo>
                      <a:pt x="3574473" y="2695698"/>
                    </a:lnTo>
                    <a:lnTo>
                      <a:pt x="4227616" y="1805049"/>
                    </a:lnTo>
                    <a:lnTo>
                      <a:pt x="3954483" y="1686296"/>
                    </a:lnTo>
                    <a:lnTo>
                      <a:pt x="3336966" y="2517568"/>
                    </a:lnTo>
                    <a:lnTo>
                      <a:pt x="3099460" y="2351314"/>
                    </a:lnTo>
                    <a:lnTo>
                      <a:pt x="3681351" y="1555667"/>
                    </a:lnTo>
                    <a:lnTo>
                      <a:pt x="3408218" y="1448789"/>
                    </a:lnTo>
                    <a:lnTo>
                      <a:pt x="2885704" y="2185059"/>
                    </a:lnTo>
                    <a:lnTo>
                      <a:pt x="2648197" y="2006929"/>
                    </a:lnTo>
                    <a:lnTo>
                      <a:pt x="3135086" y="1318161"/>
                    </a:lnTo>
                    <a:lnTo>
                      <a:pt x="2873829" y="1223158"/>
                    </a:lnTo>
                    <a:lnTo>
                      <a:pt x="2386940" y="1888176"/>
                    </a:lnTo>
                    <a:lnTo>
                      <a:pt x="2410691" y="1840675"/>
                    </a:lnTo>
                    <a:lnTo>
                      <a:pt x="2173184" y="1710046"/>
                    </a:lnTo>
                    <a:lnTo>
                      <a:pt x="2624447" y="1104405"/>
                    </a:lnTo>
                    <a:lnTo>
                      <a:pt x="2351314" y="985652"/>
                    </a:lnTo>
                    <a:lnTo>
                      <a:pt x="1959429" y="1555667"/>
                    </a:lnTo>
                    <a:lnTo>
                      <a:pt x="1757548" y="1401288"/>
                    </a:lnTo>
                    <a:lnTo>
                      <a:pt x="2101932" y="890649"/>
                    </a:lnTo>
                    <a:lnTo>
                      <a:pt x="1876301" y="760020"/>
                    </a:lnTo>
                    <a:lnTo>
                      <a:pt x="1531917" y="1258784"/>
                    </a:lnTo>
                    <a:lnTo>
                      <a:pt x="1246909" y="1056903"/>
                    </a:lnTo>
                    <a:lnTo>
                      <a:pt x="1543792" y="629392"/>
                    </a:lnTo>
                    <a:lnTo>
                      <a:pt x="1318161" y="510639"/>
                    </a:lnTo>
                    <a:lnTo>
                      <a:pt x="1068779" y="878774"/>
                    </a:lnTo>
                    <a:lnTo>
                      <a:pt x="1033153" y="902524"/>
                    </a:lnTo>
                    <a:lnTo>
                      <a:pt x="866899" y="795646"/>
                    </a:lnTo>
                    <a:lnTo>
                      <a:pt x="1128156" y="427511"/>
                    </a:lnTo>
                    <a:lnTo>
                      <a:pt x="855023" y="308758"/>
                    </a:lnTo>
                    <a:lnTo>
                      <a:pt x="653143" y="617516"/>
                    </a:lnTo>
                    <a:lnTo>
                      <a:pt x="427512" y="463137"/>
                    </a:lnTo>
                    <a:lnTo>
                      <a:pt x="593766" y="190005"/>
                    </a:lnTo>
                    <a:lnTo>
                      <a:pt x="285008" y="118753"/>
                    </a:lnTo>
                    <a:lnTo>
                      <a:pt x="178130" y="296883"/>
                    </a:lnTo>
                    <a:lnTo>
                      <a:pt x="0" y="190005"/>
                    </a:lnTo>
                    <a:lnTo>
                      <a:pt x="130629" y="0"/>
                    </a:lnTo>
                  </a:path>
                </a:pathLst>
              </a:cu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" name="Freeform 3"/>
            <p:cNvSpPr/>
            <p:nvPr/>
          </p:nvSpPr>
          <p:spPr>
            <a:xfrm rot="18190329" flipH="1">
              <a:off x="3993282" y="-167112"/>
              <a:ext cx="931687" cy="6179557"/>
            </a:xfrm>
            <a:custGeom>
              <a:avLst/>
              <a:gdLst>
                <a:gd name="connsiteX0" fmla="*/ 1116281 w 1116281"/>
                <a:gd name="connsiteY0" fmla="*/ 0 h 5890161"/>
                <a:gd name="connsiteX1" fmla="*/ 1104405 w 1116281"/>
                <a:gd name="connsiteY1" fmla="*/ 403761 h 5890161"/>
                <a:gd name="connsiteX2" fmla="*/ 1092530 w 1116281"/>
                <a:gd name="connsiteY2" fmla="*/ 475013 h 5890161"/>
                <a:gd name="connsiteX3" fmla="*/ 1092530 w 1116281"/>
                <a:gd name="connsiteY3" fmla="*/ 771896 h 5890161"/>
                <a:gd name="connsiteX4" fmla="*/ 1104405 w 1116281"/>
                <a:gd name="connsiteY4" fmla="*/ 4762005 h 5890161"/>
                <a:gd name="connsiteX5" fmla="*/ 665018 w 1116281"/>
                <a:gd name="connsiteY5" fmla="*/ 5890161 h 5890161"/>
                <a:gd name="connsiteX6" fmla="*/ 0 w 1116281"/>
                <a:gd name="connsiteY6" fmla="*/ 5605153 h 5890161"/>
                <a:gd name="connsiteX7" fmla="*/ 1116281 w 1116281"/>
                <a:gd name="connsiteY7" fmla="*/ 0 h 5890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16281" h="5890161">
                  <a:moveTo>
                    <a:pt x="1116281" y="0"/>
                  </a:moveTo>
                  <a:cubicBezTo>
                    <a:pt x="1112322" y="134587"/>
                    <a:pt x="1111129" y="269284"/>
                    <a:pt x="1104405" y="403761"/>
                  </a:cubicBezTo>
                  <a:cubicBezTo>
                    <a:pt x="1103203" y="427809"/>
                    <a:pt x="1093306" y="450947"/>
                    <a:pt x="1092530" y="475013"/>
                  </a:cubicBezTo>
                  <a:cubicBezTo>
                    <a:pt x="1089339" y="573923"/>
                    <a:pt x="1092530" y="672935"/>
                    <a:pt x="1092530" y="771896"/>
                  </a:cubicBezTo>
                  <a:cubicBezTo>
                    <a:pt x="1096488" y="2101932"/>
                    <a:pt x="1100447" y="3431969"/>
                    <a:pt x="1104405" y="4762005"/>
                  </a:cubicBezTo>
                  <a:lnTo>
                    <a:pt x="665018" y="5890161"/>
                  </a:lnTo>
                  <a:lnTo>
                    <a:pt x="0" y="5605153"/>
                  </a:lnTo>
                  <a:lnTo>
                    <a:pt x="1116281" y="0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 rot="17117048">
              <a:off x="4049534" y="-303807"/>
              <a:ext cx="893600" cy="6264086"/>
            </a:xfrm>
            <a:custGeom>
              <a:avLst/>
              <a:gdLst>
                <a:gd name="connsiteX0" fmla="*/ 1116281 w 1116281"/>
                <a:gd name="connsiteY0" fmla="*/ 0 h 5890161"/>
                <a:gd name="connsiteX1" fmla="*/ 1104405 w 1116281"/>
                <a:gd name="connsiteY1" fmla="*/ 403761 h 5890161"/>
                <a:gd name="connsiteX2" fmla="*/ 1092530 w 1116281"/>
                <a:gd name="connsiteY2" fmla="*/ 475013 h 5890161"/>
                <a:gd name="connsiteX3" fmla="*/ 1092530 w 1116281"/>
                <a:gd name="connsiteY3" fmla="*/ 771896 h 5890161"/>
                <a:gd name="connsiteX4" fmla="*/ 1104405 w 1116281"/>
                <a:gd name="connsiteY4" fmla="*/ 4762005 h 5890161"/>
                <a:gd name="connsiteX5" fmla="*/ 665018 w 1116281"/>
                <a:gd name="connsiteY5" fmla="*/ 5890161 h 5890161"/>
                <a:gd name="connsiteX6" fmla="*/ 0 w 1116281"/>
                <a:gd name="connsiteY6" fmla="*/ 5605153 h 5890161"/>
                <a:gd name="connsiteX7" fmla="*/ 1116281 w 1116281"/>
                <a:gd name="connsiteY7" fmla="*/ 0 h 5890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16281" h="5890161">
                  <a:moveTo>
                    <a:pt x="1116281" y="0"/>
                  </a:moveTo>
                  <a:cubicBezTo>
                    <a:pt x="1112322" y="134587"/>
                    <a:pt x="1111129" y="269284"/>
                    <a:pt x="1104405" y="403761"/>
                  </a:cubicBezTo>
                  <a:cubicBezTo>
                    <a:pt x="1103203" y="427809"/>
                    <a:pt x="1093306" y="450947"/>
                    <a:pt x="1092530" y="475013"/>
                  </a:cubicBezTo>
                  <a:cubicBezTo>
                    <a:pt x="1089339" y="573923"/>
                    <a:pt x="1092530" y="672935"/>
                    <a:pt x="1092530" y="771896"/>
                  </a:cubicBezTo>
                  <a:cubicBezTo>
                    <a:pt x="1096488" y="2101932"/>
                    <a:pt x="1100447" y="3431969"/>
                    <a:pt x="1104405" y="4762005"/>
                  </a:cubicBezTo>
                  <a:lnTo>
                    <a:pt x="665018" y="5890161"/>
                  </a:lnTo>
                  <a:lnTo>
                    <a:pt x="0" y="5605153"/>
                  </a:lnTo>
                  <a:lnTo>
                    <a:pt x="1116281" y="0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Rectangle 10"/>
          <p:cNvSpPr/>
          <p:nvPr/>
        </p:nvSpPr>
        <p:spPr>
          <a:xfrm>
            <a:off x="1357290" y="4429132"/>
            <a:ext cx="657229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Cầm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nếp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gấp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giữa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cho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cánh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tên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lửa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ngang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ra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(H.6) </a:t>
            </a:r>
            <a:r>
              <a:rPr lang="en-US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phóng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tên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lửa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theo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hướng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chếch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lên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không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trung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2000232" y="2571744"/>
            <a:ext cx="2000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6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1" descr="C:\Users\user\Desktop\2452011155437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2976" y="1357298"/>
            <a:ext cx="7239000" cy="4060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6" name="Horizontal Scroll 5"/>
          <p:cNvSpPr/>
          <p:nvPr/>
        </p:nvSpPr>
        <p:spPr>
          <a:xfrm>
            <a:off x="1714480" y="214290"/>
            <a:ext cx="5929354" cy="1143008"/>
          </a:xfrm>
          <a:prstGeom prst="horizontalScroll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SẢN PHẨM ĐÃ HOÀN THÀNH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1" descr="C:\Users\user\Desktop\2452011155437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Up Ribbon 4"/>
          <p:cNvSpPr/>
          <p:nvPr/>
        </p:nvSpPr>
        <p:spPr>
          <a:xfrm>
            <a:off x="1285852" y="142852"/>
            <a:ext cx="6643734" cy="785818"/>
          </a:xfrm>
          <a:prstGeom prst="ribbon2">
            <a:avLst>
              <a:gd name="adj1" fmla="val 16667"/>
              <a:gd name="adj2" fmla="val 67875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TRANH QUY TRÌNH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 descr="C:\Users\user\Desktop\Capture2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1428736"/>
            <a:ext cx="2027150" cy="2987636"/>
          </a:xfrm>
          <a:prstGeom prst="rect">
            <a:avLst/>
          </a:prstGeom>
          <a:noFill/>
        </p:spPr>
      </p:pic>
      <p:pic>
        <p:nvPicPr>
          <p:cNvPr id="7" name="Picture 3" descr="C:\Users\user\Desktop\Capture3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768" y="1357298"/>
            <a:ext cx="1209148" cy="3235319"/>
          </a:xfrm>
          <a:prstGeom prst="rect">
            <a:avLst/>
          </a:prstGeom>
          <a:noFill/>
        </p:spPr>
      </p:pic>
      <p:pic>
        <p:nvPicPr>
          <p:cNvPr id="8" name="Picture 4" descr="C:\Users\user\Desktop\Capture4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5721" y="5266508"/>
            <a:ext cx="3786214" cy="1205742"/>
          </a:xfrm>
          <a:prstGeom prst="rect">
            <a:avLst/>
          </a:prstGeom>
          <a:noFill/>
        </p:spPr>
      </p:pic>
      <p:pic>
        <p:nvPicPr>
          <p:cNvPr id="9" name="Picture 5" descr="C:\Users\user\Desktop\Capture5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643438" y="4786322"/>
            <a:ext cx="3308539" cy="2071678"/>
          </a:xfrm>
          <a:prstGeom prst="rect">
            <a:avLst/>
          </a:prstGeom>
          <a:noFill/>
        </p:spPr>
      </p:pic>
      <p:pic>
        <p:nvPicPr>
          <p:cNvPr id="10" name="Picture 6" descr="C:\Users\user\Desktop\Capture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85720" y="1500174"/>
            <a:ext cx="1928794" cy="2991204"/>
          </a:xfrm>
          <a:prstGeom prst="rect">
            <a:avLst/>
          </a:prstGeom>
          <a:noFill/>
        </p:spPr>
      </p:pic>
      <p:pic>
        <p:nvPicPr>
          <p:cNvPr id="11" name="Picture 7" descr="C:\Users\user\Desktop\Capture1.PN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500298" y="1500174"/>
            <a:ext cx="2069386" cy="2928958"/>
          </a:xfrm>
          <a:prstGeom prst="rect">
            <a:avLst/>
          </a:prstGeom>
          <a:noFill/>
        </p:spPr>
      </p:pic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857224" y="1071546"/>
            <a:ext cx="52864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</a:t>
            </a:r>
            <a:r>
              <a:rPr kumimoji="0" lang="en-US" sz="2400" b="1" i="0" u="sng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Bước</a:t>
            </a:r>
            <a:r>
              <a:rPr kumimoji="0" lang="en-US" sz="2400" b="1" i="0" u="sng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Gấp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tạo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mũi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à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thân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tên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lửa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857224" y="4500570"/>
            <a:ext cx="464347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</a:t>
            </a:r>
            <a:r>
              <a:rPr kumimoji="0" lang="en-US" sz="2400" b="1" i="0" u="sng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Bước</a:t>
            </a:r>
            <a:r>
              <a:rPr kumimoji="0" lang="en-US" sz="2400" b="1" i="0" u="sng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Tạo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tên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lửa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và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sử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dụng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1" descr="C:\Users\user\Desktop\2452011155437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3999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714348" y="1500174"/>
            <a:ext cx="8143932" cy="128052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Wave2">
              <a:avLst/>
            </a:prstTxWarp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HỌC SINH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nháp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1" descr="C:\Users\user\Desktop\2452011155437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500298" y="500042"/>
            <a:ext cx="332014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err="1" smtClean="0">
                <a:ln w="0"/>
                <a:solidFill>
                  <a:srgbClr val="0000CC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5400" b="1" cap="all" spc="0" dirty="0" smtClean="0">
                <a:ln w="0"/>
                <a:solidFill>
                  <a:srgbClr val="0000CC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spc="0" dirty="0" err="1" smtClean="0">
                <a:ln w="0"/>
                <a:solidFill>
                  <a:srgbClr val="0000CC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cầu</a:t>
            </a:r>
            <a:endParaRPr lang="en-US" sz="5400" b="1" cap="all" spc="0" dirty="0">
              <a:ln w="0"/>
              <a:solidFill>
                <a:srgbClr val="0000CC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00166" y="1714488"/>
            <a:ext cx="692948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Thao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phẳng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phẩm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1" descr="C:\Users\user\Desktop\2452011155437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428728" y="1000108"/>
            <a:ext cx="56284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00CC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00CC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00CC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00CC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54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00CC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00CC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00CC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dò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0000CC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2910" y="2071678"/>
            <a:ext cx="814393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lửa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+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nháp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đương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A4.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lửa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phóng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lửa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2.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hoangvy\gdthk 10b\tai lieu hoc tap\THCB - Thay Quang\ppt\ppt\HINH NEN\New folder\SLGG_201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3571868" y="1857364"/>
            <a:ext cx="5365571" cy="224676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Bài</a:t>
            </a:r>
            <a:r>
              <a:rPr lang="en-US" sz="5400" b="1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1: </a:t>
            </a:r>
          </a:p>
          <a:p>
            <a:pPr algn="ctr"/>
            <a:r>
              <a:rPr lang="en-US" sz="5400" b="1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GẤP TÊN LỬA</a:t>
            </a:r>
          </a:p>
          <a:p>
            <a:pPr algn="ctr"/>
            <a:r>
              <a:rPr lang="en-US" sz="3200" b="1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(</a:t>
            </a:r>
            <a:r>
              <a:rPr lang="en-US" sz="3200" b="1" dirty="0" err="1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TiẾT</a:t>
            </a:r>
            <a:r>
              <a:rPr lang="en-US" sz="3200" b="1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1)</a:t>
            </a:r>
            <a:endParaRPr lang="en-US" sz="3200" b="1" dirty="0">
              <a:ln w="12700">
                <a:solidFill>
                  <a:schemeClr val="accent2">
                    <a:lumMod val="50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LGG_200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511193" y="1571612"/>
            <a:ext cx="7632807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Tiết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học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đến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đây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là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hết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</a:t>
            </a:r>
          </a:p>
          <a:p>
            <a:pPr algn="ctr"/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Chúc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cô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và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các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bạn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vui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khỏe</a:t>
            </a:r>
            <a:endParaRPr lang="en-US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C:\Users\user\Desktop\2452011155437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428728" y="1428736"/>
            <a:ext cx="7215238" cy="5143536"/>
          </a:xfrm>
        </p:spPr>
        <p:txBody>
          <a:bodyPr>
            <a:normAutofit/>
          </a:bodyPr>
          <a:lstStyle/>
          <a:p>
            <a:pPr lvl="0" algn="just">
              <a:buNone/>
            </a:pP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GV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just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lửa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đương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A4.</a:t>
            </a:r>
          </a:p>
          <a:p>
            <a:pPr lvl="0" algn="just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lửa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họa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ô.</a:t>
            </a:r>
          </a:p>
        </p:txBody>
      </p:sp>
      <p:sp>
        <p:nvSpPr>
          <p:cNvPr id="6" name="Horizontal Scroll 5"/>
          <p:cNvSpPr/>
          <p:nvPr/>
        </p:nvSpPr>
        <p:spPr>
          <a:xfrm>
            <a:off x="2857488" y="214290"/>
            <a:ext cx="3214710" cy="1214446"/>
          </a:xfrm>
          <a:prstGeom prst="horizont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CHUẨN BỊ</a:t>
            </a:r>
            <a:endParaRPr lang="en-US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C:\Users\user\Desktop\2452011155437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428860" y="642918"/>
            <a:ext cx="6072230" cy="4538682"/>
          </a:xfrm>
        </p:spPr>
        <p:txBody>
          <a:bodyPr>
            <a:normAutofit/>
          </a:bodyPr>
          <a:lstStyle/>
          <a:p>
            <a:pPr lvl="0" algn="just">
              <a:buNone/>
            </a:pPr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HS </a:t>
            </a:r>
            <a:r>
              <a:rPr lang="en-US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lvl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nháp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A4.</a:t>
            </a:r>
          </a:p>
          <a:p>
            <a:pPr lvl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kéo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 descr="C:\Users\user\Desktop\2452011155437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714480" y="1600200"/>
            <a:ext cx="7000924" cy="318612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u="sng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lửa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u="sng" dirty="0" err="1" smtClean="0"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lửa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u="sng" dirty="0" err="1" smtClean="0"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hứng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thú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71802" y="571480"/>
            <a:ext cx="37436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MỤC TIÊU</a:t>
            </a:r>
            <a:endParaRPr lang="en-US" sz="5400" b="1" cap="none" spc="50" dirty="0">
              <a:ln w="11430"/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C:\Users\user\Desktop\2452011155437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Up Ribbon 4"/>
          <p:cNvSpPr/>
          <p:nvPr/>
        </p:nvSpPr>
        <p:spPr>
          <a:xfrm>
            <a:off x="1071538" y="357166"/>
            <a:ext cx="7143800" cy="1500198"/>
          </a:xfrm>
          <a:prstGeom prst="ribbon2">
            <a:avLst>
              <a:gd name="adj1" fmla="val 16667"/>
              <a:gd name="adj2" fmla="val 67875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QUY TRÌNH GẤP TÊN LỬA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285852" y="2857496"/>
            <a:ext cx="678661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</a:t>
            </a:r>
            <a:r>
              <a:rPr kumimoji="0" lang="en-US" sz="3600" b="1" i="0" u="sng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Bước</a:t>
            </a:r>
            <a:r>
              <a:rPr kumimoji="0" lang="en-US" sz="3600" b="1" i="0" u="sng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Gấp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tạo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mũi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và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thân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tên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lửa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36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285852" y="4000504"/>
            <a:ext cx="678661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</a:t>
            </a:r>
            <a:r>
              <a:rPr kumimoji="0" lang="en-US" sz="3600" b="1" i="0" u="sng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Bước</a:t>
            </a:r>
            <a:r>
              <a:rPr kumimoji="0" lang="en-US" sz="3600" b="1" i="0" u="sng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Tạo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tên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lửa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và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sử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dụng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36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C:\Users\user\Desktop\2452011155437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00034" y="214290"/>
            <a:ext cx="75724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571736" y="1500174"/>
            <a:ext cx="6000792" cy="2786082"/>
            <a:chOff x="1364291" y="1959429"/>
            <a:chExt cx="6264086" cy="2873828"/>
          </a:xfrm>
        </p:grpSpPr>
        <p:grpSp>
          <p:nvGrpSpPr>
            <p:cNvPr id="7" name="Group 7"/>
            <p:cNvGrpSpPr/>
            <p:nvPr/>
          </p:nvGrpSpPr>
          <p:grpSpPr>
            <a:xfrm>
              <a:off x="1379337" y="1959429"/>
              <a:ext cx="5885253" cy="2873828"/>
              <a:chOff x="1379337" y="1959429"/>
              <a:chExt cx="5885253" cy="2873828"/>
            </a:xfrm>
          </p:grpSpPr>
          <p:sp>
            <p:nvSpPr>
              <p:cNvPr id="10" name="Right Triangle 9"/>
              <p:cNvSpPr/>
              <p:nvPr/>
            </p:nvSpPr>
            <p:spPr>
              <a:xfrm rot="2105015" flipH="1">
                <a:off x="1379337" y="2200944"/>
                <a:ext cx="5885253" cy="1191329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Freeform 10"/>
              <p:cNvSpPr/>
              <p:nvPr/>
            </p:nvSpPr>
            <p:spPr>
              <a:xfrm>
                <a:off x="2339439" y="1959429"/>
                <a:ext cx="4583875" cy="2873828"/>
              </a:xfrm>
              <a:custGeom>
                <a:avLst/>
                <a:gdLst>
                  <a:gd name="connsiteX0" fmla="*/ 4263242 w 4583875"/>
                  <a:gd name="connsiteY0" fmla="*/ 2731324 h 2873828"/>
                  <a:gd name="connsiteX1" fmla="*/ 558140 w 4583875"/>
                  <a:gd name="connsiteY1" fmla="*/ 213755 h 2873828"/>
                  <a:gd name="connsiteX2" fmla="*/ 1626919 w 4583875"/>
                  <a:gd name="connsiteY2" fmla="*/ 676893 h 2873828"/>
                  <a:gd name="connsiteX3" fmla="*/ 4417621 w 4583875"/>
                  <a:gd name="connsiteY3" fmla="*/ 2505693 h 2873828"/>
                  <a:gd name="connsiteX4" fmla="*/ 4583875 w 4583875"/>
                  <a:gd name="connsiteY4" fmla="*/ 2268187 h 2873828"/>
                  <a:gd name="connsiteX5" fmla="*/ 3170712 w 4583875"/>
                  <a:gd name="connsiteY5" fmla="*/ 1353787 h 2873828"/>
                  <a:gd name="connsiteX6" fmla="*/ 4500748 w 4583875"/>
                  <a:gd name="connsiteY6" fmla="*/ 1935677 h 2873828"/>
                  <a:gd name="connsiteX7" fmla="*/ 3811979 w 4583875"/>
                  <a:gd name="connsiteY7" fmla="*/ 2873828 h 2873828"/>
                  <a:gd name="connsiteX8" fmla="*/ 3574473 w 4583875"/>
                  <a:gd name="connsiteY8" fmla="*/ 2695698 h 2873828"/>
                  <a:gd name="connsiteX9" fmla="*/ 4227616 w 4583875"/>
                  <a:gd name="connsiteY9" fmla="*/ 1805049 h 2873828"/>
                  <a:gd name="connsiteX10" fmla="*/ 3954483 w 4583875"/>
                  <a:gd name="connsiteY10" fmla="*/ 1686296 h 2873828"/>
                  <a:gd name="connsiteX11" fmla="*/ 3336966 w 4583875"/>
                  <a:gd name="connsiteY11" fmla="*/ 2517568 h 2873828"/>
                  <a:gd name="connsiteX12" fmla="*/ 3099460 w 4583875"/>
                  <a:gd name="connsiteY12" fmla="*/ 2351314 h 2873828"/>
                  <a:gd name="connsiteX13" fmla="*/ 3681351 w 4583875"/>
                  <a:gd name="connsiteY13" fmla="*/ 1555667 h 2873828"/>
                  <a:gd name="connsiteX14" fmla="*/ 3408218 w 4583875"/>
                  <a:gd name="connsiteY14" fmla="*/ 1448789 h 2873828"/>
                  <a:gd name="connsiteX15" fmla="*/ 2885704 w 4583875"/>
                  <a:gd name="connsiteY15" fmla="*/ 2185059 h 2873828"/>
                  <a:gd name="connsiteX16" fmla="*/ 2648197 w 4583875"/>
                  <a:gd name="connsiteY16" fmla="*/ 2006929 h 2873828"/>
                  <a:gd name="connsiteX17" fmla="*/ 3135086 w 4583875"/>
                  <a:gd name="connsiteY17" fmla="*/ 1318161 h 2873828"/>
                  <a:gd name="connsiteX18" fmla="*/ 2873829 w 4583875"/>
                  <a:gd name="connsiteY18" fmla="*/ 1223158 h 2873828"/>
                  <a:gd name="connsiteX19" fmla="*/ 2386940 w 4583875"/>
                  <a:gd name="connsiteY19" fmla="*/ 1888176 h 2873828"/>
                  <a:gd name="connsiteX20" fmla="*/ 2410691 w 4583875"/>
                  <a:gd name="connsiteY20" fmla="*/ 1840675 h 2873828"/>
                  <a:gd name="connsiteX21" fmla="*/ 2173184 w 4583875"/>
                  <a:gd name="connsiteY21" fmla="*/ 1710046 h 2873828"/>
                  <a:gd name="connsiteX22" fmla="*/ 2624447 w 4583875"/>
                  <a:gd name="connsiteY22" fmla="*/ 1104405 h 2873828"/>
                  <a:gd name="connsiteX23" fmla="*/ 2351314 w 4583875"/>
                  <a:gd name="connsiteY23" fmla="*/ 985652 h 2873828"/>
                  <a:gd name="connsiteX24" fmla="*/ 1959429 w 4583875"/>
                  <a:gd name="connsiteY24" fmla="*/ 1555667 h 2873828"/>
                  <a:gd name="connsiteX25" fmla="*/ 1757548 w 4583875"/>
                  <a:gd name="connsiteY25" fmla="*/ 1401288 h 2873828"/>
                  <a:gd name="connsiteX26" fmla="*/ 2101932 w 4583875"/>
                  <a:gd name="connsiteY26" fmla="*/ 890649 h 2873828"/>
                  <a:gd name="connsiteX27" fmla="*/ 1876301 w 4583875"/>
                  <a:gd name="connsiteY27" fmla="*/ 760020 h 2873828"/>
                  <a:gd name="connsiteX28" fmla="*/ 1531917 w 4583875"/>
                  <a:gd name="connsiteY28" fmla="*/ 1258784 h 2873828"/>
                  <a:gd name="connsiteX29" fmla="*/ 1246909 w 4583875"/>
                  <a:gd name="connsiteY29" fmla="*/ 1056903 h 2873828"/>
                  <a:gd name="connsiteX30" fmla="*/ 1543792 w 4583875"/>
                  <a:gd name="connsiteY30" fmla="*/ 629392 h 2873828"/>
                  <a:gd name="connsiteX31" fmla="*/ 1318161 w 4583875"/>
                  <a:gd name="connsiteY31" fmla="*/ 510639 h 2873828"/>
                  <a:gd name="connsiteX32" fmla="*/ 1068779 w 4583875"/>
                  <a:gd name="connsiteY32" fmla="*/ 878774 h 2873828"/>
                  <a:gd name="connsiteX33" fmla="*/ 1033153 w 4583875"/>
                  <a:gd name="connsiteY33" fmla="*/ 902524 h 2873828"/>
                  <a:gd name="connsiteX34" fmla="*/ 866899 w 4583875"/>
                  <a:gd name="connsiteY34" fmla="*/ 795646 h 2873828"/>
                  <a:gd name="connsiteX35" fmla="*/ 1128156 w 4583875"/>
                  <a:gd name="connsiteY35" fmla="*/ 427511 h 2873828"/>
                  <a:gd name="connsiteX36" fmla="*/ 855023 w 4583875"/>
                  <a:gd name="connsiteY36" fmla="*/ 308758 h 2873828"/>
                  <a:gd name="connsiteX37" fmla="*/ 653143 w 4583875"/>
                  <a:gd name="connsiteY37" fmla="*/ 617516 h 2873828"/>
                  <a:gd name="connsiteX38" fmla="*/ 427512 w 4583875"/>
                  <a:gd name="connsiteY38" fmla="*/ 463137 h 2873828"/>
                  <a:gd name="connsiteX39" fmla="*/ 593766 w 4583875"/>
                  <a:gd name="connsiteY39" fmla="*/ 190005 h 2873828"/>
                  <a:gd name="connsiteX40" fmla="*/ 285008 w 4583875"/>
                  <a:gd name="connsiteY40" fmla="*/ 118753 h 2873828"/>
                  <a:gd name="connsiteX41" fmla="*/ 178130 w 4583875"/>
                  <a:gd name="connsiteY41" fmla="*/ 296883 h 2873828"/>
                  <a:gd name="connsiteX42" fmla="*/ 0 w 4583875"/>
                  <a:gd name="connsiteY42" fmla="*/ 190005 h 2873828"/>
                  <a:gd name="connsiteX43" fmla="*/ 130629 w 4583875"/>
                  <a:gd name="connsiteY43" fmla="*/ 0 h 28738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</a:cxnLst>
                <a:rect l="l" t="t" r="r" b="b"/>
                <a:pathLst>
                  <a:path w="4583875" h="2873828">
                    <a:moveTo>
                      <a:pt x="4263242" y="2731324"/>
                    </a:moveTo>
                    <a:lnTo>
                      <a:pt x="558140" y="213755"/>
                    </a:lnTo>
                    <a:lnTo>
                      <a:pt x="1626919" y="676893"/>
                    </a:lnTo>
                    <a:lnTo>
                      <a:pt x="4417621" y="2505693"/>
                    </a:lnTo>
                    <a:lnTo>
                      <a:pt x="4583875" y="2268187"/>
                    </a:lnTo>
                    <a:lnTo>
                      <a:pt x="3170712" y="1353787"/>
                    </a:lnTo>
                    <a:lnTo>
                      <a:pt x="4500748" y="1935677"/>
                    </a:lnTo>
                    <a:lnTo>
                      <a:pt x="3811979" y="2873828"/>
                    </a:lnTo>
                    <a:lnTo>
                      <a:pt x="3574473" y="2695698"/>
                    </a:lnTo>
                    <a:lnTo>
                      <a:pt x="4227616" y="1805049"/>
                    </a:lnTo>
                    <a:lnTo>
                      <a:pt x="3954483" y="1686296"/>
                    </a:lnTo>
                    <a:lnTo>
                      <a:pt x="3336966" y="2517568"/>
                    </a:lnTo>
                    <a:lnTo>
                      <a:pt x="3099460" y="2351314"/>
                    </a:lnTo>
                    <a:lnTo>
                      <a:pt x="3681351" y="1555667"/>
                    </a:lnTo>
                    <a:lnTo>
                      <a:pt x="3408218" y="1448789"/>
                    </a:lnTo>
                    <a:lnTo>
                      <a:pt x="2885704" y="2185059"/>
                    </a:lnTo>
                    <a:lnTo>
                      <a:pt x="2648197" y="2006929"/>
                    </a:lnTo>
                    <a:lnTo>
                      <a:pt x="3135086" y="1318161"/>
                    </a:lnTo>
                    <a:lnTo>
                      <a:pt x="2873829" y="1223158"/>
                    </a:lnTo>
                    <a:lnTo>
                      <a:pt x="2386940" y="1888176"/>
                    </a:lnTo>
                    <a:lnTo>
                      <a:pt x="2410691" y="1840675"/>
                    </a:lnTo>
                    <a:lnTo>
                      <a:pt x="2173184" y="1710046"/>
                    </a:lnTo>
                    <a:lnTo>
                      <a:pt x="2624447" y="1104405"/>
                    </a:lnTo>
                    <a:lnTo>
                      <a:pt x="2351314" y="985652"/>
                    </a:lnTo>
                    <a:lnTo>
                      <a:pt x="1959429" y="1555667"/>
                    </a:lnTo>
                    <a:lnTo>
                      <a:pt x="1757548" y="1401288"/>
                    </a:lnTo>
                    <a:lnTo>
                      <a:pt x="2101932" y="890649"/>
                    </a:lnTo>
                    <a:lnTo>
                      <a:pt x="1876301" y="760020"/>
                    </a:lnTo>
                    <a:lnTo>
                      <a:pt x="1531917" y="1258784"/>
                    </a:lnTo>
                    <a:lnTo>
                      <a:pt x="1246909" y="1056903"/>
                    </a:lnTo>
                    <a:lnTo>
                      <a:pt x="1543792" y="629392"/>
                    </a:lnTo>
                    <a:lnTo>
                      <a:pt x="1318161" y="510639"/>
                    </a:lnTo>
                    <a:lnTo>
                      <a:pt x="1068779" y="878774"/>
                    </a:lnTo>
                    <a:lnTo>
                      <a:pt x="1033153" y="902524"/>
                    </a:lnTo>
                    <a:lnTo>
                      <a:pt x="866899" y="795646"/>
                    </a:lnTo>
                    <a:lnTo>
                      <a:pt x="1128156" y="427511"/>
                    </a:lnTo>
                    <a:lnTo>
                      <a:pt x="855023" y="308758"/>
                    </a:lnTo>
                    <a:lnTo>
                      <a:pt x="653143" y="617516"/>
                    </a:lnTo>
                    <a:lnTo>
                      <a:pt x="427512" y="463137"/>
                    </a:lnTo>
                    <a:lnTo>
                      <a:pt x="593766" y="190005"/>
                    </a:lnTo>
                    <a:lnTo>
                      <a:pt x="285008" y="118753"/>
                    </a:lnTo>
                    <a:lnTo>
                      <a:pt x="178130" y="296883"/>
                    </a:lnTo>
                    <a:lnTo>
                      <a:pt x="0" y="190005"/>
                    </a:lnTo>
                    <a:lnTo>
                      <a:pt x="130629" y="0"/>
                    </a:lnTo>
                  </a:path>
                </a:pathLst>
              </a:cu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" name="Freeform 7"/>
            <p:cNvSpPr/>
            <p:nvPr/>
          </p:nvSpPr>
          <p:spPr>
            <a:xfrm rot="18190329" flipH="1">
              <a:off x="3993282" y="-167112"/>
              <a:ext cx="931687" cy="6179557"/>
            </a:xfrm>
            <a:custGeom>
              <a:avLst/>
              <a:gdLst>
                <a:gd name="connsiteX0" fmla="*/ 1116281 w 1116281"/>
                <a:gd name="connsiteY0" fmla="*/ 0 h 5890161"/>
                <a:gd name="connsiteX1" fmla="*/ 1104405 w 1116281"/>
                <a:gd name="connsiteY1" fmla="*/ 403761 h 5890161"/>
                <a:gd name="connsiteX2" fmla="*/ 1092530 w 1116281"/>
                <a:gd name="connsiteY2" fmla="*/ 475013 h 5890161"/>
                <a:gd name="connsiteX3" fmla="*/ 1092530 w 1116281"/>
                <a:gd name="connsiteY3" fmla="*/ 771896 h 5890161"/>
                <a:gd name="connsiteX4" fmla="*/ 1104405 w 1116281"/>
                <a:gd name="connsiteY4" fmla="*/ 4762005 h 5890161"/>
                <a:gd name="connsiteX5" fmla="*/ 665018 w 1116281"/>
                <a:gd name="connsiteY5" fmla="*/ 5890161 h 5890161"/>
                <a:gd name="connsiteX6" fmla="*/ 0 w 1116281"/>
                <a:gd name="connsiteY6" fmla="*/ 5605153 h 5890161"/>
                <a:gd name="connsiteX7" fmla="*/ 1116281 w 1116281"/>
                <a:gd name="connsiteY7" fmla="*/ 0 h 5890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16281" h="5890161">
                  <a:moveTo>
                    <a:pt x="1116281" y="0"/>
                  </a:moveTo>
                  <a:cubicBezTo>
                    <a:pt x="1112322" y="134587"/>
                    <a:pt x="1111129" y="269284"/>
                    <a:pt x="1104405" y="403761"/>
                  </a:cubicBezTo>
                  <a:cubicBezTo>
                    <a:pt x="1103203" y="427809"/>
                    <a:pt x="1093306" y="450947"/>
                    <a:pt x="1092530" y="475013"/>
                  </a:cubicBezTo>
                  <a:cubicBezTo>
                    <a:pt x="1089339" y="573923"/>
                    <a:pt x="1092530" y="672935"/>
                    <a:pt x="1092530" y="771896"/>
                  </a:cubicBezTo>
                  <a:cubicBezTo>
                    <a:pt x="1096488" y="2101932"/>
                    <a:pt x="1100447" y="3431969"/>
                    <a:pt x="1104405" y="4762005"/>
                  </a:cubicBezTo>
                  <a:lnTo>
                    <a:pt x="665018" y="5890161"/>
                  </a:lnTo>
                  <a:lnTo>
                    <a:pt x="0" y="5605153"/>
                  </a:lnTo>
                  <a:lnTo>
                    <a:pt x="1116281" y="0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 rot="17117048">
              <a:off x="4049534" y="-303807"/>
              <a:ext cx="893600" cy="6264086"/>
            </a:xfrm>
            <a:custGeom>
              <a:avLst/>
              <a:gdLst>
                <a:gd name="connsiteX0" fmla="*/ 1116281 w 1116281"/>
                <a:gd name="connsiteY0" fmla="*/ 0 h 5890161"/>
                <a:gd name="connsiteX1" fmla="*/ 1104405 w 1116281"/>
                <a:gd name="connsiteY1" fmla="*/ 403761 h 5890161"/>
                <a:gd name="connsiteX2" fmla="*/ 1092530 w 1116281"/>
                <a:gd name="connsiteY2" fmla="*/ 475013 h 5890161"/>
                <a:gd name="connsiteX3" fmla="*/ 1092530 w 1116281"/>
                <a:gd name="connsiteY3" fmla="*/ 771896 h 5890161"/>
                <a:gd name="connsiteX4" fmla="*/ 1104405 w 1116281"/>
                <a:gd name="connsiteY4" fmla="*/ 4762005 h 5890161"/>
                <a:gd name="connsiteX5" fmla="*/ 665018 w 1116281"/>
                <a:gd name="connsiteY5" fmla="*/ 5890161 h 5890161"/>
                <a:gd name="connsiteX6" fmla="*/ 0 w 1116281"/>
                <a:gd name="connsiteY6" fmla="*/ 5605153 h 5890161"/>
                <a:gd name="connsiteX7" fmla="*/ 1116281 w 1116281"/>
                <a:gd name="connsiteY7" fmla="*/ 0 h 5890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16281" h="5890161">
                  <a:moveTo>
                    <a:pt x="1116281" y="0"/>
                  </a:moveTo>
                  <a:cubicBezTo>
                    <a:pt x="1112322" y="134587"/>
                    <a:pt x="1111129" y="269284"/>
                    <a:pt x="1104405" y="403761"/>
                  </a:cubicBezTo>
                  <a:cubicBezTo>
                    <a:pt x="1103203" y="427809"/>
                    <a:pt x="1093306" y="450947"/>
                    <a:pt x="1092530" y="475013"/>
                  </a:cubicBezTo>
                  <a:cubicBezTo>
                    <a:pt x="1089339" y="573923"/>
                    <a:pt x="1092530" y="672935"/>
                    <a:pt x="1092530" y="771896"/>
                  </a:cubicBezTo>
                  <a:cubicBezTo>
                    <a:pt x="1096488" y="2101932"/>
                    <a:pt x="1100447" y="3431969"/>
                    <a:pt x="1104405" y="4762005"/>
                  </a:cubicBezTo>
                  <a:lnTo>
                    <a:pt x="665018" y="5890161"/>
                  </a:lnTo>
                  <a:lnTo>
                    <a:pt x="0" y="5605153"/>
                  </a:lnTo>
                  <a:lnTo>
                    <a:pt x="1116281" y="0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357158" y="2285993"/>
            <a:ext cx="3357586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Tên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lửa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có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mấy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bộ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phận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+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lửa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lửa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lửa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tờ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lửa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tờ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071934" y="5000636"/>
            <a:ext cx="442915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lửa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C:\Users\user\Desktop\2452011155437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00034" y="214290"/>
            <a:ext cx="75724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571736" y="1500174"/>
            <a:ext cx="6000792" cy="2786082"/>
            <a:chOff x="1364291" y="1959429"/>
            <a:chExt cx="6264086" cy="2873828"/>
          </a:xfrm>
        </p:grpSpPr>
        <p:grpSp>
          <p:nvGrpSpPr>
            <p:cNvPr id="7" name="Group 7"/>
            <p:cNvGrpSpPr/>
            <p:nvPr/>
          </p:nvGrpSpPr>
          <p:grpSpPr>
            <a:xfrm>
              <a:off x="1379337" y="1959429"/>
              <a:ext cx="5885253" cy="2873828"/>
              <a:chOff x="1379337" y="1959429"/>
              <a:chExt cx="5885253" cy="2873828"/>
            </a:xfrm>
          </p:grpSpPr>
          <p:sp>
            <p:nvSpPr>
              <p:cNvPr id="10" name="Right Triangle 9"/>
              <p:cNvSpPr/>
              <p:nvPr/>
            </p:nvSpPr>
            <p:spPr>
              <a:xfrm rot="2105015" flipH="1">
                <a:off x="1379337" y="2200944"/>
                <a:ext cx="5885253" cy="1191329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Freeform 10"/>
              <p:cNvSpPr/>
              <p:nvPr/>
            </p:nvSpPr>
            <p:spPr>
              <a:xfrm>
                <a:off x="2339439" y="1959429"/>
                <a:ext cx="4583875" cy="2873828"/>
              </a:xfrm>
              <a:custGeom>
                <a:avLst/>
                <a:gdLst>
                  <a:gd name="connsiteX0" fmla="*/ 4263242 w 4583875"/>
                  <a:gd name="connsiteY0" fmla="*/ 2731324 h 2873828"/>
                  <a:gd name="connsiteX1" fmla="*/ 558140 w 4583875"/>
                  <a:gd name="connsiteY1" fmla="*/ 213755 h 2873828"/>
                  <a:gd name="connsiteX2" fmla="*/ 1626919 w 4583875"/>
                  <a:gd name="connsiteY2" fmla="*/ 676893 h 2873828"/>
                  <a:gd name="connsiteX3" fmla="*/ 4417621 w 4583875"/>
                  <a:gd name="connsiteY3" fmla="*/ 2505693 h 2873828"/>
                  <a:gd name="connsiteX4" fmla="*/ 4583875 w 4583875"/>
                  <a:gd name="connsiteY4" fmla="*/ 2268187 h 2873828"/>
                  <a:gd name="connsiteX5" fmla="*/ 3170712 w 4583875"/>
                  <a:gd name="connsiteY5" fmla="*/ 1353787 h 2873828"/>
                  <a:gd name="connsiteX6" fmla="*/ 4500748 w 4583875"/>
                  <a:gd name="connsiteY6" fmla="*/ 1935677 h 2873828"/>
                  <a:gd name="connsiteX7" fmla="*/ 3811979 w 4583875"/>
                  <a:gd name="connsiteY7" fmla="*/ 2873828 h 2873828"/>
                  <a:gd name="connsiteX8" fmla="*/ 3574473 w 4583875"/>
                  <a:gd name="connsiteY8" fmla="*/ 2695698 h 2873828"/>
                  <a:gd name="connsiteX9" fmla="*/ 4227616 w 4583875"/>
                  <a:gd name="connsiteY9" fmla="*/ 1805049 h 2873828"/>
                  <a:gd name="connsiteX10" fmla="*/ 3954483 w 4583875"/>
                  <a:gd name="connsiteY10" fmla="*/ 1686296 h 2873828"/>
                  <a:gd name="connsiteX11" fmla="*/ 3336966 w 4583875"/>
                  <a:gd name="connsiteY11" fmla="*/ 2517568 h 2873828"/>
                  <a:gd name="connsiteX12" fmla="*/ 3099460 w 4583875"/>
                  <a:gd name="connsiteY12" fmla="*/ 2351314 h 2873828"/>
                  <a:gd name="connsiteX13" fmla="*/ 3681351 w 4583875"/>
                  <a:gd name="connsiteY13" fmla="*/ 1555667 h 2873828"/>
                  <a:gd name="connsiteX14" fmla="*/ 3408218 w 4583875"/>
                  <a:gd name="connsiteY14" fmla="*/ 1448789 h 2873828"/>
                  <a:gd name="connsiteX15" fmla="*/ 2885704 w 4583875"/>
                  <a:gd name="connsiteY15" fmla="*/ 2185059 h 2873828"/>
                  <a:gd name="connsiteX16" fmla="*/ 2648197 w 4583875"/>
                  <a:gd name="connsiteY16" fmla="*/ 2006929 h 2873828"/>
                  <a:gd name="connsiteX17" fmla="*/ 3135086 w 4583875"/>
                  <a:gd name="connsiteY17" fmla="*/ 1318161 h 2873828"/>
                  <a:gd name="connsiteX18" fmla="*/ 2873829 w 4583875"/>
                  <a:gd name="connsiteY18" fmla="*/ 1223158 h 2873828"/>
                  <a:gd name="connsiteX19" fmla="*/ 2386940 w 4583875"/>
                  <a:gd name="connsiteY19" fmla="*/ 1888176 h 2873828"/>
                  <a:gd name="connsiteX20" fmla="*/ 2410691 w 4583875"/>
                  <a:gd name="connsiteY20" fmla="*/ 1840675 h 2873828"/>
                  <a:gd name="connsiteX21" fmla="*/ 2173184 w 4583875"/>
                  <a:gd name="connsiteY21" fmla="*/ 1710046 h 2873828"/>
                  <a:gd name="connsiteX22" fmla="*/ 2624447 w 4583875"/>
                  <a:gd name="connsiteY22" fmla="*/ 1104405 h 2873828"/>
                  <a:gd name="connsiteX23" fmla="*/ 2351314 w 4583875"/>
                  <a:gd name="connsiteY23" fmla="*/ 985652 h 2873828"/>
                  <a:gd name="connsiteX24" fmla="*/ 1959429 w 4583875"/>
                  <a:gd name="connsiteY24" fmla="*/ 1555667 h 2873828"/>
                  <a:gd name="connsiteX25" fmla="*/ 1757548 w 4583875"/>
                  <a:gd name="connsiteY25" fmla="*/ 1401288 h 2873828"/>
                  <a:gd name="connsiteX26" fmla="*/ 2101932 w 4583875"/>
                  <a:gd name="connsiteY26" fmla="*/ 890649 h 2873828"/>
                  <a:gd name="connsiteX27" fmla="*/ 1876301 w 4583875"/>
                  <a:gd name="connsiteY27" fmla="*/ 760020 h 2873828"/>
                  <a:gd name="connsiteX28" fmla="*/ 1531917 w 4583875"/>
                  <a:gd name="connsiteY28" fmla="*/ 1258784 h 2873828"/>
                  <a:gd name="connsiteX29" fmla="*/ 1246909 w 4583875"/>
                  <a:gd name="connsiteY29" fmla="*/ 1056903 h 2873828"/>
                  <a:gd name="connsiteX30" fmla="*/ 1543792 w 4583875"/>
                  <a:gd name="connsiteY30" fmla="*/ 629392 h 2873828"/>
                  <a:gd name="connsiteX31" fmla="*/ 1318161 w 4583875"/>
                  <a:gd name="connsiteY31" fmla="*/ 510639 h 2873828"/>
                  <a:gd name="connsiteX32" fmla="*/ 1068779 w 4583875"/>
                  <a:gd name="connsiteY32" fmla="*/ 878774 h 2873828"/>
                  <a:gd name="connsiteX33" fmla="*/ 1033153 w 4583875"/>
                  <a:gd name="connsiteY33" fmla="*/ 902524 h 2873828"/>
                  <a:gd name="connsiteX34" fmla="*/ 866899 w 4583875"/>
                  <a:gd name="connsiteY34" fmla="*/ 795646 h 2873828"/>
                  <a:gd name="connsiteX35" fmla="*/ 1128156 w 4583875"/>
                  <a:gd name="connsiteY35" fmla="*/ 427511 h 2873828"/>
                  <a:gd name="connsiteX36" fmla="*/ 855023 w 4583875"/>
                  <a:gd name="connsiteY36" fmla="*/ 308758 h 2873828"/>
                  <a:gd name="connsiteX37" fmla="*/ 653143 w 4583875"/>
                  <a:gd name="connsiteY37" fmla="*/ 617516 h 2873828"/>
                  <a:gd name="connsiteX38" fmla="*/ 427512 w 4583875"/>
                  <a:gd name="connsiteY38" fmla="*/ 463137 h 2873828"/>
                  <a:gd name="connsiteX39" fmla="*/ 593766 w 4583875"/>
                  <a:gd name="connsiteY39" fmla="*/ 190005 h 2873828"/>
                  <a:gd name="connsiteX40" fmla="*/ 285008 w 4583875"/>
                  <a:gd name="connsiteY40" fmla="*/ 118753 h 2873828"/>
                  <a:gd name="connsiteX41" fmla="*/ 178130 w 4583875"/>
                  <a:gd name="connsiteY41" fmla="*/ 296883 h 2873828"/>
                  <a:gd name="connsiteX42" fmla="*/ 0 w 4583875"/>
                  <a:gd name="connsiteY42" fmla="*/ 190005 h 2873828"/>
                  <a:gd name="connsiteX43" fmla="*/ 130629 w 4583875"/>
                  <a:gd name="connsiteY43" fmla="*/ 0 h 28738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</a:cxnLst>
                <a:rect l="l" t="t" r="r" b="b"/>
                <a:pathLst>
                  <a:path w="4583875" h="2873828">
                    <a:moveTo>
                      <a:pt x="4263242" y="2731324"/>
                    </a:moveTo>
                    <a:lnTo>
                      <a:pt x="558140" y="213755"/>
                    </a:lnTo>
                    <a:lnTo>
                      <a:pt x="1626919" y="676893"/>
                    </a:lnTo>
                    <a:lnTo>
                      <a:pt x="4417621" y="2505693"/>
                    </a:lnTo>
                    <a:lnTo>
                      <a:pt x="4583875" y="2268187"/>
                    </a:lnTo>
                    <a:lnTo>
                      <a:pt x="3170712" y="1353787"/>
                    </a:lnTo>
                    <a:lnTo>
                      <a:pt x="4500748" y="1935677"/>
                    </a:lnTo>
                    <a:lnTo>
                      <a:pt x="3811979" y="2873828"/>
                    </a:lnTo>
                    <a:lnTo>
                      <a:pt x="3574473" y="2695698"/>
                    </a:lnTo>
                    <a:lnTo>
                      <a:pt x="4227616" y="1805049"/>
                    </a:lnTo>
                    <a:lnTo>
                      <a:pt x="3954483" y="1686296"/>
                    </a:lnTo>
                    <a:lnTo>
                      <a:pt x="3336966" y="2517568"/>
                    </a:lnTo>
                    <a:lnTo>
                      <a:pt x="3099460" y="2351314"/>
                    </a:lnTo>
                    <a:lnTo>
                      <a:pt x="3681351" y="1555667"/>
                    </a:lnTo>
                    <a:lnTo>
                      <a:pt x="3408218" y="1448789"/>
                    </a:lnTo>
                    <a:lnTo>
                      <a:pt x="2885704" y="2185059"/>
                    </a:lnTo>
                    <a:lnTo>
                      <a:pt x="2648197" y="2006929"/>
                    </a:lnTo>
                    <a:lnTo>
                      <a:pt x="3135086" y="1318161"/>
                    </a:lnTo>
                    <a:lnTo>
                      <a:pt x="2873829" y="1223158"/>
                    </a:lnTo>
                    <a:lnTo>
                      <a:pt x="2386940" y="1888176"/>
                    </a:lnTo>
                    <a:lnTo>
                      <a:pt x="2410691" y="1840675"/>
                    </a:lnTo>
                    <a:lnTo>
                      <a:pt x="2173184" y="1710046"/>
                    </a:lnTo>
                    <a:lnTo>
                      <a:pt x="2624447" y="1104405"/>
                    </a:lnTo>
                    <a:lnTo>
                      <a:pt x="2351314" y="985652"/>
                    </a:lnTo>
                    <a:lnTo>
                      <a:pt x="1959429" y="1555667"/>
                    </a:lnTo>
                    <a:lnTo>
                      <a:pt x="1757548" y="1401288"/>
                    </a:lnTo>
                    <a:lnTo>
                      <a:pt x="2101932" y="890649"/>
                    </a:lnTo>
                    <a:lnTo>
                      <a:pt x="1876301" y="760020"/>
                    </a:lnTo>
                    <a:lnTo>
                      <a:pt x="1531917" y="1258784"/>
                    </a:lnTo>
                    <a:lnTo>
                      <a:pt x="1246909" y="1056903"/>
                    </a:lnTo>
                    <a:lnTo>
                      <a:pt x="1543792" y="629392"/>
                    </a:lnTo>
                    <a:lnTo>
                      <a:pt x="1318161" y="510639"/>
                    </a:lnTo>
                    <a:lnTo>
                      <a:pt x="1068779" y="878774"/>
                    </a:lnTo>
                    <a:lnTo>
                      <a:pt x="1033153" y="902524"/>
                    </a:lnTo>
                    <a:lnTo>
                      <a:pt x="866899" y="795646"/>
                    </a:lnTo>
                    <a:lnTo>
                      <a:pt x="1128156" y="427511"/>
                    </a:lnTo>
                    <a:lnTo>
                      <a:pt x="855023" y="308758"/>
                    </a:lnTo>
                    <a:lnTo>
                      <a:pt x="653143" y="617516"/>
                    </a:lnTo>
                    <a:lnTo>
                      <a:pt x="427512" y="463137"/>
                    </a:lnTo>
                    <a:lnTo>
                      <a:pt x="593766" y="190005"/>
                    </a:lnTo>
                    <a:lnTo>
                      <a:pt x="285008" y="118753"/>
                    </a:lnTo>
                    <a:lnTo>
                      <a:pt x="178130" y="296883"/>
                    </a:lnTo>
                    <a:lnTo>
                      <a:pt x="0" y="190005"/>
                    </a:lnTo>
                    <a:lnTo>
                      <a:pt x="130629" y="0"/>
                    </a:lnTo>
                  </a:path>
                </a:pathLst>
              </a:cu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" name="Freeform 7"/>
            <p:cNvSpPr/>
            <p:nvPr/>
          </p:nvSpPr>
          <p:spPr>
            <a:xfrm rot="18190329" flipH="1">
              <a:off x="3993282" y="-167112"/>
              <a:ext cx="931687" cy="6179557"/>
            </a:xfrm>
            <a:custGeom>
              <a:avLst/>
              <a:gdLst>
                <a:gd name="connsiteX0" fmla="*/ 1116281 w 1116281"/>
                <a:gd name="connsiteY0" fmla="*/ 0 h 5890161"/>
                <a:gd name="connsiteX1" fmla="*/ 1104405 w 1116281"/>
                <a:gd name="connsiteY1" fmla="*/ 403761 h 5890161"/>
                <a:gd name="connsiteX2" fmla="*/ 1092530 w 1116281"/>
                <a:gd name="connsiteY2" fmla="*/ 475013 h 5890161"/>
                <a:gd name="connsiteX3" fmla="*/ 1092530 w 1116281"/>
                <a:gd name="connsiteY3" fmla="*/ 771896 h 5890161"/>
                <a:gd name="connsiteX4" fmla="*/ 1104405 w 1116281"/>
                <a:gd name="connsiteY4" fmla="*/ 4762005 h 5890161"/>
                <a:gd name="connsiteX5" fmla="*/ 665018 w 1116281"/>
                <a:gd name="connsiteY5" fmla="*/ 5890161 h 5890161"/>
                <a:gd name="connsiteX6" fmla="*/ 0 w 1116281"/>
                <a:gd name="connsiteY6" fmla="*/ 5605153 h 5890161"/>
                <a:gd name="connsiteX7" fmla="*/ 1116281 w 1116281"/>
                <a:gd name="connsiteY7" fmla="*/ 0 h 5890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16281" h="5890161">
                  <a:moveTo>
                    <a:pt x="1116281" y="0"/>
                  </a:moveTo>
                  <a:cubicBezTo>
                    <a:pt x="1112322" y="134587"/>
                    <a:pt x="1111129" y="269284"/>
                    <a:pt x="1104405" y="403761"/>
                  </a:cubicBezTo>
                  <a:cubicBezTo>
                    <a:pt x="1103203" y="427809"/>
                    <a:pt x="1093306" y="450947"/>
                    <a:pt x="1092530" y="475013"/>
                  </a:cubicBezTo>
                  <a:cubicBezTo>
                    <a:pt x="1089339" y="573923"/>
                    <a:pt x="1092530" y="672935"/>
                    <a:pt x="1092530" y="771896"/>
                  </a:cubicBezTo>
                  <a:cubicBezTo>
                    <a:pt x="1096488" y="2101932"/>
                    <a:pt x="1100447" y="3431969"/>
                    <a:pt x="1104405" y="4762005"/>
                  </a:cubicBezTo>
                  <a:lnTo>
                    <a:pt x="665018" y="5890161"/>
                  </a:lnTo>
                  <a:lnTo>
                    <a:pt x="0" y="5605153"/>
                  </a:lnTo>
                  <a:lnTo>
                    <a:pt x="1116281" y="0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 rot="17117048">
              <a:off x="4049534" y="-303807"/>
              <a:ext cx="893600" cy="6264086"/>
            </a:xfrm>
            <a:custGeom>
              <a:avLst/>
              <a:gdLst>
                <a:gd name="connsiteX0" fmla="*/ 1116281 w 1116281"/>
                <a:gd name="connsiteY0" fmla="*/ 0 h 5890161"/>
                <a:gd name="connsiteX1" fmla="*/ 1104405 w 1116281"/>
                <a:gd name="connsiteY1" fmla="*/ 403761 h 5890161"/>
                <a:gd name="connsiteX2" fmla="*/ 1092530 w 1116281"/>
                <a:gd name="connsiteY2" fmla="*/ 475013 h 5890161"/>
                <a:gd name="connsiteX3" fmla="*/ 1092530 w 1116281"/>
                <a:gd name="connsiteY3" fmla="*/ 771896 h 5890161"/>
                <a:gd name="connsiteX4" fmla="*/ 1104405 w 1116281"/>
                <a:gd name="connsiteY4" fmla="*/ 4762005 h 5890161"/>
                <a:gd name="connsiteX5" fmla="*/ 665018 w 1116281"/>
                <a:gd name="connsiteY5" fmla="*/ 5890161 h 5890161"/>
                <a:gd name="connsiteX6" fmla="*/ 0 w 1116281"/>
                <a:gd name="connsiteY6" fmla="*/ 5605153 h 5890161"/>
                <a:gd name="connsiteX7" fmla="*/ 1116281 w 1116281"/>
                <a:gd name="connsiteY7" fmla="*/ 0 h 5890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16281" h="5890161">
                  <a:moveTo>
                    <a:pt x="1116281" y="0"/>
                  </a:moveTo>
                  <a:cubicBezTo>
                    <a:pt x="1112322" y="134587"/>
                    <a:pt x="1111129" y="269284"/>
                    <a:pt x="1104405" y="403761"/>
                  </a:cubicBezTo>
                  <a:cubicBezTo>
                    <a:pt x="1103203" y="427809"/>
                    <a:pt x="1093306" y="450947"/>
                    <a:pt x="1092530" y="475013"/>
                  </a:cubicBezTo>
                  <a:cubicBezTo>
                    <a:pt x="1089339" y="573923"/>
                    <a:pt x="1092530" y="672935"/>
                    <a:pt x="1092530" y="771896"/>
                  </a:cubicBezTo>
                  <a:cubicBezTo>
                    <a:pt x="1096488" y="2101932"/>
                    <a:pt x="1100447" y="3431969"/>
                    <a:pt x="1104405" y="4762005"/>
                  </a:cubicBezTo>
                  <a:lnTo>
                    <a:pt x="665018" y="5890161"/>
                  </a:lnTo>
                  <a:lnTo>
                    <a:pt x="0" y="5605153"/>
                  </a:lnTo>
                  <a:lnTo>
                    <a:pt x="1116281" y="0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357158" y="2285993"/>
            <a:ext cx="3357586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Tên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lửa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có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mấy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bộ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phận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+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lửa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lửa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lửa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tờ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lửa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tờ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071934" y="5000636"/>
            <a:ext cx="442915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lửa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C:\Users\user\Desktop\2452011155437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5" name="Content Placeholder 3"/>
          <p:cNvGraphicFramePr>
            <a:graphicFrameLocks noGrp="1"/>
          </p:cNvGraphicFramePr>
          <p:nvPr>
            <p:ph idx="1"/>
          </p:nvPr>
        </p:nvGraphicFramePr>
        <p:xfrm>
          <a:off x="4786314" y="357166"/>
          <a:ext cx="3600000" cy="5486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/>
                <a:gridCol w="360000"/>
                <a:gridCol w="360000"/>
                <a:gridCol w="360000"/>
                <a:gridCol w="360000"/>
                <a:gridCol w="360000"/>
                <a:gridCol w="360000"/>
                <a:gridCol w="360000"/>
                <a:gridCol w="360000"/>
                <a:gridCol w="360000"/>
              </a:tblGrid>
              <a:tr h="360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4786314" y="357166"/>
            <a:ext cx="3643338" cy="1857388"/>
            <a:chOff x="4429124" y="571480"/>
            <a:chExt cx="3643338" cy="1857388"/>
          </a:xfrm>
        </p:grpSpPr>
        <p:cxnSp>
          <p:nvCxnSpPr>
            <p:cNvPr id="7" name="Straight Connector 6"/>
            <p:cNvCxnSpPr/>
            <p:nvPr/>
          </p:nvCxnSpPr>
          <p:spPr>
            <a:xfrm rot="5400000">
              <a:off x="4393405" y="607199"/>
              <a:ext cx="1857388" cy="1785950"/>
            </a:xfrm>
            <a:prstGeom prst="line">
              <a:avLst/>
            </a:prstGeom>
            <a:ln>
              <a:solidFill>
                <a:schemeClr val="tx1"/>
              </a:solidFill>
              <a:prstDash val="lg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16200000" flipH="1">
              <a:off x="6215074" y="571480"/>
              <a:ext cx="1857388" cy="1857388"/>
            </a:xfrm>
            <a:prstGeom prst="line">
              <a:avLst/>
            </a:prstGeom>
            <a:ln>
              <a:solidFill>
                <a:schemeClr val="tx1"/>
              </a:solidFill>
              <a:prstDash val="lg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rot="16200000" flipH="1">
              <a:off x="4786314" y="1285860"/>
              <a:ext cx="714380" cy="71438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rot="5400000">
              <a:off x="6929454" y="1285860"/>
              <a:ext cx="785818" cy="78581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1" name="TextBox 10"/>
          <p:cNvSpPr txBox="1"/>
          <p:nvPr/>
        </p:nvSpPr>
        <p:spPr>
          <a:xfrm>
            <a:off x="5643570" y="5929330"/>
            <a:ext cx="2000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1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57158" y="642918"/>
            <a:ext cx="371477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tờ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ô ở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tờ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(H.1).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7.0&quot;&gt;&lt;object type=&quot;1&quot; unique_id=&quot;10001&quot;&gt;&lt;object type=&quot;2&quot; unique_id=&quot;10068&quot;&gt;&lt;object type=&quot;3&quot; unique_id=&quot;10069&quot;&gt;&lt;property id=&quot;20148&quot; value=&quot;5&quot;/&gt;&lt;property id=&quot;20300&quot; value=&quot;Slide 1&quot;/&gt;&lt;property id=&quot;20307&quot; value=&quot;256&quot;/&gt;&lt;/object&gt;&lt;object type=&quot;3&quot; unique_id=&quot;10070&quot;&gt;&lt;property id=&quot;20148&quot; value=&quot;5&quot;/&gt;&lt;property id=&quot;20300&quot; value=&quot;Slide 2&quot;/&gt;&lt;property id=&quot;20307&quot; value=&quot;257&quot;/&gt;&lt;/object&gt;&lt;object type=&quot;3&quot; unique_id=&quot;10071&quot;&gt;&lt;property id=&quot;20148&quot; value=&quot;5&quot;/&gt;&lt;property id=&quot;20300&quot; value=&quot;Slide 3&quot;/&gt;&lt;property id=&quot;20307&quot; value=&quot;258&quot;/&gt;&lt;/object&gt;&lt;object type=&quot;3&quot; unique_id=&quot;10072&quot;&gt;&lt;property id=&quot;20148&quot; value=&quot;5&quot;/&gt;&lt;property id=&quot;20300&quot; value=&quot;Slide 4&quot;/&gt;&lt;property id=&quot;20307&quot; value=&quot;259&quot;/&gt;&lt;/object&gt;&lt;object type=&quot;3&quot; unique_id=&quot;10073&quot;&gt;&lt;property id=&quot;20148&quot; value=&quot;5&quot;/&gt;&lt;property id=&quot;20300&quot; value=&quot;Slide 5&quot;/&gt;&lt;property id=&quot;20307&quot; value=&quot;260&quot;/&gt;&lt;/object&gt;&lt;object type=&quot;3&quot; unique_id=&quot;10074&quot;&gt;&lt;property id=&quot;20148&quot; value=&quot;5&quot;/&gt;&lt;property id=&quot;20300&quot; value=&quot;Slide 6&quot;/&gt;&lt;property id=&quot;20307&quot; value=&quot;261&quot;/&gt;&lt;/object&gt;&lt;object type=&quot;3&quot; unique_id=&quot;10075&quot;&gt;&lt;property id=&quot;20148&quot; value=&quot;5&quot;/&gt;&lt;property id=&quot;20300&quot; value=&quot;Slide 7&quot;/&gt;&lt;property id=&quot;20307&quot; value=&quot;262&quot;/&gt;&lt;/object&gt;&lt;object type=&quot;3&quot; unique_id=&quot;10076&quot;&gt;&lt;property id=&quot;20148&quot; value=&quot;5&quot;/&gt;&lt;property id=&quot;20300&quot; value=&quot;Slide 8&quot;/&gt;&lt;property id=&quot;20307&quot; value=&quot;263&quot;/&gt;&lt;/object&gt;&lt;object type=&quot;3&quot; unique_id=&quot;10077&quot;&gt;&lt;property id=&quot;20148&quot; value=&quot;5&quot;/&gt;&lt;property id=&quot;20300&quot; value=&quot;Slide 9&quot;/&gt;&lt;property id=&quot;20307&quot; value=&quot;264&quot;/&gt;&lt;/object&gt;&lt;object type=&quot;3&quot; unique_id=&quot;10078&quot;&gt;&lt;property id=&quot;20148&quot; value=&quot;5&quot;/&gt;&lt;property id=&quot;20300&quot; value=&quot;Slide 10&quot;/&gt;&lt;property id=&quot;20307&quot; value=&quot;265&quot;/&gt;&lt;/object&gt;&lt;object type=&quot;3&quot; unique_id=&quot;10079&quot;&gt;&lt;property id=&quot;20148&quot; value=&quot;5&quot;/&gt;&lt;property id=&quot;20300&quot; value=&quot;Slide 12&quot;/&gt;&lt;property id=&quot;20307&quot; value=&quot;266&quot;/&gt;&lt;/object&gt;&lt;object type=&quot;3&quot; unique_id=&quot;10080&quot;&gt;&lt;property id=&quot;20148&quot; value=&quot;5&quot;/&gt;&lt;property id=&quot;20300&quot; value=&quot;Slide 13&quot;/&gt;&lt;property id=&quot;20307&quot; value=&quot;267&quot;/&gt;&lt;/object&gt;&lt;object type=&quot;3&quot; unique_id=&quot;10081&quot;&gt;&lt;property id=&quot;20148&quot; value=&quot;5&quot;/&gt;&lt;property id=&quot;20300&quot; value=&quot;Slide 14&quot;/&gt;&lt;property id=&quot;20307&quot; value=&quot;268&quot;/&gt;&lt;/object&gt;&lt;object type=&quot;3&quot; unique_id=&quot;10082&quot;&gt;&lt;property id=&quot;20148&quot; value=&quot;5&quot;/&gt;&lt;property id=&quot;20300&quot; value=&quot;Slide 15&quot;/&gt;&lt;property id=&quot;20307&quot; value=&quot;269&quot;/&gt;&lt;/object&gt;&lt;object type=&quot;3&quot; unique_id=&quot;10083&quot;&gt;&lt;property id=&quot;20148&quot; value=&quot;5&quot;/&gt;&lt;property id=&quot;20300&quot; value=&quot;Slide 16&quot;/&gt;&lt;property id=&quot;20307&quot; value=&quot;270&quot;/&gt;&lt;/object&gt;&lt;object type=&quot;3&quot; unique_id=&quot;10084&quot;&gt;&lt;property id=&quot;20148&quot; value=&quot;5&quot;/&gt;&lt;property id=&quot;20300&quot; value=&quot;Slide 17&quot;/&gt;&lt;property id=&quot;20307&quot; value=&quot;271&quot;/&gt;&lt;/object&gt;&lt;object type=&quot;3&quot; unique_id=&quot;10085&quot;&gt;&lt;property id=&quot;20148&quot; value=&quot;5&quot;/&gt;&lt;property id=&quot;20300&quot; value=&quot;Slide 18&quot;/&gt;&lt;property id=&quot;20307&quot; value=&quot;272&quot;/&gt;&lt;/object&gt;&lt;object type=&quot;3&quot; unique_id=&quot;10402&quot;&gt;&lt;property id=&quot;20148&quot; value=&quot;5&quot;/&gt;&lt;property id=&quot;20300&quot; value=&quot;Slide 11&quot;/&gt;&lt;property id=&quot;20307&quot; value=&quot;273&quot;/&gt;&lt;/object&gt;&lt;object type=&quot;3&quot; unique_id=&quot;10403&quot;&gt;&lt;property id=&quot;20148&quot; value=&quot;5&quot;/&gt;&lt;property id=&quot;20300&quot; value=&quot;Slide 19&quot;/&gt;&lt;property id=&quot;20307&quot; value=&quot;274&quot;/&gt;&lt;/object&gt;&lt;object type=&quot;3&quot; unique_id=&quot;10404&quot;&gt;&lt;property id=&quot;20148&quot; value=&quot;5&quot;/&gt;&lt;property id=&quot;20300&quot; value=&quot;Slide 20&quot;/&gt;&lt;property id=&quot;20307&quot; value=&quot;275&quot;/&gt;&lt;/object&gt;&lt;/object&gt;&lt;object type=&quot;8&quot; unique_id=&quot;10104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654</Words>
  <Application>Microsoft Office PowerPoint</Application>
  <PresentationFormat>On-screen Show (4:3)</PresentationFormat>
  <Paragraphs>67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Admin</cp:lastModifiedBy>
  <cp:revision>8</cp:revision>
  <dcterms:created xsi:type="dcterms:W3CDTF">2019-01-13T16:56:14Z</dcterms:created>
  <dcterms:modified xsi:type="dcterms:W3CDTF">2020-09-07T06:16:27Z</dcterms:modified>
</cp:coreProperties>
</file>