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A46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03" autoAdjust="0"/>
    <p:restoredTop sz="94660"/>
  </p:normalViewPr>
  <p:slideViewPr>
    <p:cSldViewPr snapToGrid="0">
      <p:cViewPr>
        <p:scale>
          <a:sx n="65" d="100"/>
          <a:sy n="65" d="100"/>
        </p:scale>
        <p:origin x="-114" y="-29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4" Type="http://schemas.openxmlformats.org/officeDocument/2006/relationships/image" Target="../media/image1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B9D32-A753-49D7-BEEA-827273A28C24}" type="datetimeFigureOut">
              <a:rPr lang="en-US" smtClean="0"/>
              <a:t>14/09/2020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AEA15-99F8-49A1-B996-BF690E2AC5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385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B9D32-A753-49D7-BEEA-827273A28C24}" type="datetimeFigureOut">
              <a:rPr lang="en-US" smtClean="0"/>
              <a:t>14/09/2020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AEA15-99F8-49A1-B996-BF690E2AC5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231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B9D32-A753-49D7-BEEA-827273A28C24}" type="datetimeFigureOut">
              <a:rPr lang="en-US" smtClean="0"/>
              <a:t>14/09/2020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AEA15-99F8-49A1-B996-BF690E2AC5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853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B9D32-A753-49D7-BEEA-827273A28C24}" type="datetimeFigureOut">
              <a:rPr lang="en-US" smtClean="0"/>
              <a:t>14/09/2020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AEA15-99F8-49A1-B996-BF690E2AC5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408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B9D32-A753-49D7-BEEA-827273A28C24}" type="datetimeFigureOut">
              <a:rPr lang="en-US" smtClean="0"/>
              <a:t>14/09/2020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AEA15-99F8-49A1-B996-BF690E2AC5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91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B9D32-A753-49D7-BEEA-827273A28C24}" type="datetimeFigureOut">
              <a:rPr lang="en-US" smtClean="0"/>
              <a:t>14/09/2020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AEA15-99F8-49A1-B996-BF690E2AC5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965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B9D32-A753-49D7-BEEA-827273A28C24}" type="datetimeFigureOut">
              <a:rPr lang="en-US" smtClean="0"/>
              <a:t>14/09/2020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AEA15-99F8-49A1-B996-BF690E2AC5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720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B9D32-A753-49D7-BEEA-827273A28C24}" type="datetimeFigureOut">
              <a:rPr lang="en-US" smtClean="0"/>
              <a:t>14/09/2020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AEA15-99F8-49A1-B996-BF690E2AC5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06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B9D32-A753-49D7-BEEA-827273A28C24}" type="datetimeFigureOut">
              <a:rPr lang="en-US" smtClean="0"/>
              <a:t>14/09/2020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AEA15-99F8-49A1-B996-BF690E2AC5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927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B9D32-A753-49D7-BEEA-827273A28C24}" type="datetimeFigureOut">
              <a:rPr lang="en-US" smtClean="0"/>
              <a:t>14/09/2020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AEA15-99F8-49A1-B996-BF690E2AC5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954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B9D32-A753-49D7-BEEA-827273A28C24}" type="datetimeFigureOut">
              <a:rPr lang="en-US" smtClean="0"/>
              <a:t>14/09/2020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AEA15-99F8-49A1-B996-BF690E2AC5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335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9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CB9D32-A753-49D7-BEEA-827273A28C24}" type="datetimeFigureOut">
              <a:rPr lang="en-US" smtClean="0"/>
              <a:t>14/09/2020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1AEA15-99F8-49A1-B996-BF690E2AC5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481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0.png"/><Relationship Id="rId9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1.jpg"/><Relationship Id="rId7" Type="http://schemas.openxmlformats.org/officeDocument/2006/relationships/image" Target="../media/image11.wmf"/><Relationship Id="rId12" Type="http://schemas.openxmlformats.org/officeDocument/2006/relationships/image" Target="../media/image14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13.wmf"/><Relationship Id="rId5" Type="http://schemas.openxmlformats.org/officeDocument/2006/relationships/image" Target="../media/image10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12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WordArt 14"/>
          <p:cNvSpPr>
            <a:spLocks noChangeArrowheads="1" noChangeShapeType="1" noTextEdit="1"/>
          </p:cNvSpPr>
          <p:nvPr/>
        </p:nvSpPr>
        <p:spPr bwMode="auto">
          <a:xfrm>
            <a:off x="3645877" y="2630583"/>
            <a:ext cx="5275263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600" kern="1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600" kern="1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sz="3600" kern="10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899138" y="253219"/>
            <a:ext cx="877869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– ĐÀO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TẠO HUYỆN GIA LÂM 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 LÊ NGỌC HÂN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55365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9" name="Group 16"/>
          <p:cNvGrpSpPr>
            <a:grpSpLocks/>
          </p:cNvGrpSpPr>
          <p:nvPr/>
        </p:nvGrpSpPr>
        <p:grpSpPr bwMode="auto">
          <a:xfrm>
            <a:off x="494145" y="835459"/>
            <a:ext cx="5616575" cy="685800"/>
            <a:chOff x="340" y="981"/>
            <a:chExt cx="3538" cy="432"/>
          </a:xfrm>
        </p:grpSpPr>
        <p:sp>
          <p:nvSpPr>
            <p:cNvPr id="110" name="AutoShape 17"/>
            <p:cNvSpPr>
              <a:spLocks noChangeArrowheads="1"/>
            </p:cNvSpPr>
            <p:nvPr/>
          </p:nvSpPr>
          <p:spPr bwMode="auto">
            <a:xfrm>
              <a:off x="554" y="1010"/>
              <a:ext cx="2714" cy="34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9F5D5"/>
                </a:gs>
                <a:gs pos="100000">
                  <a:srgbClr val="F5EEB7"/>
                </a:gs>
              </a:gsLst>
              <a:lin ang="0" scaled="1"/>
            </a:gradFill>
            <a:ln w="38100" algn="ctr">
              <a:solidFill>
                <a:srgbClr val="74A731"/>
              </a:solidFill>
              <a:round/>
              <a:headEnd/>
              <a:tailEnd/>
            </a:ln>
          </p:spPr>
          <p:txBody>
            <a:bodyPr vert="eaVert" wrap="none" anchor="ctr"/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/>
              <a:endParaRPr lang="vi-VN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11" name="Oval 18"/>
            <p:cNvSpPr>
              <a:spLocks noChangeArrowheads="1"/>
            </p:cNvSpPr>
            <p:nvPr/>
          </p:nvSpPr>
          <p:spPr bwMode="auto">
            <a:xfrm rot="1758052">
              <a:off x="354" y="996"/>
              <a:ext cx="514" cy="417"/>
            </a:xfrm>
            <a:prstGeom prst="ellipse">
              <a:avLst/>
            </a:prstGeom>
            <a:gradFill rotWithShape="1">
              <a:gsLst>
                <a:gs pos="0">
                  <a:srgbClr val="006600"/>
                </a:gs>
                <a:gs pos="100000">
                  <a:srgbClr val="002F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/>
              <a:endParaRPr lang="vi-VN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12" name="Oval 19"/>
            <p:cNvSpPr>
              <a:spLocks noChangeArrowheads="1"/>
            </p:cNvSpPr>
            <p:nvPr/>
          </p:nvSpPr>
          <p:spPr bwMode="auto">
            <a:xfrm rot="1758052">
              <a:off x="340" y="981"/>
              <a:ext cx="514" cy="417"/>
            </a:xfrm>
            <a:prstGeom prst="ellipse">
              <a:avLst/>
            </a:prstGeom>
            <a:gradFill rotWithShape="1">
              <a:gsLst>
                <a:gs pos="0">
                  <a:srgbClr val="74A731"/>
                </a:gs>
                <a:gs pos="100000">
                  <a:srgbClr val="364D17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/>
              <a:endParaRPr lang="vi-VN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13" name="Oval 20"/>
            <p:cNvSpPr>
              <a:spLocks noChangeArrowheads="1"/>
            </p:cNvSpPr>
            <p:nvPr/>
          </p:nvSpPr>
          <p:spPr bwMode="auto">
            <a:xfrm>
              <a:off x="391" y="1007"/>
              <a:ext cx="231" cy="235"/>
            </a:xfrm>
            <a:prstGeom prst="ellipse">
              <a:avLst/>
            </a:prstGeom>
            <a:gradFill rotWithShape="1">
              <a:gsLst>
                <a:gs pos="0">
                  <a:srgbClr val="FFFFFF">
                    <a:alpha val="50000"/>
                  </a:srgbClr>
                </a:gs>
                <a:gs pos="100000">
                  <a:srgbClr val="767676">
                    <a:alpha val="0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/>
              <a:endParaRPr lang="vi-VN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14" name="Text Box 21"/>
            <p:cNvSpPr txBox="1">
              <a:spLocks noChangeArrowheads="1"/>
            </p:cNvSpPr>
            <p:nvPr/>
          </p:nvSpPr>
          <p:spPr bwMode="auto">
            <a:xfrm>
              <a:off x="820" y="1029"/>
              <a:ext cx="21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b="1">
                  <a:solidFill>
                    <a:srgbClr val="000000"/>
                  </a:solidFill>
                </a:rPr>
                <a:t>Click to add Title</a:t>
              </a:r>
            </a:p>
          </p:txBody>
        </p:sp>
        <p:sp>
          <p:nvSpPr>
            <p:cNvPr id="115" name="Text Box 22"/>
            <p:cNvSpPr txBox="1">
              <a:spLocks noChangeArrowheads="1"/>
            </p:cNvSpPr>
            <p:nvPr/>
          </p:nvSpPr>
          <p:spPr bwMode="auto">
            <a:xfrm>
              <a:off x="460" y="999"/>
              <a:ext cx="25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3200" b="1">
                  <a:solidFill>
                    <a:srgbClr val="FFFFFF"/>
                  </a:solidFill>
                </a:rPr>
                <a:t>2</a:t>
              </a:r>
            </a:p>
          </p:txBody>
        </p:sp>
        <p:sp>
          <p:nvSpPr>
            <p:cNvPr id="116" name="AutoShape 23"/>
            <p:cNvSpPr>
              <a:spLocks noChangeArrowheads="1"/>
            </p:cNvSpPr>
            <p:nvPr/>
          </p:nvSpPr>
          <p:spPr bwMode="gray">
            <a:xfrm>
              <a:off x="554" y="1010"/>
              <a:ext cx="3324" cy="34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66CCFF"/>
                </a:gs>
                <a:gs pos="100000">
                  <a:srgbClr val="D5D8FF"/>
                </a:gs>
              </a:gsLst>
              <a:lin ang="0" scaled="1"/>
            </a:gradFill>
            <a:ln w="38100" algn="ctr">
              <a:solidFill>
                <a:srgbClr val="6D85E9"/>
              </a:solidFill>
              <a:round/>
              <a:headEnd/>
              <a:tailEnd/>
            </a:ln>
          </p:spPr>
          <p:txBody>
            <a:bodyPr vert="eaVert" wrap="none" anchor="ctr"/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/>
              <a:endParaRPr lang="vi-VN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17" name="Oval 24"/>
            <p:cNvSpPr>
              <a:spLocks noChangeArrowheads="1"/>
            </p:cNvSpPr>
            <p:nvPr/>
          </p:nvSpPr>
          <p:spPr bwMode="gray">
            <a:xfrm rot="1758052">
              <a:off x="354" y="996"/>
              <a:ext cx="514" cy="417"/>
            </a:xfrm>
            <a:prstGeom prst="ellipse">
              <a:avLst/>
            </a:prstGeom>
            <a:solidFill>
              <a:srgbClr val="5549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/>
              <a:endParaRPr lang="vi-VN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18" name="Oval 25"/>
            <p:cNvSpPr>
              <a:spLocks noChangeArrowheads="1"/>
            </p:cNvSpPr>
            <p:nvPr/>
          </p:nvSpPr>
          <p:spPr bwMode="gray">
            <a:xfrm rot="1758052">
              <a:off x="340" y="981"/>
              <a:ext cx="514" cy="417"/>
            </a:xfrm>
            <a:prstGeom prst="ellipse">
              <a:avLst/>
            </a:prstGeom>
            <a:gradFill rotWithShape="1">
              <a:gsLst>
                <a:gs pos="0">
                  <a:srgbClr val="95A8FB"/>
                </a:gs>
                <a:gs pos="100000">
                  <a:srgbClr val="454E74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/>
              <a:endParaRPr lang="vi-VN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19" name="Text Box 26"/>
            <p:cNvSpPr txBox="1">
              <a:spLocks noChangeArrowheads="1"/>
            </p:cNvSpPr>
            <p:nvPr/>
          </p:nvSpPr>
          <p:spPr bwMode="gray">
            <a:xfrm>
              <a:off x="902" y="1041"/>
              <a:ext cx="288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b="1" dirty="0" err="1">
                  <a:solidFill>
                    <a:srgbClr val="FF0000"/>
                  </a:solidFill>
                </a:rPr>
                <a:t>Viết</a:t>
              </a:r>
              <a:r>
                <a:rPr lang="en-US" altLang="en-US" b="1" dirty="0">
                  <a:solidFill>
                    <a:srgbClr val="FF0000"/>
                  </a:solidFill>
                </a:rPr>
                <a:t> </a:t>
              </a:r>
              <a:r>
                <a:rPr lang="en-US" altLang="en-US" b="1" dirty="0" err="1">
                  <a:solidFill>
                    <a:srgbClr val="FF0000"/>
                  </a:solidFill>
                </a:rPr>
                <a:t>số</a:t>
              </a:r>
              <a:r>
                <a:rPr lang="en-US" altLang="en-US" b="1" dirty="0">
                  <a:solidFill>
                    <a:srgbClr val="FF0000"/>
                  </a:solidFill>
                </a:rPr>
                <a:t> </a:t>
              </a:r>
              <a:r>
                <a:rPr lang="en-US" altLang="en-US" b="1" dirty="0" err="1">
                  <a:solidFill>
                    <a:srgbClr val="FF0000"/>
                  </a:solidFill>
                </a:rPr>
                <a:t>thích</a:t>
              </a:r>
              <a:r>
                <a:rPr lang="en-US" altLang="en-US" b="1" dirty="0">
                  <a:solidFill>
                    <a:srgbClr val="FF0000"/>
                  </a:solidFill>
                </a:rPr>
                <a:t> </a:t>
              </a:r>
              <a:r>
                <a:rPr lang="en-US" altLang="en-US" b="1" dirty="0" err="1">
                  <a:solidFill>
                    <a:srgbClr val="FF0000"/>
                  </a:solidFill>
                </a:rPr>
                <a:t>hợp</a:t>
              </a:r>
              <a:r>
                <a:rPr lang="en-US" altLang="en-US" b="1" dirty="0">
                  <a:solidFill>
                    <a:srgbClr val="FF0000"/>
                  </a:solidFill>
                </a:rPr>
                <a:t> </a:t>
              </a:r>
              <a:r>
                <a:rPr lang="en-US" altLang="en-US" b="1" dirty="0" err="1">
                  <a:solidFill>
                    <a:srgbClr val="FF0000"/>
                  </a:solidFill>
                </a:rPr>
                <a:t>vào</a:t>
              </a:r>
              <a:r>
                <a:rPr lang="en-US" altLang="en-US" b="1" dirty="0">
                  <a:solidFill>
                    <a:srgbClr val="FF0000"/>
                  </a:solidFill>
                </a:rPr>
                <a:t> ô </a:t>
              </a:r>
              <a:r>
                <a:rPr lang="en-US" altLang="en-US" b="1" dirty="0" err="1">
                  <a:solidFill>
                    <a:srgbClr val="FF0000"/>
                  </a:solidFill>
                </a:rPr>
                <a:t>trống</a:t>
              </a:r>
              <a:endParaRPr lang="en-US" altLang="en-US" b="1" dirty="0">
                <a:solidFill>
                  <a:srgbClr val="FF0000"/>
                </a:solidFill>
              </a:endParaRPr>
            </a:p>
          </p:txBody>
        </p:sp>
        <p:pic>
          <p:nvPicPr>
            <p:cNvPr id="120" name="Picture 27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8" y="1005"/>
              <a:ext cx="239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1" name="Text Box 28"/>
            <p:cNvSpPr txBox="1">
              <a:spLocks noChangeArrowheads="1"/>
            </p:cNvSpPr>
            <p:nvPr/>
          </p:nvSpPr>
          <p:spPr bwMode="gray">
            <a:xfrm>
              <a:off x="484" y="999"/>
              <a:ext cx="25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3200" b="1">
                  <a:solidFill>
                    <a:srgbClr val="FFFFFF"/>
                  </a:solidFill>
                </a:rPr>
                <a:t>4</a:t>
              </a:r>
            </a:p>
          </p:txBody>
        </p:sp>
      </p:grpSp>
      <p:grpSp>
        <p:nvGrpSpPr>
          <p:cNvPr id="122" name="Group 183"/>
          <p:cNvGrpSpPr>
            <a:grpSpLocks/>
          </p:cNvGrpSpPr>
          <p:nvPr/>
        </p:nvGrpSpPr>
        <p:grpSpPr bwMode="auto">
          <a:xfrm>
            <a:off x="900113" y="2708275"/>
            <a:ext cx="3384550" cy="1071563"/>
            <a:chOff x="567" y="1706"/>
            <a:chExt cx="2132" cy="675"/>
          </a:xfrm>
        </p:grpSpPr>
        <p:sp>
          <p:nvSpPr>
            <p:cNvPr id="123" name="Text Box 137"/>
            <p:cNvSpPr txBox="1">
              <a:spLocks noChangeArrowheads="1"/>
            </p:cNvSpPr>
            <p:nvPr/>
          </p:nvSpPr>
          <p:spPr bwMode="auto">
            <a:xfrm>
              <a:off x="595" y="1709"/>
              <a:ext cx="258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3200" b="1">
                  <a:solidFill>
                    <a:srgbClr val="CC00FF"/>
                  </a:solidFill>
                </a:rPr>
                <a:t>7</a:t>
              </a:r>
            </a:p>
            <a:p>
              <a:pPr algn="ctr" eaLnBrk="1" hangingPunct="1"/>
              <a:r>
                <a:rPr lang="en-US" altLang="en-US" sz="3200" b="1">
                  <a:solidFill>
                    <a:srgbClr val="CC00FF"/>
                  </a:solidFill>
                </a:rPr>
                <a:t>2</a:t>
              </a:r>
            </a:p>
          </p:txBody>
        </p:sp>
        <p:sp>
          <p:nvSpPr>
            <p:cNvPr id="124" name="Line 138"/>
            <p:cNvSpPr>
              <a:spLocks noChangeShapeType="1"/>
            </p:cNvSpPr>
            <p:nvPr/>
          </p:nvSpPr>
          <p:spPr bwMode="auto">
            <a:xfrm>
              <a:off x="567" y="2045"/>
              <a:ext cx="317" cy="0"/>
            </a:xfrm>
            <a:prstGeom prst="line">
              <a:avLst/>
            </a:prstGeom>
            <a:noFill/>
            <a:ln w="19050">
              <a:solidFill>
                <a:srgbClr val="CC00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" name="Text Box 140"/>
            <p:cNvSpPr txBox="1">
              <a:spLocks noChangeArrowheads="1"/>
            </p:cNvSpPr>
            <p:nvPr/>
          </p:nvSpPr>
          <p:spPr bwMode="auto">
            <a:xfrm>
              <a:off x="1111" y="1709"/>
              <a:ext cx="471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3200" b="1" dirty="0">
                  <a:solidFill>
                    <a:srgbClr val="CC00FF"/>
                  </a:solidFill>
                </a:rPr>
                <a:t>7 x</a:t>
              </a:r>
            </a:p>
            <a:p>
              <a:pPr algn="ctr" eaLnBrk="1" hangingPunct="1"/>
              <a:r>
                <a:rPr lang="en-US" altLang="en-US" sz="3200" b="1" dirty="0">
                  <a:solidFill>
                    <a:srgbClr val="CC00FF"/>
                  </a:solidFill>
                </a:rPr>
                <a:t>2 x</a:t>
              </a:r>
            </a:p>
          </p:txBody>
        </p:sp>
        <p:sp>
          <p:nvSpPr>
            <p:cNvPr id="126" name="Line 141"/>
            <p:cNvSpPr>
              <a:spLocks noChangeShapeType="1"/>
            </p:cNvSpPr>
            <p:nvPr/>
          </p:nvSpPr>
          <p:spPr bwMode="auto">
            <a:xfrm>
              <a:off x="1163" y="2045"/>
              <a:ext cx="764" cy="0"/>
            </a:xfrm>
            <a:prstGeom prst="line">
              <a:avLst/>
            </a:prstGeom>
            <a:noFill/>
            <a:ln w="19050">
              <a:solidFill>
                <a:srgbClr val="CC00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" name="Text Box 143"/>
            <p:cNvSpPr txBox="1">
              <a:spLocks noChangeArrowheads="1"/>
            </p:cNvSpPr>
            <p:nvPr/>
          </p:nvSpPr>
          <p:spPr bwMode="auto">
            <a:xfrm>
              <a:off x="2227" y="1706"/>
              <a:ext cx="400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 sz="3200" b="1"/>
            </a:p>
            <a:p>
              <a:pPr algn="ctr" eaLnBrk="1" hangingPunct="1"/>
              <a:r>
                <a:rPr lang="en-US" altLang="en-US" sz="3200" b="1"/>
                <a:t>10</a:t>
              </a:r>
            </a:p>
          </p:txBody>
        </p:sp>
        <p:sp>
          <p:nvSpPr>
            <p:cNvPr id="128" name="Line 144"/>
            <p:cNvSpPr>
              <a:spLocks noChangeShapeType="1"/>
            </p:cNvSpPr>
            <p:nvPr/>
          </p:nvSpPr>
          <p:spPr bwMode="auto">
            <a:xfrm>
              <a:off x="2186" y="2042"/>
              <a:ext cx="513" cy="0"/>
            </a:xfrm>
            <a:prstGeom prst="line">
              <a:avLst/>
            </a:prstGeom>
            <a:noFill/>
            <a:ln w="19050">
              <a:solidFill>
                <a:srgbClr val="CC00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9" name="Text Box 145"/>
            <p:cNvSpPr txBox="1">
              <a:spLocks noChangeArrowheads="1"/>
            </p:cNvSpPr>
            <p:nvPr/>
          </p:nvSpPr>
          <p:spPr bwMode="auto">
            <a:xfrm>
              <a:off x="891" y="1881"/>
              <a:ext cx="24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>
                  <a:solidFill>
                    <a:srgbClr val="CC00CC"/>
                  </a:solidFill>
                </a:rPr>
                <a:t>=</a:t>
              </a:r>
            </a:p>
          </p:txBody>
        </p:sp>
        <p:sp>
          <p:nvSpPr>
            <p:cNvPr id="130" name="Text Box 146"/>
            <p:cNvSpPr txBox="1">
              <a:spLocks noChangeArrowheads="1"/>
            </p:cNvSpPr>
            <p:nvPr/>
          </p:nvSpPr>
          <p:spPr bwMode="auto">
            <a:xfrm>
              <a:off x="1937" y="1879"/>
              <a:ext cx="24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>
                  <a:solidFill>
                    <a:srgbClr val="CC00CC"/>
                  </a:solidFill>
                </a:rPr>
                <a:t>=</a:t>
              </a:r>
            </a:p>
          </p:txBody>
        </p:sp>
        <p:sp>
          <p:nvSpPr>
            <p:cNvPr id="131" name="Rectangle 147"/>
            <p:cNvSpPr>
              <a:spLocks noChangeArrowheads="1"/>
            </p:cNvSpPr>
            <p:nvPr/>
          </p:nvSpPr>
          <p:spPr bwMode="auto">
            <a:xfrm>
              <a:off x="1589" y="1742"/>
              <a:ext cx="272" cy="27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2" name="Rectangle 148"/>
            <p:cNvSpPr>
              <a:spLocks noChangeArrowheads="1"/>
            </p:cNvSpPr>
            <p:nvPr/>
          </p:nvSpPr>
          <p:spPr bwMode="auto">
            <a:xfrm>
              <a:off x="1589" y="2069"/>
              <a:ext cx="272" cy="27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3" name="Rectangle 149"/>
            <p:cNvSpPr>
              <a:spLocks noChangeArrowheads="1"/>
            </p:cNvSpPr>
            <p:nvPr/>
          </p:nvSpPr>
          <p:spPr bwMode="auto">
            <a:xfrm>
              <a:off x="2302" y="1742"/>
              <a:ext cx="272" cy="27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</p:grpSp>
      <p:grpSp>
        <p:nvGrpSpPr>
          <p:cNvPr id="146" name="Group 185"/>
          <p:cNvGrpSpPr>
            <a:grpSpLocks/>
          </p:cNvGrpSpPr>
          <p:nvPr/>
        </p:nvGrpSpPr>
        <p:grpSpPr bwMode="auto">
          <a:xfrm>
            <a:off x="758825" y="4306888"/>
            <a:ext cx="3506788" cy="1081087"/>
            <a:chOff x="478" y="2713"/>
            <a:chExt cx="2209" cy="681"/>
          </a:xfrm>
        </p:grpSpPr>
        <p:sp>
          <p:nvSpPr>
            <p:cNvPr id="147" name="Text Box 161"/>
            <p:cNvSpPr txBox="1">
              <a:spLocks noChangeArrowheads="1"/>
            </p:cNvSpPr>
            <p:nvPr/>
          </p:nvSpPr>
          <p:spPr bwMode="auto">
            <a:xfrm>
              <a:off x="478" y="2713"/>
              <a:ext cx="400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3200" b="1">
                  <a:solidFill>
                    <a:srgbClr val="CC00FF"/>
                  </a:solidFill>
                </a:rPr>
                <a:t>6</a:t>
              </a:r>
            </a:p>
            <a:p>
              <a:pPr algn="ctr" eaLnBrk="1" hangingPunct="1"/>
              <a:r>
                <a:rPr lang="en-US" altLang="en-US" sz="3200" b="1">
                  <a:solidFill>
                    <a:srgbClr val="CC00FF"/>
                  </a:solidFill>
                </a:rPr>
                <a:t>30</a:t>
              </a:r>
            </a:p>
          </p:txBody>
        </p:sp>
        <p:sp>
          <p:nvSpPr>
            <p:cNvPr id="148" name="Line 162"/>
            <p:cNvSpPr>
              <a:spLocks noChangeShapeType="1"/>
            </p:cNvSpPr>
            <p:nvPr/>
          </p:nvSpPr>
          <p:spPr bwMode="auto">
            <a:xfrm>
              <a:off x="521" y="3049"/>
              <a:ext cx="317" cy="0"/>
            </a:xfrm>
            <a:prstGeom prst="line">
              <a:avLst/>
            </a:prstGeom>
            <a:noFill/>
            <a:ln w="19050">
              <a:solidFill>
                <a:srgbClr val="CC00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9" name="Text Box 163"/>
            <p:cNvSpPr txBox="1">
              <a:spLocks noChangeArrowheads="1"/>
            </p:cNvSpPr>
            <p:nvPr/>
          </p:nvSpPr>
          <p:spPr bwMode="auto">
            <a:xfrm>
              <a:off x="1058" y="2713"/>
              <a:ext cx="485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3200" b="1">
                  <a:solidFill>
                    <a:srgbClr val="CC00FF"/>
                  </a:solidFill>
                </a:rPr>
                <a:t>6 :</a:t>
              </a:r>
            </a:p>
            <a:p>
              <a:pPr algn="ctr" eaLnBrk="1" hangingPunct="1"/>
              <a:r>
                <a:rPr lang="en-US" altLang="en-US" sz="3200" b="1">
                  <a:solidFill>
                    <a:srgbClr val="CC00FF"/>
                  </a:solidFill>
                </a:rPr>
                <a:t>30:</a:t>
              </a:r>
            </a:p>
          </p:txBody>
        </p:sp>
        <p:sp>
          <p:nvSpPr>
            <p:cNvPr id="150" name="Line 164"/>
            <p:cNvSpPr>
              <a:spLocks noChangeShapeType="1"/>
            </p:cNvSpPr>
            <p:nvPr/>
          </p:nvSpPr>
          <p:spPr bwMode="auto">
            <a:xfrm>
              <a:off x="1117" y="3049"/>
              <a:ext cx="810" cy="0"/>
            </a:xfrm>
            <a:prstGeom prst="line">
              <a:avLst/>
            </a:prstGeom>
            <a:noFill/>
            <a:ln w="19050">
              <a:solidFill>
                <a:srgbClr val="CC00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1" name="Text Box 165"/>
            <p:cNvSpPr txBox="1">
              <a:spLocks noChangeArrowheads="1"/>
            </p:cNvSpPr>
            <p:nvPr/>
          </p:nvSpPr>
          <p:spPr bwMode="auto">
            <a:xfrm>
              <a:off x="2215" y="2722"/>
              <a:ext cx="400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 sz="3200" b="1"/>
            </a:p>
            <a:p>
              <a:pPr algn="ctr" eaLnBrk="1" hangingPunct="1"/>
              <a:r>
                <a:rPr lang="en-US" altLang="en-US" sz="3200" b="1"/>
                <a:t>10</a:t>
              </a:r>
            </a:p>
          </p:txBody>
        </p:sp>
        <p:sp>
          <p:nvSpPr>
            <p:cNvPr id="152" name="Line 166"/>
            <p:cNvSpPr>
              <a:spLocks noChangeShapeType="1"/>
            </p:cNvSpPr>
            <p:nvPr/>
          </p:nvSpPr>
          <p:spPr bwMode="auto">
            <a:xfrm>
              <a:off x="2174" y="3058"/>
              <a:ext cx="513" cy="0"/>
            </a:xfrm>
            <a:prstGeom prst="line">
              <a:avLst/>
            </a:prstGeom>
            <a:noFill/>
            <a:ln w="19050">
              <a:solidFill>
                <a:srgbClr val="CC00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" name="Text Box 167"/>
            <p:cNvSpPr txBox="1">
              <a:spLocks noChangeArrowheads="1"/>
            </p:cNvSpPr>
            <p:nvPr/>
          </p:nvSpPr>
          <p:spPr bwMode="auto">
            <a:xfrm>
              <a:off x="845" y="2885"/>
              <a:ext cx="24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>
                  <a:solidFill>
                    <a:srgbClr val="CC00CC"/>
                  </a:solidFill>
                </a:rPr>
                <a:t>=</a:t>
              </a:r>
            </a:p>
          </p:txBody>
        </p:sp>
        <p:sp>
          <p:nvSpPr>
            <p:cNvPr id="154" name="Text Box 168"/>
            <p:cNvSpPr txBox="1">
              <a:spLocks noChangeArrowheads="1"/>
            </p:cNvSpPr>
            <p:nvPr/>
          </p:nvSpPr>
          <p:spPr bwMode="auto">
            <a:xfrm>
              <a:off x="1925" y="2895"/>
              <a:ext cx="24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>
                  <a:solidFill>
                    <a:srgbClr val="CC00CC"/>
                  </a:solidFill>
                </a:rPr>
                <a:t>=</a:t>
              </a:r>
            </a:p>
          </p:txBody>
        </p:sp>
        <p:sp>
          <p:nvSpPr>
            <p:cNvPr id="155" name="Rectangle 169"/>
            <p:cNvSpPr>
              <a:spLocks noChangeArrowheads="1"/>
            </p:cNvSpPr>
            <p:nvPr/>
          </p:nvSpPr>
          <p:spPr bwMode="auto">
            <a:xfrm>
              <a:off x="1567" y="2746"/>
              <a:ext cx="272" cy="27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56" name="Rectangle 170"/>
            <p:cNvSpPr>
              <a:spLocks noChangeArrowheads="1"/>
            </p:cNvSpPr>
            <p:nvPr/>
          </p:nvSpPr>
          <p:spPr bwMode="auto">
            <a:xfrm>
              <a:off x="1567" y="3073"/>
              <a:ext cx="272" cy="27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57" name="Rectangle 171"/>
            <p:cNvSpPr>
              <a:spLocks noChangeArrowheads="1"/>
            </p:cNvSpPr>
            <p:nvPr/>
          </p:nvSpPr>
          <p:spPr bwMode="auto">
            <a:xfrm>
              <a:off x="2290" y="2758"/>
              <a:ext cx="272" cy="27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</p:grpSp>
      <p:sp>
        <p:nvSpPr>
          <p:cNvPr id="170" name="Text Box 187"/>
          <p:cNvSpPr txBox="1">
            <a:spLocks noChangeArrowheads="1"/>
          </p:cNvSpPr>
          <p:nvPr/>
        </p:nvSpPr>
        <p:spPr bwMode="auto">
          <a:xfrm>
            <a:off x="433388" y="2978150"/>
            <a:ext cx="4556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a)</a:t>
            </a:r>
          </a:p>
        </p:txBody>
      </p:sp>
      <p:sp>
        <p:nvSpPr>
          <p:cNvPr id="172" name="Text Box 189"/>
          <p:cNvSpPr txBox="1">
            <a:spLocks noChangeArrowheads="1"/>
          </p:cNvSpPr>
          <p:nvPr/>
        </p:nvSpPr>
        <p:spPr bwMode="auto">
          <a:xfrm>
            <a:off x="395288" y="4581525"/>
            <a:ext cx="438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c)</a:t>
            </a:r>
          </a:p>
        </p:txBody>
      </p:sp>
      <p:sp>
        <p:nvSpPr>
          <p:cNvPr id="174" name="Text Box 191"/>
          <p:cNvSpPr txBox="1">
            <a:spLocks noChangeArrowheads="1"/>
          </p:cNvSpPr>
          <p:nvPr/>
        </p:nvSpPr>
        <p:spPr bwMode="auto">
          <a:xfrm>
            <a:off x="2536825" y="2727325"/>
            <a:ext cx="3825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0066FF"/>
                </a:solidFill>
              </a:rPr>
              <a:t>5</a:t>
            </a:r>
          </a:p>
        </p:txBody>
      </p:sp>
      <p:sp>
        <p:nvSpPr>
          <p:cNvPr id="175" name="Text Box 192"/>
          <p:cNvSpPr txBox="1">
            <a:spLocks noChangeArrowheads="1"/>
          </p:cNvSpPr>
          <p:nvPr/>
        </p:nvSpPr>
        <p:spPr bwMode="auto">
          <a:xfrm>
            <a:off x="2533650" y="3232150"/>
            <a:ext cx="3825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0066FF"/>
                </a:solidFill>
              </a:rPr>
              <a:t>5</a:t>
            </a:r>
          </a:p>
        </p:txBody>
      </p:sp>
      <p:sp>
        <p:nvSpPr>
          <p:cNvPr id="176" name="Text Box 193"/>
          <p:cNvSpPr txBox="1">
            <a:spLocks noChangeArrowheads="1"/>
          </p:cNvSpPr>
          <p:nvPr/>
        </p:nvSpPr>
        <p:spPr bwMode="auto">
          <a:xfrm>
            <a:off x="3563938" y="2727325"/>
            <a:ext cx="5810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0066FF"/>
                </a:solidFill>
              </a:rPr>
              <a:t>35</a:t>
            </a:r>
          </a:p>
        </p:txBody>
      </p:sp>
      <p:sp>
        <p:nvSpPr>
          <p:cNvPr id="180" name="Text Box 197"/>
          <p:cNvSpPr txBox="1">
            <a:spLocks noChangeArrowheads="1"/>
          </p:cNvSpPr>
          <p:nvPr/>
        </p:nvSpPr>
        <p:spPr bwMode="auto">
          <a:xfrm>
            <a:off x="2517775" y="4311650"/>
            <a:ext cx="3825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0066FF"/>
                </a:solidFill>
              </a:rPr>
              <a:t>3</a:t>
            </a:r>
          </a:p>
        </p:txBody>
      </p:sp>
      <p:sp>
        <p:nvSpPr>
          <p:cNvPr id="181" name="Text Box 198"/>
          <p:cNvSpPr txBox="1">
            <a:spLocks noChangeArrowheads="1"/>
          </p:cNvSpPr>
          <p:nvPr/>
        </p:nvSpPr>
        <p:spPr bwMode="auto">
          <a:xfrm>
            <a:off x="2514600" y="4816475"/>
            <a:ext cx="3825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0066FF"/>
                </a:solidFill>
              </a:rPr>
              <a:t>3</a:t>
            </a:r>
          </a:p>
        </p:txBody>
      </p:sp>
      <p:sp>
        <p:nvSpPr>
          <p:cNvPr id="182" name="Text Box 199"/>
          <p:cNvSpPr txBox="1">
            <a:spLocks noChangeArrowheads="1"/>
          </p:cNvSpPr>
          <p:nvPr/>
        </p:nvSpPr>
        <p:spPr bwMode="auto">
          <a:xfrm>
            <a:off x="3640138" y="4349750"/>
            <a:ext cx="3825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0066FF"/>
                </a:solidFill>
              </a:rPr>
              <a:t>2</a:t>
            </a:r>
          </a:p>
        </p:txBody>
      </p:sp>
      <p:sp>
        <p:nvSpPr>
          <p:cNvPr id="190" name="TextBox 189"/>
          <p:cNvSpPr txBox="1"/>
          <p:nvPr/>
        </p:nvSpPr>
        <p:spPr>
          <a:xfrm>
            <a:off x="4597943" y="3716338"/>
            <a:ext cx="73990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4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8769593" y="103112"/>
            <a:ext cx="28245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4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55438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0" grpId="0"/>
      <p:bldP spid="172" grpId="0"/>
      <p:bldP spid="174" grpId="0"/>
      <p:bldP spid="175" grpId="0"/>
      <p:bldP spid="176" grpId="0"/>
      <p:bldP spid="180" grpId="0"/>
      <p:bldP spid="181" grpId="0"/>
      <p:bldP spid="18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68101" y="844952"/>
            <a:ext cx="57757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vi-VN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Củng cố - dặn dò</a:t>
            </a:r>
            <a:endParaRPr lang="en-US" sz="4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348741" y="1569489"/>
            <a:ext cx="965328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4/ b, d/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8/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347457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21982" y="404486"/>
            <a:ext cx="8133400" cy="1015663"/>
          </a:xfrm>
          <a:prstGeom prst="rect">
            <a:avLst/>
          </a:prstGeom>
          <a:noFill/>
        </p:spPr>
        <p:txBody>
          <a:bodyPr wrap="square" rtlCol="0">
            <a:prstTxWarp prst="textCanUp">
              <a:avLst/>
            </a:prstTxWarp>
            <a:spAutoFit/>
          </a:bodyPr>
          <a:lstStyle/>
          <a:p>
            <a:pPr algn="r"/>
            <a:r>
              <a:rPr lang="en-US" sz="6000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60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60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60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cũ</a:t>
            </a:r>
            <a:endParaRPr lang="en-US" sz="60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38648" y="1723172"/>
            <a:ext cx="67098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 </a:t>
            </a:r>
            <a:r>
              <a:rPr lang="en-US" sz="32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32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</a:t>
            </a:r>
            <a:endParaRPr lang="en-US" sz="3600" b="1" i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927278" y="2735645"/>
                <a:ext cx="3013655" cy="1248803"/>
              </a:xfrm>
              <a:prstGeom prst="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sz="4000" b="0" i="0" smtClean="0">
                          <a:latin typeface="Cambria Math" panose="02040503050406030204" pitchFamily="18" charset="0"/>
                        </a:rPr>
                        <m:t>……….</m:t>
                      </m:r>
                      <m:r>
                        <a:rPr lang="en-US" sz="4000" b="0" i="0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7278" y="2735645"/>
                <a:ext cx="3013655" cy="1248803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650052" y="2735581"/>
                <a:ext cx="3026534" cy="1244828"/>
              </a:xfrm>
              <a:prstGeom prst="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……….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50052" y="2735581"/>
                <a:ext cx="3026534" cy="1244828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4307982" y="2735581"/>
                <a:ext cx="2975020" cy="1244764"/>
              </a:xfrm>
              <a:prstGeom prst="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……….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7982" y="2735581"/>
                <a:ext cx="2975020" cy="1244764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1738648" y="4610637"/>
            <a:ext cx="871899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3200" b="1" i="1" dirty="0" err="1" smtClean="0">
                <a:ln w="0"/>
                <a:solidFill>
                  <a:srgbClr val="7A4669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200" b="1" i="1" dirty="0" smtClean="0">
                <a:ln w="0"/>
                <a:solidFill>
                  <a:srgbClr val="7A4669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n w="0"/>
                <a:solidFill>
                  <a:srgbClr val="7A4669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3200" b="1" i="1" dirty="0">
                <a:ln w="0"/>
                <a:solidFill>
                  <a:srgbClr val="7A4669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n w="0"/>
                <a:solidFill>
                  <a:srgbClr val="7A4669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b="1" i="1" dirty="0">
                <a:ln w="0"/>
                <a:solidFill>
                  <a:srgbClr val="7A4669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sz="3200" b="1" i="1" dirty="0" err="1">
                <a:ln w="0"/>
                <a:solidFill>
                  <a:srgbClr val="7A4669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3200" b="1" i="1" dirty="0">
                <a:ln w="0"/>
                <a:solidFill>
                  <a:srgbClr val="7A4669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n w="0"/>
                <a:solidFill>
                  <a:srgbClr val="7A4669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b="1" i="1" dirty="0">
                <a:ln w="0"/>
                <a:solidFill>
                  <a:srgbClr val="7A4669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n w="0"/>
                <a:solidFill>
                  <a:srgbClr val="7A4669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i="1" dirty="0">
                <a:ln w="0"/>
                <a:solidFill>
                  <a:srgbClr val="7A4669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n w="0"/>
                <a:solidFill>
                  <a:srgbClr val="7A4669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i="1" dirty="0">
                <a:ln w="0"/>
                <a:solidFill>
                  <a:srgbClr val="7A4669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n w="0"/>
                <a:solidFill>
                  <a:srgbClr val="7A4669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200" b="1" i="1" dirty="0">
                <a:ln w="0"/>
                <a:solidFill>
                  <a:srgbClr val="7A4669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n w="0"/>
                <a:solidFill>
                  <a:srgbClr val="7A4669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3200" b="1" i="1" dirty="0">
                <a:ln w="0"/>
                <a:solidFill>
                  <a:srgbClr val="7A4669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n w="0"/>
                <a:solidFill>
                  <a:srgbClr val="7A4669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i="1" dirty="0" smtClean="0">
                <a:ln w="0"/>
                <a:solidFill>
                  <a:srgbClr val="7A4669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buFontTx/>
              <a:buChar char="-"/>
            </a:pPr>
            <a:r>
              <a:rPr lang="en-US" sz="3200" b="1" i="1" dirty="0" err="1">
                <a:ln w="0"/>
                <a:solidFill>
                  <a:srgbClr val="7A4669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b="1" i="1" dirty="0">
                <a:ln w="0"/>
                <a:solidFill>
                  <a:srgbClr val="7A4669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sz="3200" b="1" i="1" dirty="0" err="1">
                <a:ln w="0"/>
                <a:solidFill>
                  <a:srgbClr val="7A4669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3200" b="1" i="1" dirty="0">
                <a:ln w="0"/>
                <a:solidFill>
                  <a:srgbClr val="7A4669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n w="0"/>
                <a:solidFill>
                  <a:srgbClr val="7A4669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b="1" i="1" dirty="0">
                <a:ln w="0"/>
                <a:solidFill>
                  <a:srgbClr val="7A4669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n w="0"/>
                <a:solidFill>
                  <a:srgbClr val="7A4669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i="1" dirty="0">
                <a:ln w="0"/>
                <a:solidFill>
                  <a:srgbClr val="7A4669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n w="0"/>
                <a:solidFill>
                  <a:srgbClr val="7A4669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b="1" i="1" dirty="0">
                <a:ln w="0"/>
                <a:solidFill>
                  <a:srgbClr val="7A4669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021981" y="2891842"/>
                <a:ext cx="859763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</m:oMath>
                  </m:oMathPara>
                </a14:m>
                <a:endParaRPr lang="en-US" sz="44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1981" y="2891842"/>
                <a:ext cx="859763" cy="769441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8866909" y="2891842"/>
                <a:ext cx="789709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</m:oMath>
                  </m:oMathPara>
                </a14:m>
                <a:endParaRPr lang="en-US" sz="4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66909" y="2891842"/>
                <a:ext cx="789709" cy="769441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5542646" y="2891842"/>
                <a:ext cx="505691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4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2646" y="2891842"/>
                <a:ext cx="505691" cy="769441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927279" y="1507727"/>
                <a:ext cx="811370" cy="1015663"/>
              </a:xfrm>
              <a:prstGeom prst="rect">
                <a:avLst/>
              </a:prstGeom>
              <a:ln w="38100"/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/>
                        </a:rPr>
                        <m:t>&gt;</m:t>
                      </m:r>
                    </m:oMath>
                  </m:oMathPara>
                </a14:m>
                <a:endParaRPr lang="en-US" sz="20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/>
                        </a:rPr>
                        <m:t>&lt;</m:t>
                      </m:r>
                    </m:oMath>
                  </m:oMathPara>
                </a14:m>
                <a:endParaRPr lang="en-US" sz="20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7279" y="1507727"/>
                <a:ext cx="811370" cy="1015663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  <a:ln w="38100"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610097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  <p:bldP spid="8" grpId="0" animBg="1"/>
      <p:bldP spid="10" grpId="0" animBg="1"/>
      <p:bldP spid="11" grpId="0"/>
      <p:bldP spid="12" grpId="0"/>
      <p:bldP spid="13" grpId="0"/>
      <p:bldP spid="14" grpId="0"/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4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Box 85"/>
          <p:cNvSpPr txBox="1"/>
          <p:nvPr/>
        </p:nvSpPr>
        <p:spPr>
          <a:xfrm>
            <a:off x="4525231" y="1668379"/>
            <a:ext cx="3116688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5429442" y="2628873"/>
            <a:ext cx="20091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endParaRPr lang="en-US" sz="4000" b="1" i="1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52337" y="3336759"/>
            <a:ext cx="9464842" cy="2149642"/>
          </a:xfrm>
          <a:prstGeom prst="rect">
            <a:avLst/>
          </a:prstGeom>
          <a:noFill/>
        </p:spPr>
        <p:txBody>
          <a:bodyPr wrap="square" rtlCol="0">
            <a:prstTxWarp prst="textInflate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vi-VN" sz="40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PHÂN SỐ THẬP PHÂN</a:t>
            </a:r>
            <a:endParaRPr lang="en-US" sz="4000" b="1" spc="50" dirty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755595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69"/>
          <p:cNvSpPr>
            <a:spLocks noChangeArrowheads="1"/>
          </p:cNvSpPr>
          <p:nvPr/>
        </p:nvSpPr>
        <p:spPr bwMode="auto">
          <a:xfrm>
            <a:off x="1692275" y="3716338"/>
            <a:ext cx="1223963" cy="4318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5" name="Oval 70"/>
          <p:cNvSpPr>
            <a:spLocks noChangeArrowheads="1"/>
          </p:cNvSpPr>
          <p:nvPr/>
        </p:nvSpPr>
        <p:spPr bwMode="auto">
          <a:xfrm>
            <a:off x="1725613" y="2382838"/>
            <a:ext cx="1223962" cy="4318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6" name="Oval 64"/>
          <p:cNvSpPr>
            <a:spLocks noChangeArrowheads="1"/>
          </p:cNvSpPr>
          <p:nvPr/>
        </p:nvSpPr>
        <p:spPr bwMode="auto">
          <a:xfrm>
            <a:off x="1692275" y="5070475"/>
            <a:ext cx="1223963" cy="4318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7" name="Text Box 22"/>
          <p:cNvSpPr txBox="1">
            <a:spLocks noChangeArrowheads="1"/>
          </p:cNvSpPr>
          <p:nvPr/>
        </p:nvSpPr>
        <p:spPr bwMode="auto">
          <a:xfrm>
            <a:off x="539750" y="1157652"/>
            <a:ext cx="384651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 err="1">
                <a:solidFill>
                  <a:schemeClr val="tx2"/>
                </a:solidFill>
              </a:rPr>
              <a:t>Đọc</a:t>
            </a:r>
            <a:r>
              <a:rPr lang="en-US" altLang="en-US" sz="2800" b="1" dirty="0">
                <a:solidFill>
                  <a:schemeClr val="tx2"/>
                </a:solidFill>
              </a:rPr>
              <a:t> </a:t>
            </a:r>
            <a:r>
              <a:rPr lang="en-US" altLang="en-US" sz="2800" b="1" dirty="0" err="1">
                <a:solidFill>
                  <a:schemeClr val="tx2"/>
                </a:solidFill>
              </a:rPr>
              <a:t>các</a:t>
            </a:r>
            <a:r>
              <a:rPr lang="en-US" altLang="en-US" sz="2800" b="1" dirty="0">
                <a:solidFill>
                  <a:schemeClr val="tx2"/>
                </a:solidFill>
              </a:rPr>
              <a:t> </a:t>
            </a:r>
            <a:r>
              <a:rPr lang="en-US" altLang="en-US" sz="2800" b="1" dirty="0" err="1">
                <a:solidFill>
                  <a:schemeClr val="tx2"/>
                </a:solidFill>
              </a:rPr>
              <a:t>phân</a:t>
            </a:r>
            <a:r>
              <a:rPr lang="en-US" altLang="en-US" sz="2800" b="1" dirty="0">
                <a:solidFill>
                  <a:schemeClr val="tx2"/>
                </a:solidFill>
              </a:rPr>
              <a:t> </a:t>
            </a:r>
            <a:r>
              <a:rPr lang="en-US" altLang="en-US" sz="2800" b="1" dirty="0" err="1">
                <a:solidFill>
                  <a:schemeClr val="tx2"/>
                </a:solidFill>
              </a:rPr>
              <a:t>số</a:t>
            </a:r>
            <a:r>
              <a:rPr lang="en-US" altLang="en-US" sz="2800" b="1" dirty="0">
                <a:solidFill>
                  <a:schemeClr val="tx2"/>
                </a:solidFill>
              </a:rPr>
              <a:t> </a:t>
            </a:r>
            <a:r>
              <a:rPr lang="en-US" altLang="en-US" sz="2800" b="1" dirty="0" err="1">
                <a:solidFill>
                  <a:schemeClr val="tx2"/>
                </a:solidFill>
              </a:rPr>
              <a:t>sau</a:t>
            </a:r>
            <a:r>
              <a:rPr lang="en-US" altLang="en-US" sz="2800" b="1" dirty="0">
                <a:solidFill>
                  <a:schemeClr val="tx2"/>
                </a:solidFill>
              </a:rPr>
              <a:t>:</a:t>
            </a:r>
          </a:p>
        </p:txBody>
      </p:sp>
      <p:grpSp>
        <p:nvGrpSpPr>
          <p:cNvPr id="8" name="Group 56"/>
          <p:cNvGrpSpPr>
            <a:grpSpLocks/>
          </p:cNvGrpSpPr>
          <p:nvPr/>
        </p:nvGrpSpPr>
        <p:grpSpPr bwMode="auto">
          <a:xfrm>
            <a:off x="1951038" y="1816100"/>
            <a:ext cx="720725" cy="1066800"/>
            <a:chOff x="805" y="1144"/>
            <a:chExt cx="454" cy="672"/>
          </a:xfrm>
        </p:grpSpPr>
        <p:sp>
          <p:nvSpPr>
            <p:cNvPr id="9" name="Text Box 40"/>
            <p:cNvSpPr txBox="1">
              <a:spLocks noChangeArrowheads="1"/>
            </p:cNvSpPr>
            <p:nvPr/>
          </p:nvSpPr>
          <p:spPr bwMode="auto">
            <a:xfrm>
              <a:off x="822" y="1144"/>
              <a:ext cx="400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3200" b="1">
                  <a:solidFill>
                    <a:srgbClr val="CC00FF"/>
                  </a:solidFill>
                </a:rPr>
                <a:t>3</a:t>
              </a:r>
            </a:p>
            <a:p>
              <a:pPr algn="ctr" eaLnBrk="1" hangingPunct="1"/>
              <a:r>
                <a:rPr lang="en-US" altLang="en-US" sz="3200" b="1">
                  <a:solidFill>
                    <a:srgbClr val="CC00FF"/>
                  </a:solidFill>
                </a:rPr>
                <a:t>10</a:t>
              </a:r>
            </a:p>
          </p:txBody>
        </p:sp>
        <p:sp>
          <p:nvSpPr>
            <p:cNvPr id="10" name="Line 51"/>
            <p:cNvSpPr>
              <a:spLocks noChangeShapeType="1"/>
            </p:cNvSpPr>
            <p:nvPr/>
          </p:nvSpPr>
          <p:spPr bwMode="auto">
            <a:xfrm>
              <a:off x="805" y="1480"/>
              <a:ext cx="454" cy="0"/>
            </a:xfrm>
            <a:prstGeom prst="line">
              <a:avLst/>
            </a:prstGeom>
            <a:noFill/>
            <a:ln w="19050">
              <a:solidFill>
                <a:srgbClr val="CC00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" name="Group 55"/>
          <p:cNvGrpSpPr>
            <a:grpSpLocks/>
          </p:cNvGrpSpPr>
          <p:nvPr/>
        </p:nvGrpSpPr>
        <p:grpSpPr bwMode="auto">
          <a:xfrm>
            <a:off x="1860550" y="3141663"/>
            <a:ext cx="860425" cy="1066800"/>
            <a:chOff x="1675" y="1117"/>
            <a:chExt cx="542" cy="672"/>
          </a:xfrm>
        </p:grpSpPr>
        <p:sp>
          <p:nvSpPr>
            <p:cNvPr id="12" name="Text Box 49"/>
            <p:cNvSpPr txBox="1">
              <a:spLocks noChangeArrowheads="1"/>
            </p:cNvSpPr>
            <p:nvPr/>
          </p:nvSpPr>
          <p:spPr bwMode="auto">
            <a:xfrm>
              <a:off x="1675" y="1117"/>
              <a:ext cx="542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3200" b="1">
                  <a:solidFill>
                    <a:srgbClr val="CC00FF"/>
                  </a:solidFill>
                </a:rPr>
                <a:t>5</a:t>
              </a:r>
            </a:p>
            <a:p>
              <a:pPr algn="ctr" eaLnBrk="1" hangingPunct="1"/>
              <a:r>
                <a:rPr lang="en-US" altLang="en-US" sz="3200" b="1">
                  <a:solidFill>
                    <a:srgbClr val="CC00FF"/>
                  </a:solidFill>
                </a:rPr>
                <a:t>100</a:t>
              </a:r>
            </a:p>
          </p:txBody>
        </p:sp>
        <p:sp>
          <p:nvSpPr>
            <p:cNvPr id="13" name="Line 52"/>
            <p:cNvSpPr>
              <a:spLocks noChangeShapeType="1"/>
            </p:cNvSpPr>
            <p:nvPr/>
          </p:nvSpPr>
          <p:spPr bwMode="auto">
            <a:xfrm>
              <a:off x="1691" y="1456"/>
              <a:ext cx="499" cy="0"/>
            </a:xfrm>
            <a:prstGeom prst="line">
              <a:avLst/>
            </a:prstGeom>
            <a:noFill/>
            <a:ln w="19050">
              <a:solidFill>
                <a:srgbClr val="CC00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" name="Group 54"/>
          <p:cNvGrpSpPr>
            <a:grpSpLocks/>
          </p:cNvGrpSpPr>
          <p:nvPr/>
        </p:nvGrpSpPr>
        <p:grpSpPr bwMode="auto">
          <a:xfrm>
            <a:off x="1727200" y="4508500"/>
            <a:ext cx="1087438" cy="1066800"/>
            <a:chOff x="2491" y="1117"/>
            <a:chExt cx="685" cy="672"/>
          </a:xfrm>
        </p:grpSpPr>
        <p:sp>
          <p:nvSpPr>
            <p:cNvPr id="15" name="Text Box 50"/>
            <p:cNvSpPr txBox="1">
              <a:spLocks noChangeArrowheads="1"/>
            </p:cNvSpPr>
            <p:nvPr/>
          </p:nvSpPr>
          <p:spPr bwMode="auto">
            <a:xfrm>
              <a:off x="2491" y="1117"/>
              <a:ext cx="684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3200" b="1">
                  <a:solidFill>
                    <a:srgbClr val="CC00FF"/>
                  </a:solidFill>
                </a:rPr>
                <a:t>17</a:t>
              </a:r>
            </a:p>
            <a:p>
              <a:pPr algn="ctr" eaLnBrk="1" hangingPunct="1"/>
              <a:r>
                <a:rPr lang="en-US" altLang="en-US" sz="3200" b="1">
                  <a:solidFill>
                    <a:srgbClr val="CC00FF"/>
                  </a:solidFill>
                </a:rPr>
                <a:t>1000</a:t>
              </a:r>
            </a:p>
          </p:txBody>
        </p:sp>
        <p:sp>
          <p:nvSpPr>
            <p:cNvPr id="16" name="Line 53"/>
            <p:cNvSpPr>
              <a:spLocks noChangeShapeType="1"/>
            </p:cNvSpPr>
            <p:nvPr/>
          </p:nvSpPr>
          <p:spPr bwMode="auto">
            <a:xfrm>
              <a:off x="2494" y="1468"/>
              <a:ext cx="682" cy="0"/>
            </a:xfrm>
            <a:prstGeom prst="line">
              <a:avLst/>
            </a:prstGeom>
            <a:noFill/>
            <a:ln w="19050">
              <a:solidFill>
                <a:srgbClr val="CC00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" name="Text Box 58"/>
          <p:cNvSpPr txBox="1">
            <a:spLocks noChangeArrowheads="1"/>
          </p:cNvSpPr>
          <p:nvPr/>
        </p:nvSpPr>
        <p:spPr bwMode="auto">
          <a:xfrm>
            <a:off x="3424238" y="2035175"/>
            <a:ext cx="2263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/>
              <a:t>Ba phần mười</a:t>
            </a:r>
          </a:p>
        </p:txBody>
      </p:sp>
      <p:sp>
        <p:nvSpPr>
          <p:cNvPr id="18" name="Text Box 59"/>
          <p:cNvSpPr txBox="1">
            <a:spLocks noChangeArrowheads="1"/>
          </p:cNvSpPr>
          <p:nvPr/>
        </p:nvSpPr>
        <p:spPr bwMode="auto">
          <a:xfrm>
            <a:off x="3422650" y="3429000"/>
            <a:ext cx="3046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/>
              <a:t>Năm phần một trăm</a:t>
            </a:r>
          </a:p>
        </p:txBody>
      </p:sp>
      <p:sp>
        <p:nvSpPr>
          <p:cNvPr id="19" name="Text Box 60"/>
          <p:cNvSpPr txBox="1">
            <a:spLocks noChangeArrowheads="1"/>
          </p:cNvSpPr>
          <p:nvPr/>
        </p:nvSpPr>
        <p:spPr bwMode="auto">
          <a:xfrm>
            <a:off x="3444875" y="4797425"/>
            <a:ext cx="3935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/>
              <a:t>Mười bảy phần một nghìn</a:t>
            </a:r>
          </a:p>
        </p:txBody>
      </p:sp>
      <p:sp>
        <p:nvSpPr>
          <p:cNvPr id="20" name="AutoShape 61"/>
          <p:cNvSpPr>
            <a:spLocks noChangeArrowheads="1"/>
          </p:cNvSpPr>
          <p:nvPr/>
        </p:nvSpPr>
        <p:spPr bwMode="auto">
          <a:xfrm>
            <a:off x="4211638" y="2636838"/>
            <a:ext cx="4248150" cy="2447925"/>
          </a:xfrm>
          <a:prstGeom prst="cloudCallout">
            <a:avLst>
              <a:gd name="adj1" fmla="val -67190"/>
              <a:gd name="adj2" fmla="val -24514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vi-VN" altLang="en-US" sz="1800">
              <a:solidFill>
                <a:schemeClr val="tx1"/>
              </a:solidFill>
            </a:endParaRPr>
          </a:p>
        </p:txBody>
      </p:sp>
      <p:sp>
        <p:nvSpPr>
          <p:cNvPr id="21" name="Text Box 62"/>
          <p:cNvSpPr txBox="1">
            <a:spLocks noChangeArrowheads="1"/>
          </p:cNvSpPr>
          <p:nvPr/>
        </p:nvSpPr>
        <p:spPr bwMode="auto">
          <a:xfrm>
            <a:off x="4337050" y="3206750"/>
            <a:ext cx="403225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25000"/>
              </a:lnSpc>
            </a:pPr>
            <a:r>
              <a:rPr lang="en-US" altLang="en-US" sz="2800">
                <a:solidFill>
                  <a:srgbClr val="0000FF"/>
                </a:solidFill>
              </a:rPr>
              <a:t>Em có nhận xét gì về mẫu số của ba phân số</a:t>
            </a:r>
          </a:p>
        </p:txBody>
      </p:sp>
      <p:sp>
        <p:nvSpPr>
          <p:cNvPr id="22" name="Text Box 63"/>
          <p:cNvSpPr txBox="1">
            <a:spLocks noChangeArrowheads="1"/>
          </p:cNvSpPr>
          <p:nvPr/>
        </p:nvSpPr>
        <p:spPr bwMode="auto">
          <a:xfrm>
            <a:off x="4427538" y="3213100"/>
            <a:ext cx="3673475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25000"/>
              </a:lnSpc>
            </a:pPr>
            <a:r>
              <a:rPr lang="en-US" altLang="en-US" sz="2800" dirty="0" err="1">
                <a:solidFill>
                  <a:srgbClr val="0000FF"/>
                </a:solidFill>
              </a:rPr>
              <a:t>Mẫu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số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là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</a:p>
          <a:p>
            <a:pPr algn="ctr" eaLnBrk="1" hangingPunct="1">
              <a:lnSpc>
                <a:spcPct val="125000"/>
              </a:lnSpc>
            </a:pPr>
            <a:r>
              <a:rPr lang="en-US" altLang="en-US" sz="2800" dirty="0">
                <a:solidFill>
                  <a:srgbClr val="0000FF"/>
                </a:solidFill>
              </a:rPr>
              <a:t>10; 100; 1000...</a:t>
            </a:r>
          </a:p>
        </p:txBody>
      </p:sp>
      <p:sp>
        <p:nvSpPr>
          <p:cNvPr id="23" name="AutoShape 71"/>
          <p:cNvSpPr>
            <a:spLocks noChangeArrowheads="1"/>
          </p:cNvSpPr>
          <p:nvPr/>
        </p:nvSpPr>
        <p:spPr bwMode="auto">
          <a:xfrm>
            <a:off x="4140200" y="1844675"/>
            <a:ext cx="4500563" cy="2520950"/>
          </a:xfrm>
          <a:prstGeom prst="cloudCallout">
            <a:avLst>
              <a:gd name="adj1" fmla="val -68838"/>
              <a:gd name="adj2" fmla="val 7810"/>
            </a:avLst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vi-VN" altLang="en-US" sz="1800">
              <a:solidFill>
                <a:schemeClr val="tx1"/>
              </a:solidFill>
            </a:endParaRPr>
          </a:p>
        </p:txBody>
      </p:sp>
      <p:sp>
        <p:nvSpPr>
          <p:cNvPr id="24" name="Rectangle 72"/>
          <p:cNvSpPr>
            <a:spLocks noChangeArrowheads="1"/>
          </p:cNvSpPr>
          <p:nvPr/>
        </p:nvSpPr>
        <p:spPr bwMode="auto">
          <a:xfrm>
            <a:off x="4572000" y="2311400"/>
            <a:ext cx="3600450" cy="140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457200" algn="l"/>
              </a:tabLs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tabLst>
                <a:tab pos="457200" algn="l"/>
              </a:tabLs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tabLst>
                <a:tab pos="457200" algn="l"/>
              </a:tabLs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tabLst>
                <a:tab pos="457200" algn="l"/>
              </a:tabLs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tabLst>
                <a:tab pos="457200" algn="l"/>
              </a:tabLs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20000"/>
              </a:lnSpc>
            </a:pPr>
            <a:r>
              <a:rPr lang="en-US" altLang="en-US" b="1" i="1" dirty="0" err="1">
                <a:solidFill>
                  <a:srgbClr val="00CC00"/>
                </a:solidFill>
              </a:rPr>
              <a:t>Các</a:t>
            </a:r>
            <a:r>
              <a:rPr lang="en-US" altLang="en-US" b="1" i="1" dirty="0">
                <a:solidFill>
                  <a:srgbClr val="00CC00"/>
                </a:solidFill>
              </a:rPr>
              <a:t> </a:t>
            </a:r>
            <a:r>
              <a:rPr lang="en-US" altLang="en-US" b="1" i="1" dirty="0" err="1">
                <a:solidFill>
                  <a:srgbClr val="00CC00"/>
                </a:solidFill>
              </a:rPr>
              <a:t>phân</a:t>
            </a:r>
            <a:r>
              <a:rPr lang="en-US" altLang="en-US" b="1" i="1" dirty="0">
                <a:solidFill>
                  <a:srgbClr val="00CC00"/>
                </a:solidFill>
              </a:rPr>
              <a:t> </a:t>
            </a:r>
            <a:r>
              <a:rPr lang="en-US" altLang="en-US" b="1" i="1" dirty="0" err="1">
                <a:solidFill>
                  <a:srgbClr val="00CC00"/>
                </a:solidFill>
              </a:rPr>
              <a:t>số</a:t>
            </a:r>
            <a:r>
              <a:rPr lang="en-US" altLang="en-US" b="1" i="1" dirty="0">
                <a:solidFill>
                  <a:srgbClr val="00CC00"/>
                </a:solidFill>
              </a:rPr>
              <a:t> </a:t>
            </a:r>
            <a:r>
              <a:rPr lang="en-US" altLang="en-US" b="1" i="1" dirty="0" err="1">
                <a:solidFill>
                  <a:srgbClr val="00CC00"/>
                </a:solidFill>
              </a:rPr>
              <a:t>có</a:t>
            </a:r>
            <a:r>
              <a:rPr lang="en-US" altLang="en-US" b="1" i="1" dirty="0">
                <a:solidFill>
                  <a:srgbClr val="00CC00"/>
                </a:solidFill>
              </a:rPr>
              <a:t> </a:t>
            </a:r>
            <a:r>
              <a:rPr lang="en-US" altLang="en-US" b="1" i="1" dirty="0" err="1">
                <a:solidFill>
                  <a:srgbClr val="00CC00"/>
                </a:solidFill>
              </a:rPr>
              <a:t>mẫu</a:t>
            </a:r>
            <a:r>
              <a:rPr lang="en-US" altLang="en-US" b="1" i="1" dirty="0">
                <a:solidFill>
                  <a:srgbClr val="00CC00"/>
                </a:solidFill>
              </a:rPr>
              <a:t> </a:t>
            </a:r>
            <a:r>
              <a:rPr lang="en-US" altLang="en-US" b="1" i="1" dirty="0" err="1">
                <a:solidFill>
                  <a:srgbClr val="00CC00"/>
                </a:solidFill>
              </a:rPr>
              <a:t>số</a:t>
            </a:r>
            <a:r>
              <a:rPr lang="en-US" altLang="en-US" b="1" i="1" dirty="0">
                <a:solidFill>
                  <a:srgbClr val="00CC00"/>
                </a:solidFill>
              </a:rPr>
              <a:t> </a:t>
            </a:r>
            <a:r>
              <a:rPr lang="en-US" altLang="en-US" b="1" i="1" dirty="0" err="1">
                <a:solidFill>
                  <a:srgbClr val="00CC00"/>
                </a:solidFill>
              </a:rPr>
              <a:t>là</a:t>
            </a:r>
            <a:r>
              <a:rPr lang="en-US" altLang="en-US" b="1" i="1" dirty="0">
                <a:solidFill>
                  <a:srgbClr val="00CC00"/>
                </a:solidFill>
              </a:rPr>
              <a:t> 10, 100, 1000... </a:t>
            </a:r>
            <a:r>
              <a:rPr lang="en-US" altLang="en-US" b="1" i="1" dirty="0" err="1">
                <a:solidFill>
                  <a:srgbClr val="00CC00"/>
                </a:solidFill>
              </a:rPr>
              <a:t>gọi</a:t>
            </a:r>
            <a:r>
              <a:rPr lang="en-US" altLang="en-US" b="1" i="1" dirty="0">
                <a:solidFill>
                  <a:srgbClr val="00CC00"/>
                </a:solidFill>
              </a:rPr>
              <a:t> </a:t>
            </a:r>
            <a:r>
              <a:rPr lang="en-US" altLang="en-US" b="1" i="1" dirty="0" err="1">
                <a:solidFill>
                  <a:srgbClr val="00CC00"/>
                </a:solidFill>
              </a:rPr>
              <a:t>là</a:t>
            </a:r>
            <a:r>
              <a:rPr lang="en-US" altLang="en-US" b="1" i="1" dirty="0">
                <a:solidFill>
                  <a:srgbClr val="00CC00"/>
                </a:solidFill>
              </a:rPr>
              <a:t> </a:t>
            </a:r>
            <a:r>
              <a:rPr lang="en-US" altLang="en-US" b="1" i="1" dirty="0" err="1">
                <a:solidFill>
                  <a:srgbClr val="00CC00"/>
                </a:solidFill>
              </a:rPr>
              <a:t>các</a:t>
            </a:r>
            <a:r>
              <a:rPr lang="en-US" altLang="en-US" b="1" i="1" dirty="0">
                <a:solidFill>
                  <a:srgbClr val="00CC00"/>
                </a:solidFill>
              </a:rPr>
              <a:t> </a:t>
            </a:r>
            <a:r>
              <a:rPr lang="en-US" altLang="en-US" b="1" i="1" dirty="0" err="1">
                <a:solidFill>
                  <a:schemeClr val="folHlink"/>
                </a:solidFill>
              </a:rPr>
              <a:t>phân</a:t>
            </a:r>
            <a:r>
              <a:rPr lang="en-US" altLang="en-US" b="1" i="1" dirty="0">
                <a:solidFill>
                  <a:schemeClr val="folHlink"/>
                </a:solidFill>
              </a:rPr>
              <a:t> </a:t>
            </a:r>
            <a:r>
              <a:rPr lang="en-US" altLang="en-US" b="1" i="1" dirty="0" err="1">
                <a:solidFill>
                  <a:schemeClr val="folHlink"/>
                </a:solidFill>
              </a:rPr>
              <a:t>số</a:t>
            </a:r>
            <a:r>
              <a:rPr lang="en-US" altLang="en-US" b="1" i="1" dirty="0">
                <a:solidFill>
                  <a:schemeClr val="folHlink"/>
                </a:solidFill>
              </a:rPr>
              <a:t> </a:t>
            </a:r>
            <a:r>
              <a:rPr lang="en-US" altLang="en-US" b="1" i="1" dirty="0" err="1">
                <a:solidFill>
                  <a:schemeClr val="folHlink"/>
                </a:solidFill>
              </a:rPr>
              <a:t>thập</a:t>
            </a:r>
            <a:r>
              <a:rPr lang="en-US" altLang="en-US" b="1" i="1" dirty="0">
                <a:solidFill>
                  <a:schemeClr val="folHlink"/>
                </a:solidFill>
              </a:rPr>
              <a:t> </a:t>
            </a:r>
            <a:r>
              <a:rPr lang="en-US" altLang="en-US" b="1" i="1" dirty="0" err="1">
                <a:solidFill>
                  <a:schemeClr val="folHlink"/>
                </a:solidFill>
              </a:rPr>
              <a:t>phân</a:t>
            </a:r>
            <a:endParaRPr lang="en-US" altLang="en-US" b="1" i="1" dirty="0">
              <a:solidFill>
                <a:schemeClr val="folHlink"/>
              </a:solidFill>
            </a:endParaRPr>
          </a:p>
        </p:txBody>
      </p:sp>
      <p:grpSp>
        <p:nvGrpSpPr>
          <p:cNvPr id="25" name="Group 75"/>
          <p:cNvGrpSpPr>
            <a:grpSpLocks/>
          </p:cNvGrpSpPr>
          <p:nvPr/>
        </p:nvGrpSpPr>
        <p:grpSpPr bwMode="auto">
          <a:xfrm>
            <a:off x="4249738" y="4292600"/>
            <a:ext cx="3313112" cy="2016125"/>
            <a:chOff x="2677" y="2704"/>
            <a:chExt cx="2087" cy="1270"/>
          </a:xfrm>
        </p:grpSpPr>
        <p:sp>
          <p:nvSpPr>
            <p:cNvPr id="26" name="AutoShape 73"/>
            <p:cNvSpPr>
              <a:spLocks noChangeArrowheads="1"/>
            </p:cNvSpPr>
            <p:nvPr/>
          </p:nvSpPr>
          <p:spPr bwMode="auto">
            <a:xfrm>
              <a:off x="2699" y="2704"/>
              <a:ext cx="1996" cy="1270"/>
            </a:xfrm>
            <a:prstGeom prst="upArrowCallout">
              <a:avLst>
                <a:gd name="adj1" fmla="val 37327"/>
                <a:gd name="adj2" fmla="val 40237"/>
                <a:gd name="adj3" fmla="val 24565"/>
                <a:gd name="adj4" fmla="val 66667"/>
              </a:avLst>
            </a:prstGeom>
            <a:solidFill>
              <a:srgbClr val="FFFF99"/>
            </a:solidFill>
            <a:ln w="19050" cap="rnd">
              <a:solidFill>
                <a:schemeClr val="accent1"/>
              </a:solidFill>
              <a:prstDash val="sysDot"/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27" name="Text Box 74"/>
            <p:cNvSpPr txBox="1">
              <a:spLocks noChangeArrowheads="1"/>
            </p:cNvSpPr>
            <p:nvPr/>
          </p:nvSpPr>
          <p:spPr bwMode="auto">
            <a:xfrm>
              <a:off x="2677" y="3270"/>
              <a:ext cx="2087" cy="6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800" dirty="0" err="1" smtClean="0"/>
                <a:t>Hãy</a:t>
              </a:r>
              <a:r>
                <a:rPr lang="en-US" altLang="en-US" sz="2800" dirty="0" smtClean="0"/>
                <a:t> </a:t>
              </a:r>
              <a:r>
                <a:rPr lang="en-US" altLang="en-US" sz="2800" dirty="0" err="1" smtClean="0"/>
                <a:t>nêu</a:t>
              </a:r>
              <a:r>
                <a:rPr lang="en-US" altLang="en-US" sz="2800" dirty="0" smtClean="0"/>
                <a:t> </a:t>
              </a:r>
              <a:r>
                <a:rPr lang="en-US" altLang="en-US" sz="2800" dirty="0" err="1"/>
                <a:t>một</a:t>
              </a:r>
              <a:r>
                <a:rPr lang="en-US" altLang="en-US" sz="2800" dirty="0"/>
                <a:t> </a:t>
              </a:r>
              <a:r>
                <a:rPr lang="en-US" altLang="en-US" sz="2800" dirty="0" err="1"/>
                <a:t>số</a:t>
              </a:r>
              <a:r>
                <a:rPr lang="en-US" altLang="en-US" sz="2800" dirty="0"/>
                <a:t> </a:t>
              </a:r>
              <a:r>
                <a:rPr lang="en-US" altLang="en-US" sz="2800" dirty="0" err="1"/>
                <a:t>phân</a:t>
              </a:r>
              <a:r>
                <a:rPr lang="en-US" altLang="en-US" sz="2800" dirty="0"/>
                <a:t> </a:t>
              </a:r>
              <a:r>
                <a:rPr lang="en-US" altLang="en-US" sz="2800" dirty="0" err="1"/>
                <a:t>số</a:t>
              </a:r>
              <a:r>
                <a:rPr lang="en-US" altLang="en-US" sz="2800" dirty="0"/>
                <a:t> </a:t>
              </a:r>
              <a:r>
                <a:rPr lang="en-US" altLang="en-US" sz="2800" dirty="0" err="1"/>
                <a:t>thập</a:t>
              </a:r>
              <a:r>
                <a:rPr lang="en-US" altLang="en-US" sz="2800" dirty="0"/>
                <a:t> </a:t>
              </a:r>
              <a:r>
                <a:rPr lang="en-US" altLang="en-US" sz="2800" dirty="0" err="1" smtClean="0"/>
                <a:t>phân</a:t>
              </a:r>
              <a:endParaRPr lang="en-US" altLang="en-US" sz="2800" dirty="0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539749" y="76152"/>
            <a:ext cx="94492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endParaRPr lang="en-US" sz="4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90519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53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7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/>
      <p:bldP spid="7" grpId="1"/>
      <p:bldP spid="17" grpId="0"/>
      <p:bldP spid="17" grpId="1"/>
      <p:bldP spid="18" grpId="0"/>
      <p:bldP spid="18" grpId="1"/>
      <p:bldP spid="19" grpId="0"/>
      <p:bldP spid="19" grpId="1"/>
      <p:bldP spid="20" grpId="0" animBg="1"/>
      <p:bldP spid="20" grpId="1" animBg="1"/>
      <p:bldP spid="21" grpId="0"/>
      <p:bldP spid="21" grpId="1"/>
      <p:bldP spid="22" grpId="0"/>
      <p:bldP spid="22" grpId="1"/>
      <p:bldP spid="23" grpId="0" animBg="1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 Box 20"/>
          <p:cNvSpPr txBox="1">
            <a:spLocks noChangeArrowheads="1"/>
          </p:cNvSpPr>
          <p:nvPr/>
        </p:nvSpPr>
        <p:spPr bwMode="auto">
          <a:xfrm>
            <a:off x="658018" y="1415125"/>
            <a:ext cx="5686425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600" dirty="0" err="1">
                <a:solidFill>
                  <a:srgbClr val="0000FF"/>
                </a:solidFill>
              </a:rPr>
              <a:t>Tìm</a:t>
            </a:r>
            <a:r>
              <a:rPr lang="en-US" altLang="en-US" sz="2600" dirty="0">
                <a:solidFill>
                  <a:srgbClr val="0000FF"/>
                </a:solidFill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</a:rPr>
              <a:t>phân</a:t>
            </a:r>
            <a:r>
              <a:rPr lang="en-US" altLang="en-US" sz="2600" dirty="0">
                <a:solidFill>
                  <a:srgbClr val="0000FF"/>
                </a:solidFill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</a:rPr>
              <a:t>số</a:t>
            </a:r>
            <a:r>
              <a:rPr lang="en-US" altLang="en-US" sz="2600" dirty="0">
                <a:solidFill>
                  <a:srgbClr val="0000FF"/>
                </a:solidFill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</a:rPr>
              <a:t>thập</a:t>
            </a:r>
            <a:r>
              <a:rPr lang="en-US" altLang="en-US" sz="2600" dirty="0">
                <a:solidFill>
                  <a:srgbClr val="0000FF"/>
                </a:solidFill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</a:rPr>
              <a:t>phân</a:t>
            </a:r>
            <a:r>
              <a:rPr lang="en-US" altLang="en-US" sz="2600" dirty="0">
                <a:solidFill>
                  <a:srgbClr val="0000FF"/>
                </a:solidFill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</a:rPr>
              <a:t>bằng</a:t>
            </a:r>
            <a:r>
              <a:rPr lang="en-US" altLang="en-US" sz="2600" dirty="0">
                <a:solidFill>
                  <a:srgbClr val="0000FF"/>
                </a:solidFill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</a:rPr>
              <a:t>phân</a:t>
            </a:r>
            <a:r>
              <a:rPr lang="en-US" altLang="en-US" sz="2600" dirty="0">
                <a:solidFill>
                  <a:srgbClr val="0000FF"/>
                </a:solidFill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</a:rPr>
              <a:t>số</a:t>
            </a:r>
            <a:endParaRPr lang="en-US" altLang="en-US" sz="2600" dirty="0">
              <a:solidFill>
                <a:srgbClr val="0000FF"/>
              </a:solidFill>
            </a:endParaRPr>
          </a:p>
        </p:txBody>
      </p:sp>
      <p:grpSp>
        <p:nvGrpSpPr>
          <p:cNvPr id="34" name="Group 21"/>
          <p:cNvGrpSpPr>
            <a:grpSpLocks/>
          </p:cNvGrpSpPr>
          <p:nvPr/>
        </p:nvGrpSpPr>
        <p:grpSpPr bwMode="auto">
          <a:xfrm>
            <a:off x="6537225" y="1302433"/>
            <a:ext cx="720725" cy="1066800"/>
            <a:chOff x="805" y="1144"/>
            <a:chExt cx="454" cy="672"/>
          </a:xfrm>
        </p:grpSpPr>
        <p:sp>
          <p:nvSpPr>
            <p:cNvPr id="35" name="Text Box 22"/>
            <p:cNvSpPr txBox="1">
              <a:spLocks noChangeArrowheads="1"/>
            </p:cNvSpPr>
            <p:nvPr/>
          </p:nvSpPr>
          <p:spPr bwMode="auto">
            <a:xfrm>
              <a:off x="893" y="1144"/>
              <a:ext cx="258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3200" b="1">
                  <a:solidFill>
                    <a:srgbClr val="CC00FF"/>
                  </a:solidFill>
                </a:rPr>
                <a:t>3</a:t>
              </a:r>
            </a:p>
            <a:p>
              <a:pPr algn="ctr" eaLnBrk="1" hangingPunct="1"/>
              <a:r>
                <a:rPr lang="en-US" altLang="en-US" sz="3200" b="1">
                  <a:solidFill>
                    <a:srgbClr val="CC00FF"/>
                  </a:solidFill>
                </a:rPr>
                <a:t>5</a:t>
              </a:r>
            </a:p>
          </p:txBody>
        </p:sp>
        <p:sp>
          <p:nvSpPr>
            <p:cNvPr id="36" name="Line 23"/>
            <p:cNvSpPr>
              <a:spLocks noChangeShapeType="1"/>
            </p:cNvSpPr>
            <p:nvPr/>
          </p:nvSpPr>
          <p:spPr bwMode="auto">
            <a:xfrm>
              <a:off x="805" y="1480"/>
              <a:ext cx="454" cy="0"/>
            </a:xfrm>
            <a:prstGeom prst="line">
              <a:avLst/>
            </a:prstGeom>
            <a:noFill/>
            <a:ln w="19050">
              <a:solidFill>
                <a:srgbClr val="CC00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7" name="Group 38"/>
          <p:cNvGrpSpPr>
            <a:grpSpLocks/>
          </p:cNvGrpSpPr>
          <p:nvPr/>
        </p:nvGrpSpPr>
        <p:grpSpPr bwMode="auto">
          <a:xfrm>
            <a:off x="2484438" y="2133600"/>
            <a:ext cx="3063875" cy="1071563"/>
            <a:chOff x="1126" y="1794"/>
            <a:chExt cx="1930" cy="675"/>
          </a:xfrm>
        </p:grpSpPr>
        <p:grpSp>
          <p:nvGrpSpPr>
            <p:cNvPr id="38" name="Group 32"/>
            <p:cNvGrpSpPr>
              <a:grpSpLocks/>
            </p:cNvGrpSpPr>
            <p:nvPr/>
          </p:nvGrpSpPr>
          <p:grpSpPr bwMode="auto">
            <a:xfrm>
              <a:off x="1126" y="1797"/>
              <a:ext cx="317" cy="672"/>
              <a:chOff x="1126" y="1797"/>
              <a:chExt cx="317" cy="672"/>
            </a:xfrm>
          </p:grpSpPr>
          <p:sp>
            <p:nvSpPr>
              <p:cNvPr id="47" name="Text Box 26"/>
              <p:cNvSpPr txBox="1">
                <a:spLocks noChangeArrowheads="1"/>
              </p:cNvSpPr>
              <p:nvPr/>
            </p:nvSpPr>
            <p:spPr bwMode="auto">
              <a:xfrm>
                <a:off x="1154" y="1797"/>
                <a:ext cx="258" cy="6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3200" b="1">
                    <a:solidFill>
                      <a:srgbClr val="CC00FF"/>
                    </a:solidFill>
                  </a:rPr>
                  <a:t>3</a:t>
                </a:r>
              </a:p>
              <a:p>
                <a:pPr algn="ctr" eaLnBrk="1" hangingPunct="1"/>
                <a:r>
                  <a:rPr lang="en-US" altLang="en-US" sz="3200" b="1">
                    <a:solidFill>
                      <a:srgbClr val="CC00FF"/>
                    </a:solidFill>
                  </a:rPr>
                  <a:t>5</a:t>
                </a:r>
              </a:p>
            </p:txBody>
          </p:sp>
          <p:sp>
            <p:nvSpPr>
              <p:cNvPr id="48" name="Line 27"/>
              <p:cNvSpPr>
                <a:spLocks noChangeShapeType="1"/>
              </p:cNvSpPr>
              <p:nvPr/>
            </p:nvSpPr>
            <p:spPr bwMode="auto">
              <a:xfrm>
                <a:off x="1126" y="2133"/>
                <a:ext cx="317" cy="0"/>
              </a:xfrm>
              <a:prstGeom prst="line">
                <a:avLst/>
              </a:prstGeom>
              <a:noFill/>
              <a:ln w="19050">
                <a:solidFill>
                  <a:srgbClr val="CC00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9" name="Group 31"/>
            <p:cNvGrpSpPr>
              <a:grpSpLocks/>
            </p:cNvGrpSpPr>
            <p:nvPr/>
          </p:nvGrpSpPr>
          <p:grpSpPr bwMode="auto">
            <a:xfrm>
              <a:off x="1701" y="1797"/>
              <a:ext cx="684" cy="672"/>
              <a:chOff x="1894" y="1842"/>
              <a:chExt cx="684" cy="672"/>
            </a:xfrm>
          </p:grpSpPr>
          <p:sp>
            <p:nvSpPr>
              <p:cNvPr id="45" name="Text Box 29"/>
              <p:cNvSpPr txBox="1">
                <a:spLocks noChangeArrowheads="1"/>
              </p:cNvSpPr>
              <p:nvPr/>
            </p:nvSpPr>
            <p:spPr bwMode="auto">
              <a:xfrm>
                <a:off x="1894" y="1842"/>
                <a:ext cx="684" cy="6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3200" b="1" dirty="0">
                    <a:solidFill>
                      <a:srgbClr val="CC00FF"/>
                    </a:solidFill>
                  </a:rPr>
                  <a:t>3 x 2</a:t>
                </a:r>
              </a:p>
              <a:p>
                <a:pPr algn="ctr" eaLnBrk="1" hangingPunct="1"/>
                <a:r>
                  <a:rPr lang="en-US" altLang="en-US" sz="3200" b="1" dirty="0">
                    <a:solidFill>
                      <a:srgbClr val="CC00FF"/>
                    </a:solidFill>
                  </a:rPr>
                  <a:t>5 x 2</a:t>
                </a:r>
              </a:p>
            </p:txBody>
          </p:sp>
          <p:sp>
            <p:nvSpPr>
              <p:cNvPr id="46" name="Line 30"/>
              <p:cNvSpPr>
                <a:spLocks noChangeShapeType="1"/>
              </p:cNvSpPr>
              <p:nvPr/>
            </p:nvSpPr>
            <p:spPr bwMode="auto">
              <a:xfrm>
                <a:off x="1915" y="2178"/>
                <a:ext cx="635" cy="0"/>
              </a:xfrm>
              <a:prstGeom prst="line">
                <a:avLst/>
              </a:prstGeom>
              <a:noFill/>
              <a:ln w="19050">
                <a:solidFill>
                  <a:srgbClr val="CC00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0" name="Group 33"/>
            <p:cNvGrpSpPr>
              <a:grpSpLocks/>
            </p:cNvGrpSpPr>
            <p:nvPr/>
          </p:nvGrpSpPr>
          <p:grpSpPr bwMode="auto">
            <a:xfrm>
              <a:off x="2656" y="1794"/>
              <a:ext cx="400" cy="672"/>
              <a:chOff x="1083" y="1797"/>
              <a:chExt cx="400" cy="672"/>
            </a:xfrm>
          </p:grpSpPr>
          <p:sp>
            <p:nvSpPr>
              <p:cNvPr id="43" name="Text Box 34"/>
              <p:cNvSpPr txBox="1">
                <a:spLocks noChangeArrowheads="1"/>
              </p:cNvSpPr>
              <p:nvPr/>
            </p:nvSpPr>
            <p:spPr bwMode="auto">
              <a:xfrm>
                <a:off x="1083" y="1797"/>
                <a:ext cx="400" cy="6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3200" b="1"/>
                  <a:t>6</a:t>
                </a:r>
              </a:p>
              <a:p>
                <a:pPr algn="ctr" eaLnBrk="1" hangingPunct="1"/>
                <a:r>
                  <a:rPr lang="en-US" altLang="en-US" sz="3200" b="1"/>
                  <a:t>10</a:t>
                </a:r>
              </a:p>
            </p:txBody>
          </p:sp>
          <p:sp>
            <p:nvSpPr>
              <p:cNvPr id="44" name="Line 35"/>
              <p:cNvSpPr>
                <a:spLocks noChangeShapeType="1"/>
              </p:cNvSpPr>
              <p:nvPr/>
            </p:nvSpPr>
            <p:spPr bwMode="auto">
              <a:xfrm>
                <a:off x="1126" y="2133"/>
                <a:ext cx="317" cy="0"/>
              </a:xfrm>
              <a:prstGeom prst="line">
                <a:avLst/>
              </a:prstGeom>
              <a:noFill/>
              <a:ln w="19050">
                <a:solidFill>
                  <a:srgbClr val="CC00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1" name="Text Box 36"/>
            <p:cNvSpPr txBox="1">
              <a:spLocks noChangeArrowheads="1"/>
            </p:cNvSpPr>
            <p:nvPr/>
          </p:nvSpPr>
          <p:spPr bwMode="auto">
            <a:xfrm>
              <a:off x="1450" y="1969"/>
              <a:ext cx="24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>
                  <a:solidFill>
                    <a:srgbClr val="CC00CC"/>
                  </a:solidFill>
                </a:rPr>
                <a:t>=</a:t>
              </a:r>
            </a:p>
          </p:txBody>
        </p:sp>
        <p:sp>
          <p:nvSpPr>
            <p:cNvPr id="42" name="Text Box 37"/>
            <p:cNvSpPr txBox="1">
              <a:spLocks noChangeArrowheads="1"/>
            </p:cNvSpPr>
            <p:nvPr/>
          </p:nvSpPr>
          <p:spPr bwMode="auto">
            <a:xfrm>
              <a:off x="2402" y="1967"/>
              <a:ext cx="24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>
                  <a:solidFill>
                    <a:srgbClr val="CC00CC"/>
                  </a:solidFill>
                </a:rPr>
                <a:t>=</a:t>
              </a:r>
            </a:p>
          </p:txBody>
        </p:sp>
      </p:grpSp>
      <p:grpSp>
        <p:nvGrpSpPr>
          <p:cNvPr id="49" name="Group 64"/>
          <p:cNvGrpSpPr>
            <a:grpSpLocks/>
          </p:cNvGrpSpPr>
          <p:nvPr/>
        </p:nvGrpSpPr>
        <p:grpSpPr bwMode="auto">
          <a:xfrm>
            <a:off x="2051050" y="3365500"/>
            <a:ext cx="3235325" cy="1071563"/>
            <a:chOff x="2472" y="3158"/>
            <a:chExt cx="2038" cy="675"/>
          </a:xfrm>
        </p:grpSpPr>
        <p:grpSp>
          <p:nvGrpSpPr>
            <p:cNvPr id="50" name="Group 40"/>
            <p:cNvGrpSpPr>
              <a:grpSpLocks/>
            </p:cNvGrpSpPr>
            <p:nvPr/>
          </p:nvGrpSpPr>
          <p:grpSpPr bwMode="auto">
            <a:xfrm>
              <a:off x="2472" y="3161"/>
              <a:ext cx="317" cy="672"/>
              <a:chOff x="1126" y="1797"/>
              <a:chExt cx="317" cy="672"/>
            </a:xfrm>
          </p:grpSpPr>
          <p:sp>
            <p:nvSpPr>
              <p:cNvPr id="59" name="Text Box 41"/>
              <p:cNvSpPr txBox="1">
                <a:spLocks noChangeArrowheads="1"/>
              </p:cNvSpPr>
              <p:nvPr/>
            </p:nvSpPr>
            <p:spPr bwMode="auto">
              <a:xfrm>
                <a:off x="1154" y="1797"/>
                <a:ext cx="258" cy="6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3200" b="1">
                    <a:solidFill>
                      <a:srgbClr val="CC00FF"/>
                    </a:solidFill>
                  </a:rPr>
                  <a:t>7</a:t>
                </a:r>
              </a:p>
              <a:p>
                <a:pPr algn="ctr" eaLnBrk="1" hangingPunct="1"/>
                <a:r>
                  <a:rPr lang="en-US" altLang="en-US" sz="3200" b="1">
                    <a:solidFill>
                      <a:srgbClr val="CC00FF"/>
                    </a:solidFill>
                  </a:rPr>
                  <a:t>4</a:t>
                </a:r>
              </a:p>
            </p:txBody>
          </p:sp>
          <p:sp>
            <p:nvSpPr>
              <p:cNvPr id="60" name="Line 42"/>
              <p:cNvSpPr>
                <a:spLocks noChangeShapeType="1"/>
              </p:cNvSpPr>
              <p:nvPr/>
            </p:nvSpPr>
            <p:spPr bwMode="auto">
              <a:xfrm>
                <a:off x="1126" y="2133"/>
                <a:ext cx="317" cy="0"/>
              </a:xfrm>
              <a:prstGeom prst="line">
                <a:avLst/>
              </a:prstGeom>
              <a:noFill/>
              <a:ln w="19050">
                <a:solidFill>
                  <a:srgbClr val="CC00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1" name="Group 43"/>
            <p:cNvGrpSpPr>
              <a:grpSpLocks/>
            </p:cNvGrpSpPr>
            <p:nvPr/>
          </p:nvGrpSpPr>
          <p:grpSpPr bwMode="auto">
            <a:xfrm>
              <a:off x="2976" y="3161"/>
              <a:ext cx="826" cy="672"/>
              <a:chOff x="1823" y="1842"/>
              <a:chExt cx="826" cy="672"/>
            </a:xfrm>
          </p:grpSpPr>
          <p:sp>
            <p:nvSpPr>
              <p:cNvPr id="57" name="Text Box 44"/>
              <p:cNvSpPr txBox="1">
                <a:spLocks noChangeArrowheads="1"/>
              </p:cNvSpPr>
              <p:nvPr/>
            </p:nvSpPr>
            <p:spPr bwMode="auto">
              <a:xfrm>
                <a:off x="1823" y="1842"/>
                <a:ext cx="826" cy="6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3200" b="1">
                    <a:solidFill>
                      <a:srgbClr val="CC00FF"/>
                    </a:solidFill>
                  </a:rPr>
                  <a:t>7 x 25</a:t>
                </a:r>
              </a:p>
              <a:p>
                <a:pPr algn="ctr" eaLnBrk="1" hangingPunct="1"/>
                <a:r>
                  <a:rPr lang="en-US" altLang="en-US" sz="3200" b="1">
                    <a:solidFill>
                      <a:srgbClr val="CC00FF"/>
                    </a:solidFill>
                  </a:rPr>
                  <a:t>4 x 25</a:t>
                </a:r>
              </a:p>
            </p:txBody>
          </p:sp>
          <p:sp>
            <p:nvSpPr>
              <p:cNvPr id="58" name="Line 45"/>
              <p:cNvSpPr>
                <a:spLocks noChangeShapeType="1"/>
              </p:cNvSpPr>
              <p:nvPr/>
            </p:nvSpPr>
            <p:spPr bwMode="auto">
              <a:xfrm>
                <a:off x="1915" y="2178"/>
                <a:ext cx="635" cy="0"/>
              </a:xfrm>
              <a:prstGeom prst="line">
                <a:avLst/>
              </a:prstGeom>
              <a:noFill/>
              <a:ln w="19050">
                <a:solidFill>
                  <a:srgbClr val="CC00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2" name="Group 51"/>
            <p:cNvGrpSpPr>
              <a:grpSpLocks/>
            </p:cNvGrpSpPr>
            <p:nvPr/>
          </p:nvGrpSpPr>
          <p:grpSpPr bwMode="auto">
            <a:xfrm>
              <a:off x="3967" y="3158"/>
              <a:ext cx="543" cy="672"/>
              <a:chOff x="3931" y="3158"/>
              <a:chExt cx="543" cy="672"/>
            </a:xfrm>
          </p:grpSpPr>
          <p:sp>
            <p:nvSpPr>
              <p:cNvPr id="55" name="Text Box 47"/>
              <p:cNvSpPr txBox="1">
                <a:spLocks noChangeArrowheads="1"/>
              </p:cNvSpPr>
              <p:nvPr/>
            </p:nvSpPr>
            <p:spPr bwMode="auto">
              <a:xfrm>
                <a:off x="3931" y="3158"/>
                <a:ext cx="542" cy="6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3200" b="1"/>
                  <a:t>175</a:t>
                </a:r>
              </a:p>
              <a:p>
                <a:pPr algn="ctr" eaLnBrk="1" hangingPunct="1"/>
                <a:r>
                  <a:rPr lang="en-US" altLang="en-US" sz="3200" b="1"/>
                  <a:t>100</a:t>
                </a:r>
              </a:p>
            </p:txBody>
          </p:sp>
          <p:sp>
            <p:nvSpPr>
              <p:cNvPr id="56" name="Line 48"/>
              <p:cNvSpPr>
                <a:spLocks noChangeShapeType="1"/>
              </p:cNvSpPr>
              <p:nvPr/>
            </p:nvSpPr>
            <p:spPr bwMode="auto">
              <a:xfrm>
                <a:off x="3961" y="3494"/>
                <a:ext cx="513" cy="0"/>
              </a:xfrm>
              <a:prstGeom prst="line">
                <a:avLst/>
              </a:prstGeom>
              <a:noFill/>
              <a:ln w="19050">
                <a:solidFill>
                  <a:srgbClr val="CC00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3" name="Text Box 49"/>
            <p:cNvSpPr txBox="1">
              <a:spLocks noChangeArrowheads="1"/>
            </p:cNvSpPr>
            <p:nvPr/>
          </p:nvSpPr>
          <p:spPr bwMode="auto">
            <a:xfrm>
              <a:off x="2796" y="3333"/>
              <a:ext cx="24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>
                  <a:solidFill>
                    <a:srgbClr val="CC00CC"/>
                  </a:solidFill>
                </a:rPr>
                <a:t>=</a:t>
              </a:r>
            </a:p>
          </p:txBody>
        </p:sp>
        <p:sp>
          <p:nvSpPr>
            <p:cNvPr id="54" name="Text Box 50"/>
            <p:cNvSpPr txBox="1">
              <a:spLocks noChangeArrowheads="1"/>
            </p:cNvSpPr>
            <p:nvPr/>
          </p:nvSpPr>
          <p:spPr bwMode="auto">
            <a:xfrm>
              <a:off x="3748" y="3331"/>
              <a:ext cx="24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>
                  <a:solidFill>
                    <a:srgbClr val="CC00CC"/>
                  </a:solidFill>
                </a:rPr>
                <a:t>=</a:t>
              </a:r>
            </a:p>
          </p:txBody>
        </p:sp>
      </p:grpSp>
      <p:grpSp>
        <p:nvGrpSpPr>
          <p:cNvPr id="61" name="Group 63"/>
          <p:cNvGrpSpPr>
            <a:grpSpLocks/>
          </p:cNvGrpSpPr>
          <p:nvPr/>
        </p:nvGrpSpPr>
        <p:grpSpPr bwMode="auto">
          <a:xfrm>
            <a:off x="1908175" y="4870450"/>
            <a:ext cx="3889375" cy="1071563"/>
            <a:chOff x="2290" y="3818"/>
            <a:chExt cx="2450" cy="675"/>
          </a:xfrm>
        </p:grpSpPr>
        <p:grpSp>
          <p:nvGrpSpPr>
            <p:cNvPr id="62" name="Group 52"/>
            <p:cNvGrpSpPr>
              <a:grpSpLocks/>
            </p:cNvGrpSpPr>
            <p:nvPr/>
          </p:nvGrpSpPr>
          <p:grpSpPr bwMode="auto">
            <a:xfrm>
              <a:off x="2290" y="3821"/>
              <a:ext cx="542" cy="672"/>
              <a:chOff x="1012" y="1797"/>
              <a:chExt cx="542" cy="672"/>
            </a:xfrm>
          </p:grpSpPr>
          <p:sp>
            <p:nvSpPr>
              <p:cNvPr id="70" name="Text Box 53"/>
              <p:cNvSpPr txBox="1">
                <a:spLocks noChangeArrowheads="1"/>
              </p:cNvSpPr>
              <p:nvPr/>
            </p:nvSpPr>
            <p:spPr bwMode="auto">
              <a:xfrm>
                <a:off x="1012" y="1797"/>
                <a:ext cx="542" cy="6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3200" b="1">
                    <a:solidFill>
                      <a:srgbClr val="CC00FF"/>
                    </a:solidFill>
                  </a:rPr>
                  <a:t>20</a:t>
                </a:r>
              </a:p>
              <a:p>
                <a:pPr algn="ctr" eaLnBrk="1" hangingPunct="1"/>
                <a:r>
                  <a:rPr lang="en-US" altLang="en-US" sz="3200" b="1">
                    <a:solidFill>
                      <a:srgbClr val="CC00FF"/>
                    </a:solidFill>
                  </a:rPr>
                  <a:t>125</a:t>
                </a:r>
              </a:p>
            </p:txBody>
          </p:sp>
          <p:sp>
            <p:nvSpPr>
              <p:cNvPr id="71" name="Line 54"/>
              <p:cNvSpPr>
                <a:spLocks noChangeShapeType="1"/>
              </p:cNvSpPr>
              <p:nvPr/>
            </p:nvSpPr>
            <p:spPr bwMode="auto">
              <a:xfrm>
                <a:off x="1126" y="2133"/>
                <a:ext cx="317" cy="0"/>
              </a:xfrm>
              <a:prstGeom prst="line">
                <a:avLst/>
              </a:prstGeom>
              <a:noFill/>
              <a:ln w="19050">
                <a:solidFill>
                  <a:srgbClr val="CC00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3" name="Text Box 56"/>
            <p:cNvSpPr txBox="1">
              <a:spLocks noChangeArrowheads="1"/>
            </p:cNvSpPr>
            <p:nvPr/>
          </p:nvSpPr>
          <p:spPr bwMode="auto">
            <a:xfrm>
              <a:off x="2944" y="3821"/>
              <a:ext cx="968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3200" b="1" dirty="0">
                  <a:solidFill>
                    <a:srgbClr val="CC00FF"/>
                  </a:solidFill>
                </a:rPr>
                <a:t>20 x 8</a:t>
              </a:r>
            </a:p>
            <a:p>
              <a:pPr algn="ctr" eaLnBrk="1" hangingPunct="1"/>
              <a:r>
                <a:rPr lang="en-US" altLang="en-US" sz="3200" b="1" dirty="0">
                  <a:solidFill>
                    <a:srgbClr val="CC00FF"/>
                  </a:solidFill>
                </a:rPr>
                <a:t>125 x 8</a:t>
              </a:r>
            </a:p>
          </p:txBody>
        </p:sp>
        <p:sp>
          <p:nvSpPr>
            <p:cNvPr id="64" name="Line 57"/>
            <p:cNvSpPr>
              <a:spLocks noChangeShapeType="1"/>
            </p:cNvSpPr>
            <p:nvPr/>
          </p:nvSpPr>
          <p:spPr bwMode="auto">
            <a:xfrm>
              <a:off x="3010" y="4157"/>
              <a:ext cx="877" cy="0"/>
            </a:xfrm>
            <a:prstGeom prst="line">
              <a:avLst/>
            </a:prstGeom>
            <a:noFill/>
            <a:ln w="19050">
              <a:solidFill>
                <a:srgbClr val="CC00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65" name="Group 58"/>
            <p:cNvGrpSpPr>
              <a:grpSpLocks/>
            </p:cNvGrpSpPr>
            <p:nvPr/>
          </p:nvGrpSpPr>
          <p:grpSpPr bwMode="auto">
            <a:xfrm>
              <a:off x="4056" y="3818"/>
              <a:ext cx="684" cy="672"/>
              <a:chOff x="3860" y="3158"/>
              <a:chExt cx="684" cy="672"/>
            </a:xfrm>
          </p:grpSpPr>
          <p:sp>
            <p:nvSpPr>
              <p:cNvPr id="68" name="Text Box 59"/>
              <p:cNvSpPr txBox="1">
                <a:spLocks noChangeArrowheads="1"/>
              </p:cNvSpPr>
              <p:nvPr/>
            </p:nvSpPr>
            <p:spPr bwMode="auto">
              <a:xfrm>
                <a:off x="3860" y="3158"/>
                <a:ext cx="684" cy="6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3200" b="1"/>
                  <a:t>160</a:t>
                </a:r>
              </a:p>
              <a:p>
                <a:pPr algn="ctr" eaLnBrk="1" hangingPunct="1"/>
                <a:r>
                  <a:rPr lang="en-US" altLang="en-US" sz="3200" b="1"/>
                  <a:t>1000</a:t>
                </a:r>
              </a:p>
            </p:txBody>
          </p:sp>
          <p:sp>
            <p:nvSpPr>
              <p:cNvPr id="69" name="Line 60"/>
              <p:cNvSpPr>
                <a:spLocks noChangeShapeType="1"/>
              </p:cNvSpPr>
              <p:nvPr/>
            </p:nvSpPr>
            <p:spPr bwMode="auto">
              <a:xfrm>
                <a:off x="3961" y="3494"/>
                <a:ext cx="513" cy="0"/>
              </a:xfrm>
              <a:prstGeom prst="line">
                <a:avLst/>
              </a:prstGeom>
              <a:noFill/>
              <a:ln w="19050">
                <a:solidFill>
                  <a:srgbClr val="CC00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6" name="Text Box 61"/>
            <p:cNvSpPr txBox="1">
              <a:spLocks noChangeArrowheads="1"/>
            </p:cNvSpPr>
            <p:nvPr/>
          </p:nvSpPr>
          <p:spPr bwMode="auto">
            <a:xfrm>
              <a:off x="2752" y="3993"/>
              <a:ext cx="24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>
                  <a:solidFill>
                    <a:srgbClr val="CC00CC"/>
                  </a:solidFill>
                </a:rPr>
                <a:t>=</a:t>
              </a:r>
            </a:p>
          </p:txBody>
        </p:sp>
        <p:sp>
          <p:nvSpPr>
            <p:cNvPr id="67" name="Text Box 62"/>
            <p:cNvSpPr txBox="1">
              <a:spLocks noChangeArrowheads="1"/>
            </p:cNvSpPr>
            <p:nvPr/>
          </p:nvSpPr>
          <p:spPr bwMode="auto">
            <a:xfrm>
              <a:off x="3908" y="3991"/>
              <a:ext cx="24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>
                  <a:solidFill>
                    <a:srgbClr val="CC00CC"/>
                  </a:solidFill>
                </a:rPr>
                <a:t>=</a:t>
              </a:r>
            </a:p>
          </p:txBody>
        </p:sp>
      </p:grpSp>
      <p:grpSp>
        <p:nvGrpSpPr>
          <p:cNvPr id="72" name="Group 78"/>
          <p:cNvGrpSpPr>
            <a:grpSpLocks/>
          </p:cNvGrpSpPr>
          <p:nvPr/>
        </p:nvGrpSpPr>
        <p:grpSpPr bwMode="auto">
          <a:xfrm>
            <a:off x="1006475" y="3108325"/>
            <a:ext cx="792163" cy="1439863"/>
            <a:chOff x="657" y="2387"/>
            <a:chExt cx="499" cy="907"/>
          </a:xfrm>
        </p:grpSpPr>
        <p:sp>
          <p:nvSpPr>
            <p:cNvPr id="73" name="Oval 68"/>
            <p:cNvSpPr>
              <a:spLocks noChangeArrowheads="1"/>
            </p:cNvSpPr>
            <p:nvPr/>
          </p:nvSpPr>
          <p:spPr bwMode="auto">
            <a:xfrm>
              <a:off x="657" y="2387"/>
              <a:ext cx="499" cy="907"/>
            </a:xfrm>
            <a:prstGeom prst="ellipse">
              <a:avLst/>
            </a:prstGeom>
            <a:gradFill rotWithShape="1">
              <a:gsLst>
                <a:gs pos="0">
                  <a:srgbClr val="FFFFCC"/>
                </a:gs>
                <a:gs pos="50000">
                  <a:srgbClr val="FFFF00"/>
                </a:gs>
                <a:gs pos="100000">
                  <a:srgbClr val="FFFFCC"/>
                </a:gs>
              </a:gsLst>
              <a:lin ang="2700000" scaled="1"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74" name="Text Box 71"/>
            <p:cNvSpPr txBox="1">
              <a:spLocks noChangeArrowheads="1"/>
            </p:cNvSpPr>
            <p:nvPr/>
          </p:nvSpPr>
          <p:spPr bwMode="auto">
            <a:xfrm>
              <a:off x="791" y="2523"/>
              <a:ext cx="258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3200" b="1">
                  <a:solidFill>
                    <a:srgbClr val="CC00FF"/>
                  </a:solidFill>
                </a:rPr>
                <a:t>7</a:t>
              </a:r>
            </a:p>
            <a:p>
              <a:pPr algn="ctr" eaLnBrk="1" hangingPunct="1"/>
              <a:r>
                <a:rPr lang="en-US" altLang="en-US" sz="3200" b="1">
                  <a:solidFill>
                    <a:srgbClr val="CC00FF"/>
                  </a:solidFill>
                </a:rPr>
                <a:t>4</a:t>
              </a:r>
            </a:p>
          </p:txBody>
        </p:sp>
        <p:sp>
          <p:nvSpPr>
            <p:cNvPr id="75" name="Line 72"/>
            <p:cNvSpPr>
              <a:spLocks noChangeShapeType="1"/>
            </p:cNvSpPr>
            <p:nvPr/>
          </p:nvSpPr>
          <p:spPr bwMode="auto">
            <a:xfrm>
              <a:off x="784" y="2859"/>
              <a:ext cx="272" cy="0"/>
            </a:xfrm>
            <a:prstGeom prst="line">
              <a:avLst/>
            </a:prstGeom>
            <a:noFill/>
            <a:ln w="19050">
              <a:solidFill>
                <a:srgbClr val="CC00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6" name="Group 77"/>
          <p:cNvGrpSpPr>
            <a:grpSpLocks/>
          </p:cNvGrpSpPr>
          <p:nvPr/>
        </p:nvGrpSpPr>
        <p:grpSpPr bwMode="auto">
          <a:xfrm>
            <a:off x="900113" y="4654550"/>
            <a:ext cx="936625" cy="1439863"/>
            <a:chOff x="793" y="3294"/>
            <a:chExt cx="590" cy="907"/>
          </a:xfrm>
        </p:grpSpPr>
        <p:sp>
          <p:nvSpPr>
            <p:cNvPr id="77" name="Oval 73"/>
            <p:cNvSpPr>
              <a:spLocks noChangeArrowheads="1"/>
            </p:cNvSpPr>
            <p:nvPr/>
          </p:nvSpPr>
          <p:spPr bwMode="auto">
            <a:xfrm>
              <a:off x="793" y="3294"/>
              <a:ext cx="590" cy="907"/>
            </a:xfrm>
            <a:prstGeom prst="ellipse">
              <a:avLst/>
            </a:prstGeom>
            <a:gradFill rotWithShape="1">
              <a:gsLst>
                <a:gs pos="0">
                  <a:srgbClr val="FFFFCC"/>
                </a:gs>
                <a:gs pos="50000">
                  <a:srgbClr val="FFFF00"/>
                </a:gs>
                <a:gs pos="100000">
                  <a:srgbClr val="FFFFCC"/>
                </a:gs>
              </a:gsLst>
              <a:lin ang="2700000" scaled="1"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grpSp>
          <p:nvGrpSpPr>
            <p:cNvPr id="78" name="Group 76"/>
            <p:cNvGrpSpPr>
              <a:grpSpLocks/>
            </p:cNvGrpSpPr>
            <p:nvPr/>
          </p:nvGrpSpPr>
          <p:grpSpPr bwMode="auto">
            <a:xfrm>
              <a:off x="809" y="3421"/>
              <a:ext cx="542" cy="672"/>
              <a:chOff x="785" y="3430"/>
              <a:chExt cx="542" cy="672"/>
            </a:xfrm>
          </p:grpSpPr>
          <p:sp>
            <p:nvSpPr>
              <p:cNvPr id="79" name="Text Box 74"/>
              <p:cNvSpPr txBox="1">
                <a:spLocks noChangeArrowheads="1"/>
              </p:cNvSpPr>
              <p:nvPr/>
            </p:nvSpPr>
            <p:spPr bwMode="auto">
              <a:xfrm>
                <a:off x="785" y="3430"/>
                <a:ext cx="542" cy="6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3200" b="1">
                    <a:solidFill>
                      <a:srgbClr val="CC00FF"/>
                    </a:solidFill>
                  </a:rPr>
                  <a:t>20</a:t>
                </a:r>
              </a:p>
              <a:p>
                <a:pPr algn="ctr" eaLnBrk="1" hangingPunct="1"/>
                <a:r>
                  <a:rPr lang="en-US" altLang="en-US" sz="3200" b="1">
                    <a:solidFill>
                      <a:srgbClr val="CC00FF"/>
                    </a:solidFill>
                  </a:rPr>
                  <a:t>125</a:t>
                </a:r>
              </a:p>
            </p:txBody>
          </p:sp>
          <p:sp>
            <p:nvSpPr>
              <p:cNvPr id="80" name="Line 75"/>
              <p:cNvSpPr>
                <a:spLocks noChangeShapeType="1"/>
              </p:cNvSpPr>
              <p:nvPr/>
            </p:nvSpPr>
            <p:spPr bwMode="auto">
              <a:xfrm>
                <a:off x="860" y="3766"/>
                <a:ext cx="399" cy="0"/>
              </a:xfrm>
              <a:prstGeom prst="line">
                <a:avLst/>
              </a:prstGeom>
              <a:noFill/>
              <a:ln w="19050">
                <a:solidFill>
                  <a:srgbClr val="CC00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81" name="AutoShape 79"/>
          <p:cNvSpPr>
            <a:spLocks noChangeArrowheads="1"/>
          </p:cNvSpPr>
          <p:nvPr/>
        </p:nvSpPr>
        <p:spPr bwMode="auto">
          <a:xfrm>
            <a:off x="5724525" y="2852738"/>
            <a:ext cx="3276600" cy="2809875"/>
          </a:xfrm>
          <a:prstGeom prst="cloudCallout">
            <a:avLst>
              <a:gd name="adj1" fmla="val -48981"/>
              <a:gd name="adj2" fmla="val -7458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vi-VN" altLang="en-US" sz="1800">
              <a:solidFill>
                <a:schemeClr val="tx1"/>
              </a:solidFill>
            </a:endParaRPr>
          </a:p>
        </p:txBody>
      </p:sp>
      <p:sp>
        <p:nvSpPr>
          <p:cNvPr id="82" name="Text Box 80"/>
          <p:cNvSpPr txBox="1">
            <a:spLocks noChangeArrowheads="1"/>
          </p:cNvSpPr>
          <p:nvPr/>
        </p:nvSpPr>
        <p:spPr bwMode="auto">
          <a:xfrm>
            <a:off x="6030913" y="3175000"/>
            <a:ext cx="2736850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25000"/>
              </a:lnSpc>
            </a:pPr>
            <a:r>
              <a:rPr lang="en-US" altLang="en-US" b="1" i="1" dirty="0" err="1">
                <a:solidFill>
                  <a:srgbClr val="3399FF"/>
                </a:solidFill>
              </a:rPr>
              <a:t>Các</a:t>
            </a:r>
            <a:r>
              <a:rPr lang="en-US" altLang="en-US" b="1" i="1" dirty="0">
                <a:solidFill>
                  <a:srgbClr val="3399FF"/>
                </a:solidFill>
              </a:rPr>
              <a:t> </a:t>
            </a:r>
            <a:r>
              <a:rPr lang="en-US" altLang="en-US" b="1" i="1" dirty="0" err="1" smtClean="0">
                <a:solidFill>
                  <a:srgbClr val="3399FF"/>
                </a:solidFill>
              </a:rPr>
              <a:t>phân</a:t>
            </a:r>
            <a:r>
              <a:rPr lang="en-US" altLang="en-US" b="1" i="1" dirty="0" smtClean="0">
                <a:solidFill>
                  <a:srgbClr val="3399FF"/>
                </a:solidFill>
              </a:rPr>
              <a:t> </a:t>
            </a:r>
            <a:r>
              <a:rPr lang="en-US" altLang="en-US" b="1" i="1" dirty="0" err="1" smtClean="0">
                <a:solidFill>
                  <a:srgbClr val="3399FF"/>
                </a:solidFill>
              </a:rPr>
              <a:t>số</a:t>
            </a:r>
            <a:r>
              <a:rPr lang="en-US" altLang="en-US" b="1" i="1" dirty="0" smtClean="0">
                <a:solidFill>
                  <a:srgbClr val="3399FF"/>
                </a:solidFill>
              </a:rPr>
              <a:t> </a:t>
            </a:r>
            <a:r>
              <a:rPr lang="en-US" altLang="en-US" b="1" i="1" dirty="0" err="1">
                <a:solidFill>
                  <a:srgbClr val="3399FF"/>
                </a:solidFill>
              </a:rPr>
              <a:t>này</a:t>
            </a:r>
            <a:r>
              <a:rPr lang="en-US" altLang="en-US" b="1" i="1" dirty="0">
                <a:solidFill>
                  <a:srgbClr val="3399FF"/>
                </a:solidFill>
              </a:rPr>
              <a:t> </a:t>
            </a:r>
            <a:r>
              <a:rPr lang="en-US" altLang="en-US" b="1" i="1" dirty="0" err="1">
                <a:solidFill>
                  <a:srgbClr val="3399FF"/>
                </a:solidFill>
              </a:rPr>
              <a:t>có</a:t>
            </a:r>
            <a:r>
              <a:rPr lang="en-US" altLang="en-US" b="1" i="1" dirty="0">
                <a:solidFill>
                  <a:srgbClr val="3399FF"/>
                </a:solidFill>
              </a:rPr>
              <a:t> </a:t>
            </a:r>
            <a:r>
              <a:rPr lang="en-US" altLang="en-US" b="1" i="1" dirty="0" err="1">
                <a:solidFill>
                  <a:srgbClr val="3399FF"/>
                </a:solidFill>
              </a:rPr>
              <a:t>thể</a:t>
            </a:r>
            <a:r>
              <a:rPr lang="en-US" altLang="en-US" b="1" i="1" dirty="0">
                <a:solidFill>
                  <a:srgbClr val="3399FF"/>
                </a:solidFill>
              </a:rPr>
              <a:t> </a:t>
            </a:r>
            <a:r>
              <a:rPr lang="en-US" altLang="en-US" b="1" i="1" dirty="0" err="1" smtClean="0">
                <a:solidFill>
                  <a:srgbClr val="3399FF"/>
                </a:solidFill>
              </a:rPr>
              <a:t>viết</a:t>
            </a:r>
            <a:r>
              <a:rPr lang="en-US" altLang="en-US" b="1" i="1" dirty="0" smtClean="0">
                <a:solidFill>
                  <a:srgbClr val="3399FF"/>
                </a:solidFill>
              </a:rPr>
              <a:t> </a:t>
            </a:r>
            <a:r>
              <a:rPr lang="en-US" altLang="en-US" b="1" i="1" dirty="0" err="1">
                <a:solidFill>
                  <a:srgbClr val="3399FF"/>
                </a:solidFill>
              </a:rPr>
              <a:t>thành</a:t>
            </a:r>
            <a:r>
              <a:rPr lang="en-US" altLang="en-US" b="1" i="1" dirty="0">
                <a:solidFill>
                  <a:srgbClr val="3399FF"/>
                </a:solidFill>
              </a:rPr>
              <a:t> </a:t>
            </a:r>
            <a:r>
              <a:rPr lang="en-US" altLang="en-US" b="1" i="1" dirty="0" err="1">
                <a:solidFill>
                  <a:srgbClr val="3399FF"/>
                </a:solidFill>
              </a:rPr>
              <a:t>phân</a:t>
            </a:r>
            <a:r>
              <a:rPr lang="en-US" altLang="en-US" b="1" i="1" dirty="0">
                <a:solidFill>
                  <a:srgbClr val="3399FF"/>
                </a:solidFill>
              </a:rPr>
              <a:t> </a:t>
            </a:r>
            <a:r>
              <a:rPr lang="en-US" altLang="en-US" b="1" i="1" dirty="0" err="1">
                <a:solidFill>
                  <a:srgbClr val="3399FF"/>
                </a:solidFill>
              </a:rPr>
              <a:t>số</a:t>
            </a:r>
            <a:r>
              <a:rPr lang="en-US" altLang="en-US" b="1" i="1" dirty="0">
                <a:solidFill>
                  <a:srgbClr val="3399FF"/>
                </a:solidFill>
              </a:rPr>
              <a:t> </a:t>
            </a:r>
            <a:r>
              <a:rPr lang="en-US" altLang="en-US" b="1" i="1" dirty="0" err="1">
                <a:solidFill>
                  <a:srgbClr val="3399FF"/>
                </a:solidFill>
              </a:rPr>
              <a:t>thập</a:t>
            </a:r>
            <a:r>
              <a:rPr lang="en-US" altLang="en-US" b="1" i="1" dirty="0">
                <a:solidFill>
                  <a:srgbClr val="3399FF"/>
                </a:solidFill>
              </a:rPr>
              <a:t> </a:t>
            </a:r>
            <a:r>
              <a:rPr lang="en-US" altLang="en-US" b="1" i="1" dirty="0" err="1" smtClean="0">
                <a:solidFill>
                  <a:srgbClr val="3399FF"/>
                </a:solidFill>
              </a:rPr>
              <a:t>phân</a:t>
            </a:r>
            <a:endParaRPr lang="en-US" altLang="en-US" b="1" i="1" dirty="0">
              <a:solidFill>
                <a:srgbClr val="3399FF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62864" y="97373"/>
            <a:ext cx="104993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endParaRPr lang="en-US" sz="4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78862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900" decel="100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900" decel="100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81" grpId="0" animBg="1"/>
      <p:bldP spid="8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WordArt 2"/>
          <p:cNvSpPr>
            <a:spLocks noChangeArrowheads="1" noChangeShapeType="1" noTextEdit="1"/>
          </p:cNvSpPr>
          <p:nvPr/>
        </p:nvSpPr>
        <p:spPr bwMode="auto">
          <a:xfrm>
            <a:off x="1455737" y="694453"/>
            <a:ext cx="8533390" cy="7921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i="1" kern="10" dirty="0" err="1">
                <a:ln w="9525">
                  <a:solidFill>
                    <a:srgbClr val="CC00FF"/>
                  </a:solidFill>
                  <a:round/>
                  <a:headEnd/>
                  <a:tailEnd/>
                </a:ln>
                <a:solidFill>
                  <a:srgbClr val="CC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i="1" kern="10" dirty="0">
                <a:ln w="9525">
                  <a:solidFill>
                    <a:srgbClr val="CC00FF"/>
                  </a:solidFill>
                  <a:round/>
                  <a:headEnd/>
                  <a:tailEnd/>
                </a:ln>
                <a:solidFill>
                  <a:srgbClr val="CC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kern="10" dirty="0" err="1">
                <a:ln w="9525">
                  <a:solidFill>
                    <a:srgbClr val="CC00FF"/>
                  </a:solidFill>
                  <a:round/>
                  <a:headEnd/>
                  <a:tailEnd/>
                </a:ln>
                <a:solidFill>
                  <a:srgbClr val="CC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i="1" kern="10" dirty="0">
                <a:ln w="9525">
                  <a:solidFill>
                    <a:srgbClr val="CC00FF"/>
                  </a:solidFill>
                  <a:round/>
                  <a:headEnd/>
                  <a:tailEnd/>
                </a:ln>
                <a:solidFill>
                  <a:srgbClr val="CC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kern="10" dirty="0" err="1">
                <a:ln w="9525">
                  <a:solidFill>
                    <a:srgbClr val="CC00FF"/>
                  </a:solidFill>
                  <a:round/>
                  <a:headEnd/>
                  <a:tailEnd/>
                </a:ln>
                <a:solidFill>
                  <a:srgbClr val="CC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600" i="1" kern="10" dirty="0">
                <a:ln w="9525">
                  <a:solidFill>
                    <a:srgbClr val="CC00FF"/>
                  </a:solidFill>
                  <a:round/>
                  <a:headEnd/>
                  <a:tailEnd/>
                </a:ln>
                <a:solidFill>
                  <a:srgbClr val="CC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kern="10" dirty="0" err="1">
                <a:ln w="9525">
                  <a:solidFill>
                    <a:srgbClr val="CC00FF"/>
                  </a:solidFill>
                  <a:round/>
                  <a:headEnd/>
                  <a:tailEnd/>
                </a:ln>
                <a:solidFill>
                  <a:srgbClr val="CC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i="1" kern="10" dirty="0">
                <a:ln w="9525">
                  <a:solidFill>
                    <a:srgbClr val="CC00FF"/>
                  </a:solidFill>
                  <a:round/>
                  <a:headEnd/>
                  <a:tailEnd/>
                </a:ln>
                <a:solidFill>
                  <a:srgbClr val="CC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kern="10" dirty="0" err="1">
                <a:ln w="9525">
                  <a:solidFill>
                    <a:srgbClr val="CC00FF"/>
                  </a:solidFill>
                  <a:round/>
                  <a:headEnd/>
                  <a:tailEnd/>
                </a:ln>
                <a:solidFill>
                  <a:srgbClr val="CC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i="1" kern="10" dirty="0">
                <a:ln w="9525">
                  <a:solidFill>
                    <a:srgbClr val="CC00FF"/>
                  </a:solidFill>
                  <a:round/>
                  <a:headEnd/>
                  <a:tailEnd/>
                </a:ln>
                <a:solidFill>
                  <a:srgbClr val="CC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kern="10" dirty="0" err="1">
                <a:ln w="9525">
                  <a:solidFill>
                    <a:srgbClr val="CC00FF"/>
                  </a:solidFill>
                  <a:round/>
                  <a:headEnd/>
                  <a:tailEnd/>
                </a:ln>
                <a:solidFill>
                  <a:srgbClr val="CC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i="1" kern="10" dirty="0">
                <a:ln w="9525">
                  <a:solidFill>
                    <a:srgbClr val="CC00FF"/>
                  </a:solidFill>
                  <a:round/>
                  <a:headEnd/>
                  <a:tailEnd/>
                </a:ln>
                <a:solidFill>
                  <a:srgbClr val="CC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kern="10" dirty="0" err="1">
                <a:ln w="9525">
                  <a:solidFill>
                    <a:srgbClr val="CC00FF"/>
                  </a:solidFill>
                  <a:round/>
                  <a:headEnd/>
                  <a:tailEnd/>
                </a:ln>
                <a:solidFill>
                  <a:srgbClr val="CC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i="1" kern="10" dirty="0">
                <a:ln w="9525">
                  <a:solidFill>
                    <a:srgbClr val="CC00FF"/>
                  </a:solidFill>
                  <a:round/>
                  <a:headEnd/>
                  <a:tailEnd/>
                </a:ln>
                <a:solidFill>
                  <a:srgbClr val="CC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kern="10" dirty="0" err="1">
                <a:ln w="9525">
                  <a:solidFill>
                    <a:srgbClr val="CC00FF"/>
                  </a:solidFill>
                  <a:round/>
                  <a:headEnd/>
                  <a:tailEnd/>
                </a:ln>
                <a:solidFill>
                  <a:srgbClr val="CC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600" i="1" kern="10" dirty="0">
                <a:ln w="9525">
                  <a:solidFill>
                    <a:srgbClr val="CC00FF"/>
                  </a:solidFill>
                  <a:round/>
                  <a:headEnd/>
                  <a:tailEnd/>
                </a:ln>
                <a:solidFill>
                  <a:srgbClr val="CC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kern="10" dirty="0" err="1">
                <a:ln w="9525">
                  <a:solidFill>
                    <a:srgbClr val="CC00FF"/>
                  </a:solidFill>
                  <a:round/>
                  <a:headEnd/>
                  <a:tailEnd/>
                </a:ln>
                <a:solidFill>
                  <a:srgbClr val="CC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600" i="1" kern="10" dirty="0">
                <a:ln w="9525">
                  <a:solidFill>
                    <a:srgbClr val="CC00FF"/>
                  </a:solidFill>
                  <a:round/>
                  <a:headEnd/>
                  <a:tailEnd/>
                </a:ln>
                <a:solidFill>
                  <a:srgbClr val="CC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kern="10" dirty="0" err="1">
                <a:ln w="9525">
                  <a:solidFill>
                    <a:srgbClr val="CC00FF"/>
                  </a:solidFill>
                  <a:round/>
                  <a:headEnd/>
                  <a:tailEnd/>
                </a:ln>
                <a:solidFill>
                  <a:srgbClr val="CC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i="1" kern="10" dirty="0">
                <a:ln w="9525">
                  <a:solidFill>
                    <a:srgbClr val="CC00FF"/>
                  </a:solidFill>
                  <a:round/>
                  <a:headEnd/>
                  <a:tailEnd/>
                </a:ln>
                <a:solidFill>
                  <a:srgbClr val="CC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kern="10" dirty="0" err="1">
                <a:ln w="9525">
                  <a:solidFill>
                    <a:srgbClr val="CC00FF"/>
                  </a:solidFill>
                  <a:round/>
                  <a:headEnd/>
                  <a:tailEnd/>
                </a:ln>
                <a:solidFill>
                  <a:srgbClr val="CC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3600" i="1" kern="10" dirty="0">
                <a:ln w="9525">
                  <a:solidFill>
                    <a:srgbClr val="CC00FF"/>
                  </a:solidFill>
                  <a:round/>
                  <a:headEnd/>
                  <a:tailEnd/>
                </a:ln>
                <a:solidFill>
                  <a:srgbClr val="CC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kern="10" dirty="0" err="1">
                <a:ln w="9525">
                  <a:solidFill>
                    <a:srgbClr val="CC00FF"/>
                  </a:solidFill>
                  <a:round/>
                  <a:headEnd/>
                  <a:tailEnd/>
                </a:ln>
                <a:solidFill>
                  <a:srgbClr val="CC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600" i="1" kern="10" dirty="0">
                <a:ln w="9525">
                  <a:solidFill>
                    <a:srgbClr val="CC00FF"/>
                  </a:solidFill>
                  <a:round/>
                  <a:headEnd/>
                  <a:tailEnd/>
                </a:ln>
                <a:solidFill>
                  <a:srgbClr val="CC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8" name="Text Box 32"/>
          <p:cNvSpPr txBox="1">
            <a:spLocks noChangeArrowheads="1"/>
          </p:cNvSpPr>
          <p:nvPr/>
        </p:nvSpPr>
        <p:spPr bwMode="auto">
          <a:xfrm>
            <a:off x="1455737" y="2734866"/>
            <a:ext cx="9418175" cy="3170099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25000"/>
              </a:lnSpc>
            </a:pPr>
            <a:r>
              <a:rPr lang="en-US" altLang="en-US" sz="3200" dirty="0">
                <a:solidFill>
                  <a:srgbClr val="0066FF"/>
                </a:solidFill>
              </a:rPr>
              <a:t>	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10; 100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1000;...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32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alt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9" name="Group 33"/>
          <p:cNvGrpSpPr>
            <a:grpSpLocks/>
          </p:cNvGrpSpPr>
          <p:nvPr/>
        </p:nvGrpSpPr>
        <p:grpSpPr bwMode="auto">
          <a:xfrm>
            <a:off x="802271" y="2177817"/>
            <a:ext cx="1445843" cy="1133340"/>
            <a:chOff x="1997" y="1008"/>
            <a:chExt cx="1889" cy="1009"/>
          </a:xfrm>
        </p:grpSpPr>
        <p:grpSp>
          <p:nvGrpSpPr>
            <p:cNvPr id="90" name="Group 12"/>
            <p:cNvGrpSpPr>
              <a:grpSpLocks/>
            </p:cNvGrpSpPr>
            <p:nvPr/>
          </p:nvGrpSpPr>
          <p:grpSpPr bwMode="auto">
            <a:xfrm>
              <a:off x="1997" y="1008"/>
              <a:ext cx="1889" cy="1009"/>
              <a:chOff x="1997" y="1314"/>
              <a:chExt cx="1889" cy="1009"/>
            </a:xfrm>
          </p:grpSpPr>
          <p:grpSp>
            <p:nvGrpSpPr>
              <p:cNvPr id="92" name="Group 13"/>
              <p:cNvGrpSpPr>
                <a:grpSpLocks/>
              </p:cNvGrpSpPr>
              <p:nvPr/>
            </p:nvGrpSpPr>
            <p:grpSpPr bwMode="auto">
              <a:xfrm>
                <a:off x="1997" y="1404"/>
                <a:ext cx="1889" cy="919"/>
                <a:chOff x="1973" y="1027"/>
                <a:chExt cx="1926" cy="937"/>
              </a:xfrm>
            </p:grpSpPr>
            <p:sp>
              <p:nvSpPr>
                <p:cNvPr id="97" name="Oval 14"/>
                <p:cNvSpPr>
                  <a:spLocks noChangeArrowheads="1"/>
                </p:cNvSpPr>
                <p:nvPr/>
              </p:nvSpPr>
              <p:spPr bwMode="gray">
                <a:xfrm>
                  <a:off x="1994" y="1057"/>
                  <a:ext cx="1905" cy="907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0066CC">
                        <a:gamma/>
                        <a:shade val="63529"/>
                        <a:invGamma/>
                      </a:srgbClr>
                    </a:gs>
                    <a:gs pos="100000">
                      <a:srgbClr val="0066CC"/>
                    </a:gs>
                  </a:gsLst>
                  <a:lin ang="2700000" scaled="1"/>
                </a:gradFill>
                <a:ln w="9525">
                  <a:noFill/>
                  <a:round/>
                  <a:headEnd/>
                  <a:tailEnd/>
                </a:ln>
                <a:effectLst>
                  <a:outerShdw dist="3592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 algn="r" rtl="1">
                    <a:defRPr/>
                  </a:pPr>
                  <a:endParaRPr lang="en-US" sz="1800">
                    <a:solidFill>
                      <a:schemeClr val="tx1"/>
                    </a:solidFill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98" name="Oval 15"/>
                <p:cNvSpPr>
                  <a:spLocks noChangeArrowheads="1"/>
                </p:cNvSpPr>
                <p:nvPr/>
              </p:nvSpPr>
              <p:spPr bwMode="gray">
                <a:xfrm>
                  <a:off x="1973" y="1027"/>
                  <a:ext cx="1905" cy="907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9BC7F3"/>
                    </a:gs>
                    <a:gs pos="100000">
                      <a:srgbClr val="1D80E3"/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rgbClr val="FF00F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FF00F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FF00F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FF00F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FF00F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FF00F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FF00F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FF00F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FF00F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r" rtl="1" eaLnBrk="1" hangingPunct="1"/>
                  <a:endParaRPr lang="vi-VN" altLang="en-US" sz="180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93" name="Oval 16"/>
              <p:cNvSpPr>
                <a:spLocks noChangeArrowheads="1"/>
              </p:cNvSpPr>
              <p:nvPr/>
            </p:nvSpPr>
            <p:spPr bwMode="gray">
              <a:xfrm>
                <a:off x="2086" y="1314"/>
                <a:ext cx="1691" cy="845"/>
              </a:xfrm>
              <a:prstGeom prst="ellipse">
                <a:avLst/>
              </a:prstGeom>
              <a:gradFill rotWithShape="1">
                <a:gsLst>
                  <a:gs pos="0">
                    <a:srgbClr val="765E00"/>
                  </a:gs>
                  <a:gs pos="100000">
                    <a:srgbClr val="FFCC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>
                <a:lvl1pPr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r" rtl="1" eaLnBrk="1" hangingPunct="1"/>
                <a:endParaRPr lang="vi-VN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94" name="Oval 17"/>
              <p:cNvSpPr>
                <a:spLocks noChangeArrowheads="1"/>
              </p:cNvSpPr>
              <p:nvPr/>
            </p:nvSpPr>
            <p:spPr bwMode="gray">
              <a:xfrm>
                <a:off x="2108" y="1319"/>
                <a:ext cx="1650" cy="824"/>
              </a:xfrm>
              <a:prstGeom prst="ellipse">
                <a:avLst/>
              </a:prstGeom>
              <a:gradFill rotWithShape="1">
                <a:gsLst>
                  <a:gs pos="0">
                    <a:srgbClr val="FFCC00">
                      <a:alpha val="0"/>
                    </a:srgbClr>
                  </a:gs>
                  <a:gs pos="100000">
                    <a:srgbClr val="FFEDA6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>
                <a:lvl1pPr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r" rtl="1" eaLnBrk="1" hangingPunct="1"/>
                <a:endParaRPr lang="vi-VN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95" name="Oval 18"/>
              <p:cNvSpPr>
                <a:spLocks noChangeArrowheads="1"/>
              </p:cNvSpPr>
              <p:nvPr/>
            </p:nvSpPr>
            <p:spPr bwMode="gray">
              <a:xfrm>
                <a:off x="2125" y="1327"/>
                <a:ext cx="1570" cy="770"/>
              </a:xfrm>
              <a:prstGeom prst="ellipse">
                <a:avLst/>
              </a:prstGeom>
              <a:gradFill rotWithShape="1">
                <a:gsLst>
                  <a:gs pos="0">
                    <a:srgbClr val="CAA200"/>
                  </a:gs>
                  <a:gs pos="100000">
                    <a:srgbClr val="FFCC00">
                      <a:alpha val="48000"/>
                    </a:srgb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>
                <a:lvl1pPr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r" rtl="1" eaLnBrk="1" hangingPunct="1"/>
                <a:endParaRPr lang="vi-VN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96" name="Oval 19"/>
              <p:cNvSpPr>
                <a:spLocks noChangeArrowheads="1"/>
              </p:cNvSpPr>
              <p:nvPr/>
            </p:nvSpPr>
            <p:spPr bwMode="gray">
              <a:xfrm>
                <a:off x="2208" y="1344"/>
                <a:ext cx="1382" cy="624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FFCC00">
                      <a:alpha val="37999"/>
                    </a:srgb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>
                <a:lvl1pPr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r" rtl="1" eaLnBrk="1" hangingPunct="1"/>
                <a:endParaRPr lang="vi-VN" altLang="en-US" sz="180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91" name="Text Box 20"/>
            <p:cNvSpPr txBox="1">
              <a:spLocks noChangeArrowheads="1"/>
            </p:cNvSpPr>
            <p:nvPr/>
          </p:nvSpPr>
          <p:spPr bwMode="auto">
            <a:xfrm>
              <a:off x="2416" y="1135"/>
              <a:ext cx="1039" cy="5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b="1">
                  <a:solidFill>
                    <a:schemeClr val="tx1"/>
                  </a:solidFill>
                </a:rPr>
                <a:t>Chú ý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675149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 animBg="1"/>
      <p:bldP spid="8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32"/>
          <p:cNvGrpSpPr>
            <a:grpSpLocks/>
          </p:cNvGrpSpPr>
          <p:nvPr/>
        </p:nvGrpSpPr>
        <p:grpSpPr bwMode="auto">
          <a:xfrm>
            <a:off x="400090" y="1462534"/>
            <a:ext cx="9890130" cy="4962527"/>
            <a:chOff x="100" y="789"/>
            <a:chExt cx="5084" cy="3126"/>
          </a:xfrm>
        </p:grpSpPr>
        <p:graphicFrame>
          <p:nvGraphicFramePr>
            <p:cNvPr id="6" name="Object 3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77813091"/>
                </p:ext>
              </p:extLst>
            </p:nvPr>
          </p:nvGraphicFramePr>
          <p:xfrm>
            <a:off x="121" y="789"/>
            <a:ext cx="410" cy="7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70" name="Equation" r:id="rId4" imgW="203040" imgH="393480" progId="Equation.3">
                    <p:embed/>
                  </p:oleObj>
                </mc:Choice>
                <mc:Fallback>
                  <p:oleObj name="Equation" r:id="rId4" imgW="203040" imgH="3934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1" y="789"/>
                          <a:ext cx="410" cy="79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" name="Object 3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23932320"/>
                </p:ext>
              </p:extLst>
            </p:nvPr>
          </p:nvGraphicFramePr>
          <p:xfrm>
            <a:off x="142" y="1613"/>
            <a:ext cx="520" cy="7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71" name="Equation" r:id="rId6" imgW="279360" imgH="393480" progId="Equation.3">
                    <p:embed/>
                  </p:oleObj>
                </mc:Choice>
                <mc:Fallback>
                  <p:oleObj name="Equation" r:id="rId6" imgW="279360" imgH="3934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2" y="1613"/>
                          <a:ext cx="520" cy="73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" name="Object 3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3827955"/>
                </p:ext>
              </p:extLst>
            </p:nvPr>
          </p:nvGraphicFramePr>
          <p:xfrm>
            <a:off x="121" y="2415"/>
            <a:ext cx="614" cy="6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72" name="Equation" r:id="rId8" imgW="355320" imgH="393480" progId="Equation.3">
                    <p:embed/>
                  </p:oleObj>
                </mc:Choice>
                <mc:Fallback>
                  <p:oleObj name="Equation" r:id="rId8" imgW="355320" imgH="3934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1" y="2415"/>
                          <a:ext cx="614" cy="6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" name="Object 3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1242496"/>
                </p:ext>
              </p:extLst>
            </p:nvPr>
          </p:nvGraphicFramePr>
          <p:xfrm>
            <a:off x="100" y="3176"/>
            <a:ext cx="791" cy="73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73" name="Equation" r:id="rId10" imgW="507960" imgH="393480" progId="Equation.3">
                    <p:embed/>
                  </p:oleObj>
                </mc:Choice>
                <mc:Fallback>
                  <p:oleObj name="Equation" r:id="rId10" imgW="507960" imgH="3934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0" y="3176"/>
                          <a:ext cx="791" cy="73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" name="Text Box 37"/>
            <p:cNvSpPr txBox="1">
              <a:spLocks noChangeArrowheads="1"/>
            </p:cNvSpPr>
            <p:nvPr/>
          </p:nvSpPr>
          <p:spPr bwMode="auto">
            <a:xfrm>
              <a:off x="576" y="2640"/>
              <a:ext cx="460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vi-VN" altLang="en-US" sz="1800">
                <a:solidFill>
                  <a:schemeClr val="tx1"/>
                </a:solidFill>
                <a:latin typeface="Tahoma" panose="020B0604030504040204" pitchFamily="34" charset="0"/>
              </a:endParaRPr>
            </a:p>
          </p:txBody>
        </p:sp>
      </p:grpSp>
      <p:grpSp>
        <p:nvGrpSpPr>
          <p:cNvPr id="14" name="Group 54"/>
          <p:cNvGrpSpPr>
            <a:grpSpLocks/>
          </p:cNvGrpSpPr>
          <p:nvPr/>
        </p:nvGrpSpPr>
        <p:grpSpPr bwMode="auto">
          <a:xfrm>
            <a:off x="481794" y="603167"/>
            <a:ext cx="5341938" cy="685800"/>
            <a:chOff x="340" y="1093"/>
            <a:chExt cx="3365" cy="432"/>
          </a:xfrm>
        </p:grpSpPr>
        <p:sp>
          <p:nvSpPr>
            <p:cNvPr id="15" name="AutoShape 17"/>
            <p:cNvSpPr>
              <a:spLocks noChangeArrowheads="1"/>
            </p:cNvSpPr>
            <p:nvPr/>
          </p:nvSpPr>
          <p:spPr bwMode="auto">
            <a:xfrm>
              <a:off x="554" y="1122"/>
              <a:ext cx="2714" cy="34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9F5D5"/>
                </a:gs>
                <a:gs pos="100000">
                  <a:srgbClr val="F5EEB7"/>
                </a:gs>
              </a:gsLst>
              <a:lin ang="0" scaled="1"/>
            </a:gradFill>
            <a:ln w="38100" algn="ctr">
              <a:solidFill>
                <a:srgbClr val="74A731"/>
              </a:solidFill>
              <a:round/>
              <a:headEnd/>
              <a:tailEnd/>
            </a:ln>
          </p:spPr>
          <p:txBody>
            <a:bodyPr vert="eaVert" wrap="none" anchor="ctr"/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/>
              <a:endParaRPr lang="vi-VN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6" name="Oval 18"/>
            <p:cNvSpPr>
              <a:spLocks noChangeArrowheads="1"/>
            </p:cNvSpPr>
            <p:nvPr/>
          </p:nvSpPr>
          <p:spPr bwMode="auto">
            <a:xfrm rot="1758052">
              <a:off x="354" y="1108"/>
              <a:ext cx="514" cy="417"/>
            </a:xfrm>
            <a:prstGeom prst="ellipse">
              <a:avLst/>
            </a:prstGeom>
            <a:gradFill rotWithShape="1">
              <a:gsLst>
                <a:gs pos="0">
                  <a:srgbClr val="006600"/>
                </a:gs>
                <a:gs pos="100000">
                  <a:srgbClr val="002F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/>
              <a:endParaRPr lang="vi-VN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7" name="Oval 19"/>
            <p:cNvSpPr>
              <a:spLocks noChangeArrowheads="1"/>
            </p:cNvSpPr>
            <p:nvPr/>
          </p:nvSpPr>
          <p:spPr bwMode="auto">
            <a:xfrm rot="1758052">
              <a:off x="340" y="1093"/>
              <a:ext cx="514" cy="417"/>
            </a:xfrm>
            <a:prstGeom prst="ellipse">
              <a:avLst/>
            </a:prstGeom>
            <a:gradFill rotWithShape="1">
              <a:gsLst>
                <a:gs pos="0">
                  <a:srgbClr val="74A731"/>
                </a:gs>
                <a:gs pos="100000">
                  <a:srgbClr val="364D17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/>
              <a:endParaRPr lang="vi-VN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8" name="Oval 20"/>
            <p:cNvSpPr>
              <a:spLocks noChangeArrowheads="1"/>
            </p:cNvSpPr>
            <p:nvPr/>
          </p:nvSpPr>
          <p:spPr bwMode="auto">
            <a:xfrm>
              <a:off x="391" y="1119"/>
              <a:ext cx="231" cy="235"/>
            </a:xfrm>
            <a:prstGeom prst="ellipse">
              <a:avLst/>
            </a:prstGeom>
            <a:gradFill rotWithShape="1">
              <a:gsLst>
                <a:gs pos="0">
                  <a:srgbClr val="FFFFFF">
                    <a:alpha val="50000"/>
                  </a:srgbClr>
                </a:gs>
                <a:gs pos="100000">
                  <a:srgbClr val="767676">
                    <a:alpha val="0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/>
              <a:endParaRPr lang="vi-VN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9" name="Text Box 21"/>
            <p:cNvSpPr txBox="1">
              <a:spLocks noChangeArrowheads="1"/>
            </p:cNvSpPr>
            <p:nvPr/>
          </p:nvSpPr>
          <p:spPr bwMode="auto">
            <a:xfrm>
              <a:off x="820" y="1141"/>
              <a:ext cx="21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b="1">
                  <a:solidFill>
                    <a:srgbClr val="000000"/>
                  </a:solidFill>
                </a:rPr>
                <a:t>Click to add Title</a:t>
              </a:r>
            </a:p>
          </p:txBody>
        </p:sp>
        <p:sp>
          <p:nvSpPr>
            <p:cNvPr id="20" name="Text Box 22"/>
            <p:cNvSpPr txBox="1">
              <a:spLocks noChangeArrowheads="1"/>
            </p:cNvSpPr>
            <p:nvPr/>
          </p:nvSpPr>
          <p:spPr bwMode="auto">
            <a:xfrm>
              <a:off x="460" y="1111"/>
              <a:ext cx="25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3200" b="1">
                  <a:solidFill>
                    <a:srgbClr val="FFFFFF"/>
                  </a:solidFill>
                </a:rPr>
                <a:t>2</a:t>
              </a:r>
            </a:p>
          </p:txBody>
        </p:sp>
        <p:sp>
          <p:nvSpPr>
            <p:cNvPr id="21" name="AutoShape 23"/>
            <p:cNvSpPr>
              <a:spLocks noChangeArrowheads="1"/>
            </p:cNvSpPr>
            <p:nvPr/>
          </p:nvSpPr>
          <p:spPr bwMode="gray">
            <a:xfrm>
              <a:off x="554" y="1122"/>
              <a:ext cx="3069" cy="34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66CCFF"/>
                </a:gs>
                <a:gs pos="100000">
                  <a:srgbClr val="D5D8FF"/>
                </a:gs>
              </a:gsLst>
              <a:lin ang="0" scaled="1"/>
            </a:gradFill>
            <a:ln w="38100" algn="ctr">
              <a:solidFill>
                <a:srgbClr val="6D85E9"/>
              </a:solidFill>
              <a:round/>
              <a:headEnd/>
              <a:tailEnd/>
            </a:ln>
          </p:spPr>
          <p:txBody>
            <a:bodyPr vert="eaVert" wrap="none" anchor="ctr"/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/>
              <a:endParaRPr lang="vi-VN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22" name="Oval 24"/>
            <p:cNvSpPr>
              <a:spLocks noChangeArrowheads="1"/>
            </p:cNvSpPr>
            <p:nvPr/>
          </p:nvSpPr>
          <p:spPr bwMode="gray">
            <a:xfrm rot="1758052">
              <a:off x="354" y="1108"/>
              <a:ext cx="514" cy="417"/>
            </a:xfrm>
            <a:prstGeom prst="ellipse">
              <a:avLst/>
            </a:prstGeom>
            <a:solidFill>
              <a:srgbClr val="5549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/>
              <a:endParaRPr lang="vi-VN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23" name="Oval 25"/>
            <p:cNvSpPr>
              <a:spLocks noChangeArrowheads="1"/>
            </p:cNvSpPr>
            <p:nvPr/>
          </p:nvSpPr>
          <p:spPr bwMode="gray">
            <a:xfrm rot="1758052">
              <a:off x="340" y="1093"/>
              <a:ext cx="514" cy="417"/>
            </a:xfrm>
            <a:prstGeom prst="ellipse">
              <a:avLst/>
            </a:prstGeom>
            <a:gradFill rotWithShape="1">
              <a:gsLst>
                <a:gs pos="0">
                  <a:srgbClr val="95A8FB"/>
                </a:gs>
                <a:gs pos="100000">
                  <a:srgbClr val="454E74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/>
              <a:endParaRPr lang="vi-VN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24" name="Text Box 26"/>
            <p:cNvSpPr txBox="1">
              <a:spLocks noChangeArrowheads="1"/>
            </p:cNvSpPr>
            <p:nvPr/>
          </p:nvSpPr>
          <p:spPr bwMode="gray">
            <a:xfrm>
              <a:off x="720" y="1141"/>
              <a:ext cx="298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b="1" dirty="0" err="1" smtClean="0">
                  <a:solidFill>
                    <a:srgbClr val="FF0000"/>
                  </a:solidFill>
                </a:rPr>
                <a:t>Đọc</a:t>
              </a:r>
              <a:r>
                <a:rPr lang="en-US" altLang="en-US" b="1" dirty="0" smtClean="0">
                  <a:solidFill>
                    <a:srgbClr val="FF0000"/>
                  </a:solidFill>
                </a:rPr>
                <a:t> </a:t>
              </a:r>
              <a:r>
                <a:rPr lang="en-US" altLang="en-US" b="1" dirty="0" err="1" smtClean="0">
                  <a:solidFill>
                    <a:srgbClr val="FF0000"/>
                  </a:solidFill>
                </a:rPr>
                <a:t>các</a:t>
              </a:r>
              <a:r>
                <a:rPr lang="en-US" altLang="en-US" b="1" dirty="0" smtClean="0">
                  <a:solidFill>
                    <a:srgbClr val="FF0000"/>
                  </a:solidFill>
                </a:rPr>
                <a:t> </a:t>
              </a:r>
              <a:r>
                <a:rPr lang="en-US" altLang="en-US" b="1" dirty="0" err="1" smtClean="0">
                  <a:solidFill>
                    <a:srgbClr val="FF0000"/>
                  </a:solidFill>
                </a:rPr>
                <a:t>phân</a:t>
              </a:r>
              <a:r>
                <a:rPr lang="en-US" altLang="en-US" b="1" dirty="0" smtClean="0">
                  <a:solidFill>
                    <a:srgbClr val="FF0000"/>
                  </a:solidFill>
                </a:rPr>
                <a:t> </a:t>
              </a:r>
              <a:r>
                <a:rPr lang="en-US" altLang="en-US" b="1" dirty="0" err="1" smtClean="0">
                  <a:solidFill>
                    <a:srgbClr val="FF0000"/>
                  </a:solidFill>
                </a:rPr>
                <a:t>số</a:t>
              </a:r>
              <a:r>
                <a:rPr lang="en-US" altLang="en-US" b="1" dirty="0" smtClean="0">
                  <a:solidFill>
                    <a:srgbClr val="FF0000"/>
                  </a:solidFill>
                </a:rPr>
                <a:t> </a:t>
              </a:r>
              <a:r>
                <a:rPr lang="en-US" altLang="en-US" b="1" dirty="0" err="1">
                  <a:solidFill>
                    <a:srgbClr val="FF0000"/>
                  </a:solidFill>
                </a:rPr>
                <a:t>thập</a:t>
              </a:r>
              <a:r>
                <a:rPr lang="en-US" altLang="en-US" b="1" dirty="0">
                  <a:solidFill>
                    <a:srgbClr val="FF0000"/>
                  </a:solidFill>
                </a:rPr>
                <a:t> </a:t>
              </a:r>
              <a:r>
                <a:rPr lang="en-US" altLang="en-US" b="1" dirty="0" err="1" smtClean="0">
                  <a:solidFill>
                    <a:srgbClr val="FF0000"/>
                  </a:solidFill>
                </a:rPr>
                <a:t>phân</a:t>
              </a:r>
              <a:endParaRPr lang="en-US" altLang="en-US" b="1" dirty="0">
                <a:solidFill>
                  <a:srgbClr val="FF0000"/>
                </a:solidFill>
              </a:endParaRPr>
            </a:p>
          </p:txBody>
        </p:sp>
        <p:pic>
          <p:nvPicPr>
            <p:cNvPr id="25" name="Picture 27" descr="Picture1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8" y="1117"/>
              <a:ext cx="239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6" name="Text Box 28"/>
            <p:cNvSpPr txBox="1">
              <a:spLocks noChangeArrowheads="1"/>
            </p:cNvSpPr>
            <p:nvPr/>
          </p:nvSpPr>
          <p:spPr bwMode="gray">
            <a:xfrm>
              <a:off x="484" y="1111"/>
              <a:ext cx="25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3200" b="1" dirty="0">
                  <a:solidFill>
                    <a:srgbClr val="FFFFFF"/>
                  </a:solidFill>
                </a:rPr>
                <a:t>1</a:t>
              </a:r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2299998" y="1804130"/>
            <a:ext cx="39795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mười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274241" y="2954713"/>
            <a:ext cx="48869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mốt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335507" y="4279739"/>
            <a:ext cx="55379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lăm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299998" y="5604765"/>
            <a:ext cx="78818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linh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566485" y="103112"/>
            <a:ext cx="30276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4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81065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33" grpId="0"/>
      <p:bldP spid="3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13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1"/>
          <p:cNvGrpSpPr>
            <a:grpSpLocks/>
          </p:cNvGrpSpPr>
          <p:nvPr/>
        </p:nvGrpSpPr>
        <p:grpSpPr bwMode="auto">
          <a:xfrm>
            <a:off x="614795" y="975447"/>
            <a:ext cx="5341938" cy="685800"/>
            <a:chOff x="340" y="981"/>
            <a:chExt cx="3365" cy="432"/>
          </a:xfrm>
        </p:grpSpPr>
        <p:sp>
          <p:nvSpPr>
            <p:cNvPr id="6" name="AutoShape 17"/>
            <p:cNvSpPr>
              <a:spLocks noChangeArrowheads="1"/>
            </p:cNvSpPr>
            <p:nvPr/>
          </p:nvSpPr>
          <p:spPr bwMode="auto">
            <a:xfrm>
              <a:off x="554" y="1010"/>
              <a:ext cx="2714" cy="34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9F5D5"/>
                </a:gs>
                <a:gs pos="100000">
                  <a:srgbClr val="F5EEB7"/>
                </a:gs>
              </a:gsLst>
              <a:lin ang="0" scaled="1"/>
            </a:gradFill>
            <a:ln w="38100" algn="ctr">
              <a:solidFill>
                <a:srgbClr val="74A731"/>
              </a:solidFill>
              <a:round/>
              <a:headEnd/>
              <a:tailEnd/>
            </a:ln>
          </p:spPr>
          <p:txBody>
            <a:bodyPr vert="eaVert" wrap="none" anchor="ctr"/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/>
              <a:endParaRPr lang="vi-VN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7" name="Oval 18"/>
            <p:cNvSpPr>
              <a:spLocks noChangeArrowheads="1"/>
            </p:cNvSpPr>
            <p:nvPr/>
          </p:nvSpPr>
          <p:spPr bwMode="auto">
            <a:xfrm rot="1758052">
              <a:off x="354" y="996"/>
              <a:ext cx="514" cy="417"/>
            </a:xfrm>
            <a:prstGeom prst="ellipse">
              <a:avLst/>
            </a:prstGeom>
            <a:gradFill rotWithShape="1">
              <a:gsLst>
                <a:gs pos="0">
                  <a:srgbClr val="006600"/>
                </a:gs>
                <a:gs pos="100000">
                  <a:srgbClr val="002F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/>
              <a:endParaRPr lang="vi-VN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8" name="Oval 19"/>
            <p:cNvSpPr>
              <a:spLocks noChangeArrowheads="1"/>
            </p:cNvSpPr>
            <p:nvPr/>
          </p:nvSpPr>
          <p:spPr bwMode="auto">
            <a:xfrm rot="1758052">
              <a:off x="340" y="981"/>
              <a:ext cx="514" cy="417"/>
            </a:xfrm>
            <a:prstGeom prst="ellipse">
              <a:avLst/>
            </a:prstGeom>
            <a:gradFill rotWithShape="1">
              <a:gsLst>
                <a:gs pos="0">
                  <a:srgbClr val="74A731"/>
                </a:gs>
                <a:gs pos="100000">
                  <a:srgbClr val="364D17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/>
              <a:endParaRPr lang="vi-VN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9" name="Oval 20"/>
            <p:cNvSpPr>
              <a:spLocks noChangeArrowheads="1"/>
            </p:cNvSpPr>
            <p:nvPr/>
          </p:nvSpPr>
          <p:spPr bwMode="auto">
            <a:xfrm>
              <a:off x="391" y="1007"/>
              <a:ext cx="231" cy="235"/>
            </a:xfrm>
            <a:prstGeom prst="ellipse">
              <a:avLst/>
            </a:prstGeom>
            <a:gradFill rotWithShape="1">
              <a:gsLst>
                <a:gs pos="0">
                  <a:srgbClr val="FFFFFF">
                    <a:alpha val="50000"/>
                  </a:srgbClr>
                </a:gs>
                <a:gs pos="100000">
                  <a:srgbClr val="767676">
                    <a:alpha val="0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/>
              <a:endParaRPr lang="vi-VN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0" name="Text Box 21"/>
            <p:cNvSpPr txBox="1">
              <a:spLocks noChangeArrowheads="1"/>
            </p:cNvSpPr>
            <p:nvPr/>
          </p:nvSpPr>
          <p:spPr bwMode="auto">
            <a:xfrm>
              <a:off x="820" y="1029"/>
              <a:ext cx="21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b="1">
                  <a:solidFill>
                    <a:srgbClr val="000000"/>
                  </a:solidFill>
                </a:rPr>
                <a:t>Click to add Title</a:t>
              </a:r>
            </a:p>
          </p:txBody>
        </p:sp>
        <p:sp>
          <p:nvSpPr>
            <p:cNvPr id="11" name="Text Box 22"/>
            <p:cNvSpPr txBox="1">
              <a:spLocks noChangeArrowheads="1"/>
            </p:cNvSpPr>
            <p:nvPr/>
          </p:nvSpPr>
          <p:spPr bwMode="auto">
            <a:xfrm>
              <a:off x="460" y="999"/>
              <a:ext cx="25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3200" b="1">
                  <a:solidFill>
                    <a:srgbClr val="FFFFFF"/>
                  </a:solidFill>
                </a:rPr>
                <a:t>2</a:t>
              </a:r>
            </a:p>
          </p:txBody>
        </p:sp>
        <p:sp>
          <p:nvSpPr>
            <p:cNvPr id="12" name="AutoShape 23"/>
            <p:cNvSpPr>
              <a:spLocks noChangeArrowheads="1"/>
            </p:cNvSpPr>
            <p:nvPr/>
          </p:nvSpPr>
          <p:spPr bwMode="gray">
            <a:xfrm>
              <a:off x="554" y="1010"/>
              <a:ext cx="3069" cy="34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66CCFF"/>
                </a:gs>
                <a:gs pos="100000">
                  <a:srgbClr val="D5D8FF"/>
                </a:gs>
              </a:gsLst>
              <a:lin ang="0" scaled="1"/>
            </a:gradFill>
            <a:ln w="38100" algn="ctr">
              <a:solidFill>
                <a:srgbClr val="6D85E9"/>
              </a:solidFill>
              <a:round/>
              <a:headEnd/>
              <a:tailEnd/>
            </a:ln>
          </p:spPr>
          <p:txBody>
            <a:bodyPr vert="eaVert" wrap="none" anchor="ctr"/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/>
              <a:endParaRPr lang="vi-VN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3" name="Oval 24"/>
            <p:cNvSpPr>
              <a:spLocks noChangeArrowheads="1"/>
            </p:cNvSpPr>
            <p:nvPr/>
          </p:nvSpPr>
          <p:spPr bwMode="gray">
            <a:xfrm rot="1758052">
              <a:off x="354" y="996"/>
              <a:ext cx="514" cy="417"/>
            </a:xfrm>
            <a:prstGeom prst="ellipse">
              <a:avLst/>
            </a:prstGeom>
            <a:solidFill>
              <a:srgbClr val="5549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/>
              <a:endParaRPr lang="vi-VN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4" name="Oval 25"/>
            <p:cNvSpPr>
              <a:spLocks noChangeArrowheads="1"/>
            </p:cNvSpPr>
            <p:nvPr/>
          </p:nvSpPr>
          <p:spPr bwMode="gray">
            <a:xfrm rot="1758052">
              <a:off x="340" y="981"/>
              <a:ext cx="514" cy="417"/>
            </a:xfrm>
            <a:prstGeom prst="ellipse">
              <a:avLst/>
            </a:prstGeom>
            <a:gradFill rotWithShape="1">
              <a:gsLst>
                <a:gs pos="0">
                  <a:srgbClr val="95A8FB"/>
                </a:gs>
                <a:gs pos="100000">
                  <a:srgbClr val="454E74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/>
              <a:endParaRPr lang="vi-VN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5" name="Text Box 26"/>
            <p:cNvSpPr txBox="1">
              <a:spLocks noChangeArrowheads="1"/>
            </p:cNvSpPr>
            <p:nvPr/>
          </p:nvSpPr>
          <p:spPr bwMode="gray">
            <a:xfrm>
              <a:off x="720" y="1029"/>
              <a:ext cx="298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b="1">
                  <a:solidFill>
                    <a:srgbClr val="FFFF00"/>
                  </a:solidFill>
                </a:rPr>
                <a:t>Viết các phân số thập phân</a:t>
              </a:r>
            </a:p>
          </p:txBody>
        </p:sp>
        <p:pic>
          <p:nvPicPr>
            <p:cNvPr id="16" name="Picture 27" descr="Picture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8" y="1005"/>
              <a:ext cx="239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" name="Text Box 28"/>
            <p:cNvSpPr txBox="1">
              <a:spLocks noChangeArrowheads="1"/>
            </p:cNvSpPr>
            <p:nvPr/>
          </p:nvSpPr>
          <p:spPr bwMode="gray">
            <a:xfrm>
              <a:off x="484" y="999"/>
              <a:ext cx="25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3200" b="1">
                  <a:solidFill>
                    <a:srgbClr val="FFFFFF"/>
                  </a:solidFill>
                </a:rPr>
                <a:t>2</a:t>
              </a:r>
            </a:p>
          </p:txBody>
        </p:sp>
      </p:grpSp>
      <p:sp>
        <p:nvSpPr>
          <p:cNvPr id="18" name="Text Box 24"/>
          <p:cNvSpPr txBox="1">
            <a:spLocks noChangeArrowheads="1"/>
          </p:cNvSpPr>
          <p:nvPr/>
        </p:nvSpPr>
        <p:spPr bwMode="auto">
          <a:xfrm>
            <a:off x="801688" y="2717800"/>
            <a:ext cx="24336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 dirty="0" err="1">
                <a:solidFill>
                  <a:srgbClr val="0066FF"/>
                </a:solidFill>
              </a:rPr>
              <a:t>Bảy</a:t>
            </a:r>
            <a:r>
              <a:rPr lang="en-US" altLang="en-US" b="1" dirty="0">
                <a:solidFill>
                  <a:srgbClr val="0066FF"/>
                </a:solidFill>
              </a:rPr>
              <a:t> </a:t>
            </a:r>
            <a:r>
              <a:rPr lang="en-US" altLang="en-US" b="1" dirty="0" err="1">
                <a:solidFill>
                  <a:srgbClr val="0066FF"/>
                </a:solidFill>
              </a:rPr>
              <a:t>phần</a:t>
            </a:r>
            <a:r>
              <a:rPr lang="en-US" altLang="en-US" b="1" dirty="0">
                <a:solidFill>
                  <a:srgbClr val="0066FF"/>
                </a:solidFill>
              </a:rPr>
              <a:t> </a:t>
            </a:r>
            <a:r>
              <a:rPr lang="en-US" altLang="en-US" b="1" dirty="0" err="1">
                <a:solidFill>
                  <a:srgbClr val="0066FF"/>
                </a:solidFill>
              </a:rPr>
              <a:t>mười</a:t>
            </a:r>
            <a:endParaRPr lang="en-US" altLang="en-US" b="1" dirty="0">
              <a:solidFill>
                <a:srgbClr val="0066FF"/>
              </a:solidFill>
            </a:endParaRPr>
          </a:p>
        </p:txBody>
      </p:sp>
      <p:sp>
        <p:nvSpPr>
          <p:cNvPr id="19" name="Text Box 25"/>
          <p:cNvSpPr txBox="1">
            <a:spLocks noChangeArrowheads="1"/>
          </p:cNvSpPr>
          <p:nvPr/>
        </p:nvSpPr>
        <p:spPr bwMode="auto">
          <a:xfrm>
            <a:off x="768350" y="3529013"/>
            <a:ext cx="30940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 dirty="0" err="1">
                <a:solidFill>
                  <a:srgbClr val="0066FF"/>
                </a:solidFill>
              </a:rPr>
              <a:t>Hai</a:t>
            </a:r>
            <a:r>
              <a:rPr lang="en-US" altLang="en-US" b="1" dirty="0">
                <a:solidFill>
                  <a:srgbClr val="0066FF"/>
                </a:solidFill>
              </a:rPr>
              <a:t> </a:t>
            </a:r>
            <a:r>
              <a:rPr lang="en-US" altLang="en-US" b="1" dirty="0" err="1">
                <a:solidFill>
                  <a:srgbClr val="0066FF"/>
                </a:solidFill>
              </a:rPr>
              <a:t>mươi</a:t>
            </a:r>
            <a:r>
              <a:rPr lang="en-US" altLang="en-US" b="1" dirty="0">
                <a:solidFill>
                  <a:srgbClr val="0066FF"/>
                </a:solidFill>
              </a:rPr>
              <a:t> </a:t>
            </a:r>
            <a:r>
              <a:rPr lang="en-US" altLang="en-US" b="1" dirty="0" err="1">
                <a:solidFill>
                  <a:srgbClr val="0066FF"/>
                </a:solidFill>
              </a:rPr>
              <a:t>phần</a:t>
            </a:r>
            <a:r>
              <a:rPr lang="en-US" altLang="en-US" b="1" dirty="0">
                <a:solidFill>
                  <a:srgbClr val="0066FF"/>
                </a:solidFill>
              </a:rPr>
              <a:t> </a:t>
            </a:r>
            <a:r>
              <a:rPr lang="en-US" altLang="en-US" b="1" dirty="0" err="1">
                <a:solidFill>
                  <a:srgbClr val="0066FF"/>
                </a:solidFill>
              </a:rPr>
              <a:t>trăm</a:t>
            </a:r>
            <a:endParaRPr lang="en-US" altLang="en-US" b="1" dirty="0">
              <a:solidFill>
                <a:srgbClr val="0066FF"/>
              </a:solidFill>
            </a:endParaRPr>
          </a:p>
        </p:txBody>
      </p:sp>
      <p:sp>
        <p:nvSpPr>
          <p:cNvPr id="20" name="Text Box 26"/>
          <p:cNvSpPr txBox="1">
            <a:spLocks noChangeArrowheads="1"/>
          </p:cNvSpPr>
          <p:nvPr/>
        </p:nvSpPr>
        <p:spPr bwMode="auto">
          <a:xfrm>
            <a:off x="755650" y="4537075"/>
            <a:ext cx="53419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0066FF"/>
                </a:solidFill>
              </a:rPr>
              <a:t>Bốn trăm bảy mươi lăm phần nghìn</a:t>
            </a:r>
          </a:p>
        </p:txBody>
      </p:sp>
      <p:sp>
        <p:nvSpPr>
          <p:cNvPr id="21" name="Text Box 27"/>
          <p:cNvSpPr txBox="1">
            <a:spLocks noChangeArrowheads="1"/>
          </p:cNvSpPr>
          <p:nvPr/>
        </p:nvSpPr>
        <p:spPr bwMode="auto">
          <a:xfrm>
            <a:off x="801688" y="5492750"/>
            <a:ext cx="22812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 dirty="0" err="1">
                <a:solidFill>
                  <a:srgbClr val="0066FF"/>
                </a:solidFill>
              </a:rPr>
              <a:t>Một</a:t>
            </a:r>
            <a:r>
              <a:rPr lang="en-US" altLang="en-US" b="1" dirty="0">
                <a:solidFill>
                  <a:srgbClr val="0066FF"/>
                </a:solidFill>
              </a:rPr>
              <a:t> </a:t>
            </a:r>
            <a:r>
              <a:rPr lang="en-US" altLang="en-US" b="1" dirty="0" err="1">
                <a:solidFill>
                  <a:srgbClr val="0066FF"/>
                </a:solidFill>
              </a:rPr>
              <a:t>phần</a:t>
            </a:r>
            <a:r>
              <a:rPr lang="en-US" altLang="en-US" b="1" dirty="0">
                <a:solidFill>
                  <a:srgbClr val="0066FF"/>
                </a:solidFill>
              </a:rPr>
              <a:t> </a:t>
            </a:r>
            <a:r>
              <a:rPr lang="en-US" altLang="en-US" b="1" dirty="0" err="1">
                <a:solidFill>
                  <a:srgbClr val="0066FF"/>
                </a:solidFill>
              </a:rPr>
              <a:t>triệu</a:t>
            </a:r>
            <a:endParaRPr lang="en-US" altLang="en-US" b="1" dirty="0">
              <a:solidFill>
                <a:srgbClr val="0066FF"/>
              </a:solidFill>
            </a:endParaRPr>
          </a:p>
        </p:txBody>
      </p:sp>
      <p:grpSp>
        <p:nvGrpSpPr>
          <p:cNvPr id="22" name="Group 28"/>
          <p:cNvGrpSpPr>
            <a:grpSpLocks/>
          </p:cNvGrpSpPr>
          <p:nvPr/>
        </p:nvGrpSpPr>
        <p:grpSpPr bwMode="auto">
          <a:xfrm>
            <a:off x="6500813" y="2325689"/>
            <a:ext cx="720725" cy="946150"/>
            <a:chOff x="805" y="1175"/>
            <a:chExt cx="454" cy="596"/>
          </a:xfrm>
        </p:grpSpPr>
        <p:sp>
          <p:nvSpPr>
            <p:cNvPr id="23" name="Text Box 29"/>
            <p:cNvSpPr txBox="1">
              <a:spLocks noChangeArrowheads="1"/>
            </p:cNvSpPr>
            <p:nvPr/>
          </p:nvSpPr>
          <p:spPr bwMode="auto">
            <a:xfrm>
              <a:off x="839" y="1175"/>
              <a:ext cx="366" cy="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800" b="1" dirty="0">
                  <a:solidFill>
                    <a:srgbClr val="CC00FF"/>
                  </a:solidFill>
                </a:rPr>
                <a:t>7</a:t>
              </a:r>
            </a:p>
            <a:p>
              <a:pPr algn="ctr" eaLnBrk="1" hangingPunct="1"/>
              <a:r>
                <a:rPr lang="en-US" altLang="en-US" sz="2800" b="1" dirty="0">
                  <a:solidFill>
                    <a:srgbClr val="CC00FF"/>
                  </a:solidFill>
                </a:rPr>
                <a:t>10</a:t>
              </a:r>
            </a:p>
          </p:txBody>
        </p:sp>
        <p:sp>
          <p:nvSpPr>
            <p:cNvPr id="24" name="Line 30"/>
            <p:cNvSpPr>
              <a:spLocks noChangeShapeType="1"/>
            </p:cNvSpPr>
            <p:nvPr/>
          </p:nvSpPr>
          <p:spPr bwMode="auto">
            <a:xfrm>
              <a:off x="805" y="1480"/>
              <a:ext cx="454" cy="0"/>
            </a:xfrm>
            <a:prstGeom prst="line">
              <a:avLst/>
            </a:prstGeom>
            <a:noFill/>
            <a:ln w="19050">
              <a:solidFill>
                <a:srgbClr val="CC00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5" name="Group 31"/>
          <p:cNvGrpSpPr>
            <a:grpSpLocks/>
          </p:cNvGrpSpPr>
          <p:nvPr/>
        </p:nvGrpSpPr>
        <p:grpSpPr bwMode="auto">
          <a:xfrm>
            <a:off x="6456363" y="3357563"/>
            <a:ext cx="779462" cy="946150"/>
            <a:chOff x="777" y="1175"/>
            <a:chExt cx="491" cy="596"/>
          </a:xfrm>
        </p:grpSpPr>
        <p:sp>
          <p:nvSpPr>
            <p:cNvPr id="26" name="Text Box 32"/>
            <p:cNvSpPr txBox="1">
              <a:spLocks noChangeArrowheads="1"/>
            </p:cNvSpPr>
            <p:nvPr/>
          </p:nvSpPr>
          <p:spPr bwMode="auto">
            <a:xfrm>
              <a:off x="777" y="1175"/>
              <a:ext cx="491" cy="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800" b="1">
                  <a:solidFill>
                    <a:srgbClr val="CC00FF"/>
                  </a:solidFill>
                </a:rPr>
                <a:t>20</a:t>
              </a:r>
            </a:p>
            <a:p>
              <a:pPr algn="ctr" eaLnBrk="1" hangingPunct="1"/>
              <a:r>
                <a:rPr lang="en-US" altLang="en-US" sz="2800" b="1">
                  <a:solidFill>
                    <a:srgbClr val="CC00FF"/>
                  </a:solidFill>
                </a:rPr>
                <a:t>100</a:t>
              </a:r>
            </a:p>
          </p:txBody>
        </p:sp>
        <p:sp>
          <p:nvSpPr>
            <p:cNvPr id="27" name="Line 33"/>
            <p:cNvSpPr>
              <a:spLocks noChangeShapeType="1"/>
            </p:cNvSpPr>
            <p:nvPr/>
          </p:nvSpPr>
          <p:spPr bwMode="auto">
            <a:xfrm>
              <a:off x="805" y="1480"/>
              <a:ext cx="454" cy="0"/>
            </a:xfrm>
            <a:prstGeom prst="line">
              <a:avLst/>
            </a:prstGeom>
            <a:noFill/>
            <a:ln w="19050">
              <a:solidFill>
                <a:srgbClr val="CC00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8" name="Group 34"/>
          <p:cNvGrpSpPr>
            <a:grpSpLocks/>
          </p:cNvGrpSpPr>
          <p:nvPr/>
        </p:nvGrpSpPr>
        <p:grpSpPr bwMode="auto">
          <a:xfrm>
            <a:off x="6443663" y="4365625"/>
            <a:ext cx="977900" cy="946150"/>
            <a:chOff x="715" y="1175"/>
            <a:chExt cx="616" cy="596"/>
          </a:xfrm>
        </p:grpSpPr>
        <p:sp>
          <p:nvSpPr>
            <p:cNvPr id="29" name="Text Box 35"/>
            <p:cNvSpPr txBox="1">
              <a:spLocks noChangeArrowheads="1"/>
            </p:cNvSpPr>
            <p:nvPr/>
          </p:nvSpPr>
          <p:spPr bwMode="auto">
            <a:xfrm>
              <a:off x="715" y="1175"/>
              <a:ext cx="616" cy="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800" b="1">
                  <a:solidFill>
                    <a:srgbClr val="CC00FF"/>
                  </a:solidFill>
                </a:rPr>
                <a:t>475</a:t>
              </a:r>
            </a:p>
            <a:p>
              <a:pPr algn="ctr" eaLnBrk="1" hangingPunct="1"/>
              <a:r>
                <a:rPr lang="en-US" altLang="en-US" sz="2800" b="1">
                  <a:solidFill>
                    <a:srgbClr val="CC00FF"/>
                  </a:solidFill>
                </a:rPr>
                <a:t>1000</a:t>
              </a:r>
            </a:p>
          </p:txBody>
        </p:sp>
        <p:sp>
          <p:nvSpPr>
            <p:cNvPr id="30" name="Line 36"/>
            <p:cNvSpPr>
              <a:spLocks noChangeShapeType="1"/>
            </p:cNvSpPr>
            <p:nvPr/>
          </p:nvSpPr>
          <p:spPr bwMode="auto">
            <a:xfrm>
              <a:off x="805" y="1480"/>
              <a:ext cx="454" cy="0"/>
            </a:xfrm>
            <a:prstGeom prst="line">
              <a:avLst/>
            </a:prstGeom>
            <a:noFill/>
            <a:ln w="19050">
              <a:solidFill>
                <a:srgbClr val="CC00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1" name="Group 40"/>
          <p:cNvGrpSpPr>
            <a:grpSpLocks/>
          </p:cNvGrpSpPr>
          <p:nvPr/>
        </p:nvGrpSpPr>
        <p:grpSpPr bwMode="auto">
          <a:xfrm>
            <a:off x="5848350" y="5373688"/>
            <a:ext cx="1819275" cy="946150"/>
            <a:chOff x="3684" y="3385"/>
            <a:chExt cx="1146" cy="596"/>
          </a:xfrm>
        </p:grpSpPr>
        <p:sp>
          <p:nvSpPr>
            <p:cNvPr id="32" name="Text Box 38"/>
            <p:cNvSpPr txBox="1">
              <a:spLocks noChangeArrowheads="1"/>
            </p:cNvSpPr>
            <p:nvPr/>
          </p:nvSpPr>
          <p:spPr bwMode="auto">
            <a:xfrm>
              <a:off x="3715" y="3385"/>
              <a:ext cx="1115" cy="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800" b="1">
                  <a:solidFill>
                    <a:srgbClr val="CC00FF"/>
                  </a:solidFill>
                </a:rPr>
                <a:t>1</a:t>
              </a:r>
            </a:p>
            <a:p>
              <a:pPr algn="ctr" eaLnBrk="1" hangingPunct="1"/>
              <a:r>
                <a:rPr lang="en-US" altLang="en-US" sz="2800" b="1">
                  <a:solidFill>
                    <a:srgbClr val="CC00FF"/>
                  </a:solidFill>
                </a:rPr>
                <a:t>1 000 000</a:t>
              </a:r>
            </a:p>
          </p:txBody>
        </p:sp>
        <p:sp>
          <p:nvSpPr>
            <p:cNvPr id="33" name="Line 39"/>
            <p:cNvSpPr>
              <a:spLocks noChangeShapeType="1"/>
            </p:cNvSpPr>
            <p:nvPr/>
          </p:nvSpPr>
          <p:spPr bwMode="auto">
            <a:xfrm>
              <a:off x="3684" y="3690"/>
              <a:ext cx="1140" cy="0"/>
            </a:xfrm>
            <a:prstGeom prst="line">
              <a:avLst/>
            </a:prstGeom>
            <a:noFill/>
            <a:ln w="19050">
              <a:solidFill>
                <a:srgbClr val="CC00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8769593" y="103112"/>
            <a:ext cx="28245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4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57150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24"/>
          <p:cNvGrpSpPr>
            <a:grpSpLocks/>
          </p:cNvGrpSpPr>
          <p:nvPr/>
        </p:nvGrpSpPr>
        <p:grpSpPr bwMode="auto">
          <a:xfrm>
            <a:off x="401936" y="1050768"/>
            <a:ext cx="7561263" cy="685800"/>
            <a:chOff x="340" y="981"/>
            <a:chExt cx="4763" cy="432"/>
          </a:xfrm>
        </p:grpSpPr>
        <p:sp>
          <p:nvSpPr>
            <p:cNvPr id="6" name="AutoShape 17"/>
            <p:cNvSpPr>
              <a:spLocks noChangeArrowheads="1"/>
            </p:cNvSpPr>
            <p:nvPr/>
          </p:nvSpPr>
          <p:spPr bwMode="auto">
            <a:xfrm>
              <a:off x="554" y="1010"/>
              <a:ext cx="2714" cy="34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9F5D5"/>
                </a:gs>
                <a:gs pos="100000">
                  <a:srgbClr val="F5EEB7"/>
                </a:gs>
              </a:gsLst>
              <a:lin ang="0" scaled="1"/>
            </a:gradFill>
            <a:ln w="38100" algn="ctr">
              <a:solidFill>
                <a:srgbClr val="74A731"/>
              </a:solidFill>
              <a:round/>
              <a:headEnd/>
              <a:tailEnd/>
            </a:ln>
          </p:spPr>
          <p:txBody>
            <a:bodyPr vert="eaVert" wrap="none" anchor="ctr"/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/>
              <a:endParaRPr lang="vi-VN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7" name="Oval 18"/>
            <p:cNvSpPr>
              <a:spLocks noChangeArrowheads="1"/>
            </p:cNvSpPr>
            <p:nvPr/>
          </p:nvSpPr>
          <p:spPr bwMode="auto">
            <a:xfrm rot="1758052">
              <a:off x="354" y="996"/>
              <a:ext cx="514" cy="417"/>
            </a:xfrm>
            <a:prstGeom prst="ellipse">
              <a:avLst/>
            </a:prstGeom>
            <a:gradFill rotWithShape="1">
              <a:gsLst>
                <a:gs pos="0">
                  <a:srgbClr val="006600"/>
                </a:gs>
                <a:gs pos="100000">
                  <a:srgbClr val="002F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/>
              <a:endParaRPr lang="vi-VN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8" name="Oval 19"/>
            <p:cNvSpPr>
              <a:spLocks noChangeArrowheads="1"/>
            </p:cNvSpPr>
            <p:nvPr/>
          </p:nvSpPr>
          <p:spPr bwMode="auto">
            <a:xfrm rot="1758052">
              <a:off x="340" y="981"/>
              <a:ext cx="514" cy="417"/>
            </a:xfrm>
            <a:prstGeom prst="ellipse">
              <a:avLst/>
            </a:prstGeom>
            <a:gradFill rotWithShape="1">
              <a:gsLst>
                <a:gs pos="0">
                  <a:srgbClr val="74A731"/>
                </a:gs>
                <a:gs pos="100000">
                  <a:srgbClr val="364D17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/>
              <a:endParaRPr lang="vi-VN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9" name="Oval 20"/>
            <p:cNvSpPr>
              <a:spLocks noChangeArrowheads="1"/>
            </p:cNvSpPr>
            <p:nvPr/>
          </p:nvSpPr>
          <p:spPr bwMode="auto">
            <a:xfrm>
              <a:off x="391" y="1007"/>
              <a:ext cx="231" cy="235"/>
            </a:xfrm>
            <a:prstGeom prst="ellipse">
              <a:avLst/>
            </a:prstGeom>
            <a:gradFill rotWithShape="1">
              <a:gsLst>
                <a:gs pos="0">
                  <a:srgbClr val="FFFFFF">
                    <a:alpha val="50000"/>
                  </a:srgbClr>
                </a:gs>
                <a:gs pos="100000">
                  <a:srgbClr val="767676">
                    <a:alpha val="0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/>
              <a:endParaRPr lang="vi-VN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0" name="Text Box 21"/>
            <p:cNvSpPr txBox="1">
              <a:spLocks noChangeArrowheads="1"/>
            </p:cNvSpPr>
            <p:nvPr/>
          </p:nvSpPr>
          <p:spPr bwMode="auto">
            <a:xfrm>
              <a:off x="820" y="1029"/>
              <a:ext cx="21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b="1">
                  <a:solidFill>
                    <a:srgbClr val="000000"/>
                  </a:solidFill>
                </a:rPr>
                <a:t>Click to add Title</a:t>
              </a:r>
            </a:p>
          </p:txBody>
        </p:sp>
        <p:sp>
          <p:nvSpPr>
            <p:cNvPr id="11" name="Text Box 22"/>
            <p:cNvSpPr txBox="1">
              <a:spLocks noChangeArrowheads="1"/>
            </p:cNvSpPr>
            <p:nvPr/>
          </p:nvSpPr>
          <p:spPr bwMode="auto">
            <a:xfrm>
              <a:off x="460" y="999"/>
              <a:ext cx="25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3200" b="1">
                  <a:solidFill>
                    <a:srgbClr val="FFFFFF"/>
                  </a:solidFill>
                </a:rPr>
                <a:t>2</a:t>
              </a:r>
            </a:p>
          </p:txBody>
        </p:sp>
        <p:sp>
          <p:nvSpPr>
            <p:cNvPr id="12" name="AutoShape 23"/>
            <p:cNvSpPr>
              <a:spLocks noChangeArrowheads="1"/>
            </p:cNvSpPr>
            <p:nvPr/>
          </p:nvSpPr>
          <p:spPr bwMode="gray">
            <a:xfrm>
              <a:off x="554" y="1010"/>
              <a:ext cx="4549" cy="34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66CCFF"/>
                </a:gs>
                <a:gs pos="100000">
                  <a:srgbClr val="D5D8FF"/>
                </a:gs>
              </a:gsLst>
              <a:lin ang="0" scaled="1"/>
            </a:gradFill>
            <a:ln w="38100" algn="ctr">
              <a:solidFill>
                <a:srgbClr val="6D85E9"/>
              </a:solidFill>
              <a:round/>
              <a:headEnd/>
              <a:tailEnd/>
            </a:ln>
          </p:spPr>
          <p:txBody>
            <a:bodyPr vert="eaVert" wrap="none" anchor="ctr"/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/>
              <a:endParaRPr lang="vi-VN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3" name="Oval 24"/>
            <p:cNvSpPr>
              <a:spLocks noChangeArrowheads="1"/>
            </p:cNvSpPr>
            <p:nvPr/>
          </p:nvSpPr>
          <p:spPr bwMode="gray">
            <a:xfrm rot="1758052">
              <a:off x="354" y="996"/>
              <a:ext cx="514" cy="417"/>
            </a:xfrm>
            <a:prstGeom prst="ellipse">
              <a:avLst/>
            </a:prstGeom>
            <a:solidFill>
              <a:srgbClr val="5549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/>
              <a:endParaRPr lang="vi-VN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4" name="Oval 25"/>
            <p:cNvSpPr>
              <a:spLocks noChangeArrowheads="1"/>
            </p:cNvSpPr>
            <p:nvPr/>
          </p:nvSpPr>
          <p:spPr bwMode="gray">
            <a:xfrm rot="1758052">
              <a:off x="340" y="981"/>
              <a:ext cx="514" cy="417"/>
            </a:xfrm>
            <a:prstGeom prst="ellipse">
              <a:avLst/>
            </a:prstGeom>
            <a:gradFill rotWithShape="1">
              <a:gsLst>
                <a:gs pos="0">
                  <a:srgbClr val="95A8FB"/>
                </a:gs>
                <a:gs pos="100000">
                  <a:srgbClr val="454E74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/>
              <a:endParaRPr lang="vi-VN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5" name="Text Box 26"/>
            <p:cNvSpPr txBox="1">
              <a:spLocks noChangeArrowheads="1"/>
            </p:cNvSpPr>
            <p:nvPr/>
          </p:nvSpPr>
          <p:spPr bwMode="gray">
            <a:xfrm>
              <a:off x="902" y="1041"/>
              <a:ext cx="411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b="1" dirty="0" err="1">
                  <a:solidFill>
                    <a:schemeClr val="tx1"/>
                  </a:solidFill>
                </a:rPr>
                <a:t>Phân</a:t>
              </a:r>
              <a:r>
                <a:rPr lang="en-US" altLang="en-US" b="1" dirty="0">
                  <a:solidFill>
                    <a:schemeClr val="tx1"/>
                  </a:solidFill>
                </a:rPr>
                <a:t> </a:t>
              </a:r>
              <a:r>
                <a:rPr lang="en-US" altLang="en-US" b="1" dirty="0" err="1">
                  <a:solidFill>
                    <a:schemeClr val="tx1"/>
                  </a:solidFill>
                </a:rPr>
                <a:t>số</a:t>
              </a:r>
              <a:r>
                <a:rPr lang="en-US" altLang="en-US" b="1" dirty="0">
                  <a:solidFill>
                    <a:schemeClr val="tx1"/>
                  </a:solidFill>
                </a:rPr>
                <a:t> </a:t>
              </a:r>
              <a:r>
                <a:rPr lang="en-US" altLang="en-US" b="1" dirty="0" err="1">
                  <a:solidFill>
                    <a:schemeClr val="tx1"/>
                  </a:solidFill>
                </a:rPr>
                <a:t>nào</a:t>
              </a:r>
              <a:r>
                <a:rPr lang="en-US" altLang="en-US" b="1" dirty="0">
                  <a:solidFill>
                    <a:schemeClr val="tx1"/>
                  </a:solidFill>
                </a:rPr>
                <a:t> </a:t>
              </a:r>
              <a:r>
                <a:rPr lang="en-US" altLang="en-US" b="1" dirty="0" err="1">
                  <a:solidFill>
                    <a:schemeClr val="tx1"/>
                  </a:solidFill>
                </a:rPr>
                <a:t>dưới</a:t>
              </a:r>
              <a:r>
                <a:rPr lang="en-US" altLang="en-US" b="1" dirty="0">
                  <a:solidFill>
                    <a:schemeClr val="tx1"/>
                  </a:solidFill>
                </a:rPr>
                <a:t> </a:t>
              </a:r>
              <a:r>
                <a:rPr lang="en-US" altLang="en-US" b="1" dirty="0" err="1">
                  <a:solidFill>
                    <a:schemeClr val="tx1"/>
                  </a:solidFill>
                </a:rPr>
                <a:t>đây</a:t>
              </a:r>
              <a:r>
                <a:rPr lang="en-US" altLang="en-US" b="1" dirty="0">
                  <a:solidFill>
                    <a:schemeClr val="tx1"/>
                  </a:solidFill>
                </a:rPr>
                <a:t> </a:t>
              </a:r>
              <a:r>
                <a:rPr lang="en-US" altLang="en-US" b="1" dirty="0" err="1">
                  <a:solidFill>
                    <a:schemeClr val="tx1"/>
                  </a:solidFill>
                </a:rPr>
                <a:t>là</a:t>
              </a:r>
              <a:r>
                <a:rPr lang="en-US" altLang="en-US" b="1" dirty="0">
                  <a:solidFill>
                    <a:schemeClr val="tx1"/>
                  </a:solidFill>
                </a:rPr>
                <a:t> </a:t>
              </a:r>
              <a:r>
                <a:rPr lang="en-US" altLang="en-US" b="1" dirty="0" err="1">
                  <a:solidFill>
                    <a:schemeClr val="tx1"/>
                  </a:solidFill>
                </a:rPr>
                <a:t>phân</a:t>
              </a:r>
              <a:r>
                <a:rPr lang="en-US" altLang="en-US" b="1" dirty="0">
                  <a:solidFill>
                    <a:schemeClr val="tx1"/>
                  </a:solidFill>
                </a:rPr>
                <a:t> </a:t>
              </a:r>
              <a:r>
                <a:rPr lang="en-US" altLang="en-US" b="1" dirty="0" err="1">
                  <a:solidFill>
                    <a:schemeClr val="tx1"/>
                  </a:solidFill>
                </a:rPr>
                <a:t>số</a:t>
              </a:r>
              <a:r>
                <a:rPr lang="en-US" altLang="en-US" b="1" dirty="0">
                  <a:solidFill>
                    <a:schemeClr val="tx1"/>
                  </a:solidFill>
                </a:rPr>
                <a:t> </a:t>
              </a:r>
              <a:r>
                <a:rPr lang="en-US" altLang="en-US" b="1" dirty="0" err="1">
                  <a:solidFill>
                    <a:schemeClr val="tx1"/>
                  </a:solidFill>
                </a:rPr>
                <a:t>thập</a:t>
              </a:r>
              <a:r>
                <a:rPr lang="en-US" altLang="en-US" b="1" dirty="0">
                  <a:solidFill>
                    <a:schemeClr val="tx1"/>
                  </a:solidFill>
                </a:rPr>
                <a:t> </a:t>
              </a:r>
              <a:r>
                <a:rPr lang="en-US" altLang="en-US" b="1" dirty="0" err="1">
                  <a:solidFill>
                    <a:schemeClr val="tx1"/>
                  </a:solidFill>
                </a:rPr>
                <a:t>phân</a:t>
              </a:r>
              <a:endParaRPr lang="en-US" altLang="en-US" b="1" dirty="0">
                <a:solidFill>
                  <a:schemeClr val="tx1"/>
                </a:solidFill>
              </a:endParaRPr>
            </a:p>
          </p:txBody>
        </p:sp>
        <p:pic>
          <p:nvPicPr>
            <p:cNvPr id="16" name="Picture 27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8" y="1005"/>
              <a:ext cx="239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" name="Text Box 28"/>
            <p:cNvSpPr txBox="1">
              <a:spLocks noChangeArrowheads="1"/>
            </p:cNvSpPr>
            <p:nvPr/>
          </p:nvSpPr>
          <p:spPr bwMode="gray">
            <a:xfrm>
              <a:off x="484" y="999"/>
              <a:ext cx="25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3200" b="1">
                  <a:solidFill>
                    <a:srgbClr val="FFFFFF"/>
                  </a:solidFill>
                </a:rPr>
                <a:t>3</a:t>
              </a:r>
            </a:p>
          </p:txBody>
        </p:sp>
      </p:grpSp>
      <p:grpSp>
        <p:nvGrpSpPr>
          <p:cNvPr id="18" name="Group 133"/>
          <p:cNvGrpSpPr>
            <a:grpSpLocks/>
          </p:cNvGrpSpPr>
          <p:nvPr/>
        </p:nvGrpSpPr>
        <p:grpSpPr bwMode="auto">
          <a:xfrm>
            <a:off x="1360488" y="2276475"/>
            <a:ext cx="6330950" cy="955675"/>
            <a:chOff x="857" y="1434"/>
            <a:chExt cx="3988" cy="602"/>
          </a:xfrm>
        </p:grpSpPr>
        <p:grpSp>
          <p:nvGrpSpPr>
            <p:cNvPr id="19" name="Group 25"/>
            <p:cNvGrpSpPr>
              <a:grpSpLocks/>
            </p:cNvGrpSpPr>
            <p:nvPr/>
          </p:nvGrpSpPr>
          <p:grpSpPr bwMode="auto">
            <a:xfrm>
              <a:off x="857" y="1440"/>
              <a:ext cx="454" cy="596"/>
              <a:chOff x="805" y="1175"/>
              <a:chExt cx="454" cy="596"/>
            </a:xfrm>
          </p:grpSpPr>
          <p:sp>
            <p:nvSpPr>
              <p:cNvPr id="36" name="Text Box 26"/>
              <p:cNvSpPr txBox="1">
                <a:spLocks noChangeArrowheads="1"/>
              </p:cNvSpPr>
              <p:nvPr/>
            </p:nvSpPr>
            <p:spPr bwMode="auto">
              <a:xfrm>
                <a:off x="901" y="1175"/>
                <a:ext cx="241" cy="5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2800" b="1">
                    <a:solidFill>
                      <a:srgbClr val="CC00FF"/>
                    </a:solidFill>
                  </a:rPr>
                  <a:t>3</a:t>
                </a:r>
              </a:p>
              <a:p>
                <a:pPr algn="ctr" eaLnBrk="1" hangingPunct="1"/>
                <a:r>
                  <a:rPr lang="en-US" altLang="en-US" sz="2800" b="1">
                    <a:solidFill>
                      <a:srgbClr val="CC00FF"/>
                    </a:solidFill>
                  </a:rPr>
                  <a:t>7</a:t>
                </a:r>
              </a:p>
            </p:txBody>
          </p:sp>
          <p:sp>
            <p:nvSpPr>
              <p:cNvPr id="37" name="Line 27"/>
              <p:cNvSpPr>
                <a:spLocks noChangeShapeType="1"/>
              </p:cNvSpPr>
              <p:nvPr/>
            </p:nvSpPr>
            <p:spPr bwMode="auto">
              <a:xfrm>
                <a:off x="805" y="1480"/>
                <a:ext cx="454" cy="0"/>
              </a:xfrm>
              <a:prstGeom prst="line">
                <a:avLst/>
              </a:prstGeom>
              <a:noFill/>
              <a:ln w="19050">
                <a:solidFill>
                  <a:srgbClr val="CC00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" name="Group 28"/>
            <p:cNvGrpSpPr>
              <a:grpSpLocks/>
            </p:cNvGrpSpPr>
            <p:nvPr/>
          </p:nvGrpSpPr>
          <p:grpSpPr bwMode="auto">
            <a:xfrm>
              <a:off x="2490" y="1440"/>
              <a:ext cx="491" cy="596"/>
              <a:chOff x="777" y="1175"/>
              <a:chExt cx="491" cy="596"/>
            </a:xfrm>
          </p:grpSpPr>
          <p:sp>
            <p:nvSpPr>
              <p:cNvPr id="34" name="Text Box 29"/>
              <p:cNvSpPr txBox="1">
                <a:spLocks noChangeArrowheads="1"/>
              </p:cNvSpPr>
              <p:nvPr/>
            </p:nvSpPr>
            <p:spPr bwMode="auto">
              <a:xfrm>
                <a:off x="777" y="1175"/>
                <a:ext cx="491" cy="5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2800" b="1">
                    <a:solidFill>
                      <a:srgbClr val="CC00FF"/>
                    </a:solidFill>
                  </a:rPr>
                  <a:t>100</a:t>
                </a:r>
              </a:p>
              <a:p>
                <a:pPr algn="ctr" eaLnBrk="1" hangingPunct="1"/>
                <a:r>
                  <a:rPr lang="en-US" altLang="en-US" sz="2800" b="1">
                    <a:solidFill>
                      <a:srgbClr val="CC00FF"/>
                    </a:solidFill>
                  </a:rPr>
                  <a:t>34</a:t>
                </a:r>
              </a:p>
            </p:txBody>
          </p:sp>
          <p:sp>
            <p:nvSpPr>
              <p:cNvPr id="35" name="Line 30"/>
              <p:cNvSpPr>
                <a:spLocks noChangeShapeType="1"/>
              </p:cNvSpPr>
              <p:nvPr/>
            </p:nvSpPr>
            <p:spPr bwMode="auto">
              <a:xfrm>
                <a:off x="805" y="1480"/>
                <a:ext cx="454" cy="0"/>
              </a:xfrm>
              <a:prstGeom prst="line">
                <a:avLst/>
              </a:prstGeom>
              <a:noFill/>
              <a:ln w="19050">
                <a:solidFill>
                  <a:srgbClr val="CC00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1" name="Group 31"/>
            <p:cNvGrpSpPr>
              <a:grpSpLocks/>
            </p:cNvGrpSpPr>
            <p:nvPr/>
          </p:nvGrpSpPr>
          <p:grpSpPr bwMode="auto">
            <a:xfrm>
              <a:off x="3352" y="1440"/>
              <a:ext cx="616" cy="596"/>
              <a:chOff x="715" y="1175"/>
              <a:chExt cx="616" cy="596"/>
            </a:xfrm>
          </p:grpSpPr>
          <p:sp>
            <p:nvSpPr>
              <p:cNvPr id="32" name="Text Box 32"/>
              <p:cNvSpPr txBox="1">
                <a:spLocks noChangeArrowheads="1"/>
              </p:cNvSpPr>
              <p:nvPr/>
            </p:nvSpPr>
            <p:spPr bwMode="auto">
              <a:xfrm>
                <a:off x="715" y="1175"/>
                <a:ext cx="616" cy="5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2800" b="1">
                    <a:solidFill>
                      <a:srgbClr val="CC00FF"/>
                    </a:solidFill>
                  </a:rPr>
                  <a:t>17</a:t>
                </a:r>
              </a:p>
              <a:p>
                <a:pPr algn="ctr" eaLnBrk="1" hangingPunct="1"/>
                <a:r>
                  <a:rPr lang="en-US" altLang="en-US" sz="2800" b="1">
                    <a:solidFill>
                      <a:srgbClr val="CC00FF"/>
                    </a:solidFill>
                  </a:rPr>
                  <a:t>1000</a:t>
                </a:r>
              </a:p>
            </p:txBody>
          </p:sp>
          <p:sp>
            <p:nvSpPr>
              <p:cNvPr id="33" name="Line 33"/>
              <p:cNvSpPr>
                <a:spLocks noChangeShapeType="1"/>
              </p:cNvSpPr>
              <p:nvPr/>
            </p:nvSpPr>
            <p:spPr bwMode="auto">
              <a:xfrm>
                <a:off x="805" y="1480"/>
                <a:ext cx="454" cy="0"/>
              </a:xfrm>
              <a:prstGeom prst="line">
                <a:avLst/>
              </a:prstGeom>
              <a:noFill/>
              <a:ln w="19050">
                <a:solidFill>
                  <a:srgbClr val="CC00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2" name="Group 37"/>
            <p:cNvGrpSpPr>
              <a:grpSpLocks/>
            </p:cNvGrpSpPr>
            <p:nvPr/>
          </p:nvGrpSpPr>
          <p:grpSpPr bwMode="auto">
            <a:xfrm>
              <a:off x="1674" y="1434"/>
              <a:ext cx="454" cy="596"/>
              <a:chOff x="805" y="1175"/>
              <a:chExt cx="454" cy="596"/>
            </a:xfrm>
          </p:grpSpPr>
          <p:sp>
            <p:nvSpPr>
              <p:cNvPr id="30" name="Text Box 38"/>
              <p:cNvSpPr txBox="1">
                <a:spLocks noChangeArrowheads="1"/>
              </p:cNvSpPr>
              <p:nvPr/>
            </p:nvSpPr>
            <p:spPr bwMode="auto">
              <a:xfrm>
                <a:off x="839" y="1175"/>
                <a:ext cx="366" cy="5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2800" b="1">
                    <a:solidFill>
                      <a:srgbClr val="CC00FF"/>
                    </a:solidFill>
                  </a:rPr>
                  <a:t>4</a:t>
                </a:r>
              </a:p>
              <a:p>
                <a:pPr algn="ctr" eaLnBrk="1" hangingPunct="1"/>
                <a:r>
                  <a:rPr lang="en-US" altLang="en-US" sz="2800" b="1">
                    <a:solidFill>
                      <a:srgbClr val="CC00FF"/>
                    </a:solidFill>
                  </a:rPr>
                  <a:t>10</a:t>
                </a:r>
              </a:p>
            </p:txBody>
          </p:sp>
          <p:sp>
            <p:nvSpPr>
              <p:cNvPr id="31" name="Line 39"/>
              <p:cNvSpPr>
                <a:spLocks noChangeShapeType="1"/>
              </p:cNvSpPr>
              <p:nvPr/>
            </p:nvSpPr>
            <p:spPr bwMode="auto">
              <a:xfrm>
                <a:off x="805" y="1480"/>
                <a:ext cx="454" cy="0"/>
              </a:xfrm>
              <a:prstGeom prst="line">
                <a:avLst/>
              </a:prstGeom>
              <a:noFill/>
              <a:ln w="19050">
                <a:solidFill>
                  <a:srgbClr val="CC00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3" name="Group 40"/>
            <p:cNvGrpSpPr>
              <a:grpSpLocks/>
            </p:cNvGrpSpPr>
            <p:nvPr/>
          </p:nvGrpSpPr>
          <p:grpSpPr bwMode="auto">
            <a:xfrm>
              <a:off x="4229" y="1440"/>
              <a:ext cx="616" cy="596"/>
              <a:chOff x="715" y="1175"/>
              <a:chExt cx="616" cy="596"/>
            </a:xfrm>
          </p:grpSpPr>
          <p:sp>
            <p:nvSpPr>
              <p:cNvPr id="28" name="Text Box 41"/>
              <p:cNvSpPr txBox="1">
                <a:spLocks noChangeArrowheads="1"/>
              </p:cNvSpPr>
              <p:nvPr/>
            </p:nvSpPr>
            <p:spPr bwMode="auto">
              <a:xfrm>
                <a:off x="715" y="1175"/>
                <a:ext cx="616" cy="5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2800" b="1">
                    <a:solidFill>
                      <a:srgbClr val="CC00FF"/>
                    </a:solidFill>
                  </a:rPr>
                  <a:t>69</a:t>
                </a:r>
              </a:p>
              <a:p>
                <a:pPr algn="ctr" eaLnBrk="1" hangingPunct="1"/>
                <a:r>
                  <a:rPr lang="en-US" altLang="en-US" sz="2800" b="1">
                    <a:solidFill>
                      <a:srgbClr val="CC00FF"/>
                    </a:solidFill>
                  </a:rPr>
                  <a:t>2000</a:t>
                </a:r>
              </a:p>
            </p:txBody>
          </p:sp>
          <p:sp>
            <p:nvSpPr>
              <p:cNvPr id="29" name="Line 42"/>
              <p:cNvSpPr>
                <a:spLocks noChangeShapeType="1"/>
              </p:cNvSpPr>
              <p:nvPr/>
            </p:nvSpPr>
            <p:spPr bwMode="auto">
              <a:xfrm>
                <a:off x="805" y="1480"/>
                <a:ext cx="454" cy="0"/>
              </a:xfrm>
              <a:prstGeom prst="line">
                <a:avLst/>
              </a:prstGeom>
              <a:noFill/>
              <a:ln w="19050">
                <a:solidFill>
                  <a:srgbClr val="CC00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4" name="Text Box 43"/>
            <p:cNvSpPr txBox="1">
              <a:spLocks noChangeArrowheads="1"/>
            </p:cNvSpPr>
            <p:nvPr/>
          </p:nvSpPr>
          <p:spPr bwMode="auto">
            <a:xfrm>
              <a:off x="1350" y="1534"/>
              <a:ext cx="187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/>
                <a:t>;</a:t>
              </a:r>
            </a:p>
          </p:txBody>
        </p:sp>
        <p:sp>
          <p:nvSpPr>
            <p:cNvPr id="25" name="Text Box 44"/>
            <p:cNvSpPr txBox="1">
              <a:spLocks noChangeArrowheads="1"/>
            </p:cNvSpPr>
            <p:nvPr/>
          </p:nvSpPr>
          <p:spPr bwMode="auto">
            <a:xfrm>
              <a:off x="2245" y="1524"/>
              <a:ext cx="187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/>
                <a:t>;</a:t>
              </a:r>
            </a:p>
          </p:txBody>
        </p:sp>
        <p:sp>
          <p:nvSpPr>
            <p:cNvPr id="26" name="Text Box 45"/>
            <p:cNvSpPr txBox="1">
              <a:spLocks noChangeArrowheads="1"/>
            </p:cNvSpPr>
            <p:nvPr/>
          </p:nvSpPr>
          <p:spPr bwMode="auto">
            <a:xfrm>
              <a:off x="3074" y="1534"/>
              <a:ext cx="187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/>
                <a:t>;</a:t>
              </a:r>
            </a:p>
          </p:txBody>
        </p:sp>
        <p:sp>
          <p:nvSpPr>
            <p:cNvPr id="27" name="Text Box 46"/>
            <p:cNvSpPr txBox="1">
              <a:spLocks noChangeArrowheads="1"/>
            </p:cNvSpPr>
            <p:nvPr/>
          </p:nvSpPr>
          <p:spPr bwMode="auto">
            <a:xfrm>
              <a:off x="3969" y="1524"/>
              <a:ext cx="187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/>
                <a:t>;</a:t>
              </a:r>
            </a:p>
          </p:txBody>
        </p:sp>
      </p:grpSp>
      <p:grpSp>
        <p:nvGrpSpPr>
          <p:cNvPr id="38" name="Group 60"/>
          <p:cNvGrpSpPr>
            <a:grpSpLocks/>
          </p:cNvGrpSpPr>
          <p:nvPr/>
        </p:nvGrpSpPr>
        <p:grpSpPr bwMode="auto">
          <a:xfrm>
            <a:off x="395288" y="3995738"/>
            <a:ext cx="792162" cy="720725"/>
            <a:chOff x="703" y="2478"/>
            <a:chExt cx="499" cy="454"/>
          </a:xfrm>
        </p:grpSpPr>
        <p:grpSp>
          <p:nvGrpSpPr>
            <p:cNvPr id="39" name="Group 47"/>
            <p:cNvGrpSpPr>
              <a:grpSpLocks/>
            </p:cNvGrpSpPr>
            <p:nvPr/>
          </p:nvGrpSpPr>
          <p:grpSpPr bwMode="auto">
            <a:xfrm>
              <a:off x="703" y="2478"/>
              <a:ext cx="499" cy="454"/>
              <a:chOff x="3174" y="2656"/>
              <a:chExt cx="1549" cy="1351"/>
            </a:xfrm>
          </p:grpSpPr>
          <p:sp>
            <p:nvSpPr>
              <p:cNvPr id="41" name="AutoShape 48"/>
              <p:cNvSpPr>
                <a:spLocks noChangeArrowheads="1"/>
              </p:cNvSpPr>
              <p:nvPr/>
            </p:nvSpPr>
            <p:spPr bwMode="gray">
              <a:xfrm>
                <a:off x="3187" y="2679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42" name="AutoShape 49"/>
              <p:cNvSpPr>
                <a:spLocks noChangeArrowheads="1"/>
              </p:cNvSpPr>
              <p:nvPr/>
            </p:nvSpPr>
            <p:spPr bwMode="gray">
              <a:xfrm>
                <a:off x="3174" y="2656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500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500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43" name="AutoShape 50"/>
              <p:cNvSpPr>
                <a:spLocks noChangeArrowheads="1"/>
              </p:cNvSpPr>
              <p:nvPr/>
            </p:nvSpPr>
            <p:spPr bwMode="gray">
              <a:xfrm>
                <a:off x="3264" y="2736"/>
                <a:ext cx="1350" cy="1168"/>
              </a:xfrm>
              <a:prstGeom prst="hexagon">
                <a:avLst>
                  <a:gd name="adj" fmla="val 28896"/>
                  <a:gd name="vf" fmla="val 115470"/>
                </a:avLst>
              </a:prstGeom>
              <a:gradFill rotWithShape="1">
                <a:gsLst>
                  <a:gs pos="0">
                    <a:srgbClr val="245D52"/>
                  </a:gs>
                  <a:gs pos="100000">
                    <a:srgbClr val="4DC9B1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</p:grpSp>
        <p:sp>
          <p:nvSpPr>
            <p:cNvPr id="40" name="Text Box 51">
              <a:hlinkClick r:id="" action="ppaction://noaction"/>
            </p:cNvPr>
            <p:cNvSpPr txBox="1">
              <a:spLocks noChangeArrowheads="1"/>
            </p:cNvSpPr>
            <p:nvPr/>
          </p:nvSpPr>
          <p:spPr bwMode="auto">
            <a:xfrm>
              <a:off x="832" y="2547"/>
              <a:ext cx="25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solidFill>
                    <a:schemeClr val="tx2"/>
                  </a:solidFill>
                </a:rPr>
                <a:t>A</a:t>
              </a:r>
            </a:p>
          </p:txBody>
        </p:sp>
      </p:grpSp>
      <p:grpSp>
        <p:nvGrpSpPr>
          <p:cNvPr id="44" name="Group 61"/>
          <p:cNvGrpSpPr>
            <a:grpSpLocks/>
          </p:cNvGrpSpPr>
          <p:nvPr/>
        </p:nvGrpSpPr>
        <p:grpSpPr bwMode="auto">
          <a:xfrm>
            <a:off x="5508625" y="3924300"/>
            <a:ext cx="792163" cy="720725"/>
            <a:chOff x="703" y="2478"/>
            <a:chExt cx="499" cy="454"/>
          </a:xfrm>
        </p:grpSpPr>
        <p:grpSp>
          <p:nvGrpSpPr>
            <p:cNvPr id="45" name="Group 62"/>
            <p:cNvGrpSpPr>
              <a:grpSpLocks/>
            </p:cNvGrpSpPr>
            <p:nvPr/>
          </p:nvGrpSpPr>
          <p:grpSpPr bwMode="auto">
            <a:xfrm>
              <a:off x="703" y="2478"/>
              <a:ext cx="499" cy="454"/>
              <a:chOff x="3174" y="2656"/>
              <a:chExt cx="1549" cy="1351"/>
            </a:xfrm>
          </p:grpSpPr>
          <p:sp>
            <p:nvSpPr>
              <p:cNvPr id="47" name="AutoShape 63"/>
              <p:cNvSpPr>
                <a:spLocks noChangeArrowheads="1"/>
              </p:cNvSpPr>
              <p:nvPr/>
            </p:nvSpPr>
            <p:spPr bwMode="gray">
              <a:xfrm>
                <a:off x="3187" y="2679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48" name="AutoShape 64"/>
              <p:cNvSpPr>
                <a:spLocks noChangeArrowheads="1"/>
              </p:cNvSpPr>
              <p:nvPr/>
            </p:nvSpPr>
            <p:spPr bwMode="gray">
              <a:xfrm>
                <a:off x="3174" y="2656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500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500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49" name="AutoShape 65"/>
              <p:cNvSpPr>
                <a:spLocks noChangeArrowheads="1"/>
              </p:cNvSpPr>
              <p:nvPr/>
            </p:nvSpPr>
            <p:spPr bwMode="gray">
              <a:xfrm>
                <a:off x="3264" y="2736"/>
                <a:ext cx="1350" cy="1168"/>
              </a:xfrm>
              <a:prstGeom prst="hexagon">
                <a:avLst>
                  <a:gd name="adj" fmla="val 28896"/>
                  <a:gd name="vf" fmla="val 115470"/>
                </a:avLst>
              </a:prstGeom>
              <a:gradFill rotWithShape="1">
                <a:gsLst>
                  <a:gs pos="0">
                    <a:srgbClr val="245D52"/>
                  </a:gs>
                  <a:gs pos="100000">
                    <a:srgbClr val="4DC9B1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</p:grpSp>
        <p:sp>
          <p:nvSpPr>
            <p:cNvPr id="46" name="Text Box 66">
              <a:hlinkClick r:id="" action="ppaction://noaction"/>
            </p:cNvPr>
            <p:cNvSpPr txBox="1">
              <a:spLocks noChangeArrowheads="1"/>
            </p:cNvSpPr>
            <p:nvPr/>
          </p:nvSpPr>
          <p:spPr bwMode="auto">
            <a:xfrm>
              <a:off x="832" y="2547"/>
              <a:ext cx="25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solidFill>
                    <a:schemeClr val="tx2"/>
                  </a:solidFill>
                </a:rPr>
                <a:t>B</a:t>
              </a:r>
            </a:p>
          </p:txBody>
        </p:sp>
      </p:grpSp>
      <p:grpSp>
        <p:nvGrpSpPr>
          <p:cNvPr id="50" name="Group 67"/>
          <p:cNvGrpSpPr>
            <a:grpSpLocks/>
          </p:cNvGrpSpPr>
          <p:nvPr/>
        </p:nvGrpSpPr>
        <p:grpSpPr bwMode="auto">
          <a:xfrm>
            <a:off x="395288" y="5003800"/>
            <a:ext cx="792162" cy="720725"/>
            <a:chOff x="703" y="2478"/>
            <a:chExt cx="499" cy="454"/>
          </a:xfrm>
        </p:grpSpPr>
        <p:grpSp>
          <p:nvGrpSpPr>
            <p:cNvPr id="51" name="Group 68"/>
            <p:cNvGrpSpPr>
              <a:grpSpLocks/>
            </p:cNvGrpSpPr>
            <p:nvPr/>
          </p:nvGrpSpPr>
          <p:grpSpPr bwMode="auto">
            <a:xfrm>
              <a:off x="703" y="2478"/>
              <a:ext cx="499" cy="454"/>
              <a:chOff x="3174" y="2656"/>
              <a:chExt cx="1549" cy="1351"/>
            </a:xfrm>
          </p:grpSpPr>
          <p:sp>
            <p:nvSpPr>
              <p:cNvPr id="53" name="AutoShape 69"/>
              <p:cNvSpPr>
                <a:spLocks noChangeArrowheads="1"/>
              </p:cNvSpPr>
              <p:nvPr/>
            </p:nvSpPr>
            <p:spPr bwMode="gray">
              <a:xfrm>
                <a:off x="3187" y="2679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54" name="AutoShape 70"/>
              <p:cNvSpPr>
                <a:spLocks noChangeArrowheads="1"/>
              </p:cNvSpPr>
              <p:nvPr/>
            </p:nvSpPr>
            <p:spPr bwMode="gray">
              <a:xfrm>
                <a:off x="3174" y="2656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500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500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55" name="AutoShape 71"/>
              <p:cNvSpPr>
                <a:spLocks noChangeArrowheads="1"/>
              </p:cNvSpPr>
              <p:nvPr/>
            </p:nvSpPr>
            <p:spPr bwMode="gray">
              <a:xfrm>
                <a:off x="3264" y="2736"/>
                <a:ext cx="1350" cy="1168"/>
              </a:xfrm>
              <a:prstGeom prst="hexagon">
                <a:avLst>
                  <a:gd name="adj" fmla="val 28896"/>
                  <a:gd name="vf" fmla="val 115470"/>
                </a:avLst>
              </a:prstGeom>
              <a:gradFill rotWithShape="1">
                <a:gsLst>
                  <a:gs pos="0">
                    <a:srgbClr val="245D52"/>
                  </a:gs>
                  <a:gs pos="100000">
                    <a:srgbClr val="4DC9B1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</p:grpSp>
        <p:sp>
          <p:nvSpPr>
            <p:cNvPr id="52" name="Text Box 72">
              <a:hlinkClick r:id="rId3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832" y="2547"/>
              <a:ext cx="25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solidFill>
                    <a:schemeClr val="tx2"/>
                  </a:solidFill>
                </a:rPr>
                <a:t>C</a:t>
              </a:r>
            </a:p>
          </p:txBody>
        </p:sp>
      </p:grpSp>
      <p:grpSp>
        <p:nvGrpSpPr>
          <p:cNvPr id="56" name="Group 73"/>
          <p:cNvGrpSpPr>
            <a:grpSpLocks/>
          </p:cNvGrpSpPr>
          <p:nvPr/>
        </p:nvGrpSpPr>
        <p:grpSpPr bwMode="auto">
          <a:xfrm>
            <a:off x="5492750" y="4979988"/>
            <a:ext cx="792163" cy="720725"/>
            <a:chOff x="703" y="2478"/>
            <a:chExt cx="499" cy="454"/>
          </a:xfrm>
        </p:grpSpPr>
        <p:grpSp>
          <p:nvGrpSpPr>
            <p:cNvPr id="57" name="Group 74"/>
            <p:cNvGrpSpPr>
              <a:grpSpLocks/>
            </p:cNvGrpSpPr>
            <p:nvPr/>
          </p:nvGrpSpPr>
          <p:grpSpPr bwMode="auto">
            <a:xfrm>
              <a:off x="703" y="2478"/>
              <a:ext cx="499" cy="454"/>
              <a:chOff x="3174" y="2656"/>
              <a:chExt cx="1549" cy="1351"/>
            </a:xfrm>
          </p:grpSpPr>
          <p:sp>
            <p:nvSpPr>
              <p:cNvPr id="59" name="AutoShape 75"/>
              <p:cNvSpPr>
                <a:spLocks noChangeArrowheads="1"/>
              </p:cNvSpPr>
              <p:nvPr/>
            </p:nvSpPr>
            <p:spPr bwMode="gray">
              <a:xfrm>
                <a:off x="3187" y="2679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60" name="AutoShape 76"/>
              <p:cNvSpPr>
                <a:spLocks noChangeArrowheads="1"/>
              </p:cNvSpPr>
              <p:nvPr/>
            </p:nvSpPr>
            <p:spPr bwMode="gray">
              <a:xfrm>
                <a:off x="3174" y="2656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500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500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61" name="AutoShape 77"/>
              <p:cNvSpPr>
                <a:spLocks noChangeArrowheads="1"/>
              </p:cNvSpPr>
              <p:nvPr/>
            </p:nvSpPr>
            <p:spPr bwMode="gray">
              <a:xfrm>
                <a:off x="3264" y="2736"/>
                <a:ext cx="1350" cy="1168"/>
              </a:xfrm>
              <a:prstGeom prst="hexagon">
                <a:avLst>
                  <a:gd name="adj" fmla="val 28896"/>
                  <a:gd name="vf" fmla="val 115470"/>
                </a:avLst>
              </a:prstGeom>
              <a:gradFill rotWithShape="1">
                <a:gsLst>
                  <a:gs pos="0">
                    <a:srgbClr val="245D52"/>
                  </a:gs>
                  <a:gs pos="100000">
                    <a:srgbClr val="4DC9B1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</p:grpSp>
        <p:sp>
          <p:nvSpPr>
            <p:cNvPr id="58" name="Text Box 78">
              <a:hlinkClick r:id="" action="ppaction://noaction"/>
            </p:cNvPr>
            <p:cNvSpPr txBox="1">
              <a:spLocks noChangeArrowheads="1"/>
            </p:cNvSpPr>
            <p:nvPr/>
          </p:nvSpPr>
          <p:spPr bwMode="auto">
            <a:xfrm>
              <a:off x="832" y="2547"/>
              <a:ext cx="25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solidFill>
                    <a:schemeClr val="tx2"/>
                  </a:solidFill>
                </a:rPr>
                <a:t>D</a:t>
              </a:r>
            </a:p>
          </p:txBody>
        </p:sp>
      </p:grpSp>
      <p:grpSp>
        <p:nvGrpSpPr>
          <p:cNvPr id="62" name="Group 130"/>
          <p:cNvGrpSpPr>
            <a:grpSpLocks/>
          </p:cNvGrpSpPr>
          <p:nvPr/>
        </p:nvGrpSpPr>
        <p:grpSpPr bwMode="auto">
          <a:xfrm>
            <a:off x="1403350" y="3851275"/>
            <a:ext cx="3354388" cy="946150"/>
            <a:chOff x="884" y="2426"/>
            <a:chExt cx="2113" cy="596"/>
          </a:xfrm>
        </p:grpSpPr>
        <p:grpSp>
          <p:nvGrpSpPr>
            <p:cNvPr id="63" name="Group 79"/>
            <p:cNvGrpSpPr>
              <a:grpSpLocks/>
            </p:cNvGrpSpPr>
            <p:nvPr/>
          </p:nvGrpSpPr>
          <p:grpSpPr bwMode="auto">
            <a:xfrm>
              <a:off x="884" y="2426"/>
              <a:ext cx="454" cy="596"/>
              <a:chOff x="805" y="1175"/>
              <a:chExt cx="454" cy="596"/>
            </a:xfrm>
          </p:grpSpPr>
          <p:sp>
            <p:nvSpPr>
              <p:cNvPr id="72" name="Text Box 80"/>
              <p:cNvSpPr txBox="1">
                <a:spLocks noChangeArrowheads="1"/>
              </p:cNvSpPr>
              <p:nvPr/>
            </p:nvSpPr>
            <p:spPr bwMode="auto">
              <a:xfrm>
                <a:off x="839" y="1175"/>
                <a:ext cx="366" cy="5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2800" b="1">
                    <a:solidFill>
                      <a:srgbClr val="CC00FF"/>
                    </a:solidFill>
                  </a:rPr>
                  <a:t>4</a:t>
                </a:r>
              </a:p>
              <a:p>
                <a:pPr algn="ctr" eaLnBrk="1" hangingPunct="1"/>
                <a:r>
                  <a:rPr lang="en-US" altLang="en-US" sz="2800" b="1">
                    <a:solidFill>
                      <a:srgbClr val="CC00FF"/>
                    </a:solidFill>
                  </a:rPr>
                  <a:t>10</a:t>
                </a:r>
              </a:p>
            </p:txBody>
          </p:sp>
          <p:sp>
            <p:nvSpPr>
              <p:cNvPr id="73" name="Line 81"/>
              <p:cNvSpPr>
                <a:spLocks noChangeShapeType="1"/>
              </p:cNvSpPr>
              <p:nvPr/>
            </p:nvSpPr>
            <p:spPr bwMode="auto">
              <a:xfrm>
                <a:off x="805" y="1480"/>
                <a:ext cx="454" cy="0"/>
              </a:xfrm>
              <a:prstGeom prst="line">
                <a:avLst/>
              </a:prstGeom>
              <a:noFill/>
              <a:ln w="19050">
                <a:solidFill>
                  <a:srgbClr val="CC00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4" name="Group 82"/>
            <p:cNvGrpSpPr>
              <a:grpSpLocks/>
            </p:cNvGrpSpPr>
            <p:nvPr/>
          </p:nvGrpSpPr>
          <p:grpSpPr bwMode="auto">
            <a:xfrm>
              <a:off x="1701" y="2426"/>
              <a:ext cx="491" cy="596"/>
              <a:chOff x="777" y="1175"/>
              <a:chExt cx="491" cy="596"/>
            </a:xfrm>
          </p:grpSpPr>
          <p:sp>
            <p:nvSpPr>
              <p:cNvPr id="70" name="Text Box 83"/>
              <p:cNvSpPr txBox="1">
                <a:spLocks noChangeArrowheads="1"/>
              </p:cNvSpPr>
              <p:nvPr/>
            </p:nvSpPr>
            <p:spPr bwMode="auto">
              <a:xfrm>
                <a:off x="777" y="1175"/>
                <a:ext cx="491" cy="5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2800" b="1">
                    <a:solidFill>
                      <a:srgbClr val="CC00FF"/>
                    </a:solidFill>
                  </a:rPr>
                  <a:t>100</a:t>
                </a:r>
              </a:p>
              <a:p>
                <a:pPr algn="ctr" eaLnBrk="1" hangingPunct="1"/>
                <a:r>
                  <a:rPr lang="en-US" altLang="en-US" sz="2800" b="1">
                    <a:solidFill>
                      <a:srgbClr val="CC00FF"/>
                    </a:solidFill>
                  </a:rPr>
                  <a:t>34</a:t>
                </a:r>
              </a:p>
            </p:txBody>
          </p:sp>
          <p:sp>
            <p:nvSpPr>
              <p:cNvPr id="71" name="Line 84"/>
              <p:cNvSpPr>
                <a:spLocks noChangeShapeType="1"/>
              </p:cNvSpPr>
              <p:nvPr/>
            </p:nvSpPr>
            <p:spPr bwMode="auto">
              <a:xfrm>
                <a:off x="805" y="1480"/>
                <a:ext cx="454" cy="0"/>
              </a:xfrm>
              <a:prstGeom prst="line">
                <a:avLst/>
              </a:prstGeom>
              <a:noFill/>
              <a:ln w="19050">
                <a:solidFill>
                  <a:srgbClr val="CC00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5" name="Group 88"/>
            <p:cNvGrpSpPr>
              <a:grpSpLocks/>
            </p:cNvGrpSpPr>
            <p:nvPr/>
          </p:nvGrpSpPr>
          <p:grpSpPr bwMode="auto">
            <a:xfrm>
              <a:off x="2381" y="2426"/>
              <a:ext cx="616" cy="596"/>
              <a:chOff x="715" y="1175"/>
              <a:chExt cx="616" cy="596"/>
            </a:xfrm>
          </p:grpSpPr>
          <p:sp>
            <p:nvSpPr>
              <p:cNvPr id="68" name="Text Box 89"/>
              <p:cNvSpPr txBox="1">
                <a:spLocks noChangeArrowheads="1"/>
              </p:cNvSpPr>
              <p:nvPr/>
            </p:nvSpPr>
            <p:spPr bwMode="auto">
              <a:xfrm>
                <a:off x="715" y="1175"/>
                <a:ext cx="616" cy="5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2800" b="1">
                    <a:solidFill>
                      <a:srgbClr val="CC00FF"/>
                    </a:solidFill>
                  </a:rPr>
                  <a:t>17</a:t>
                </a:r>
              </a:p>
              <a:p>
                <a:pPr algn="ctr" eaLnBrk="1" hangingPunct="1"/>
                <a:r>
                  <a:rPr lang="en-US" altLang="en-US" sz="2800" b="1">
                    <a:solidFill>
                      <a:srgbClr val="CC00FF"/>
                    </a:solidFill>
                  </a:rPr>
                  <a:t>1000</a:t>
                </a:r>
              </a:p>
            </p:txBody>
          </p:sp>
          <p:sp>
            <p:nvSpPr>
              <p:cNvPr id="69" name="Line 90"/>
              <p:cNvSpPr>
                <a:spLocks noChangeShapeType="1"/>
              </p:cNvSpPr>
              <p:nvPr/>
            </p:nvSpPr>
            <p:spPr bwMode="auto">
              <a:xfrm>
                <a:off x="805" y="1480"/>
                <a:ext cx="454" cy="0"/>
              </a:xfrm>
              <a:prstGeom prst="line">
                <a:avLst/>
              </a:prstGeom>
              <a:noFill/>
              <a:ln w="19050">
                <a:solidFill>
                  <a:srgbClr val="CC00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6" name="Text Box 91"/>
            <p:cNvSpPr txBox="1">
              <a:spLocks noChangeArrowheads="1"/>
            </p:cNvSpPr>
            <p:nvPr/>
          </p:nvSpPr>
          <p:spPr bwMode="auto">
            <a:xfrm>
              <a:off x="1474" y="2517"/>
              <a:ext cx="187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/>
                <a:t>;</a:t>
              </a:r>
            </a:p>
          </p:txBody>
        </p:sp>
        <p:sp>
          <p:nvSpPr>
            <p:cNvPr id="67" name="Text Box 92"/>
            <p:cNvSpPr txBox="1">
              <a:spLocks noChangeArrowheads="1"/>
            </p:cNvSpPr>
            <p:nvPr/>
          </p:nvSpPr>
          <p:spPr bwMode="auto">
            <a:xfrm>
              <a:off x="2245" y="2515"/>
              <a:ext cx="187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/>
                <a:t>;</a:t>
              </a:r>
            </a:p>
          </p:txBody>
        </p:sp>
      </p:grpSp>
      <p:grpSp>
        <p:nvGrpSpPr>
          <p:cNvPr id="74" name="Group 131"/>
          <p:cNvGrpSpPr>
            <a:grpSpLocks/>
          </p:cNvGrpSpPr>
          <p:nvPr/>
        </p:nvGrpSpPr>
        <p:grpSpPr bwMode="auto">
          <a:xfrm>
            <a:off x="1403350" y="4859338"/>
            <a:ext cx="3498850" cy="946150"/>
            <a:chOff x="884" y="3061"/>
            <a:chExt cx="2204" cy="596"/>
          </a:xfrm>
        </p:grpSpPr>
        <p:grpSp>
          <p:nvGrpSpPr>
            <p:cNvPr id="75" name="Group 85"/>
            <p:cNvGrpSpPr>
              <a:grpSpLocks/>
            </p:cNvGrpSpPr>
            <p:nvPr/>
          </p:nvGrpSpPr>
          <p:grpSpPr bwMode="auto">
            <a:xfrm>
              <a:off x="884" y="3061"/>
              <a:ext cx="454" cy="596"/>
              <a:chOff x="805" y="1175"/>
              <a:chExt cx="454" cy="596"/>
            </a:xfrm>
          </p:grpSpPr>
          <p:sp>
            <p:nvSpPr>
              <p:cNvPr id="84" name="Text Box 86"/>
              <p:cNvSpPr txBox="1">
                <a:spLocks noChangeArrowheads="1"/>
              </p:cNvSpPr>
              <p:nvPr/>
            </p:nvSpPr>
            <p:spPr bwMode="auto">
              <a:xfrm>
                <a:off x="839" y="1175"/>
                <a:ext cx="366" cy="5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2800" b="1">
                    <a:solidFill>
                      <a:srgbClr val="CC00FF"/>
                    </a:solidFill>
                  </a:rPr>
                  <a:t>4</a:t>
                </a:r>
              </a:p>
              <a:p>
                <a:pPr algn="ctr" eaLnBrk="1" hangingPunct="1"/>
                <a:r>
                  <a:rPr lang="en-US" altLang="en-US" sz="2800" b="1">
                    <a:solidFill>
                      <a:srgbClr val="CC00FF"/>
                    </a:solidFill>
                  </a:rPr>
                  <a:t>10</a:t>
                </a:r>
              </a:p>
            </p:txBody>
          </p:sp>
          <p:sp>
            <p:nvSpPr>
              <p:cNvPr id="85" name="Line 87"/>
              <p:cNvSpPr>
                <a:spLocks noChangeShapeType="1"/>
              </p:cNvSpPr>
              <p:nvPr/>
            </p:nvSpPr>
            <p:spPr bwMode="auto">
              <a:xfrm>
                <a:off x="805" y="1480"/>
                <a:ext cx="454" cy="0"/>
              </a:xfrm>
              <a:prstGeom prst="line">
                <a:avLst/>
              </a:prstGeom>
              <a:noFill/>
              <a:ln w="19050">
                <a:solidFill>
                  <a:srgbClr val="CC00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6" name="Text Box 93"/>
            <p:cNvSpPr txBox="1">
              <a:spLocks noChangeArrowheads="1"/>
            </p:cNvSpPr>
            <p:nvPr/>
          </p:nvSpPr>
          <p:spPr bwMode="auto">
            <a:xfrm>
              <a:off x="1428" y="3151"/>
              <a:ext cx="187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/>
                <a:t>;</a:t>
              </a:r>
            </a:p>
          </p:txBody>
        </p:sp>
        <p:sp>
          <p:nvSpPr>
            <p:cNvPr id="77" name="Text Box 94"/>
            <p:cNvSpPr txBox="1">
              <a:spLocks noChangeArrowheads="1"/>
            </p:cNvSpPr>
            <p:nvPr/>
          </p:nvSpPr>
          <p:spPr bwMode="auto">
            <a:xfrm>
              <a:off x="2245" y="3149"/>
              <a:ext cx="187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/>
                <a:t>;</a:t>
              </a:r>
            </a:p>
          </p:txBody>
        </p:sp>
        <p:grpSp>
          <p:nvGrpSpPr>
            <p:cNvPr id="78" name="Group 95"/>
            <p:cNvGrpSpPr>
              <a:grpSpLocks/>
            </p:cNvGrpSpPr>
            <p:nvPr/>
          </p:nvGrpSpPr>
          <p:grpSpPr bwMode="auto">
            <a:xfrm>
              <a:off x="1655" y="3061"/>
              <a:ext cx="616" cy="596"/>
              <a:chOff x="715" y="1175"/>
              <a:chExt cx="616" cy="596"/>
            </a:xfrm>
          </p:grpSpPr>
          <p:sp>
            <p:nvSpPr>
              <p:cNvPr id="82" name="Text Box 96"/>
              <p:cNvSpPr txBox="1">
                <a:spLocks noChangeArrowheads="1"/>
              </p:cNvSpPr>
              <p:nvPr/>
            </p:nvSpPr>
            <p:spPr bwMode="auto">
              <a:xfrm>
                <a:off x="715" y="1175"/>
                <a:ext cx="616" cy="5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2800" b="1">
                    <a:solidFill>
                      <a:srgbClr val="CC00FF"/>
                    </a:solidFill>
                  </a:rPr>
                  <a:t>17</a:t>
                </a:r>
              </a:p>
              <a:p>
                <a:pPr algn="ctr" eaLnBrk="1" hangingPunct="1"/>
                <a:r>
                  <a:rPr lang="en-US" altLang="en-US" sz="2800" b="1">
                    <a:solidFill>
                      <a:srgbClr val="CC00FF"/>
                    </a:solidFill>
                  </a:rPr>
                  <a:t>1000</a:t>
                </a:r>
              </a:p>
            </p:txBody>
          </p:sp>
          <p:sp>
            <p:nvSpPr>
              <p:cNvPr id="83" name="Line 97"/>
              <p:cNvSpPr>
                <a:spLocks noChangeShapeType="1"/>
              </p:cNvSpPr>
              <p:nvPr/>
            </p:nvSpPr>
            <p:spPr bwMode="auto">
              <a:xfrm>
                <a:off x="805" y="1480"/>
                <a:ext cx="454" cy="0"/>
              </a:xfrm>
              <a:prstGeom prst="line">
                <a:avLst/>
              </a:prstGeom>
              <a:noFill/>
              <a:ln w="19050">
                <a:solidFill>
                  <a:srgbClr val="CC00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9" name="Group 98"/>
            <p:cNvGrpSpPr>
              <a:grpSpLocks/>
            </p:cNvGrpSpPr>
            <p:nvPr/>
          </p:nvGrpSpPr>
          <p:grpSpPr bwMode="auto">
            <a:xfrm>
              <a:off x="2472" y="3061"/>
              <a:ext cx="616" cy="596"/>
              <a:chOff x="715" y="1175"/>
              <a:chExt cx="616" cy="596"/>
            </a:xfrm>
          </p:grpSpPr>
          <p:sp>
            <p:nvSpPr>
              <p:cNvPr id="80" name="Text Box 99"/>
              <p:cNvSpPr txBox="1">
                <a:spLocks noChangeArrowheads="1"/>
              </p:cNvSpPr>
              <p:nvPr/>
            </p:nvSpPr>
            <p:spPr bwMode="auto">
              <a:xfrm>
                <a:off x="715" y="1175"/>
                <a:ext cx="616" cy="5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2800" b="1">
                    <a:solidFill>
                      <a:srgbClr val="CC00FF"/>
                    </a:solidFill>
                  </a:rPr>
                  <a:t>69</a:t>
                </a:r>
              </a:p>
              <a:p>
                <a:pPr algn="ctr" eaLnBrk="1" hangingPunct="1"/>
                <a:r>
                  <a:rPr lang="en-US" altLang="en-US" sz="2800" b="1">
                    <a:solidFill>
                      <a:srgbClr val="CC00FF"/>
                    </a:solidFill>
                  </a:rPr>
                  <a:t>2000</a:t>
                </a:r>
              </a:p>
            </p:txBody>
          </p:sp>
          <p:sp>
            <p:nvSpPr>
              <p:cNvPr id="81" name="Line 100"/>
              <p:cNvSpPr>
                <a:spLocks noChangeShapeType="1"/>
              </p:cNvSpPr>
              <p:nvPr/>
            </p:nvSpPr>
            <p:spPr bwMode="auto">
              <a:xfrm>
                <a:off x="805" y="1480"/>
                <a:ext cx="454" cy="0"/>
              </a:xfrm>
              <a:prstGeom prst="line">
                <a:avLst/>
              </a:prstGeom>
              <a:noFill/>
              <a:ln w="19050">
                <a:solidFill>
                  <a:srgbClr val="CC00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86" name="Group 129"/>
          <p:cNvGrpSpPr>
            <a:grpSpLocks/>
          </p:cNvGrpSpPr>
          <p:nvPr/>
        </p:nvGrpSpPr>
        <p:grpSpPr bwMode="auto">
          <a:xfrm>
            <a:off x="6300788" y="4868863"/>
            <a:ext cx="1985962" cy="946150"/>
            <a:chOff x="3969" y="3067"/>
            <a:chExt cx="1251" cy="596"/>
          </a:xfrm>
        </p:grpSpPr>
        <p:sp>
          <p:nvSpPr>
            <p:cNvPr id="87" name="Text Box 101"/>
            <p:cNvSpPr txBox="1">
              <a:spLocks noChangeArrowheads="1"/>
            </p:cNvSpPr>
            <p:nvPr/>
          </p:nvSpPr>
          <p:spPr bwMode="auto">
            <a:xfrm>
              <a:off x="4441" y="3203"/>
              <a:ext cx="187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/>
                <a:t>;</a:t>
              </a:r>
            </a:p>
          </p:txBody>
        </p:sp>
        <p:grpSp>
          <p:nvGrpSpPr>
            <p:cNvPr id="88" name="Group 102"/>
            <p:cNvGrpSpPr>
              <a:grpSpLocks/>
            </p:cNvGrpSpPr>
            <p:nvPr/>
          </p:nvGrpSpPr>
          <p:grpSpPr bwMode="auto">
            <a:xfrm>
              <a:off x="3969" y="3067"/>
              <a:ext cx="454" cy="596"/>
              <a:chOff x="805" y="1175"/>
              <a:chExt cx="454" cy="596"/>
            </a:xfrm>
          </p:grpSpPr>
          <p:sp>
            <p:nvSpPr>
              <p:cNvPr id="92" name="Text Box 103"/>
              <p:cNvSpPr txBox="1">
                <a:spLocks noChangeArrowheads="1"/>
              </p:cNvSpPr>
              <p:nvPr/>
            </p:nvSpPr>
            <p:spPr bwMode="auto">
              <a:xfrm>
                <a:off x="839" y="1175"/>
                <a:ext cx="366" cy="5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2800" b="1">
                    <a:solidFill>
                      <a:srgbClr val="CC00FF"/>
                    </a:solidFill>
                  </a:rPr>
                  <a:t>4</a:t>
                </a:r>
              </a:p>
              <a:p>
                <a:pPr algn="ctr" eaLnBrk="1" hangingPunct="1"/>
                <a:r>
                  <a:rPr lang="en-US" altLang="en-US" sz="2800" b="1">
                    <a:solidFill>
                      <a:srgbClr val="CC00FF"/>
                    </a:solidFill>
                  </a:rPr>
                  <a:t>10</a:t>
                </a:r>
              </a:p>
            </p:txBody>
          </p:sp>
          <p:sp>
            <p:nvSpPr>
              <p:cNvPr id="93" name="Line 104"/>
              <p:cNvSpPr>
                <a:spLocks noChangeShapeType="1"/>
              </p:cNvSpPr>
              <p:nvPr/>
            </p:nvSpPr>
            <p:spPr bwMode="auto">
              <a:xfrm>
                <a:off x="805" y="1480"/>
                <a:ext cx="454" cy="0"/>
              </a:xfrm>
              <a:prstGeom prst="line">
                <a:avLst/>
              </a:prstGeom>
              <a:noFill/>
              <a:ln w="19050">
                <a:solidFill>
                  <a:srgbClr val="CC00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9" name="Group 117"/>
            <p:cNvGrpSpPr>
              <a:grpSpLocks/>
            </p:cNvGrpSpPr>
            <p:nvPr/>
          </p:nvGrpSpPr>
          <p:grpSpPr bwMode="auto">
            <a:xfrm>
              <a:off x="4604" y="3067"/>
              <a:ext cx="616" cy="596"/>
              <a:chOff x="715" y="1175"/>
              <a:chExt cx="616" cy="596"/>
            </a:xfrm>
          </p:grpSpPr>
          <p:sp>
            <p:nvSpPr>
              <p:cNvPr id="90" name="Text Box 118"/>
              <p:cNvSpPr txBox="1">
                <a:spLocks noChangeArrowheads="1"/>
              </p:cNvSpPr>
              <p:nvPr/>
            </p:nvSpPr>
            <p:spPr bwMode="auto">
              <a:xfrm>
                <a:off x="715" y="1175"/>
                <a:ext cx="616" cy="5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2800" b="1">
                    <a:solidFill>
                      <a:srgbClr val="CC00FF"/>
                    </a:solidFill>
                  </a:rPr>
                  <a:t>17</a:t>
                </a:r>
              </a:p>
              <a:p>
                <a:pPr algn="ctr" eaLnBrk="1" hangingPunct="1"/>
                <a:r>
                  <a:rPr lang="en-US" altLang="en-US" sz="2800" b="1">
                    <a:solidFill>
                      <a:srgbClr val="CC00FF"/>
                    </a:solidFill>
                  </a:rPr>
                  <a:t>1000</a:t>
                </a:r>
              </a:p>
            </p:txBody>
          </p:sp>
          <p:sp>
            <p:nvSpPr>
              <p:cNvPr id="91" name="Line 119"/>
              <p:cNvSpPr>
                <a:spLocks noChangeShapeType="1"/>
              </p:cNvSpPr>
              <p:nvPr/>
            </p:nvSpPr>
            <p:spPr bwMode="auto">
              <a:xfrm>
                <a:off x="805" y="1480"/>
                <a:ext cx="454" cy="0"/>
              </a:xfrm>
              <a:prstGeom prst="line">
                <a:avLst/>
              </a:prstGeom>
              <a:noFill/>
              <a:ln w="19050">
                <a:solidFill>
                  <a:srgbClr val="CC00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94" name="Group 128"/>
          <p:cNvGrpSpPr>
            <a:grpSpLocks/>
          </p:cNvGrpSpPr>
          <p:nvPr/>
        </p:nvGrpSpPr>
        <p:grpSpPr bwMode="auto">
          <a:xfrm>
            <a:off x="6369050" y="3789363"/>
            <a:ext cx="2287588" cy="946150"/>
            <a:chOff x="4012" y="2387"/>
            <a:chExt cx="1441" cy="596"/>
          </a:xfrm>
        </p:grpSpPr>
        <p:sp>
          <p:nvSpPr>
            <p:cNvPr id="95" name="Text Box 109"/>
            <p:cNvSpPr txBox="1">
              <a:spLocks noChangeArrowheads="1"/>
            </p:cNvSpPr>
            <p:nvPr/>
          </p:nvSpPr>
          <p:spPr bwMode="auto">
            <a:xfrm>
              <a:off x="4012" y="2387"/>
              <a:ext cx="366" cy="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800" b="1">
                  <a:solidFill>
                    <a:srgbClr val="CC00FF"/>
                  </a:solidFill>
                </a:rPr>
                <a:t>4</a:t>
              </a:r>
            </a:p>
            <a:p>
              <a:pPr algn="ctr" eaLnBrk="1" hangingPunct="1"/>
              <a:r>
                <a:rPr lang="en-US" altLang="en-US" sz="2800" b="1">
                  <a:solidFill>
                    <a:srgbClr val="CC00FF"/>
                  </a:solidFill>
                </a:rPr>
                <a:t>10</a:t>
              </a:r>
            </a:p>
          </p:txBody>
        </p:sp>
        <p:sp>
          <p:nvSpPr>
            <p:cNvPr id="96" name="Line 110"/>
            <p:cNvSpPr>
              <a:spLocks noChangeShapeType="1"/>
            </p:cNvSpPr>
            <p:nvPr/>
          </p:nvSpPr>
          <p:spPr bwMode="auto">
            <a:xfrm>
              <a:off x="4035" y="2692"/>
              <a:ext cx="318" cy="0"/>
            </a:xfrm>
            <a:prstGeom prst="line">
              <a:avLst/>
            </a:prstGeom>
            <a:noFill/>
            <a:ln w="19050">
              <a:solidFill>
                <a:srgbClr val="CC00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7" name="Group 120"/>
            <p:cNvGrpSpPr>
              <a:grpSpLocks/>
            </p:cNvGrpSpPr>
            <p:nvPr/>
          </p:nvGrpSpPr>
          <p:grpSpPr bwMode="auto">
            <a:xfrm>
              <a:off x="4462" y="2387"/>
              <a:ext cx="616" cy="596"/>
              <a:chOff x="715" y="1175"/>
              <a:chExt cx="616" cy="596"/>
            </a:xfrm>
          </p:grpSpPr>
          <p:sp>
            <p:nvSpPr>
              <p:cNvPr id="102" name="Text Box 121"/>
              <p:cNvSpPr txBox="1">
                <a:spLocks noChangeArrowheads="1"/>
              </p:cNvSpPr>
              <p:nvPr/>
            </p:nvSpPr>
            <p:spPr bwMode="auto">
              <a:xfrm>
                <a:off x="715" y="1175"/>
                <a:ext cx="616" cy="5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2800" b="1">
                    <a:solidFill>
                      <a:srgbClr val="CC00FF"/>
                    </a:solidFill>
                  </a:rPr>
                  <a:t>17</a:t>
                </a:r>
              </a:p>
              <a:p>
                <a:pPr algn="ctr" eaLnBrk="1" hangingPunct="1"/>
                <a:r>
                  <a:rPr lang="en-US" altLang="en-US" sz="2800" b="1">
                    <a:solidFill>
                      <a:srgbClr val="CC00FF"/>
                    </a:solidFill>
                  </a:rPr>
                  <a:t>1000</a:t>
                </a:r>
              </a:p>
            </p:txBody>
          </p:sp>
          <p:sp>
            <p:nvSpPr>
              <p:cNvPr id="103" name="Line 122"/>
              <p:cNvSpPr>
                <a:spLocks noChangeShapeType="1"/>
              </p:cNvSpPr>
              <p:nvPr/>
            </p:nvSpPr>
            <p:spPr bwMode="auto">
              <a:xfrm>
                <a:off x="805" y="1480"/>
                <a:ext cx="454" cy="0"/>
              </a:xfrm>
              <a:prstGeom prst="line">
                <a:avLst/>
              </a:prstGeom>
              <a:noFill/>
              <a:ln w="19050">
                <a:solidFill>
                  <a:srgbClr val="CC00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8" name="Text Box 123"/>
            <p:cNvSpPr txBox="1">
              <a:spLocks noChangeArrowheads="1"/>
            </p:cNvSpPr>
            <p:nvPr/>
          </p:nvSpPr>
          <p:spPr bwMode="auto">
            <a:xfrm>
              <a:off x="4384" y="2478"/>
              <a:ext cx="187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/>
                <a:t>;</a:t>
              </a:r>
            </a:p>
          </p:txBody>
        </p:sp>
        <p:sp>
          <p:nvSpPr>
            <p:cNvPr id="99" name="Text Box 125"/>
            <p:cNvSpPr txBox="1">
              <a:spLocks noChangeArrowheads="1"/>
            </p:cNvSpPr>
            <p:nvPr/>
          </p:nvSpPr>
          <p:spPr bwMode="auto">
            <a:xfrm>
              <a:off x="5208" y="2387"/>
              <a:ext cx="241" cy="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800" b="1">
                  <a:solidFill>
                    <a:srgbClr val="CC00FF"/>
                  </a:solidFill>
                </a:rPr>
                <a:t>3</a:t>
              </a:r>
            </a:p>
            <a:p>
              <a:pPr algn="ctr" eaLnBrk="1" hangingPunct="1"/>
              <a:r>
                <a:rPr lang="en-US" altLang="en-US" sz="2800" b="1">
                  <a:solidFill>
                    <a:srgbClr val="CC00FF"/>
                  </a:solidFill>
                </a:rPr>
                <a:t>7</a:t>
              </a:r>
            </a:p>
          </p:txBody>
        </p:sp>
        <p:sp>
          <p:nvSpPr>
            <p:cNvPr id="100" name="Line 126"/>
            <p:cNvSpPr>
              <a:spLocks noChangeShapeType="1"/>
            </p:cNvSpPr>
            <p:nvPr/>
          </p:nvSpPr>
          <p:spPr bwMode="auto">
            <a:xfrm>
              <a:off x="5226" y="2692"/>
              <a:ext cx="227" cy="0"/>
            </a:xfrm>
            <a:prstGeom prst="line">
              <a:avLst/>
            </a:prstGeom>
            <a:noFill/>
            <a:ln w="19050">
              <a:solidFill>
                <a:srgbClr val="CC00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" name="Text Box 127"/>
            <p:cNvSpPr txBox="1">
              <a:spLocks noChangeArrowheads="1"/>
            </p:cNvSpPr>
            <p:nvPr/>
          </p:nvSpPr>
          <p:spPr bwMode="auto">
            <a:xfrm>
              <a:off x="5064" y="2478"/>
              <a:ext cx="187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/>
                <a:t>;</a:t>
              </a:r>
            </a:p>
          </p:txBody>
        </p:sp>
      </p:grpSp>
      <p:sp>
        <p:nvSpPr>
          <p:cNvPr id="104" name="Text Box 132"/>
          <p:cNvSpPr txBox="1">
            <a:spLocks noChangeArrowheads="1"/>
          </p:cNvSpPr>
          <p:nvPr/>
        </p:nvSpPr>
        <p:spPr bwMode="auto">
          <a:xfrm>
            <a:off x="808038" y="3232150"/>
            <a:ext cx="2955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 dirty="0" err="1">
                <a:solidFill>
                  <a:schemeClr val="tx1"/>
                </a:solidFill>
              </a:rPr>
              <a:t>Chọn</a:t>
            </a:r>
            <a:r>
              <a:rPr lang="en-US" altLang="en-US" b="1" dirty="0">
                <a:solidFill>
                  <a:schemeClr val="tx1"/>
                </a:solidFill>
              </a:rPr>
              <a:t> </a:t>
            </a:r>
            <a:r>
              <a:rPr lang="en-US" altLang="en-US" b="1" dirty="0" err="1">
                <a:solidFill>
                  <a:schemeClr val="tx1"/>
                </a:solidFill>
              </a:rPr>
              <a:t>đáp</a:t>
            </a:r>
            <a:r>
              <a:rPr lang="en-US" altLang="en-US" b="1" dirty="0">
                <a:solidFill>
                  <a:schemeClr val="tx1"/>
                </a:solidFill>
              </a:rPr>
              <a:t> </a:t>
            </a:r>
            <a:r>
              <a:rPr lang="en-US" altLang="en-US" b="1" dirty="0" err="1">
                <a:solidFill>
                  <a:schemeClr val="tx1"/>
                </a:solidFill>
              </a:rPr>
              <a:t>án</a:t>
            </a:r>
            <a:r>
              <a:rPr lang="en-US" altLang="en-US" b="1" dirty="0">
                <a:solidFill>
                  <a:schemeClr val="tx1"/>
                </a:solidFill>
              </a:rPr>
              <a:t> </a:t>
            </a:r>
            <a:r>
              <a:rPr lang="en-US" altLang="en-US" b="1" dirty="0" err="1">
                <a:solidFill>
                  <a:schemeClr val="tx1"/>
                </a:solidFill>
              </a:rPr>
              <a:t>đúng</a:t>
            </a:r>
            <a:r>
              <a:rPr lang="en-US" altLang="en-US" b="1" dirty="0">
                <a:solidFill>
                  <a:schemeClr val="tx1"/>
                </a:solidFill>
              </a:rPr>
              <a:t>: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8769593" y="103112"/>
            <a:ext cx="28245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4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5476865" y="4964323"/>
            <a:ext cx="818147" cy="727868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rgbClr val="FFC000"/>
                </a:solidFill>
              </a:rPr>
              <a:t>D</a:t>
            </a:r>
            <a:endParaRPr lang="en-US" sz="44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46900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" grpId="0"/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499</Words>
  <Application>Microsoft Office PowerPoint</Application>
  <PresentationFormat>Custom</PresentationFormat>
  <Paragraphs>186</Paragraphs>
  <Slides>11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Sky123.Org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Sky123.Org</dc:creator>
  <cp:lastModifiedBy>Windows User</cp:lastModifiedBy>
  <cp:revision>36</cp:revision>
  <dcterms:created xsi:type="dcterms:W3CDTF">2019-06-25T01:53:58Z</dcterms:created>
  <dcterms:modified xsi:type="dcterms:W3CDTF">2020-09-14T05:27:33Z</dcterms:modified>
</cp:coreProperties>
</file>