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71" r:id="rId2"/>
    <p:sldId id="263" r:id="rId3"/>
    <p:sldId id="272" r:id="rId4"/>
    <p:sldId id="265" r:id="rId5"/>
    <p:sldId id="268" r:id="rId6"/>
    <p:sldId id="267" r:id="rId7"/>
    <p:sldId id="269" r:id="rId8"/>
    <p:sldId id="274" r:id="rId9"/>
    <p:sldId id="275" r:id="rId10"/>
    <p:sldId id="273" r:id="rId11"/>
    <p:sldId id="270" r:id="rId12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FF"/>
    <a:srgbClr val="FF0066"/>
    <a:srgbClr val="993300"/>
    <a:srgbClr val="CC00FF"/>
    <a:srgbClr val="FF9900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06" autoAdjust="0"/>
  </p:normalViewPr>
  <p:slideViewPr>
    <p:cSldViewPr>
      <p:cViewPr>
        <p:scale>
          <a:sx n="40" d="100"/>
          <a:sy n="40" d="100"/>
        </p:scale>
        <p:origin x="-372" y="-312"/>
      </p:cViewPr>
      <p:guideLst>
        <p:guide orient="horz" pos="3025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9525" y="28575"/>
            <a:ext cx="12801600" cy="96012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8739188" y="8777288"/>
            <a:ext cx="4052887" cy="852487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8447088"/>
            <a:ext cx="10982326" cy="1192212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0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877888" y="8429625"/>
            <a:ext cx="7958137" cy="1189038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7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39763" y="2027238"/>
            <a:ext cx="11522075" cy="2430462"/>
          </a:xfrm>
        </p:spPr>
        <p:txBody>
          <a:bodyPr/>
          <a:lstStyle>
            <a:lvl1pPr>
              <a:defRPr sz="7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067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20875" y="4800600"/>
            <a:ext cx="8959850" cy="2454275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0EFFF4-05B3-4B12-A1CD-24A733CC7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C0A72-27A7-409E-ACE9-ADF6A78F4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2113" y="320675"/>
            <a:ext cx="2879725" cy="821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320675"/>
            <a:ext cx="8489950" cy="821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09846-F6CA-4880-844C-A368103C7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0C49A-5F60-4EF7-AC95-C739A7DEA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025"/>
            <a:ext cx="10880725" cy="1908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8763"/>
            <a:ext cx="10880725" cy="21002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B5A96-B9D8-4EA4-AE4A-2E5F8C4FA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763" y="2239963"/>
            <a:ext cx="5684837" cy="6294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0" y="2239963"/>
            <a:ext cx="5684838" cy="6294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37FEF-9834-45D5-B4DC-8B64184C7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4175"/>
            <a:ext cx="11522075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763" y="2149475"/>
            <a:ext cx="5656262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763" y="3044825"/>
            <a:ext cx="5656262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2400" y="2149475"/>
            <a:ext cx="5659438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2400" y="3044825"/>
            <a:ext cx="5659438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33292-4A14-4CA4-A51D-821962672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B6B73-B2CD-42D0-9DC8-EE1CAC6DF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79E4E-3217-4B43-8335-5A2FE4EBD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2588"/>
            <a:ext cx="4211637" cy="16271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388" y="382588"/>
            <a:ext cx="7156450" cy="8194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763" y="2009775"/>
            <a:ext cx="4211637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3F9EC-8E2A-4428-80D0-B3C0DC9A2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838" y="6721475"/>
            <a:ext cx="7680325" cy="7921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838" y="857250"/>
            <a:ext cx="7680325" cy="5761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838" y="7513638"/>
            <a:ext cx="7680325" cy="1127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9F27F-ACA3-4F4B-8DE4-D8CD47931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801600" cy="96012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8747125" y="8767763"/>
            <a:ext cx="4054475" cy="854075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8428038"/>
            <a:ext cx="10988675" cy="1200150"/>
            <a:chOff x="0" y="3792"/>
            <a:chExt cx="4944" cy="540"/>
          </a:xfrm>
        </p:grpSpPr>
        <p:sp>
          <p:nvSpPr>
            <p:cNvPr id="6963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1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1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964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877888" y="8429625"/>
            <a:ext cx="7958137" cy="1189038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65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320675"/>
            <a:ext cx="115220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2239963"/>
            <a:ext cx="11522075" cy="629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5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9763" y="8747125"/>
            <a:ext cx="2987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7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5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563" y="8747125"/>
            <a:ext cx="4054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7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5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163" y="8747125"/>
            <a:ext cx="2987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7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1A0D3A2-AB80-4D5C-9116-0C9EB9EBA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iming>
    <p:tnLst>
      <p:par>
        <p:cTn id="1" dur="indefinite" restart="never" nodeType="tmRoot"/>
      </p:par>
    </p:tnLst>
  </p:timing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600200" indent="-320675" algn="l" defTabSz="12795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400">
          <a:solidFill>
            <a:schemeClr val="tx1"/>
          </a:solidFill>
          <a:latin typeface="+mn-lt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latin typeface="+mn-lt"/>
        </a:defRPr>
      </a:lvl5pPr>
      <a:lvl6pPr marL="3336925" indent="-319088" algn="l" defTabSz="127952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latin typeface="+mn-lt"/>
        </a:defRPr>
      </a:lvl6pPr>
      <a:lvl7pPr marL="3794125" indent="-319088" algn="l" defTabSz="127952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latin typeface="+mn-lt"/>
        </a:defRPr>
      </a:lvl7pPr>
      <a:lvl8pPr marL="4251325" indent="-319088" algn="l" defTabSz="127952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latin typeface="+mn-lt"/>
        </a:defRPr>
      </a:lvl8pPr>
      <a:lvl9pPr marL="4708525" indent="-319088" algn="l" defTabSz="127952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828800" y="1371600"/>
            <a:ext cx="8959850" cy="2454275"/>
          </a:xfrm>
        </p:spPr>
        <p:txBody>
          <a:bodyPr/>
          <a:lstStyle/>
          <a:p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cũ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thật</a:t>
            </a:r>
            <a:r>
              <a:rPr lang="en-US" dirty="0" smtClean="0"/>
              <a:t> </a:t>
            </a:r>
            <a:r>
              <a:rPr lang="en-US" dirty="0" err="1" smtClean="0"/>
              <a:t>vui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12801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39" tIns="61068" rIns="122139" bIns="61068" anchor="ctr"/>
          <a:lstStyle/>
          <a:p>
            <a:pPr algn="ctr" defTabSz="1279525" eaLnBrk="1" hangingPunct="1">
              <a:defRPr/>
            </a:pPr>
            <a:r>
              <a:rPr lang="en-US" sz="6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Đọc</a:t>
            </a:r>
            <a:r>
              <a:rPr lang="en-US" sz="6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đồng</a:t>
            </a:r>
            <a:r>
              <a:rPr lang="en-US" sz="6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000" b="1" i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thanh</a:t>
            </a:r>
            <a:endParaRPr lang="en-US" sz="7200" b="1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322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12801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39" tIns="61068" rIns="122139" bIns="61068" anchor="ctr"/>
          <a:lstStyle/>
          <a:p>
            <a:pPr algn="ctr" defTabSz="1279525" eaLnBrk="1" hangingPunct="1">
              <a:defRPr/>
            </a:pPr>
            <a:r>
              <a:rPr lang="en-US" sz="5000" b="1" i="1" dirty="0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7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Tìm</a:t>
            </a:r>
            <a:r>
              <a:rPr lang="en-US" sz="7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7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hiểu</a:t>
            </a:r>
            <a:r>
              <a:rPr lang="en-US" sz="7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7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endParaRPr lang="en-US" sz="6100" b="1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698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812925" y="0"/>
            <a:ext cx="9175750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39" tIns="61068" rIns="122139" bIns="61068" anchor="ctr"/>
          <a:lstStyle/>
          <a:p>
            <a:pPr algn="ctr" defTabSz="1279525" eaLnBrk="1" hangingPunct="1">
              <a:defRPr/>
            </a:pPr>
            <a:r>
              <a:rPr lang="en-US" sz="77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 </a:t>
            </a:r>
            <a:r>
              <a:rPr lang="vi-VN" sz="77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77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</a:t>
            </a:r>
            <a:endParaRPr lang="en-US" sz="7700" b="1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3276600" y="1212056"/>
            <a:ext cx="6858000" cy="892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2139" tIns="61068" rIns="122139" bIns="61068">
            <a:spAutoFit/>
          </a:bodyPr>
          <a:lstStyle/>
          <a:p>
            <a:pPr algn="ctr" defTabSz="1222375" eaLnBrk="1" hangingPunct="1">
              <a:spcBef>
                <a:spcPct val="50000"/>
              </a:spcBef>
            </a:pPr>
            <a:r>
              <a:rPr lang="en-US" sz="5000" b="1" dirty="0" err="1">
                <a:solidFill>
                  <a:srgbClr val="FF00FF"/>
                </a:solidFill>
              </a:rPr>
              <a:t>Bạn</a:t>
            </a:r>
            <a:r>
              <a:rPr lang="en-US" sz="5000" b="1" dirty="0">
                <a:solidFill>
                  <a:srgbClr val="FF00FF"/>
                </a:solidFill>
              </a:rPr>
              <a:t> </a:t>
            </a:r>
            <a:r>
              <a:rPr lang="en-US" sz="5000" b="1" dirty="0" err="1">
                <a:solidFill>
                  <a:srgbClr val="FF00FF"/>
                </a:solidFill>
              </a:rPr>
              <a:t>của</a:t>
            </a:r>
            <a:r>
              <a:rPr lang="en-US" sz="5000" b="1" dirty="0">
                <a:solidFill>
                  <a:srgbClr val="FF00FF"/>
                </a:solidFill>
              </a:rPr>
              <a:t> </a:t>
            </a:r>
            <a:r>
              <a:rPr lang="en-US" sz="5000" b="1" dirty="0" err="1">
                <a:solidFill>
                  <a:srgbClr val="FF00FF"/>
                </a:solidFill>
              </a:rPr>
              <a:t>Nai</a:t>
            </a:r>
            <a:r>
              <a:rPr lang="en-US" sz="5000" b="1" dirty="0">
                <a:solidFill>
                  <a:srgbClr val="FF00FF"/>
                </a:solidFill>
              </a:rPr>
              <a:t> </a:t>
            </a:r>
            <a:r>
              <a:rPr lang="en-US" sz="5000" b="1" dirty="0" err="1">
                <a:solidFill>
                  <a:srgbClr val="FF00FF"/>
                </a:solidFill>
              </a:rPr>
              <a:t>Nhỏ</a:t>
            </a:r>
            <a:endParaRPr lang="en-US" sz="5000" b="1" dirty="0">
              <a:solidFill>
                <a:srgbClr val="FF00FF"/>
              </a:solidFill>
            </a:endParaRPr>
          </a:p>
        </p:txBody>
      </p:sp>
      <p:pic>
        <p:nvPicPr>
          <p:cNvPr id="10265" name="Picture 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62200"/>
            <a:ext cx="113538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905000"/>
            <a:ext cx="11811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Phiếu</a:t>
            </a:r>
            <a:r>
              <a:rPr lang="en-US" sz="4800" dirty="0" smtClean="0"/>
              <a:t> </a:t>
            </a:r>
            <a:r>
              <a:rPr lang="en-US" sz="4800" dirty="0" err="1" smtClean="0"/>
              <a:t>giao</a:t>
            </a:r>
            <a:r>
              <a:rPr lang="en-US" sz="4800" dirty="0" smtClean="0"/>
              <a:t> </a:t>
            </a:r>
            <a:r>
              <a:rPr lang="en-US" sz="4800" dirty="0" err="1" smtClean="0"/>
              <a:t>việc</a:t>
            </a:r>
            <a:r>
              <a:rPr lang="en-US" sz="4800" dirty="0" smtClean="0"/>
              <a:t>:</a:t>
            </a:r>
          </a:p>
          <a:p>
            <a:r>
              <a:rPr lang="en-US" sz="4800" dirty="0" err="1" smtClean="0"/>
              <a:t>Luyện</a:t>
            </a:r>
            <a:r>
              <a:rPr lang="en-US" sz="4800" dirty="0" smtClean="0"/>
              <a:t> </a:t>
            </a:r>
            <a:r>
              <a:rPr lang="en-US" sz="4800" dirty="0" err="1" smtClean="0"/>
              <a:t>đọc</a:t>
            </a:r>
            <a:r>
              <a:rPr lang="en-US" sz="4800" dirty="0" smtClean="0"/>
              <a:t> </a:t>
            </a:r>
            <a:r>
              <a:rPr lang="en-US" sz="4800" dirty="0" err="1" smtClean="0"/>
              <a:t>theo</a:t>
            </a:r>
            <a:r>
              <a:rPr lang="en-US" sz="4800" dirty="0" smtClean="0"/>
              <a:t> </a:t>
            </a:r>
            <a:r>
              <a:rPr lang="en-US" sz="4800" dirty="0" err="1" smtClean="0"/>
              <a:t>nhóm</a:t>
            </a:r>
            <a:r>
              <a:rPr lang="en-US" sz="4800" dirty="0" smtClean="0"/>
              <a:t> 4</a:t>
            </a:r>
          </a:p>
          <a:p>
            <a:pPr marL="285750" indent="-285750">
              <a:buFontTx/>
              <a:buChar char="-"/>
            </a:pPr>
            <a:r>
              <a:rPr lang="en-US" sz="4800" dirty="0" err="1" smtClean="0"/>
              <a:t>Đọc</a:t>
            </a:r>
            <a:r>
              <a:rPr lang="en-US" sz="4800" dirty="0" smtClean="0"/>
              <a:t> </a:t>
            </a:r>
            <a:r>
              <a:rPr lang="en-US" sz="4800" dirty="0" err="1" smtClean="0"/>
              <a:t>nối</a:t>
            </a:r>
            <a:r>
              <a:rPr lang="en-US" sz="4800" dirty="0" smtClean="0"/>
              <a:t> </a:t>
            </a:r>
            <a:r>
              <a:rPr lang="en-US" sz="4800" dirty="0" err="1" smtClean="0"/>
              <a:t>tiếp</a:t>
            </a:r>
            <a:r>
              <a:rPr lang="en-US" sz="4800" dirty="0" smtClean="0"/>
              <a:t> </a:t>
            </a:r>
            <a:r>
              <a:rPr lang="en-US" sz="4800" dirty="0" err="1" smtClean="0"/>
              <a:t>câu</a:t>
            </a:r>
            <a:r>
              <a:rPr lang="en-US" sz="4800" dirty="0" smtClean="0"/>
              <a:t> </a:t>
            </a:r>
            <a:r>
              <a:rPr lang="en-US" sz="4800" dirty="0" err="1" smtClean="0"/>
              <a:t>chú</a:t>
            </a:r>
            <a:r>
              <a:rPr lang="en-US" sz="4800" dirty="0" smtClean="0"/>
              <a:t> ý </a:t>
            </a:r>
            <a:r>
              <a:rPr lang="en-US" sz="4800" dirty="0" err="1" smtClean="0"/>
              <a:t>đọc</a:t>
            </a:r>
            <a:r>
              <a:rPr lang="en-US" sz="4800" dirty="0" smtClean="0"/>
              <a:t> </a:t>
            </a:r>
            <a:r>
              <a:rPr lang="en-US" sz="4800" dirty="0" err="1" smtClean="0"/>
              <a:t>đúng</a:t>
            </a:r>
            <a:r>
              <a:rPr lang="en-US" sz="4800" dirty="0" smtClean="0"/>
              <a:t> </a:t>
            </a:r>
            <a:r>
              <a:rPr lang="en-US" sz="4800" dirty="0" err="1" smtClean="0"/>
              <a:t>tiếng</a:t>
            </a:r>
            <a:r>
              <a:rPr lang="en-US" sz="4800" dirty="0" smtClean="0"/>
              <a:t> </a:t>
            </a:r>
            <a:r>
              <a:rPr lang="en-US" sz="4800" dirty="0" err="1" smtClean="0"/>
              <a:t>có</a:t>
            </a:r>
            <a:r>
              <a:rPr lang="en-US" sz="4800" dirty="0" smtClean="0"/>
              <a:t> </a:t>
            </a:r>
            <a:r>
              <a:rPr lang="en-US" sz="4800" dirty="0" err="1" smtClean="0"/>
              <a:t>âm</a:t>
            </a:r>
            <a:r>
              <a:rPr lang="en-US" sz="4800" dirty="0" smtClean="0"/>
              <a:t> </a:t>
            </a:r>
            <a:r>
              <a:rPr lang="en-US" sz="4800" dirty="0" err="1" smtClean="0"/>
              <a:t>đầu</a:t>
            </a:r>
            <a:r>
              <a:rPr lang="en-US" sz="4800" dirty="0" smtClean="0"/>
              <a:t> l/n </a:t>
            </a:r>
            <a:r>
              <a:rPr lang="en-US" sz="4800" dirty="0" err="1" smtClean="0"/>
              <a:t>và</a:t>
            </a:r>
            <a:r>
              <a:rPr lang="en-US" sz="4800" dirty="0" smtClean="0"/>
              <a:t> </a:t>
            </a:r>
            <a:r>
              <a:rPr lang="en-US" sz="4800" dirty="0" err="1" smtClean="0"/>
              <a:t>vần</a:t>
            </a:r>
            <a:r>
              <a:rPr lang="en-US" sz="4800" dirty="0" smtClean="0"/>
              <a:t> </a:t>
            </a:r>
            <a:r>
              <a:rPr lang="en-US" sz="4800" dirty="0" err="1" smtClean="0"/>
              <a:t>khó</a:t>
            </a:r>
            <a:endParaRPr lang="en-US" sz="4800" dirty="0" smtClean="0"/>
          </a:p>
          <a:p>
            <a:pPr marL="285750" indent="-285750">
              <a:buFontTx/>
              <a:buChar char="-"/>
            </a:pPr>
            <a:r>
              <a:rPr lang="en-US" sz="4800" dirty="0" err="1" smtClean="0"/>
              <a:t>Đọc</a:t>
            </a:r>
            <a:r>
              <a:rPr lang="en-US" sz="4800" dirty="0" smtClean="0"/>
              <a:t> </a:t>
            </a:r>
            <a:r>
              <a:rPr lang="en-US" sz="4800" dirty="0" err="1" smtClean="0"/>
              <a:t>nối</a:t>
            </a:r>
            <a:r>
              <a:rPr lang="en-US" sz="4800" dirty="0" smtClean="0"/>
              <a:t> </a:t>
            </a:r>
            <a:r>
              <a:rPr lang="en-US" sz="4800" dirty="0" err="1" smtClean="0"/>
              <a:t>tiếp</a:t>
            </a:r>
            <a:r>
              <a:rPr lang="en-US" sz="4800" dirty="0" smtClean="0"/>
              <a:t> </a:t>
            </a:r>
            <a:r>
              <a:rPr lang="en-US" sz="4800" dirty="0" err="1" smtClean="0"/>
              <a:t>đoạn</a:t>
            </a:r>
            <a:r>
              <a:rPr lang="en-US" sz="4800" dirty="0" smtClean="0"/>
              <a:t>: </a:t>
            </a:r>
          </a:p>
          <a:p>
            <a:r>
              <a:rPr lang="en-US" sz="4800" dirty="0" smtClean="0"/>
              <a:t>+ Chia </a:t>
            </a:r>
            <a:r>
              <a:rPr lang="en-US" sz="4800" dirty="0" err="1" smtClean="0"/>
              <a:t>sẻ</a:t>
            </a:r>
            <a:r>
              <a:rPr lang="en-US" sz="4800" dirty="0" smtClean="0"/>
              <a:t> </a:t>
            </a:r>
            <a:r>
              <a:rPr lang="en-US" sz="4800" dirty="0" err="1" smtClean="0"/>
              <a:t>cách</a:t>
            </a:r>
            <a:r>
              <a:rPr lang="en-US" sz="4800" dirty="0" smtClean="0"/>
              <a:t> </a:t>
            </a:r>
            <a:r>
              <a:rPr lang="en-US" sz="4800" dirty="0" err="1" smtClean="0"/>
              <a:t>ngắt</a:t>
            </a:r>
            <a:r>
              <a:rPr lang="en-US" sz="4800" dirty="0" smtClean="0"/>
              <a:t> </a:t>
            </a:r>
            <a:r>
              <a:rPr lang="en-US" sz="4800" dirty="0" err="1" smtClean="0"/>
              <a:t>câu</a:t>
            </a:r>
            <a:r>
              <a:rPr lang="en-US" sz="4800" dirty="0" smtClean="0"/>
              <a:t> </a:t>
            </a:r>
            <a:r>
              <a:rPr lang="en-US" sz="4800" dirty="0" err="1" smtClean="0"/>
              <a:t>dài</a:t>
            </a:r>
            <a:endParaRPr lang="en-US" sz="4800" dirty="0" smtClean="0"/>
          </a:p>
          <a:p>
            <a:r>
              <a:rPr lang="en-US" sz="4800" dirty="0" smtClean="0"/>
              <a:t>+</a:t>
            </a:r>
            <a:r>
              <a:rPr lang="en-US" sz="4800" dirty="0" err="1" smtClean="0"/>
              <a:t>Từ</a:t>
            </a:r>
            <a:r>
              <a:rPr lang="en-US" sz="4800" dirty="0" smtClean="0"/>
              <a:t> </a:t>
            </a:r>
            <a:r>
              <a:rPr lang="en-US" sz="4800" dirty="0" err="1" smtClean="0"/>
              <a:t>khó</a:t>
            </a:r>
            <a:endParaRPr lang="en-US" sz="4800" dirty="0" smtClean="0"/>
          </a:p>
          <a:p>
            <a:pPr marL="285750" indent="-285750">
              <a:buFontTx/>
              <a:buChar char="-"/>
            </a:pPr>
            <a:r>
              <a:rPr lang="en-US" sz="4800" dirty="0" err="1" smtClean="0"/>
              <a:t>Cử</a:t>
            </a:r>
            <a:r>
              <a:rPr lang="en-US" sz="4800" dirty="0" smtClean="0"/>
              <a:t> </a:t>
            </a:r>
            <a:r>
              <a:rPr lang="en-US" sz="4800" dirty="0" err="1" smtClean="0"/>
              <a:t>đại</a:t>
            </a:r>
            <a:r>
              <a:rPr lang="en-US" sz="4800" dirty="0" smtClean="0"/>
              <a:t> </a:t>
            </a:r>
            <a:r>
              <a:rPr lang="en-US" sz="4800" dirty="0" err="1" smtClean="0"/>
              <a:t>diện</a:t>
            </a:r>
            <a:r>
              <a:rPr lang="en-US" sz="4800" dirty="0" smtClean="0"/>
              <a:t> </a:t>
            </a:r>
            <a:r>
              <a:rPr lang="en-US" sz="4800" dirty="0" err="1" smtClean="0"/>
              <a:t>thi</a:t>
            </a:r>
            <a:r>
              <a:rPr lang="en-US" sz="4800" dirty="0" smtClean="0"/>
              <a:t> </a:t>
            </a:r>
            <a:r>
              <a:rPr lang="en-US" sz="4800" dirty="0" err="1" smtClean="0"/>
              <a:t>đọc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5564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20675" y="533400"/>
            <a:ext cx="121602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39" tIns="61068" rIns="122139" bIns="61068" anchor="ctr"/>
          <a:lstStyle/>
          <a:p>
            <a:pPr algn="ctr" defTabSz="1279525" eaLnBrk="1" hangingPunct="1">
              <a:defRPr/>
            </a:pPr>
            <a:r>
              <a:rPr lang="en-US" sz="5000" b="1" i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7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 </a:t>
            </a:r>
            <a:r>
              <a:rPr lang="vi-VN" sz="7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7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</a:t>
            </a:r>
            <a:r>
              <a:rPr lang="en-US" sz="5000" b="1" i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5000" b="1" i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5000" b="1" i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7600" b="1">
                <a:solidFill>
                  <a:srgbClr val="FF00FF"/>
                </a:solidFill>
                <a:latin typeface="Arial"/>
              </a:rPr>
              <a:t>Bạn của Nai Nhỏ</a:t>
            </a:r>
            <a:r>
              <a:rPr lang="en-US" sz="7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71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838200" y="2879725"/>
            <a:ext cx="5753100" cy="892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5000" b="1" dirty="0" err="1">
                <a:solidFill>
                  <a:schemeClr val="tx2"/>
                </a:solidFill>
              </a:rPr>
              <a:t>Luyện</a:t>
            </a:r>
            <a:r>
              <a:rPr lang="en-US" sz="5000" b="1" dirty="0">
                <a:solidFill>
                  <a:schemeClr val="tx2"/>
                </a:solidFill>
              </a:rPr>
              <a:t> </a:t>
            </a:r>
            <a:r>
              <a:rPr lang="vi-VN" sz="5000" b="1" dirty="0">
                <a:solidFill>
                  <a:schemeClr val="tx2"/>
                </a:solidFill>
              </a:rPr>
              <a:t>đ</a:t>
            </a:r>
            <a:r>
              <a:rPr lang="en-US" sz="5000" b="1" dirty="0" err="1">
                <a:solidFill>
                  <a:schemeClr val="tx2"/>
                </a:solidFill>
              </a:rPr>
              <a:t>ọc</a:t>
            </a:r>
            <a:r>
              <a:rPr lang="en-US" sz="5000" b="1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4100" name="Text Box 44"/>
          <p:cNvSpPr txBox="1">
            <a:spLocks noChangeArrowheads="1"/>
          </p:cNvSpPr>
          <p:nvPr/>
        </p:nvSpPr>
        <p:spPr bwMode="auto">
          <a:xfrm>
            <a:off x="4629150" y="2646363"/>
            <a:ext cx="24606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endParaRPr lang="en-US" sz="2400">
              <a:solidFill>
                <a:srgbClr val="FF33CC"/>
              </a:solidFill>
            </a:endParaRPr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1143000" y="4113213"/>
            <a:ext cx="108966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7" tIns="45709" rIns="91417" bIns="45709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4800" b="1" dirty="0" err="1">
                <a:solidFill>
                  <a:srgbClr val="FFFF00"/>
                </a:solidFill>
              </a:rPr>
              <a:t>chặn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lối</a:t>
            </a:r>
            <a:r>
              <a:rPr lang="en-US" sz="4800" b="1" dirty="0">
                <a:solidFill>
                  <a:srgbClr val="FFFF00"/>
                </a:solidFill>
              </a:rPr>
              <a:t>, n</a:t>
            </a:r>
            <a:r>
              <a:rPr lang="vi-VN" sz="4800" b="1" dirty="0">
                <a:solidFill>
                  <a:srgbClr val="FFFF00"/>
                </a:solidFill>
              </a:rPr>
              <a:t>ư</a:t>
            </a:r>
            <a:r>
              <a:rPr lang="en-US" sz="4800" b="1" dirty="0" err="1">
                <a:solidFill>
                  <a:srgbClr val="FFFF00"/>
                </a:solidFill>
              </a:rPr>
              <a:t>ớc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uống</a:t>
            </a:r>
            <a:r>
              <a:rPr lang="en-US" sz="4800" b="1" dirty="0">
                <a:solidFill>
                  <a:srgbClr val="FFFF00"/>
                </a:solidFill>
              </a:rPr>
              <a:t>, </a:t>
            </a:r>
            <a:r>
              <a:rPr lang="en-US" sz="4800" b="1" dirty="0" err="1">
                <a:solidFill>
                  <a:srgbClr val="FFFF00"/>
                </a:solidFill>
              </a:rPr>
              <a:t>rình</a:t>
            </a:r>
            <a:r>
              <a:rPr lang="en-US" sz="4800" b="1" dirty="0">
                <a:solidFill>
                  <a:srgbClr val="FFFF00"/>
                </a:solidFill>
              </a:rPr>
              <a:t>, </a:t>
            </a:r>
            <a:r>
              <a:rPr lang="en-US" sz="4800" b="1" dirty="0" err="1">
                <a:solidFill>
                  <a:srgbClr val="FFFF00"/>
                </a:solidFill>
              </a:rPr>
              <a:t>lao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tới</a:t>
            </a:r>
            <a:r>
              <a:rPr lang="en-US" sz="4800" b="1" dirty="0">
                <a:solidFill>
                  <a:srgbClr val="FFFF00"/>
                </a:solidFill>
              </a:rPr>
              <a:t>, lo </a:t>
            </a:r>
            <a:r>
              <a:rPr lang="en-US" sz="4800" b="1" dirty="0" err="1">
                <a:solidFill>
                  <a:srgbClr val="FFFF00"/>
                </a:solidFill>
              </a:rPr>
              <a:t>lắng</a:t>
            </a:r>
            <a:r>
              <a:rPr lang="en-US" sz="4800" b="1" dirty="0">
                <a:solidFill>
                  <a:srgbClr val="FFFF00"/>
                </a:solidFill>
              </a:rPr>
              <a:t>, </a:t>
            </a:r>
            <a:r>
              <a:rPr lang="en-US" sz="4800" b="1" dirty="0" err="1">
                <a:solidFill>
                  <a:srgbClr val="FFFF00"/>
                </a:solidFill>
              </a:rPr>
              <a:t>một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chút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nào</a:t>
            </a:r>
            <a:r>
              <a:rPr lang="en-US" sz="4800" b="1" dirty="0">
                <a:solidFill>
                  <a:srgbClr val="FFFF00"/>
                </a:solidFill>
              </a:rPr>
              <a:t> </a:t>
            </a:r>
            <a:r>
              <a:rPr lang="en-US" sz="4800" b="1" dirty="0" err="1">
                <a:solidFill>
                  <a:srgbClr val="FFFF00"/>
                </a:solidFill>
              </a:rPr>
              <a:t>nữa</a:t>
            </a:r>
            <a:r>
              <a:rPr lang="en-US" sz="4800" b="1" dirty="0">
                <a:solidFill>
                  <a:srgbClr val="FFFF00"/>
                </a:solidFill>
              </a:rPr>
              <a:t>.</a:t>
            </a:r>
            <a:r>
              <a:rPr lang="en-US" sz="5500" dirty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7" grpId="0"/>
      <p:bldP spid="123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12750" y="212725"/>
            <a:ext cx="121602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39" tIns="61068" rIns="122139" bIns="61068" anchor="ctr"/>
          <a:lstStyle/>
          <a:p>
            <a:pPr algn="ctr" defTabSz="1279525" eaLnBrk="1" hangingPunct="1">
              <a:defRPr/>
            </a:pPr>
            <a:r>
              <a:rPr lang="en-US" sz="5000" b="1" i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76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 </a:t>
            </a:r>
            <a:r>
              <a:rPr lang="vi-VN" sz="76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76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</a:t>
            </a:r>
            <a:r>
              <a:rPr lang="en-US" sz="50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50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50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6100" b="1">
                <a:solidFill>
                  <a:srgbClr val="FF00FF"/>
                </a:solidFill>
                <a:latin typeface="Arial"/>
              </a:rPr>
              <a:t>Bạn của Nai Nhỏ</a:t>
            </a:r>
            <a:r>
              <a:rPr lang="en-US" sz="71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5124" name="Text Box 31"/>
          <p:cNvSpPr txBox="1">
            <a:spLocks noChangeArrowheads="1"/>
          </p:cNvSpPr>
          <p:nvPr/>
        </p:nvSpPr>
        <p:spPr bwMode="auto">
          <a:xfrm>
            <a:off x="6302375" y="8874125"/>
            <a:ext cx="492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1</a:t>
            </a:r>
          </a:p>
        </p:txBody>
      </p:sp>
      <p:sp>
        <p:nvSpPr>
          <p:cNvPr id="5125" name="Text Box 32"/>
          <p:cNvSpPr txBox="1">
            <a:spLocks noChangeArrowheads="1"/>
          </p:cNvSpPr>
          <p:nvPr/>
        </p:nvSpPr>
        <p:spPr bwMode="auto">
          <a:xfrm>
            <a:off x="8232775" y="8874125"/>
            <a:ext cx="4905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3</a:t>
            </a:r>
          </a:p>
        </p:txBody>
      </p:sp>
      <p:sp>
        <p:nvSpPr>
          <p:cNvPr id="5126" name="Text Box 33"/>
          <p:cNvSpPr txBox="1">
            <a:spLocks noChangeArrowheads="1"/>
          </p:cNvSpPr>
          <p:nvPr/>
        </p:nvSpPr>
        <p:spPr bwMode="auto">
          <a:xfrm>
            <a:off x="7265988" y="8874125"/>
            <a:ext cx="492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2</a:t>
            </a:r>
          </a:p>
        </p:txBody>
      </p:sp>
      <p:sp>
        <p:nvSpPr>
          <p:cNvPr id="5127" name="Text Box 34"/>
          <p:cNvSpPr txBox="1">
            <a:spLocks noChangeArrowheads="1"/>
          </p:cNvSpPr>
          <p:nvPr/>
        </p:nvSpPr>
        <p:spPr bwMode="auto">
          <a:xfrm>
            <a:off x="9199563" y="8874125"/>
            <a:ext cx="4905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4</a:t>
            </a:r>
          </a:p>
        </p:txBody>
      </p:sp>
      <p:sp>
        <p:nvSpPr>
          <p:cNvPr id="5128" name="Text Box 35"/>
          <p:cNvSpPr txBox="1">
            <a:spLocks noChangeArrowheads="1"/>
          </p:cNvSpPr>
          <p:nvPr/>
        </p:nvSpPr>
        <p:spPr bwMode="auto">
          <a:xfrm>
            <a:off x="10158413" y="8874125"/>
            <a:ext cx="4968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5</a:t>
            </a:r>
          </a:p>
        </p:txBody>
      </p:sp>
      <p:sp>
        <p:nvSpPr>
          <p:cNvPr id="5129" name="Text Box 36"/>
          <p:cNvSpPr txBox="1">
            <a:spLocks noChangeArrowheads="1"/>
          </p:cNvSpPr>
          <p:nvPr/>
        </p:nvSpPr>
        <p:spPr bwMode="auto">
          <a:xfrm>
            <a:off x="11125200" y="8874125"/>
            <a:ext cx="4937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6</a:t>
            </a:r>
          </a:p>
        </p:txBody>
      </p:sp>
      <p:sp>
        <p:nvSpPr>
          <p:cNvPr id="5130" name="Text Box 37"/>
          <p:cNvSpPr txBox="1">
            <a:spLocks noChangeArrowheads="1"/>
          </p:cNvSpPr>
          <p:nvPr/>
        </p:nvSpPr>
        <p:spPr bwMode="auto">
          <a:xfrm>
            <a:off x="11914188" y="8874125"/>
            <a:ext cx="4937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7</a:t>
            </a:r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838200" y="3657600"/>
            <a:ext cx="11583988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4800">
                <a:solidFill>
                  <a:schemeClr val="bg2"/>
                </a:solidFill>
              </a:rPr>
              <a:t>-</a:t>
            </a:r>
            <a:r>
              <a:rPr lang="en-US" sz="4800">
                <a:solidFill>
                  <a:srgbClr val="993300"/>
                </a:solidFill>
              </a:rPr>
              <a:t>Một lần khác,  chúng con </a:t>
            </a:r>
            <a:r>
              <a:rPr lang="vi-VN" sz="4800">
                <a:solidFill>
                  <a:srgbClr val="993300"/>
                </a:solidFill>
              </a:rPr>
              <a:t>đ</a:t>
            </a:r>
            <a:r>
              <a:rPr lang="en-US" sz="4800">
                <a:solidFill>
                  <a:srgbClr val="993300"/>
                </a:solidFill>
              </a:rPr>
              <a:t>ang </a:t>
            </a:r>
            <a:r>
              <a:rPr lang="vi-VN" sz="4800">
                <a:solidFill>
                  <a:srgbClr val="993300"/>
                </a:solidFill>
              </a:rPr>
              <a:t>đ</a:t>
            </a:r>
            <a:r>
              <a:rPr lang="en-US" sz="4800">
                <a:solidFill>
                  <a:srgbClr val="993300"/>
                </a:solidFill>
              </a:rPr>
              <a:t>i dọc bờ sông tìm n</a:t>
            </a:r>
            <a:r>
              <a:rPr lang="vi-VN" sz="4800">
                <a:solidFill>
                  <a:srgbClr val="993300"/>
                </a:solidFill>
              </a:rPr>
              <a:t>ư</a:t>
            </a:r>
            <a:r>
              <a:rPr lang="en-US" sz="4800">
                <a:solidFill>
                  <a:srgbClr val="993300"/>
                </a:solidFill>
              </a:rPr>
              <a:t>ớc uống  thì thấy lão Hổ hung dữ  </a:t>
            </a:r>
            <a:r>
              <a:rPr lang="vi-VN" sz="4800">
                <a:solidFill>
                  <a:srgbClr val="993300"/>
                </a:solidFill>
              </a:rPr>
              <a:t>đ</a:t>
            </a:r>
            <a:r>
              <a:rPr lang="en-US" sz="4800">
                <a:solidFill>
                  <a:srgbClr val="993300"/>
                </a:solidFill>
              </a:rPr>
              <a:t>ang rình sau bụi cây.   Bạn con </a:t>
            </a:r>
            <a:r>
              <a:rPr lang="vi-VN" sz="4800">
                <a:solidFill>
                  <a:srgbClr val="993300"/>
                </a:solidFill>
              </a:rPr>
              <a:t>đ</a:t>
            </a:r>
            <a:r>
              <a:rPr lang="en-US" sz="4800">
                <a:solidFill>
                  <a:srgbClr val="993300"/>
                </a:solidFill>
              </a:rPr>
              <a:t>ã nhanh trí  kéo con chạy nh</a:t>
            </a:r>
            <a:r>
              <a:rPr lang="vi-VN" sz="4800">
                <a:solidFill>
                  <a:srgbClr val="993300"/>
                </a:solidFill>
              </a:rPr>
              <a:t>ư</a:t>
            </a:r>
            <a:r>
              <a:rPr lang="en-US" sz="4800">
                <a:solidFill>
                  <a:srgbClr val="993300"/>
                </a:solidFill>
              </a:rPr>
              <a:t> bay</a:t>
            </a:r>
            <a:r>
              <a:rPr lang="en-US" sz="480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31784" name="Line 40"/>
          <p:cNvSpPr>
            <a:spLocks noChangeShapeType="1"/>
          </p:cNvSpPr>
          <p:nvPr/>
        </p:nvSpPr>
        <p:spPr bwMode="auto">
          <a:xfrm flipH="1">
            <a:off x="4860132" y="3790950"/>
            <a:ext cx="303212" cy="685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5" name="Line 41"/>
          <p:cNvSpPr>
            <a:spLocks noChangeShapeType="1"/>
          </p:cNvSpPr>
          <p:nvPr/>
        </p:nvSpPr>
        <p:spPr bwMode="auto">
          <a:xfrm flipH="1">
            <a:off x="6432550" y="4479132"/>
            <a:ext cx="304800" cy="68421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7" name="Line 43"/>
          <p:cNvSpPr>
            <a:spLocks noChangeShapeType="1"/>
          </p:cNvSpPr>
          <p:nvPr/>
        </p:nvSpPr>
        <p:spPr bwMode="auto">
          <a:xfrm flipH="1">
            <a:off x="7923213" y="5181600"/>
            <a:ext cx="307975" cy="685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8" name="Line 44"/>
          <p:cNvSpPr>
            <a:spLocks noChangeShapeType="1"/>
          </p:cNvSpPr>
          <p:nvPr/>
        </p:nvSpPr>
        <p:spPr bwMode="auto">
          <a:xfrm flipH="1">
            <a:off x="8077200" y="5181600"/>
            <a:ext cx="304800" cy="685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89" name="Line 45"/>
          <p:cNvSpPr>
            <a:spLocks noChangeShapeType="1"/>
          </p:cNvSpPr>
          <p:nvPr/>
        </p:nvSpPr>
        <p:spPr bwMode="auto">
          <a:xfrm flipH="1">
            <a:off x="3352800" y="5942013"/>
            <a:ext cx="304800" cy="68738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90" name="Line 46"/>
          <p:cNvSpPr>
            <a:spLocks noChangeShapeType="1"/>
          </p:cNvSpPr>
          <p:nvPr/>
        </p:nvSpPr>
        <p:spPr bwMode="auto">
          <a:xfrm flipH="1">
            <a:off x="9907587" y="5943600"/>
            <a:ext cx="304800" cy="685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91" name="Line 47"/>
          <p:cNvSpPr>
            <a:spLocks noChangeShapeType="1"/>
          </p:cNvSpPr>
          <p:nvPr/>
        </p:nvSpPr>
        <p:spPr bwMode="auto">
          <a:xfrm flipH="1">
            <a:off x="10059987" y="5943600"/>
            <a:ext cx="303213" cy="685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92" name="Line 48"/>
          <p:cNvSpPr>
            <a:spLocks noChangeShapeType="1"/>
          </p:cNvSpPr>
          <p:nvPr/>
        </p:nvSpPr>
        <p:spPr bwMode="auto">
          <a:xfrm>
            <a:off x="10668000" y="5105400"/>
            <a:ext cx="18288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93" name="Line 49"/>
          <p:cNvSpPr>
            <a:spLocks noChangeShapeType="1"/>
          </p:cNvSpPr>
          <p:nvPr/>
        </p:nvSpPr>
        <p:spPr bwMode="auto">
          <a:xfrm>
            <a:off x="838200" y="5867400"/>
            <a:ext cx="989012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94" name="Line 50"/>
          <p:cNvSpPr>
            <a:spLocks noChangeShapeType="1"/>
          </p:cNvSpPr>
          <p:nvPr/>
        </p:nvSpPr>
        <p:spPr bwMode="auto">
          <a:xfrm>
            <a:off x="952500" y="6610350"/>
            <a:ext cx="2055812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83" grpId="0"/>
      <p:bldP spid="31784" grpId="0" animBg="1"/>
      <p:bldP spid="31785" grpId="0" animBg="1"/>
      <p:bldP spid="31787" grpId="0" animBg="1"/>
      <p:bldP spid="31788" grpId="0" animBg="1"/>
      <p:bldP spid="31789" grpId="0" animBg="1"/>
      <p:bldP spid="31790" grpId="0" animBg="1"/>
      <p:bldP spid="31791" grpId="0" animBg="1"/>
      <p:bldP spid="31792" grpId="0" animBg="1"/>
      <p:bldP spid="31793" grpId="0" animBg="1"/>
      <p:bldP spid="317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0"/>
          <p:cNvSpPr txBox="1">
            <a:spLocks noChangeArrowheads="1"/>
          </p:cNvSpPr>
          <p:nvPr/>
        </p:nvSpPr>
        <p:spPr bwMode="auto">
          <a:xfrm>
            <a:off x="4629150" y="2646363"/>
            <a:ext cx="24606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endParaRPr lang="en-US" sz="2400">
              <a:solidFill>
                <a:srgbClr val="FF33CC"/>
              </a:solidFill>
            </a:endParaRPr>
          </a:p>
        </p:txBody>
      </p:sp>
      <p:sp>
        <p:nvSpPr>
          <p:cNvPr id="6147" name="Text Box 37"/>
          <p:cNvSpPr txBox="1">
            <a:spLocks noChangeArrowheads="1"/>
          </p:cNvSpPr>
          <p:nvPr/>
        </p:nvSpPr>
        <p:spPr bwMode="auto">
          <a:xfrm>
            <a:off x="5562600" y="8874125"/>
            <a:ext cx="492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1</a:t>
            </a:r>
          </a:p>
        </p:txBody>
      </p:sp>
      <p:sp>
        <p:nvSpPr>
          <p:cNvPr id="6148" name="Text Box 38"/>
          <p:cNvSpPr txBox="1">
            <a:spLocks noChangeArrowheads="1"/>
          </p:cNvSpPr>
          <p:nvPr/>
        </p:nvSpPr>
        <p:spPr bwMode="auto">
          <a:xfrm>
            <a:off x="8232775" y="8874125"/>
            <a:ext cx="4905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3</a:t>
            </a:r>
          </a:p>
        </p:txBody>
      </p:sp>
      <p:sp>
        <p:nvSpPr>
          <p:cNvPr id="6149" name="Text Box 39"/>
          <p:cNvSpPr txBox="1">
            <a:spLocks noChangeArrowheads="1"/>
          </p:cNvSpPr>
          <p:nvPr/>
        </p:nvSpPr>
        <p:spPr bwMode="auto">
          <a:xfrm>
            <a:off x="7265988" y="8874125"/>
            <a:ext cx="492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2</a:t>
            </a:r>
          </a:p>
        </p:txBody>
      </p:sp>
      <p:sp>
        <p:nvSpPr>
          <p:cNvPr id="6150" name="Text Box 40"/>
          <p:cNvSpPr txBox="1">
            <a:spLocks noChangeArrowheads="1"/>
          </p:cNvSpPr>
          <p:nvPr/>
        </p:nvSpPr>
        <p:spPr bwMode="auto">
          <a:xfrm>
            <a:off x="9199563" y="8874125"/>
            <a:ext cx="4905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4</a:t>
            </a:r>
          </a:p>
        </p:txBody>
      </p:sp>
      <p:sp>
        <p:nvSpPr>
          <p:cNvPr id="6151" name="Text Box 41"/>
          <p:cNvSpPr txBox="1">
            <a:spLocks noChangeArrowheads="1"/>
          </p:cNvSpPr>
          <p:nvPr/>
        </p:nvSpPr>
        <p:spPr bwMode="auto">
          <a:xfrm>
            <a:off x="10158413" y="8874125"/>
            <a:ext cx="4968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5</a:t>
            </a:r>
          </a:p>
        </p:txBody>
      </p:sp>
      <p:sp>
        <p:nvSpPr>
          <p:cNvPr id="6152" name="Text Box 42"/>
          <p:cNvSpPr txBox="1">
            <a:spLocks noChangeArrowheads="1"/>
          </p:cNvSpPr>
          <p:nvPr/>
        </p:nvSpPr>
        <p:spPr bwMode="auto">
          <a:xfrm>
            <a:off x="11125200" y="8874125"/>
            <a:ext cx="4937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6</a:t>
            </a:r>
          </a:p>
        </p:txBody>
      </p:sp>
      <p:sp>
        <p:nvSpPr>
          <p:cNvPr id="6153" name="Text Box 44"/>
          <p:cNvSpPr txBox="1">
            <a:spLocks noChangeArrowheads="1"/>
          </p:cNvSpPr>
          <p:nvPr/>
        </p:nvSpPr>
        <p:spPr bwMode="auto">
          <a:xfrm>
            <a:off x="11914188" y="8874125"/>
            <a:ext cx="4937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7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1181100" y="4838700"/>
            <a:ext cx="23637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4800">
                <a:solidFill>
                  <a:srgbClr val="FF9900"/>
                </a:solidFill>
              </a:rPr>
              <a:t>hung ác</a:t>
            </a:r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685800" y="3352800"/>
            <a:ext cx="11811000" cy="4495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22139" tIns="61068" rIns="122139" bIns="61068"/>
          <a:lstStyle/>
          <a:p>
            <a:pPr marL="479425" indent="-479425" defTabSz="1279525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4800" dirty="0">
                <a:solidFill>
                  <a:srgbClr val="993300"/>
                </a:solidFill>
              </a:rPr>
              <a:t>       </a:t>
            </a:r>
            <a:r>
              <a:rPr lang="en-US" sz="4800" dirty="0">
                <a:solidFill>
                  <a:srgbClr val="FF9900"/>
                </a:solidFill>
              </a:rPr>
              <a:t>- </a:t>
            </a:r>
            <a:r>
              <a:rPr lang="en-US" sz="4800" dirty="0" err="1">
                <a:solidFill>
                  <a:srgbClr val="FF9900"/>
                </a:solidFill>
              </a:rPr>
              <a:t>Lần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khác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nữa</a:t>
            </a:r>
            <a:r>
              <a:rPr lang="en-US" sz="4800" dirty="0">
                <a:solidFill>
                  <a:srgbClr val="FF9900"/>
                </a:solidFill>
              </a:rPr>
              <a:t>,  </a:t>
            </a:r>
            <a:r>
              <a:rPr lang="en-US" sz="4800" dirty="0" err="1">
                <a:solidFill>
                  <a:srgbClr val="FF9900"/>
                </a:solidFill>
              </a:rPr>
              <a:t>chúng</a:t>
            </a:r>
            <a:r>
              <a:rPr lang="en-US" sz="4800" dirty="0">
                <a:solidFill>
                  <a:srgbClr val="FF9900"/>
                </a:solidFill>
              </a:rPr>
              <a:t> con </a:t>
            </a:r>
            <a:r>
              <a:rPr lang="vi-VN" sz="4800" dirty="0">
                <a:solidFill>
                  <a:srgbClr val="FF9900"/>
                </a:solidFill>
              </a:rPr>
              <a:t>đ</a:t>
            </a:r>
            <a:r>
              <a:rPr lang="en-US" sz="4800" dirty="0" err="1">
                <a:solidFill>
                  <a:srgbClr val="FF9900"/>
                </a:solidFill>
              </a:rPr>
              <a:t>ang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nghỉ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trên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một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bãi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cỏ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xanh</a:t>
            </a:r>
            <a:r>
              <a:rPr lang="en-US" sz="4800" dirty="0">
                <a:solidFill>
                  <a:srgbClr val="FF9900"/>
                </a:solidFill>
              </a:rPr>
              <a:t>  </a:t>
            </a:r>
            <a:r>
              <a:rPr lang="en-US" sz="4800" dirty="0" err="1">
                <a:solidFill>
                  <a:srgbClr val="FF9900"/>
                </a:solidFill>
              </a:rPr>
              <a:t>thì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thấy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gã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Sói</a:t>
            </a:r>
            <a:r>
              <a:rPr lang="en-US" sz="4800" dirty="0">
                <a:solidFill>
                  <a:srgbClr val="FF9900"/>
                </a:solidFill>
              </a:rPr>
              <a:t> hung </a:t>
            </a:r>
            <a:r>
              <a:rPr lang="en-US" sz="4800" dirty="0" err="1">
                <a:solidFill>
                  <a:srgbClr val="FF9900"/>
                </a:solidFill>
              </a:rPr>
              <a:t>ác</a:t>
            </a:r>
            <a:r>
              <a:rPr lang="en-US" sz="4800" dirty="0">
                <a:solidFill>
                  <a:srgbClr val="FF9900"/>
                </a:solidFill>
              </a:rPr>
              <a:t>  </a:t>
            </a:r>
            <a:r>
              <a:rPr lang="vi-VN" sz="4800" dirty="0">
                <a:solidFill>
                  <a:srgbClr val="FF9900"/>
                </a:solidFill>
              </a:rPr>
              <a:t>đ</a:t>
            </a:r>
            <a:r>
              <a:rPr lang="en-US" sz="4800" dirty="0" err="1">
                <a:solidFill>
                  <a:srgbClr val="FF9900"/>
                </a:solidFill>
              </a:rPr>
              <a:t>uổi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bắt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cậu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Dê</a:t>
            </a:r>
            <a:r>
              <a:rPr lang="en-US" sz="4800" dirty="0">
                <a:solidFill>
                  <a:srgbClr val="FF9900"/>
                </a:solidFill>
              </a:rPr>
              <a:t> Non.   </a:t>
            </a:r>
            <a:r>
              <a:rPr lang="en-US" sz="4800" dirty="0" err="1">
                <a:solidFill>
                  <a:srgbClr val="FF9900"/>
                </a:solidFill>
              </a:rPr>
              <a:t>Sói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sắp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tóm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vi-VN" sz="4800" dirty="0">
                <a:solidFill>
                  <a:srgbClr val="FF9900"/>
                </a:solidFill>
              </a:rPr>
              <a:t>đư</a:t>
            </a:r>
            <a:r>
              <a:rPr lang="en-US" sz="4800" dirty="0" err="1">
                <a:solidFill>
                  <a:srgbClr val="FF9900"/>
                </a:solidFill>
              </a:rPr>
              <a:t>ợc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Dê</a:t>
            </a:r>
            <a:r>
              <a:rPr lang="en-US" sz="4800" dirty="0">
                <a:solidFill>
                  <a:srgbClr val="FF9900"/>
                </a:solidFill>
              </a:rPr>
              <a:t> Non  </a:t>
            </a:r>
            <a:r>
              <a:rPr lang="en-US" sz="4800" dirty="0" err="1">
                <a:solidFill>
                  <a:srgbClr val="FF9900"/>
                </a:solidFill>
              </a:rPr>
              <a:t>thì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bạn</a:t>
            </a:r>
            <a:r>
              <a:rPr lang="en-US" sz="4800" dirty="0">
                <a:solidFill>
                  <a:srgbClr val="FF9900"/>
                </a:solidFill>
              </a:rPr>
              <a:t> con </a:t>
            </a:r>
            <a:r>
              <a:rPr lang="vi-VN" sz="4800" dirty="0">
                <a:solidFill>
                  <a:srgbClr val="FF9900"/>
                </a:solidFill>
              </a:rPr>
              <a:t>đ</a:t>
            </a:r>
            <a:r>
              <a:rPr lang="en-US" sz="4800" dirty="0">
                <a:solidFill>
                  <a:srgbClr val="FF9900"/>
                </a:solidFill>
              </a:rPr>
              <a:t>ã </a:t>
            </a:r>
            <a:r>
              <a:rPr lang="en-US" sz="4800" dirty="0" err="1">
                <a:solidFill>
                  <a:srgbClr val="FF9900"/>
                </a:solidFill>
              </a:rPr>
              <a:t>kịp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lao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tới</a:t>
            </a:r>
            <a:r>
              <a:rPr lang="en-US" sz="4800" dirty="0">
                <a:solidFill>
                  <a:srgbClr val="FF9900"/>
                </a:solidFill>
              </a:rPr>
              <a:t>,  </a:t>
            </a:r>
            <a:r>
              <a:rPr lang="en-US" sz="4800" dirty="0" err="1">
                <a:solidFill>
                  <a:srgbClr val="FF9900"/>
                </a:solidFill>
              </a:rPr>
              <a:t>dùng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vi-VN" sz="4800" dirty="0">
                <a:solidFill>
                  <a:srgbClr val="FF9900"/>
                </a:solidFill>
              </a:rPr>
              <a:t>đ</a:t>
            </a:r>
            <a:r>
              <a:rPr lang="en-US" sz="4800" dirty="0" err="1">
                <a:solidFill>
                  <a:srgbClr val="FF9900"/>
                </a:solidFill>
              </a:rPr>
              <a:t>ôi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gạc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chắc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khoẻ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húc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Sói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ngã</a:t>
            </a:r>
            <a:r>
              <a:rPr lang="en-US" sz="4800" dirty="0">
                <a:solidFill>
                  <a:srgbClr val="FF9900"/>
                </a:solidFill>
              </a:rPr>
              <a:t> </a:t>
            </a:r>
            <a:r>
              <a:rPr lang="en-US" sz="4800" dirty="0" err="1">
                <a:solidFill>
                  <a:srgbClr val="FF9900"/>
                </a:solidFill>
              </a:rPr>
              <a:t>ngửa</a:t>
            </a:r>
            <a:r>
              <a:rPr lang="en-US" sz="4800" dirty="0">
                <a:solidFill>
                  <a:srgbClr val="FF9900"/>
                </a:solidFill>
              </a:rPr>
              <a:t>. </a:t>
            </a:r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490538" y="288925"/>
            <a:ext cx="121570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39" tIns="61068" rIns="122139" bIns="61068" anchor="ctr"/>
          <a:lstStyle/>
          <a:p>
            <a:pPr algn="ctr" defTabSz="1279525" eaLnBrk="1" hangingPunct="1">
              <a:defRPr/>
            </a:pPr>
            <a:r>
              <a:rPr lang="en-US" sz="5000" b="1" i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76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 </a:t>
            </a:r>
            <a:r>
              <a:rPr lang="vi-VN" sz="76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76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</a:t>
            </a:r>
            <a:r>
              <a:rPr lang="en-US" sz="5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5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5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6100" b="1">
                <a:latin typeface="Arial"/>
              </a:rPr>
              <a:t>Bạn của Nai Nhỏ</a:t>
            </a:r>
            <a:r>
              <a:rPr lang="en-US" sz="61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6157" name="Text Box 55"/>
          <p:cNvSpPr txBox="1">
            <a:spLocks noChangeArrowheads="1"/>
          </p:cNvSpPr>
          <p:nvPr/>
        </p:nvSpPr>
        <p:spPr bwMode="auto">
          <a:xfrm>
            <a:off x="1143000" y="2362200"/>
            <a:ext cx="38115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4800" b="1"/>
              <a:t>Luyện </a:t>
            </a:r>
            <a:r>
              <a:rPr lang="vi-VN" sz="4800" b="1"/>
              <a:t>đ</a:t>
            </a:r>
            <a:r>
              <a:rPr lang="en-US" sz="4800" b="1"/>
              <a:t>ọc:</a:t>
            </a:r>
          </a:p>
        </p:txBody>
      </p:sp>
      <p:sp>
        <p:nvSpPr>
          <p:cNvPr id="15416" name="Line 56"/>
          <p:cNvSpPr>
            <a:spLocks noChangeShapeType="1"/>
          </p:cNvSpPr>
          <p:nvPr/>
        </p:nvSpPr>
        <p:spPr bwMode="auto">
          <a:xfrm flipH="1">
            <a:off x="6324600" y="35814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7" name="Line 57"/>
          <p:cNvSpPr>
            <a:spLocks noChangeShapeType="1"/>
          </p:cNvSpPr>
          <p:nvPr/>
        </p:nvSpPr>
        <p:spPr bwMode="auto">
          <a:xfrm flipH="1">
            <a:off x="6858000" y="43053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8" name="Line 58"/>
          <p:cNvSpPr>
            <a:spLocks noChangeShapeType="1"/>
          </p:cNvSpPr>
          <p:nvPr/>
        </p:nvSpPr>
        <p:spPr bwMode="auto">
          <a:xfrm flipH="1">
            <a:off x="3257550" y="51435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19" name="Line 59"/>
          <p:cNvSpPr>
            <a:spLocks noChangeShapeType="1"/>
          </p:cNvSpPr>
          <p:nvPr/>
        </p:nvSpPr>
        <p:spPr bwMode="auto">
          <a:xfrm flipH="1">
            <a:off x="9753600" y="49530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0" name="Line 60"/>
          <p:cNvSpPr>
            <a:spLocks noChangeShapeType="1"/>
          </p:cNvSpPr>
          <p:nvPr/>
        </p:nvSpPr>
        <p:spPr bwMode="auto">
          <a:xfrm flipH="1">
            <a:off x="9601200" y="49530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1" name="Line 61"/>
          <p:cNvSpPr>
            <a:spLocks noChangeShapeType="1"/>
          </p:cNvSpPr>
          <p:nvPr/>
        </p:nvSpPr>
        <p:spPr bwMode="auto">
          <a:xfrm flipH="1">
            <a:off x="6191250" y="57912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2" name="Line 62"/>
          <p:cNvSpPr>
            <a:spLocks noChangeShapeType="1"/>
          </p:cNvSpPr>
          <p:nvPr/>
        </p:nvSpPr>
        <p:spPr bwMode="auto">
          <a:xfrm flipH="1">
            <a:off x="2286000" y="6577013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3" name="Line 63"/>
          <p:cNvSpPr>
            <a:spLocks noChangeShapeType="1"/>
          </p:cNvSpPr>
          <p:nvPr/>
        </p:nvSpPr>
        <p:spPr bwMode="auto">
          <a:xfrm flipH="1">
            <a:off x="2971800" y="72390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4" name="Line 64"/>
          <p:cNvSpPr>
            <a:spLocks noChangeShapeType="1"/>
          </p:cNvSpPr>
          <p:nvPr/>
        </p:nvSpPr>
        <p:spPr bwMode="auto">
          <a:xfrm flipH="1">
            <a:off x="2819400" y="72390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5" name="Line 65"/>
          <p:cNvSpPr>
            <a:spLocks noChangeShapeType="1"/>
          </p:cNvSpPr>
          <p:nvPr/>
        </p:nvSpPr>
        <p:spPr bwMode="auto">
          <a:xfrm>
            <a:off x="1276350" y="55245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6" name="Line 66"/>
          <p:cNvSpPr>
            <a:spLocks noChangeShapeType="1"/>
          </p:cNvSpPr>
          <p:nvPr/>
        </p:nvSpPr>
        <p:spPr bwMode="auto">
          <a:xfrm>
            <a:off x="1276350" y="63246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7" name="Line 67"/>
          <p:cNvSpPr>
            <a:spLocks noChangeShapeType="1"/>
          </p:cNvSpPr>
          <p:nvPr/>
        </p:nvSpPr>
        <p:spPr bwMode="auto">
          <a:xfrm>
            <a:off x="10533856" y="63627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8" name="Line 68"/>
          <p:cNvSpPr>
            <a:spLocks noChangeShapeType="1"/>
          </p:cNvSpPr>
          <p:nvPr/>
        </p:nvSpPr>
        <p:spPr bwMode="auto">
          <a:xfrm>
            <a:off x="6324600" y="7086600"/>
            <a:ext cx="2209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9" name="Line 69"/>
          <p:cNvSpPr>
            <a:spLocks noChangeShapeType="1"/>
          </p:cNvSpPr>
          <p:nvPr/>
        </p:nvSpPr>
        <p:spPr bwMode="auto">
          <a:xfrm>
            <a:off x="1276350" y="705326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4873625" y="6305550"/>
            <a:ext cx="1219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 err="1">
                <a:solidFill>
                  <a:srgbClr val="FF9900"/>
                </a:solidFill>
              </a:rPr>
              <a:t>gạc</a:t>
            </a:r>
            <a:endParaRPr lang="en-US" sz="4800" dirty="0">
              <a:solidFill>
                <a:srgbClr val="FF9900"/>
              </a:solidFill>
            </a:endParaRPr>
          </a:p>
        </p:txBody>
      </p:sp>
      <p:sp>
        <p:nvSpPr>
          <p:cNvPr id="29" name="Line 64"/>
          <p:cNvSpPr>
            <a:spLocks noChangeShapeType="1"/>
          </p:cNvSpPr>
          <p:nvPr/>
        </p:nvSpPr>
        <p:spPr bwMode="auto">
          <a:xfrm flipH="1">
            <a:off x="8915400" y="6519863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5714E-6 -3.96825E-6 L -0.57887 0.3412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00" y="1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8571E-6 4.97354E-6 L -0.51637 0.19725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54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00" y="9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11" grpId="0"/>
      <p:bldP spid="15411" grpId="1"/>
      <p:bldP spid="15413" grpId="0"/>
      <p:bldP spid="15416" grpId="0" animBg="1"/>
      <p:bldP spid="15417" grpId="0" animBg="1"/>
      <p:bldP spid="15418" grpId="0" animBg="1"/>
      <p:bldP spid="15419" grpId="0" animBg="1"/>
      <p:bldP spid="15420" grpId="0" animBg="1"/>
      <p:bldP spid="15421" grpId="0" animBg="1"/>
      <p:bldP spid="15422" grpId="0" animBg="1"/>
      <p:bldP spid="15423" grpId="0" animBg="1"/>
      <p:bldP spid="15424" grpId="0" animBg="1"/>
      <p:bldP spid="15425" grpId="0" animBg="1"/>
      <p:bldP spid="15426" grpId="0" animBg="1"/>
      <p:bldP spid="15427" grpId="0" animBg="1"/>
      <p:bldP spid="15428" grpId="0" animBg="1"/>
      <p:bldP spid="15429" grpId="0" animBg="1"/>
      <p:bldP spid="15430" grpId="0"/>
      <p:bldP spid="15430" grpId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20"/>
          <p:cNvSpPr txBox="1">
            <a:spLocks noChangeArrowheads="1"/>
          </p:cNvSpPr>
          <p:nvPr/>
        </p:nvSpPr>
        <p:spPr bwMode="auto">
          <a:xfrm>
            <a:off x="990600" y="2667000"/>
            <a:ext cx="44196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5100" b="1"/>
              <a:t>Luyện </a:t>
            </a:r>
            <a:r>
              <a:rPr lang="vi-VN" sz="5100" b="1"/>
              <a:t>đ</a:t>
            </a:r>
            <a:r>
              <a:rPr lang="en-US" sz="5100" b="1"/>
              <a:t>ọc:</a:t>
            </a:r>
          </a:p>
        </p:txBody>
      </p:sp>
      <p:sp>
        <p:nvSpPr>
          <p:cNvPr id="7172" name="Text Box 23"/>
          <p:cNvSpPr txBox="1">
            <a:spLocks noChangeArrowheads="1"/>
          </p:cNvSpPr>
          <p:nvPr/>
        </p:nvSpPr>
        <p:spPr bwMode="auto">
          <a:xfrm>
            <a:off x="4629150" y="2646363"/>
            <a:ext cx="24606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endParaRPr lang="en-US" sz="2400">
              <a:solidFill>
                <a:srgbClr val="FF33CC"/>
              </a:solidFill>
            </a:endParaRPr>
          </a:p>
        </p:txBody>
      </p:sp>
      <p:sp>
        <p:nvSpPr>
          <p:cNvPr id="7173" name="Text Box 24"/>
          <p:cNvSpPr txBox="1">
            <a:spLocks noChangeArrowheads="1"/>
          </p:cNvSpPr>
          <p:nvPr/>
        </p:nvSpPr>
        <p:spPr bwMode="auto">
          <a:xfrm>
            <a:off x="6302375" y="8874125"/>
            <a:ext cx="492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1</a:t>
            </a:r>
          </a:p>
        </p:txBody>
      </p:sp>
      <p:sp>
        <p:nvSpPr>
          <p:cNvPr id="7174" name="Text Box 25"/>
          <p:cNvSpPr txBox="1">
            <a:spLocks noChangeArrowheads="1"/>
          </p:cNvSpPr>
          <p:nvPr/>
        </p:nvSpPr>
        <p:spPr bwMode="auto">
          <a:xfrm>
            <a:off x="8232775" y="8874125"/>
            <a:ext cx="4905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3</a:t>
            </a:r>
          </a:p>
        </p:txBody>
      </p:sp>
      <p:sp>
        <p:nvSpPr>
          <p:cNvPr id="7175" name="Text Box 26"/>
          <p:cNvSpPr txBox="1">
            <a:spLocks noChangeArrowheads="1"/>
          </p:cNvSpPr>
          <p:nvPr/>
        </p:nvSpPr>
        <p:spPr bwMode="auto">
          <a:xfrm>
            <a:off x="7265988" y="8874125"/>
            <a:ext cx="492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2</a:t>
            </a:r>
          </a:p>
        </p:txBody>
      </p:sp>
      <p:sp>
        <p:nvSpPr>
          <p:cNvPr id="7176" name="Text Box 27"/>
          <p:cNvSpPr txBox="1">
            <a:spLocks noChangeArrowheads="1"/>
          </p:cNvSpPr>
          <p:nvPr/>
        </p:nvSpPr>
        <p:spPr bwMode="auto">
          <a:xfrm>
            <a:off x="9199563" y="8874125"/>
            <a:ext cx="4905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4</a:t>
            </a:r>
          </a:p>
        </p:txBody>
      </p:sp>
      <p:sp>
        <p:nvSpPr>
          <p:cNvPr id="7177" name="Text Box 28"/>
          <p:cNvSpPr txBox="1">
            <a:spLocks noChangeArrowheads="1"/>
          </p:cNvSpPr>
          <p:nvPr/>
        </p:nvSpPr>
        <p:spPr bwMode="auto">
          <a:xfrm>
            <a:off x="10158413" y="8874125"/>
            <a:ext cx="4968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5</a:t>
            </a:r>
          </a:p>
        </p:txBody>
      </p:sp>
      <p:sp>
        <p:nvSpPr>
          <p:cNvPr id="7178" name="Text Box 29"/>
          <p:cNvSpPr txBox="1">
            <a:spLocks noChangeArrowheads="1"/>
          </p:cNvSpPr>
          <p:nvPr/>
        </p:nvSpPr>
        <p:spPr bwMode="auto">
          <a:xfrm>
            <a:off x="11125200" y="8874125"/>
            <a:ext cx="4937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6</a:t>
            </a:r>
          </a:p>
        </p:txBody>
      </p:sp>
      <p:sp>
        <p:nvSpPr>
          <p:cNvPr id="7179" name="Text Box 30"/>
          <p:cNvSpPr txBox="1">
            <a:spLocks noChangeArrowheads="1"/>
          </p:cNvSpPr>
          <p:nvPr/>
        </p:nvSpPr>
        <p:spPr bwMode="auto">
          <a:xfrm>
            <a:off x="11914188" y="8874125"/>
            <a:ext cx="4937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2139" tIns="61068" rIns="122139" bIns="61068">
            <a:spAutoFit/>
          </a:bodyPr>
          <a:lstStyle/>
          <a:p>
            <a:pPr defTabSz="1222375" eaLnBrk="1" hangingPunct="1"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</a:rPr>
              <a:t>7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762000" y="3581400"/>
            <a:ext cx="116586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solidFill>
                  <a:srgbClr val="FFFF00"/>
                </a:solidFill>
              </a:rPr>
              <a:t>- </a:t>
            </a:r>
            <a:r>
              <a:rPr lang="en-US" sz="4800" dirty="0" err="1">
                <a:solidFill>
                  <a:srgbClr val="FFFF00"/>
                </a:solidFill>
              </a:rPr>
              <a:t>Đó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chính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là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vi-VN" sz="4800" dirty="0">
                <a:solidFill>
                  <a:srgbClr val="FFFF00"/>
                </a:solidFill>
              </a:rPr>
              <a:t>đ</a:t>
            </a:r>
            <a:r>
              <a:rPr lang="en-US" sz="4800" dirty="0" err="1">
                <a:solidFill>
                  <a:srgbClr val="FFFF00"/>
                </a:solidFill>
              </a:rPr>
              <a:t>iều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tốt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nhất</a:t>
            </a:r>
            <a:r>
              <a:rPr lang="en-US" sz="4800" dirty="0">
                <a:solidFill>
                  <a:srgbClr val="FFFF00"/>
                </a:solidFill>
              </a:rPr>
              <a:t>.   Con </a:t>
            </a:r>
            <a:r>
              <a:rPr lang="en-US" sz="4800" dirty="0" err="1">
                <a:solidFill>
                  <a:srgbClr val="FFFF00"/>
                </a:solidFill>
              </a:rPr>
              <a:t>trai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bé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bỏng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của</a:t>
            </a:r>
            <a:r>
              <a:rPr lang="en-US" sz="4800" dirty="0">
                <a:solidFill>
                  <a:srgbClr val="FFFF00"/>
                </a:solidFill>
              </a:rPr>
              <a:t> cha,  con </a:t>
            </a:r>
            <a:r>
              <a:rPr lang="en-US" sz="4800" dirty="0" err="1">
                <a:solidFill>
                  <a:srgbClr val="FFFF00"/>
                </a:solidFill>
              </a:rPr>
              <a:t>có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một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ng</a:t>
            </a:r>
            <a:r>
              <a:rPr lang="vi-VN" sz="4800" dirty="0">
                <a:solidFill>
                  <a:srgbClr val="FFFF00"/>
                </a:solidFill>
              </a:rPr>
              <a:t>ư</a:t>
            </a:r>
            <a:r>
              <a:rPr lang="en-US" sz="4800" dirty="0" err="1">
                <a:solidFill>
                  <a:srgbClr val="FFFF00"/>
                </a:solidFill>
              </a:rPr>
              <a:t>ời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bạn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nh</a:t>
            </a:r>
            <a:r>
              <a:rPr lang="vi-VN" sz="4800" dirty="0">
                <a:solidFill>
                  <a:srgbClr val="FFFF00"/>
                </a:solidFill>
              </a:rPr>
              <a:t>ư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thế</a:t>
            </a:r>
            <a:r>
              <a:rPr lang="en-US" sz="4800" dirty="0">
                <a:solidFill>
                  <a:srgbClr val="FFFF00"/>
                </a:solidFill>
              </a:rPr>
              <a:t>   </a:t>
            </a:r>
            <a:r>
              <a:rPr lang="en-US" sz="4800" dirty="0" err="1">
                <a:solidFill>
                  <a:srgbClr val="FFFF00"/>
                </a:solidFill>
              </a:rPr>
              <a:t>thì</a:t>
            </a:r>
            <a:r>
              <a:rPr lang="en-US" sz="4800" dirty="0">
                <a:solidFill>
                  <a:srgbClr val="FFFF00"/>
                </a:solidFill>
              </a:rPr>
              <a:t> cha </a:t>
            </a:r>
            <a:r>
              <a:rPr lang="en-US" sz="4800" dirty="0" err="1">
                <a:solidFill>
                  <a:srgbClr val="FFFF00"/>
                </a:solidFill>
              </a:rPr>
              <a:t>không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phải</a:t>
            </a:r>
            <a:r>
              <a:rPr lang="en-US" sz="4800" dirty="0">
                <a:solidFill>
                  <a:srgbClr val="FFFF00"/>
                </a:solidFill>
              </a:rPr>
              <a:t> lo </a:t>
            </a:r>
            <a:r>
              <a:rPr lang="en-US" sz="4800" dirty="0" err="1">
                <a:solidFill>
                  <a:srgbClr val="FFFF00"/>
                </a:solidFill>
              </a:rPr>
              <a:t>lắng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một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chút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nào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nữa</a:t>
            </a:r>
            <a:r>
              <a:rPr lang="en-US" sz="4800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2810" name="Line 42"/>
          <p:cNvSpPr>
            <a:spLocks noChangeShapeType="1"/>
          </p:cNvSpPr>
          <p:nvPr/>
        </p:nvSpPr>
        <p:spPr bwMode="auto">
          <a:xfrm flipH="1">
            <a:off x="8077200" y="3733800"/>
            <a:ext cx="22860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1" name="Line 43"/>
          <p:cNvSpPr>
            <a:spLocks noChangeShapeType="1"/>
          </p:cNvSpPr>
          <p:nvPr/>
        </p:nvSpPr>
        <p:spPr bwMode="auto">
          <a:xfrm flipH="1">
            <a:off x="8229600" y="3733800"/>
            <a:ext cx="22860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2" name="Line 44"/>
          <p:cNvSpPr>
            <a:spLocks noChangeShapeType="1"/>
          </p:cNvSpPr>
          <p:nvPr/>
        </p:nvSpPr>
        <p:spPr bwMode="auto">
          <a:xfrm flipH="1">
            <a:off x="4724400" y="4495800"/>
            <a:ext cx="22860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3" name="Line 45"/>
          <p:cNvSpPr>
            <a:spLocks noChangeShapeType="1"/>
          </p:cNvSpPr>
          <p:nvPr/>
        </p:nvSpPr>
        <p:spPr bwMode="auto">
          <a:xfrm flipH="1">
            <a:off x="1828800" y="5276850"/>
            <a:ext cx="22860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4" name="Line 46"/>
          <p:cNvSpPr>
            <a:spLocks noChangeShapeType="1"/>
          </p:cNvSpPr>
          <p:nvPr/>
        </p:nvSpPr>
        <p:spPr bwMode="auto">
          <a:xfrm flipH="1">
            <a:off x="3429000" y="5943600"/>
            <a:ext cx="22860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5" name="Line 47"/>
          <p:cNvSpPr>
            <a:spLocks noChangeShapeType="1"/>
          </p:cNvSpPr>
          <p:nvPr/>
        </p:nvSpPr>
        <p:spPr bwMode="auto">
          <a:xfrm flipH="1">
            <a:off x="3276600" y="5943600"/>
            <a:ext cx="22860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6" name="Line 48"/>
          <p:cNvSpPr>
            <a:spLocks noChangeShapeType="1"/>
          </p:cNvSpPr>
          <p:nvPr/>
        </p:nvSpPr>
        <p:spPr bwMode="auto">
          <a:xfrm>
            <a:off x="10896599" y="4267200"/>
            <a:ext cx="722313" cy="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7" name="Line 49"/>
          <p:cNvSpPr>
            <a:spLocks noChangeShapeType="1"/>
          </p:cNvSpPr>
          <p:nvPr/>
        </p:nvSpPr>
        <p:spPr bwMode="auto">
          <a:xfrm>
            <a:off x="7448550" y="5810250"/>
            <a:ext cx="1676400" cy="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48"/>
          <p:cNvSpPr>
            <a:spLocks noChangeShapeType="1"/>
          </p:cNvSpPr>
          <p:nvPr/>
        </p:nvSpPr>
        <p:spPr bwMode="auto">
          <a:xfrm>
            <a:off x="762000" y="4991100"/>
            <a:ext cx="1295400" cy="3810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9" grpId="0"/>
      <p:bldP spid="32810" grpId="0" animBg="1"/>
      <p:bldP spid="32811" grpId="0" animBg="1"/>
      <p:bldP spid="32812" grpId="0" animBg="1"/>
      <p:bldP spid="32813" grpId="0" animBg="1"/>
      <p:bldP spid="32814" grpId="0" animBg="1"/>
      <p:bldP spid="32815" grpId="0" animBg="1"/>
      <p:bldP spid="32816" grpId="0" animBg="1"/>
      <p:bldP spid="32817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5"/>
          <p:cNvPicPr>
            <a:picLocks noChangeAspect="1" noChangeArrowheads="1"/>
          </p:cNvPicPr>
          <p:nvPr/>
        </p:nvPicPr>
        <p:blipFill rotWithShape="1">
          <a:blip r:embed="rId2"/>
          <a:srcRect l="8195" r="21017"/>
          <a:stretch/>
        </p:blipFill>
        <p:spPr bwMode="auto">
          <a:xfrm>
            <a:off x="1219200" y="152400"/>
            <a:ext cx="10775006" cy="929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360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11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Words>276</Words>
  <Application>Microsoft Office PowerPoint</Application>
  <PresentationFormat>A3 Paper (297x420 mm)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3 th¸ng 10 n¨m 2008 TËp ®äc BÝm tãc ®u«i sam</dc:title>
  <dc:creator>NDB</dc:creator>
  <cp:lastModifiedBy>Admin</cp:lastModifiedBy>
  <cp:revision>42</cp:revision>
  <dcterms:created xsi:type="dcterms:W3CDTF">2008-10-01T00:53:45Z</dcterms:created>
  <dcterms:modified xsi:type="dcterms:W3CDTF">2020-09-21T02:08:59Z</dcterms:modified>
</cp:coreProperties>
</file>