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0" r:id="rId7"/>
    <p:sldId id="257" r:id="rId8"/>
    <p:sldId id="258" r:id="rId9"/>
    <p:sldId id="265" r:id="rId10"/>
    <p:sldId id="259" r:id="rId11"/>
    <p:sldId id="266" r:id="rId12"/>
    <p:sldId id="260" r:id="rId13"/>
    <p:sldId id="267" r:id="rId14"/>
    <p:sldId id="261" r:id="rId15"/>
    <p:sldId id="268" r:id="rId16"/>
    <p:sldId id="26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11C-5E20-4431-AA03-8C3AA777D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4CE8-14AC-429A-8ACD-5828872F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4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8917-7B82-4C67-B840-102EFCEC9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8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158-9939-4341-8CFB-60A88237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D1FF-E73C-4646-989C-9E880711A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BF5-C045-467F-9959-EF7044CA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9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6283-EC04-4928-9D86-FFACD5CA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91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5D3-3779-4B69-9A4B-BFA6FCF8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F5B-8AEC-47E8-8A0C-D522D0F29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1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FDFA-1DC5-4786-8B3D-F5BD6E551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1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0D6-9F78-4197-B2FA-383017806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11C-5E20-4431-AA03-8C3AA777D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69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4CE8-14AC-429A-8ACD-5828872F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10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8917-7B82-4C67-B840-102EFCEC9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94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158-9939-4341-8CFB-60A88237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7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D1FF-E73C-4646-989C-9E880711A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BF5-C045-467F-9959-EF7044CA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9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6283-EC04-4928-9D86-FFACD5CA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5D3-3779-4B69-9A4B-BFA6FCF8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8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F5B-8AEC-47E8-8A0C-D522D0F29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FDFA-1DC5-4786-8B3D-F5BD6E551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78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0D6-9F78-4197-B2FA-383017806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11C-5E20-4431-AA03-8C3AA777D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1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4CE8-14AC-429A-8ACD-5828872F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8917-7B82-4C67-B840-102EFCEC9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158-9939-4341-8CFB-60A88237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3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D1FF-E73C-4646-989C-9E880711A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2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BF5-C045-467F-9959-EF7044CA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6283-EC04-4928-9D86-FFACD5CA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5D3-3779-4B69-9A4B-BFA6FCF8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5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F5B-8AEC-47E8-8A0C-D522D0F29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2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FDFA-1DC5-4786-8B3D-F5BD6E551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19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0D6-9F78-4197-B2FA-383017806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8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11C-5E20-4431-AA03-8C3AA777D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4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4CE8-14AC-429A-8ACD-5828872F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87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8917-7B82-4C67-B840-102EFCEC9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10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158-9939-4341-8CFB-60A88237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5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D1FF-E73C-4646-989C-9E880711A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BF5-C045-467F-9959-EF7044CA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6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6283-EC04-4928-9D86-FFACD5CA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1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5D3-3779-4B69-9A4B-BFA6FCF8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5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F5B-8AEC-47E8-8A0C-D522D0F29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7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FDFA-1DC5-4786-8B3D-F5BD6E551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2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0D6-9F78-4197-B2FA-383017806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5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11C-5E20-4431-AA03-8C3AA777D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08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4CE8-14AC-429A-8ACD-5828872F0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86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8917-7B82-4C67-B840-102EFCEC9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2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158-9939-4341-8CFB-60A88237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8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D1FF-E73C-4646-989C-9E880711A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47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BF5-C045-467F-9959-EF7044CA8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94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6283-EC04-4928-9D86-FFACD5CA9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24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5D3-3779-4B69-9A4B-BFA6FCF8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4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0F5B-8AEC-47E8-8A0C-D522D0F29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13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FDFA-1DC5-4786-8B3D-F5BD6E551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0D6-9F78-4197-B2FA-383017806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F51D0F-0991-439A-A9A6-C172C538D1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6C9ECD-790C-4B2E-A547-5D78B2F795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109B-5621-412E-AA6D-472827EF31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7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109B-5621-412E-AA6D-472827EF31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109B-5621-412E-AA6D-472827EF31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109B-5621-412E-AA6D-472827EF31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0109B-5621-412E-AA6D-472827EF31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9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vi-VN" sz="8000" kern="10" dirty="0">
                <a:solidFill>
                  <a:srgbClr val="0000FF"/>
                </a:solidFill>
                <a:effectLst>
                  <a:prstShdw prst="shdw11">
                    <a:srgbClr val="B2B2B2">
                      <a:alpha val="50000"/>
                    </a:srgbClr>
                  </a:prstShdw>
                </a:effectLst>
                <a:latin typeface="Times New Roman"/>
                <a:ea typeface="+mn-ea"/>
                <a:cs typeface="Times New Roman"/>
              </a:rPr>
              <a:t>Tập làm </a:t>
            </a:r>
            <a:r>
              <a:rPr lang="vi-VN" sz="8000" kern="10" dirty="0" smtClean="0">
                <a:solidFill>
                  <a:srgbClr val="0000FF"/>
                </a:solidFill>
                <a:effectLst>
                  <a:prstShdw prst="shdw11">
                    <a:srgbClr val="B2B2B2">
                      <a:alpha val="50000"/>
                    </a:srgbClr>
                  </a:prstShdw>
                </a:effectLst>
                <a:latin typeface="Times New Roman"/>
                <a:ea typeface="+mn-ea"/>
                <a:cs typeface="Times New Roman"/>
              </a:rPr>
              <a:t>văn</a:t>
            </a:r>
            <a:endParaRPr lang="en-US" sz="88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04800" y="2133600"/>
            <a:ext cx="89154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hỏi.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Loi-Chao-Cua-Em-Phuong-H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0" y="79375"/>
            <a:ext cx="9296400" cy="6738938"/>
            <a:chOff x="0" y="50"/>
            <a:chExt cx="5856" cy="4245"/>
          </a:xfrm>
        </p:grpSpPr>
        <p:pic>
          <p:nvPicPr>
            <p:cNvPr id="10242" name="Picture 8" descr="0.9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3"/>
              <a:ext cx="5716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>
              <a:spLocks noChangeArrowheads="1"/>
            </p:cNvSpPr>
            <p:nvPr/>
          </p:nvSpPr>
          <p:spPr bwMode="auto">
            <a:xfrm>
              <a:off x="3312" y="570"/>
              <a:ext cx="2448" cy="590"/>
            </a:xfrm>
            <a:prstGeom prst="wedgeRoundRectCallout">
              <a:avLst>
                <a:gd name="adj1" fmla="val -41301"/>
                <a:gd name="adj2" fmla="val 150296"/>
                <a:gd name="adj3" fmla="val 16667"/>
              </a:avLst>
            </a:prstGeom>
            <a:solidFill>
              <a:srgbClr val="3C8C9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</a:rPr>
                <a:t>Chào cậu, chúng tớ là bóng Nhựa và Bút Thép.</a:t>
              </a:r>
              <a:endParaRPr lang="vi-VN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" name="Rounded Rectangular Callout 4"/>
            <p:cNvSpPr>
              <a:spLocks noChangeArrowheads="1"/>
            </p:cNvSpPr>
            <p:nvPr/>
          </p:nvSpPr>
          <p:spPr bwMode="auto">
            <a:xfrm>
              <a:off x="4368" y="1754"/>
              <a:ext cx="1488" cy="550"/>
            </a:xfrm>
            <a:prstGeom prst="wedgeRoundRectCallout">
              <a:avLst>
                <a:gd name="adj1" fmla="val -26815"/>
                <a:gd name="adj2" fmla="val 83093"/>
                <a:gd name="adj3" fmla="val 16667"/>
              </a:avLst>
            </a:prstGeom>
            <a:solidFill>
              <a:schemeClr val="accent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2060"/>
                  </a:solidFill>
                </a:rPr>
                <a:t>Chúng tớ là học sinh lớp 2</a:t>
              </a:r>
              <a:endParaRPr lang="vi-VN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0" y="50"/>
              <a:ext cx="57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Nhắc lại lời các bạn trong tranh:  </a:t>
              </a: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-24008" y="798513"/>
            <a:ext cx="3200400" cy="1563685"/>
          </a:xfrm>
          <a:prstGeom prst="wedgeEllipseCallout">
            <a:avLst>
              <a:gd name="adj1" fmla="val 25742"/>
              <a:gd name="adj2" fmla="val 99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Chào hai cậu. Tớ là </a:t>
            </a:r>
            <a:r>
              <a:rPr lang="en-US" sz="2400" dirty="0" smtClean="0">
                <a:solidFill>
                  <a:srgbClr val="000000"/>
                </a:solidFill>
              </a:rPr>
              <a:t>Mít</a:t>
            </a:r>
            <a:r>
              <a:rPr lang="en-US" sz="2400" dirty="0">
                <a:solidFill>
                  <a:srgbClr val="000000"/>
                </a:solidFill>
              </a:rPr>
              <a:t>. Tớ ở thành phố Tí </a:t>
            </a:r>
            <a:r>
              <a:rPr lang="en-US" sz="2400" dirty="0" smtClean="0">
                <a:solidFill>
                  <a:srgbClr val="000000"/>
                </a:solidFill>
              </a:rPr>
              <a:t>Hon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99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76200" y="457200"/>
            <a:ext cx="906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bản tự thuật theo mẫu dưới đây 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143000"/>
            <a:ext cx="8001000" cy="5035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Họ và tên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, nữ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Ngày sinh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sinh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Quê quán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ở hiện nay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Học sinh lớp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Trường :…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Củng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cố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dặn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Chuẩn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bị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bài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Sắp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xếp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câu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trong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bài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err="1" smtClean="0">
                <a:solidFill>
                  <a:srgbClr val="00B0F0"/>
                </a:solidFill>
              </a:rPr>
              <a:t>Lập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danh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sách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học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sinh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482" name="Picture 2" descr="http://content.mycutegraphics.com/graphics/school/kids-sitting-on-rug-putting-puzzle-toge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40469"/>
            <a:ext cx="6934200" cy="383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269992" cy="1173162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Nói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lời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:</a:t>
            </a:r>
          </a:p>
          <a:p>
            <a:pPr marL="596646" indent="-514350">
              <a:buAutoNum type="alphaLcPeriod"/>
            </a:pPr>
            <a:r>
              <a:rPr lang="en-US" dirty="0" smtClean="0"/>
              <a:t>Chào bố, mẹ khi em đi học.</a:t>
            </a:r>
          </a:p>
          <a:p>
            <a:pPr marL="596646" indent="-514350">
              <a:buAutoNum type="alphaLcPeriod"/>
            </a:pP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</a:p>
          <a:p>
            <a:pPr marL="596646" indent="-514350">
              <a:buAutoNum type="alphaLcPeriod"/>
            </a:pP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Tình huống:</a:t>
            </a:r>
            <a:br>
              <a:rPr lang="en-US" dirty="0" smtClean="0"/>
            </a:br>
            <a:r>
              <a:rPr lang="en-US" dirty="0" smtClean="0"/>
              <a:t>Chào bố, mẹ khi em đi học.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Ghi dấu x vào ô trống trước lời chào không đúng.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Em chào bố, mẹ để đi học.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30480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con đi học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Tình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huống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Chào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thầy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5" t="14018" r="10823"/>
          <a:stretch/>
        </p:blipFill>
        <p:spPr bwMode="auto">
          <a:xfrm>
            <a:off x="1066800" y="1371601"/>
            <a:ext cx="3962400" cy="312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8557"/>
          <a:stretch/>
        </p:blipFill>
        <p:spPr bwMode="auto">
          <a:xfrm>
            <a:off x="5243764" y="2667000"/>
            <a:ext cx="3589173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thầy cô khi đến trường.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 ( cô ).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9258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Tình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huống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bạn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khi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gặp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nhau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12305" r="23500" b="10614"/>
          <a:stretch/>
        </p:blipFill>
        <p:spPr bwMode="auto">
          <a:xfrm>
            <a:off x="5410200" y="1295400"/>
            <a:ext cx="3296433" cy="37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r="8807"/>
          <a:stretch/>
        </p:blipFill>
        <p:spPr bwMode="auto">
          <a:xfrm>
            <a:off x="1371600" y="2819400"/>
            <a:ext cx="353299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chào bạn khi gặp nhau ở trường.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 bạn.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 !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đến lâu chưa ?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TRÒ CHƠI: LÀM QUEN BẠN MỚI.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600200"/>
            <a:ext cx="7239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sẽ nói gì với các bạn trong trường trong ngày đầu tiên đi học?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GATLV2 TUAN2">
  <a:themeElements>
    <a:clrScheme name="GATLV2 TUA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TLV2 TUA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TLV2 TUA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LV2 TUA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LV2 TUA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417</TotalTime>
  <Words>252</Words>
  <Application>Microsoft Office PowerPoint</Application>
  <PresentationFormat>On-screen Show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Solstice</vt:lpstr>
      <vt:lpstr>GATLV2 TUAN2</vt:lpstr>
      <vt:lpstr>1_GATLV2 TUAN2</vt:lpstr>
      <vt:lpstr>2_GATLV2 TUAN2</vt:lpstr>
      <vt:lpstr>3_GATLV2 TUAN2</vt:lpstr>
      <vt:lpstr>4_GATLV2 TUAN2</vt:lpstr>
      <vt:lpstr>Tập làm văn</vt:lpstr>
      <vt:lpstr>Nói lời của em:</vt:lpstr>
      <vt:lpstr>Tình huống: Chào bố, mẹ khi em đi học. </vt:lpstr>
      <vt:lpstr>PowerPoint Presentation</vt:lpstr>
      <vt:lpstr> Tình huống: Chào thầy, cô khi em đến trường.  </vt:lpstr>
      <vt:lpstr>PowerPoint Presentation</vt:lpstr>
      <vt:lpstr>Tình huống: Chào bạn khi gặp nhau ở trường. </vt:lpstr>
      <vt:lpstr>PowerPoint Presentation</vt:lpstr>
      <vt:lpstr>TRÒ CHƠI: LÀM QUEN BẠN MỚI.</vt:lpstr>
      <vt:lpstr>PowerPoint Presentation</vt:lpstr>
      <vt:lpstr>PowerPoint Presentation</vt:lpstr>
      <vt:lpstr>Củng cố-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cw284bdc</dc:creator>
  <cp:lastModifiedBy>SKY</cp:lastModifiedBy>
  <cp:revision>27</cp:revision>
  <dcterms:created xsi:type="dcterms:W3CDTF">2014-08-29T02:10:04Z</dcterms:created>
  <dcterms:modified xsi:type="dcterms:W3CDTF">2019-09-20T02:40:18Z</dcterms:modified>
</cp:coreProperties>
</file>