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97" r:id="rId4"/>
    <p:sldId id="259" r:id="rId5"/>
    <p:sldId id="257" r:id="rId6"/>
    <p:sldId id="261" r:id="rId7"/>
    <p:sldId id="260" r:id="rId8"/>
    <p:sldId id="265" r:id="rId9"/>
    <p:sldId id="262" r:id="rId10"/>
    <p:sldId id="263" r:id="rId11"/>
    <p:sldId id="302" r:id="rId12"/>
    <p:sldId id="298" r:id="rId13"/>
    <p:sldId id="299" r:id="rId14"/>
    <p:sldId id="300" r:id="rId15"/>
    <p:sldId id="301" r:id="rId16"/>
    <p:sldId id="269" r:id="rId17"/>
    <p:sldId id="303" r:id="rId18"/>
    <p:sldId id="304" r:id="rId19"/>
    <p:sldId id="270"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107" autoAdjust="0"/>
  </p:normalViewPr>
  <p:slideViewPr>
    <p:cSldViewPr snapToGrid="0">
      <p:cViewPr>
        <p:scale>
          <a:sx n="48" d="100"/>
          <a:sy n="48" d="100"/>
        </p:scale>
        <p:origin x="-708" y="-5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91E9AA-3FE8-4609-8406-2D6B6F9613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F323128-4263-4B31-9E09-CAD91100FB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B01EFF7-26C1-4EB5-808F-6F3CDE69002B}"/>
              </a:ext>
            </a:extLst>
          </p:cNvPr>
          <p:cNvSpPr>
            <a:spLocks noGrp="1"/>
          </p:cNvSpPr>
          <p:nvPr>
            <p:ph type="dt" sz="half" idx="10"/>
          </p:nvPr>
        </p:nvSpPr>
        <p:spPr/>
        <p:txBody>
          <a:bodyPr/>
          <a:lstStyle/>
          <a:p>
            <a:fld id="{FDC00442-8138-4070-8606-83ECE3F3BF68}" type="datetimeFigureOut">
              <a:rPr lang="en-US" smtClean="0"/>
              <a:t>9/16/2020</a:t>
            </a:fld>
            <a:endParaRPr lang="en-US"/>
          </a:p>
        </p:txBody>
      </p:sp>
      <p:sp>
        <p:nvSpPr>
          <p:cNvPr id="5" name="Footer Placeholder 4">
            <a:extLst>
              <a:ext uri="{FF2B5EF4-FFF2-40B4-BE49-F238E27FC236}">
                <a16:creationId xmlns:a16="http://schemas.microsoft.com/office/drawing/2014/main" xmlns="" id="{5407F720-C257-4A7D-9F35-E676FF5262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0922AA9-E1B5-439F-A5E9-48875C48067F}"/>
              </a:ext>
            </a:extLst>
          </p:cNvPr>
          <p:cNvSpPr>
            <a:spLocks noGrp="1"/>
          </p:cNvSpPr>
          <p:nvPr>
            <p:ph type="sldNum" sz="quarter" idx="12"/>
          </p:nvPr>
        </p:nvSpPr>
        <p:spPr/>
        <p:txBody>
          <a:bodyPr/>
          <a:lstStyle/>
          <a:p>
            <a:fld id="{456B6A4A-1162-41CD-BD5D-C63898DB3CA5}" type="slidenum">
              <a:rPr lang="en-US" smtClean="0"/>
              <a:t>‹#›</a:t>
            </a:fld>
            <a:endParaRPr lang="en-US"/>
          </a:p>
        </p:txBody>
      </p:sp>
    </p:spTree>
    <p:extLst>
      <p:ext uri="{BB962C8B-B14F-4D97-AF65-F5344CB8AC3E}">
        <p14:creationId xmlns:p14="http://schemas.microsoft.com/office/powerpoint/2010/main" val="3201236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C23E09-37FA-4474-93F0-62B2D85D20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8E72772-EE77-4CF9-A1C9-40214FC9BA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5D95A58-86F5-43BB-BC2D-145278A1A1FE}"/>
              </a:ext>
            </a:extLst>
          </p:cNvPr>
          <p:cNvSpPr>
            <a:spLocks noGrp="1"/>
          </p:cNvSpPr>
          <p:nvPr>
            <p:ph type="dt" sz="half" idx="10"/>
          </p:nvPr>
        </p:nvSpPr>
        <p:spPr/>
        <p:txBody>
          <a:bodyPr/>
          <a:lstStyle/>
          <a:p>
            <a:fld id="{FDC00442-8138-4070-8606-83ECE3F3BF68}" type="datetimeFigureOut">
              <a:rPr lang="en-US" smtClean="0"/>
              <a:t>9/16/2020</a:t>
            </a:fld>
            <a:endParaRPr lang="en-US"/>
          </a:p>
        </p:txBody>
      </p:sp>
      <p:sp>
        <p:nvSpPr>
          <p:cNvPr id="5" name="Footer Placeholder 4">
            <a:extLst>
              <a:ext uri="{FF2B5EF4-FFF2-40B4-BE49-F238E27FC236}">
                <a16:creationId xmlns:a16="http://schemas.microsoft.com/office/drawing/2014/main" xmlns="" id="{471BFAB4-C1E6-44BA-8169-F029853192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C6C5CD7-0EEB-44BC-B646-66CFC3D599B3}"/>
              </a:ext>
            </a:extLst>
          </p:cNvPr>
          <p:cNvSpPr>
            <a:spLocks noGrp="1"/>
          </p:cNvSpPr>
          <p:nvPr>
            <p:ph type="sldNum" sz="quarter" idx="12"/>
          </p:nvPr>
        </p:nvSpPr>
        <p:spPr/>
        <p:txBody>
          <a:bodyPr/>
          <a:lstStyle/>
          <a:p>
            <a:fld id="{456B6A4A-1162-41CD-BD5D-C63898DB3CA5}" type="slidenum">
              <a:rPr lang="en-US" smtClean="0"/>
              <a:t>‹#›</a:t>
            </a:fld>
            <a:endParaRPr lang="en-US"/>
          </a:p>
        </p:txBody>
      </p:sp>
    </p:spTree>
    <p:extLst>
      <p:ext uri="{BB962C8B-B14F-4D97-AF65-F5344CB8AC3E}">
        <p14:creationId xmlns:p14="http://schemas.microsoft.com/office/powerpoint/2010/main" val="838334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EF4B7C0-44EA-43F6-874F-B84A265797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3BF868B-70CC-4923-9222-A1189C7366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32366A9-182F-4859-BD03-BE10F0AB12D1}"/>
              </a:ext>
            </a:extLst>
          </p:cNvPr>
          <p:cNvSpPr>
            <a:spLocks noGrp="1"/>
          </p:cNvSpPr>
          <p:nvPr>
            <p:ph type="dt" sz="half" idx="10"/>
          </p:nvPr>
        </p:nvSpPr>
        <p:spPr/>
        <p:txBody>
          <a:bodyPr/>
          <a:lstStyle/>
          <a:p>
            <a:fld id="{FDC00442-8138-4070-8606-83ECE3F3BF68}" type="datetimeFigureOut">
              <a:rPr lang="en-US" smtClean="0"/>
              <a:t>9/16/2020</a:t>
            </a:fld>
            <a:endParaRPr lang="en-US"/>
          </a:p>
        </p:txBody>
      </p:sp>
      <p:sp>
        <p:nvSpPr>
          <p:cNvPr id="5" name="Footer Placeholder 4">
            <a:extLst>
              <a:ext uri="{FF2B5EF4-FFF2-40B4-BE49-F238E27FC236}">
                <a16:creationId xmlns:a16="http://schemas.microsoft.com/office/drawing/2014/main" xmlns="" id="{F09C1381-BA1B-4572-9264-2B1FF473A4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C9D909-1614-489C-84CD-514E6143CF4F}"/>
              </a:ext>
            </a:extLst>
          </p:cNvPr>
          <p:cNvSpPr>
            <a:spLocks noGrp="1"/>
          </p:cNvSpPr>
          <p:nvPr>
            <p:ph type="sldNum" sz="quarter" idx="12"/>
          </p:nvPr>
        </p:nvSpPr>
        <p:spPr/>
        <p:txBody>
          <a:bodyPr/>
          <a:lstStyle/>
          <a:p>
            <a:fld id="{456B6A4A-1162-41CD-BD5D-C63898DB3CA5}" type="slidenum">
              <a:rPr lang="en-US" smtClean="0"/>
              <a:t>‹#›</a:t>
            </a:fld>
            <a:endParaRPr lang="en-US"/>
          </a:p>
        </p:txBody>
      </p:sp>
    </p:spTree>
    <p:extLst>
      <p:ext uri="{BB962C8B-B14F-4D97-AF65-F5344CB8AC3E}">
        <p14:creationId xmlns:p14="http://schemas.microsoft.com/office/powerpoint/2010/main" val="898018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E8C214C-4768-4714-BDFE-010BFE8C650A}" type="slidenum">
              <a:rPr lang="en-US" altLang="en-US"/>
              <a:pPr/>
              <a:t>‹#›</a:t>
            </a:fld>
            <a:endParaRPr lang="en-US" altLang="en-US"/>
          </a:p>
        </p:txBody>
      </p:sp>
    </p:spTree>
    <p:extLst>
      <p:ext uri="{BB962C8B-B14F-4D97-AF65-F5344CB8AC3E}">
        <p14:creationId xmlns:p14="http://schemas.microsoft.com/office/powerpoint/2010/main" val="763668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BD8263D-B5C7-443D-B88F-7C9EB5175508}" type="slidenum">
              <a:rPr lang="en-US" altLang="en-US"/>
              <a:pPr/>
              <a:t>‹#›</a:t>
            </a:fld>
            <a:endParaRPr lang="en-US" altLang="en-US"/>
          </a:p>
        </p:txBody>
      </p:sp>
    </p:spTree>
    <p:extLst>
      <p:ext uri="{BB962C8B-B14F-4D97-AF65-F5344CB8AC3E}">
        <p14:creationId xmlns:p14="http://schemas.microsoft.com/office/powerpoint/2010/main" val="477590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6118763-17B9-41CE-A285-4BAE6DE75C68}" type="slidenum">
              <a:rPr lang="en-US" altLang="en-US"/>
              <a:pPr/>
              <a:t>‹#›</a:t>
            </a:fld>
            <a:endParaRPr lang="en-US" altLang="en-US"/>
          </a:p>
        </p:txBody>
      </p:sp>
    </p:spTree>
    <p:extLst>
      <p:ext uri="{BB962C8B-B14F-4D97-AF65-F5344CB8AC3E}">
        <p14:creationId xmlns:p14="http://schemas.microsoft.com/office/powerpoint/2010/main" val="2520517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FB4ADB9-899B-4B93-ADAB-AFBC64204A7F}" type="slidenum">
              <a:rPr lang="en-US" altLang="en-US"/>
              <a:pPr/>
              <a:t>‹#›</a:t>
            </a:fld>
            <a:endParaRPr lang="en-US" altLang="en-US"/>
          </a:p>
        </p:txBody>
      </p:sp>
    </p:spTree>
    <p:extLst>
      <p:ext uri="{BB962C8B-B14F-4D97-AF65-F5344CB8AC3E}">
        <p14:creationId xmlns:p14="http://schemas.microsoft.com/office/powerpoint/2010/main" val="933378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00395A6F-FF62-4611-971E-9B763BF4A206}" type="slidenum">
              <a:rPr lang="en-US" altLang="en-US"/>
              <a:pPr/>
              <a:t>‹#›</a:t>
            </a:fld>
            <a:endParaRPr lang="en-US" altLang="en-US"/>
          </a:p>
        </p:txBody>
      </p:sp>
    </p:spTree>
    <p:extLst>
      <p:ext uri="{BB962C8B-B14F-4D97-AF65-F5344CB8AC3E}">
        <p14:creationId xmlns:p14="http://schemas.microsoft.com/office/powerpoint/2010/main" val="3940585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7404E6D2-E805-441B-A94C-3681EBB4A4C0}" type="slidenum">
              <a:rPr lang="en-US" altLang="en-US"/>
              <a:pPr/>
              <a:t>‹#›</a:t>
            </a:fld>
            <a:endParaRPr lang="en-US" altLang="en-US"/>
          </a:p>
        </p:txBody>
      </p:sp>
    </p:spTree>
    <p:extLst>
      <p:ext uri="{BB962C8B-B14F-4D97-AF65-F5344CB8AC3E}">
        <p14:creationId xmlns:p14="http://schemas.microsoft.com/office/powerpoint/2010/main" val="12051255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498352D2-7217-4B29-BA13-FE3FE1B34AB8}" type="slidenum">
              <a:rPr lang="en-US" altLang="en-US"/>
              <a:pPr/>
              <a:t>‹#›</a:t>
            </a:fld>
            <a:endParaRPr lang="en-US" altLang="en-US"/>
          </a:p>
        </p:txBody>
      </p:sp>
    </p:spTree>
    <p:extLst>
      <p:ext uri="{BB962C8B-B14F-4D97-AF65-F5344CB8AC3E}">
        <p14:creationId xmlns:p14="http://schemas.microsoft.com/office/powerpoint/2010/main" val="30883989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0786921-7BC8-4B79-820A-0AF0BC3E138E}" type="slidenum">
              <a:rPr lang="en-US" altLang="en-US"/>
              <a:pPr/>
              <a:t>‹#›</a:t>
            </a:fld>
            <a:endParaRPr lang="en-US" altLang="en-US"/>
          </a:p>
        </p:txBody>
      </p:sp>
    </p:spTree>
    <p:extLst>
      <p:ext uri="{BB962C8B-B14F-4D97-AF65-F5344CB8AC3E}">
        <p14:creationId xmlns:p14="http://schemas.microsoft.com/office/powerpoint/2010/main" val="3890840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861FC5-C31F-4550-A3F9-1BC117847E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7ADFFC1-077C-4279-9D2B-76855249BC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8499FE5-5489-421C-9D64-070280C5212A}"/>
              </a:ext>
            </a:extLst>
          </p:cNvPr>
          <p:cNvSpPr>
            <a:spLocks noGrp="1"/>
          </p:cNvSpPr>
          <p:nvPr>
            <p:ph type="dt" sz="half" idx="10"/>
          </p:nvPr>
        </p:nvSpPr>
        <p:spPr/>
        <p:txBody>
          <a:bodyPr/>
          <a:lstStyle/>
          <a:p>
            <a:fld id="{FDC00442-8138-4070-8606-83ECE3F3BF68}" type="datetimeFigureOut">
              <a:rPr lang="en-US" smtClean="0"/>
              <a:t>9/16/2020</a:t>
            </a:fld>
            <a:endParaRPr lang="en-US"/>
          </a:p>
        </p:txBody>
      </p:sp>
      <p:sp>
        <p:nvSpPr>
          <p:cNvPr id="5" name="Footer Placeholder 4">
            <a:extLst>
              <a:ext uri="{FF2B5EF4-FFF2-40B4-BE49-F238E27FC236}">
                <a16:creationId xmlns:a16="http://schemas.microsoft.com/office/drawing/2014/main" xmlns="" id="{F4627A9F-3D9F-475A-9200-1F3C0A09F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867B60C-C436-4473-8F41-AB377E26E6BD}"/>
              </a:ext>
            </a:extLst>
          </p:cNvPr>
          <p:cNvSpPr>
            <a:spLocks noGrp="1"/>
          </p:cNvSpPr>
          <p:nvPr>
            <p:ph type="sldNum" sz="quarter" idx="12"/>
          </p:nvPr>
        </p:nvSpPr>
        <p:spPr/>
        <p:txBody>
          <a:bodyPr/>
          <a:lstStyle/>
          <a:p>
            <a:fld id="{456B6A4A-1162-41CD-BD5D-C63898DB3CA5}" type="slidenum">
              <a:rPr lang="en-US" smtClean="0"/>
              <a:t>‹#›</a:t>
            </a:fld>
            <a:endParaRPr lang="en-US"/>
          </a:p>
        </p:txBody>
      </p:sp>
    </p:spTree>
    <p:extLst>
      <p:ext uri="{BB962C8B-B14F-4D97-AF65-F5344CB8AC3E}">
        <p14:creationId xmlns:p14="http://schemas.microsoft.com/office/powerpoint/2010/main" val="25434330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671F9FD-0402-4C3E-8282-6EFF7BD76E3F}" type="slidenum">
              <a:rPr lang="en-US" altLang="en-US"/>
              <a:pPr/>
              <a:t>‹#›</a:t>
            </a:fld>
            <a:endParaRPr lang="en-US" altLang="en-US"/>
          </a:p>
        </p:txBody>
      </p:sp>
    </p:spTree>
    <p:extLst>
      <p:ext uri="{BB962C8B-B14F-4D97-AF65-F5344CB8AC3E}">
        <p14:creationId xmlns:p14="http://schemas.microsoft.com/office/powerpoint/2010/main" val="28840758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679AA22-5171-4DBF-BD1B-B9D613BCE2D0}" type="slidenum">
              <a:rPr lang="en-US" altLang="en-US"/>
              <a:pPr/>
              <a:t>‹#›</a:t>
            </a:fld>
            <a:endParaRPr lang="en-US" altLang="en-US"/>
          </a:p>
        </p:txBody>
      </p:sp>
    </p:spTree>
    <p:extLst>
      <p:ext uri="{BB962C8B-B14F-4D97-AF65-F5344CB8AC3E}">
        <p14:creationId xmlns:p14="http://schemas.microsoft.com/office/powerpoint/2010/main" val="21381700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D156130-3AE1-42F4-AB8A-4AB52097DFEE}" type="slidenum">
              <a:rPr lang="en-US" altLang="en-US"/>
              <a:pPr/>
              <a:t>‹#›</a:t>
            </a:fld>
            <a:endParaRPr lang="en-US" altLang="en-US"/>
          </a:p>
        </p:txBody>
      </p:sp>
    </p:spTree>
    <p:extLst>
      <p:ext uri="{BB962C8B-B14F-4D97-AF65-F5344CB8AC3E}">
        <p14:creationId xmlns:p14="http://schemas.microsoft.com/office/powerpoint/2010/main" val="10407253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EF7CF1A0-ABB5-4FAB-976A-07808C779811}" type="slidenum">
              <a:rPr lang="en-US" altLang="en-US"/>
              <a:pPr/>
              <a:t>‹#›</a:t>
            </a:fld>
            <a:endParaRPr lang="en-US" altLang="en-US"/>
          </a:p>
        </p:txBody>
      </p:sp>
    </p:spTree>
    <p:extLst>
      <p:ext uri="{BB962C8B-B14F-4D97-AF65-F5344CB8AC3E}">
        <p14:creationId xmlns:p14="http://schemas.microsoft.com/office/powerpoint/2010/main" val="3191838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5B7F47-66DB-48A9-8447-687F918CA7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3FB6265-651E-475A-A815-2042A06A1E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9058C37-7411-4296-918D-EB14F902FDBB}"/>
              </a:ext>
            </a:extLst>
          </p:cNvPr>
          <p:cNvSpPr>
            <a:spLocks noGrp="1"/>
          </p:cNvSpPr>
          <p:nvPr>
            <p:ph type="dt" sz="half" idx="10"/>
          </p:nvPr>
        </p:nvSpPr>
        <p:spPr/>
        <p:txBody>
          <a:bodyPr/>
          <a:lstStyle/>
          <a:p>
            <a:fld id="{FDC00442-8138-4070-8606-83ECE3F3BF68}" type="datetimeFigureOut">
              <a:rPr lang="en-US" smtClean="0"/>
              <a:t>9/16/2020</a:t>
            </a:fld>
            <a:endParaRPr lang="en-US"/>
          </a:p>
        </p:txBody>
      </p:sp>
      <p:sp>
        <p:nvSpPr>
          <p:cNvPr id="5" name="Footer Placeholder 4">
            <a:extLst>
              <a:ext uri="{FF2B5EF4-FFF2-40B4-BE49-F238E27FC236}">
                <a16:creationId xmlns:a16="http://schemas.microsoft.com/office/drawing/2014/main" xmlns="" id="{799B8AE0-4A2F-4ED6-A5D0-1AF7055708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8587DB9-0200-4FC9-9E26-7C79A4AA8DA7}"/>
              </a:ext>
            </a:extLst>
          </p:cNvPr>
          <p:cNvSpPr>
            <a:spLocks noGrp="1"/>
          </p:cNvSpPr>
          <p:nvPr>
            <p:ph type="sldNum" sz="quarter" idx="12"/>
          </p:nvPr>
        </p:nvSpPr>
        <p:spPr/>
        <p:txBody>
          <a:bodyPr/>
          <a:lstStyle/>
          <a:p>
            <a:fld id="{456B6A4A-1162-41CD-BD5D-C63898DB3CA5}" type="slidenum">
              <a:rPr lang="en-US" smtClean="0"/>
              <a:t>‹#›</a:t>
            </a:fld>
            <a:endParaRPr lang="en-US"/>
          </a:p>
        </p:txBody>
      </p:sp>
    </p:spTree>
    <p:extLst>
      <p:ext uri="{BB962C8B-B14F-4D97-AF65-F5344CB8AC3E}">
        <p14:creationId xmlns:p14="http://schemas.microsoft.com/office/powerpoint/2010/main" val="1973178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3C298D-A409-4130-A322-98C048A6F2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82498F5-D40D-43A3-8C46-BDCE609A1A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1C918D3-C185-453F-BDD2-79CBCF3646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C78CEA0-A90B-4E5C-A1B8-6F3FA0441F18}"/>
              </a:ext>
            </a:extLst>
          </p:cNvPr>
          <p:cNvSpPr>
            <a:spLocks noGrp="1"/>
          </p:cNvSpPr>
          <p:nvPr>
            <p:ph type="dt" sz="half" idx="10"/>
          </p:nvPr>
        </p:nvSpPr>
        <p:spPr/>
        <p:txBody>
          <a:bodyPr/>
          <a:lstStyle/>
          <a:p>
            <a:fld id="{FDC00442-8138-4070-8606-83ECE3F3BF68}" type="datetimeFigureOut">
              <a:rPr lang="en-US" smtClean="0"/>
              <a:t>9/16/2020</a:t>
            </a:fld>
            <a:endParaRPr lang="en-US"/>
          </a:p>
        </p:txBody>
      </p:sp>
      <p:sp>
        <p:nvSpPr>
          <p:cNvPr id="6" name="Footer Placeholder 5">
            <a:extLst>
              <a:ext uri="{FF2B5EF4-FFF2-40B4-BE49-F238E27FC236}">
                <a16:creationId xmlns:a16="http://schemas.microsoft.com/office/drawing/2014/main" xmlns="" id="{0B5F8F68-4427-40F8-9EBC-4C67EA876E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E41AB36-D4DB-4B20-96DC-6ACD115CD8D0}"/>
              </a:ext>
            </a:extLst>
          </p:cNvPr>
          <p:cNvSpPr>
            <a:spLocks noGrp="1"/>
          </p:cNvSpPr>
          <p:nvPr>
            <p:ph type="sldNum" sz="quarter" idx="12"/>
          </p:nvPr>
        </p:nvSpPr>
        <p:spPr/>
        <p:txBody>
          <a:bodyPr/>
          <a:lstStyle/>
          <a:p>
            <a:fld id="{456B6A4A-1162-41CD-BD5D-C63898DB3CA5}" type="slidenum">
              <a:rPr lang="en-US" smtClean="0"/>
              <a:t>‹#›</a:t>
            </a:fld>
            <a:endParaRPr lang="en-US"/>
          </a:p>
        </p:txBody>
      </p:sp>
    </p:spTree>
    <p:extLst>
      <p:ext uri="{BB962C8B-B14F-4D97-AF65-F5344CB8AC3E}">
        <p14:creationId xmlns:p14="http://schemas.microsoft.com/office/powerpoint/2010/main" val="4227388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D634BA-B84D-4FA5-B74D-1FC50BA1CFF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A233B08-88F9-4497-B32B-CF8F5A9339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88088D8-6E5D-4045-8E12-B4DE9052C5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8A9866AA-917B-4432-9C82-8451CAF438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BC26C7A-AE24-441A-B2B4-F8772DAED0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CCFD798-4FEB-4B91-9825-4F13875E124B}"/>
              </a:ext>
            </a:extLst>
          </p:cNvPr>
          <p:cNvSpPr>
            <a:spLocks noGrp="1"/>
          </p:cNvSpPr>
          <p:nvPr>
            <p:ph type="dt" sz="half" idx="10"/>
          </p:nvPr>
        </p:nvSpPr>
        <p:spPr/>
        <p:txBody>
          <a:bodyPr/>
          <a:lstStyle/>
          <a:p>
            <a:fld id="{FDC00442-8138-4070-8606-83ECE3F3BF68}" type="datetimeFigureOut">
              <a:rPr lang="en-US" smtClean="0"/>
              <a:t>9/16/2020</a:t>
            </a:fld>
            <a:endParaRPr lang="en-US"/>
          </a:p>
        </p:txBody>
      </p:sp>
      <p:sp>
        <p:nvSpPr>
          <p:cNvPr id="8" name="Footer Placeholder 7">
            <a:extLst>
              <a:ext uri="{FF2B5EF4-FFF2-40B4-BE49-F238E27FC236}">
                <a16:creationId xmlns:a16="http://schemas.microsoft.com/office/drawing/2014/main" xmlns="" id="{4F3D89D2-E4E1-4F71-ACD0-18C71224CB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C4D81391-7A4E-489B-A763-B5DC8B213218}"/>
              </a:ext>
            </a:extLst>
          </p:cNvPr>
          <p:cNvSpPr>
            <a:spLocks noGrp="1"/>
          </p:cNvSpPr>
          <p:nvPr>
            <p:ph type="sldNum" sz="quarter" idx="12"/>
          </p:nvPr>
        </p:nvSpPr>
        <p:spPr/>
        <p:txBody>
          <a:bodyPr/>
          <a:lstStyle/>
          <a:p>
            <a:fld id="{456B6A4A-1162-41CD-BD5D-C63898DB3CA5}" type="slidenum">
              <a:rPr lang="en-US" smtClean="0"/>
              <a:t>‹#›</a:t>
            </a:fld>
            <a:endParaRPr lang="en-US"/>
          </a:p>
        </p:txBody>
      </p:sp>
    </p:spTree>
    <p:extLst>
      <p:ext uri="{BB962C8B-B14F-4D97-AF65-F5344CB8AC3E}">
        <p14:creationId xmlns:p14="http://schemas.microsoft.com/office/powerpoint/2010/main" val="2877771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2EA468-1050-48CD-8669-963810B091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1B285A2-8C64-43BC-B7B6-EA5497AE066C}"/>
              </a:ext>
            </a:extLst>
          </p:cNvPr>
          <p:cNvSpPr>
            <a:spLocks noGrp="1"/>
          </p:cNvSpPr>
          <p:nvPr>
            <p:ph type="dt" sz="half" idx="10"/>
          </p:nvPr>
        </p:nvSpPr>
        <p:spPr/>
        <p:txBody>
          <a:bodyPr/>
          <a:lstStyle/>
          <a:p>
            <a:fld id="{FDC00442-8138-4070-8606-83ECE3F3BF68}" type="datetimeFigureOut">
              <a:rPr lang="en-US" smtClean="0"/>
              <a:t>9/16/2020</a:t>
            </a:fld>
            <a:endParaRPr lang="en-US"/>
          </a:p>
        </p:txBody>
      </p:sp>
      <p:sp>
        <p:nvSpPr>
          <p:cNvPr id="4" name="Footer Placeholder 3">
            <a:extLst>
              <a:ext uri="{FF2B5EF4-FFF2-40B4-BE49-F238E27FC236}">
                <a16:creationId xmlns:a16="http://schemas.microsoft.com/office/drawing/2014/main" xmlns="" id="{9F0E6C9C-6E32-47AC-9A3E-E40E5108B0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1F3FC63-4CA8-4710-A7D9-CD0B3EC1E828}"/>
              </a:ext>
            </a:extLst>
          </p:cNvPr>
          <p:cNvSpPr>
            <a:spLocks noGrp="1"/>
          </p:cNvSpPr>
          <p:nvPr>
            <p:ph type="sldNum" sz="quarter" idx="12"/>
          </p:nvPr>
        </p:nvSpPr>
        <p:spPr/>
        <p:txBody>
          <a:bodyPr/>
          <a:lstStyle/>
          <a:p>
            <a:fld id="{456B6A4A-1162-41CD-BD5D-C63898DB3CA5}" type="slidenum">
              <a:rPr lang="en-US" smtClean="0"/>
              <a:t>‹#›</a:t>
            </a:fld>
            <a:endParaRPr lang="en-US"/>
          </a:p>
        </p:txBody>
      </p:sp>
    </p:spTree>
    <p:extLst>
      <p:ext uri="{BB962C8B-B14F-4D97-AF65-F5344CB8AC3E}">
        <p14:creationId xmlns:p14="http://schemas.microsoft.com/office/powerpoint/2010/main" val="234724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429CCC9-D7A2-4CC2-9660-C9D852D1512F}"/>
              </a:ext>
            </a:extLst>
          </p:cNvPr>
          <p:cNvSpPr>
            <a:spLocks noGrp="1"/>
          </p:cNvSpPr>
          <p:nvPr>
            <p:ph type="dt" sz="half" idx="10"/>
          </p:nvPr>
        </p:nvSpPr>
        <p:spPr/>
        <p:txBody>
          <a:bodyPr/>
          <a:lstStyle/>
          <a:p>
            <a:fld id="{FDC00442-8138-4070-8606-83ECE3F3BF68}" type="datetimeFigureOut">
              <a:rPr lang="en-US" smtClean="0"/>
              <a:t>9/16/2020</a:t>
            </a:fld>
            <a:endParaRPr lang="en-US"/>
          </a:p>
        </p:txBody>
      </p:sp>
      <p:sp>
        <p:nvSpPr>
          <p:cNvPr id="3" name="Footer Placeholder 2">
            <a:extLst>
              <a:ext uri="{FF2B5EF4-FFF2-40B4-BE49-F238E27FC236}">
                <a16:creationId xmlns:a16="http://schemas.microsoft.com/office/drawing/2014/main" xmlns="" id="{CAD6E0BD-AE07-43C4-AF6D-9D564AB6CC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CE411329-6ED0-4E2E-9369-3570CB61D3ED}"/>
              </a:ext>
            </a:extLst>
          </p:cNvPr>
          <p:cNvSpPr>
            <a:spLocks noGrp="1"/>
          </p:cNvSpPr>
          <p:nvPr>
            <p:ph type="sldNum" sz="quarter" idx="12"/>
          </p:nvPr>
        </p:nvSpPr>
        <p:spPr/>
        <p:txBody>
          <a:bodyPr/>
          <a:lstStyle/>
          <a:p>
            <a:fld id="{456B6A4A-1162-41CD-BD5D-C63898DB3CA5}" type="slidenum">
              <a:rPr lang="en-US" smtClean="0"/>
              <a:t>‹#›</a:t>
            </a:fld>
            <a:endParaRPr lang="en-US"/>
          </a:p>
        </p:txBody>
      </p:sp>
    </p:spTree>
    <p:extLst>
      <p:ext uri="{BB962C8B-B14F-4D97-AF65-F5344CB8AC3E}">
        <p14:creationId xmlns:p14="http://schemas.microsoft.com/office/powerpoint/2010/main" val="3723713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EEB736-8E92-4575-A39A-88C30953F0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FC4F94C-BFC0-4BD0-8236-A162B20F34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59C89C9-38C8-4D57-A0E1-7223E0B88D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259CD94-6244-4E81-8C60-F092FC40AA20}"/>
              </a:ext>
            </a:extLst>
          </p:cNvPr>
          <p:cNvSpPr>
            <a:spLocks noGrp="1"/>
          </p:cNvSpPr>
          <p:nvPr>
            <p:ph type="dt" sz="half" idx="10"/>
          </p:nvPr>
        </p:nvSpPr>
        <p:spPr/>
        <p:txBody>
          <a:bodyPr/>
          <a:lstStyle/>
          <a:p>
            <a:fld id="{FDC00442-8138-4070-8606-83ECE3F3BF68}" type="datetimeFigureOut">
              <a:rPr lang="en-US" smtClean="0"/>
              <a:t>9/16/2020</a:t>
            </a:fld>
            <a:endParaRPr lang="en-US"/>
          </a:p>
        </p:txBody>
      </p:sp>
      <p:sp>
        <p:nvSpPr>
          <p:cNvPr id="6" name="Footer Placeholder 5">
            <a:extLst>
              <a:ext uri="{FF2B5EF4-FFF2-40B4-BE49-F238E27FC236}">
                <a16:creationId xmlns:a16="http://schemas.microsoft.com/office/drawing/2014/main" xmlns="" id="{C4DCB275-77ED-434C-8B23-EA6A01C6CC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EA931F8-6A47-4BD2-917C-7F6B6C7884DA}"/>
              </a:ext>
            </a:extLst>
          </p:cNvPr>
          <p:cNvSpPr>
            <a:spLocks noGrp="1"/>
          </p:cNvSpPr>
          <p:nvPr>
            <p:ph type="sldNum" sz="quarter" idx="12"/>
          </p:nvPr>
        </p:nvSpPr>
        <p:spPr/>
        <p:txBody>
          <a:bodyPr/>
          <a:lstStyle/>
          <a:p>
            <a:fld id="{456B6A4A-1162-41CD-BD5D-C63898DB3CA5}" type="slidenum">
              <a:rPr lang="en-US" smtClean="0"/>
              <a:t>‹#›</a:t>
            </a:fld>
            <a:endParaRPr lang="en-US"/>
          </a:p>
        </p:txBody>
      </p:sp>
    </p:spTree>
    <p:extLst>
      <p:ext uri="{BB962C8B-B14F-4D97-AF65-F5344CB8AC3E}">
        <p14:creationId xmlns:p14="http://schemas.microsoft.com/office/powerpoint/2010/main" val="1410831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CD423A-06D3-4339-9BEF-4A99CABF0F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4D478BE-B360-4E7D-B34C-B19CE3202A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445691F-5155-4BF1-8465-F69C789A93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5421BED-E7CD-4885-9AD9-160966D92B3D}"/>
              </a:ext>
            </a:extLst>
          </p:cNvPr>
          <p:cNvSpPr>
            <a:spLocks noGrp="1"/>
          </p:cNvSpPr>
          <p:nvPr>
            <p:ph type="dt" sz="half" idx="10"/>
          </p:nvPr>
        </p:nvSpPr>
        <p:spPr/>
        <p:txBody>
          <a:bodyPr/>
          <a:lstStyle/>
          <a:p>
            <a:fld id="{FDC00442-8138-4070-8606-83ECE3F3BF68}" type="datetimeFigureOut">
              <a:rPr lang="en-US" smtClean="0"/>
              <a:t>9/16/2020</a:t>
            </a:fld>
            <a:endParaRPr lang="en-US"/>
          </a:p>
        </p:txBody>
      </p:sp>
      <p:sp>
        <p:nvSpPr>
          <p:cNvPr id="6" name="Footer Placeholder 5">
            <a:extLst>
              <a:ext uri="{FF2B5EF4-FFF2-40B4-BE49-F238E27FC236}">
                <a16:creationId xmlns:a16="http://schemas.microsoft.com/office/drawing/2014/main" xmlns="" id="{85C4CB20-6502-47B9-A2F5-E0A7760A4C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75FB9A5-FCEF-471E-BE5B-E07D9CB04EE4}"/>
              </a:ext>
            </a:extLst>
          </p:cNvPr>
          <p:cNvSpPr>
            <a:spLocks noGrp="1"/>
          </p:cNvSpPr>
          <p:nvPr>
            <p:ph type="sldNum" sz="quarter" idx="12"/>
          </p:nvPr>
        </p:nvSpPr>
        <p:spPr/>
        <p:txBody>
          <a:bodyPr/>
          <a:lstStyle/>
          <a:p>
            <a:fld id="{456B6A4A-1162-41CD-BD5D-C63898DB3CA5}" type="slidenum">
              <a:rPr lang="en-US" smtClean="0"/>
              <a:t>‹#›</a:t>
            </a:fld>
            <a:endParaRPr lang="en-US"/>
          </a:p>
        </p:txBody>
      </p:sp>
    </p:spTree>
    <p:extLst>
      <p:ext uri="{BB962C8B-B14F-4D97-AF65-F5344CB8AC3E}">
        <p14:creationId xmlns:p14="http://schemas.microsoft.com/office/powerpoint/2010/main" val="1619790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4F99D28-80A0-4335-8086-F4D7900A0F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0243DC3-6427-48F5-AD68-D3BA69EBE6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80ABD86-681A-4245-B936-08FF4138A1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C00442-8138-4070-8606-83ECE3F3BF68}" type="datetimeFigureOut">
              <a:rPr lang="en-US" smtClean="0"/>
              <a:t>9/16/2020</a:t>
            </a:fld>
            <a:endParaRPr lang="en-US"/>
          </a:p>
        </p:txBody>
      </p:sp>
      <p:sp>
        <p:nvSpPr>
          <p:cNvPr id="5" name="Footer Placeholder 4">
            <a:extLst>
              <a:ext uri="{FF2B5EF4-FFF2-40B4-BE49-F238E27FC236}">
                <a16:creationId xmlns:a16="http://schemas.microsoft.com/office/drawing/2014/main" xmlns="" id="{9031534C-14A6-4CE1-9605-7C255DBC7E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74406F9-A67F-43E4-A7E9-9FEC14EAF0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6B6A4A-1162-41CD-BD5D-C63898DB3CA5}" type="slidenum">
              <a:rPr lang="en-US" smtClean="0"/>
              <a:t>‹#›</a:t>
            </a:fld>
            <a:endParaRPr lang="en-US"/>
          </a:p>
        </p:txBody>
      </p:sp>
    </p:spTree>
    <p:extLst>
      <p:ext uri="{BB962C8B-B14F-4D97-AF65-F5344CB8AC3E}">
        <p14:creationId xmlns:p14="http://schemas.microsoft.com/office/powerpoint/2010/main" val="3330789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4F9E6DE0-87E3-421C-99B2-B4B6CF351322}" type="slidenum">
              <a:rPr lang="en-US" altLang="en-US" smtClean="0">
                <a:latin typeface="Arial" panose="020B0604020202020204" pitchFamily="34" charset="0"/>
              </a:rPr>
              <a:pPr fontAlgn="base">
                <a:spcBef>
                  <a:spcPct val="0"/>
                </a:spcBef>
                <a:spcAft>
                  <a:spcPct val="0"/>
                </a:spcAft>
              </a:pPr>
              <a:t>‹#›</a:t>
            </a:fld>
            <a:endParaRPr lang="en-US" altLang="en-US">
              <a:latin typeface="Arial" panose="020B0604020202020204" pitchFamily="34" charset="0"/>
            </a:endParaRPr>
          </a:p>
        </p:txBody>
      </p:sp>
    </p:spTree>
    <p:extLst>
      <p:ext uri="{BB962C8B-B14F-4D97-AF65-F5344CB8AC3E}">
        <p14:creationId xmlns:p14="http://schemas.microsoft.com/office/powerpoint/2010/main" val="14504211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slide" Target="slide14.xml"/><Relationship Id="rId4" Type="http://schemas.openxmlformats.org/officeDocument/2006/relationships/slide" Target="slide13.xml"/></Relationships>
</file>

<file path=ppt/slides/_rels/slide1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1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1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0F0815C-7A47-4886-A47A-93E4EBCFB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61"/>
            <a:ext cx="12192000" cy="7686261"/>
          </a:xfrm>
          <a:prstGeom prst="rect">
            <a:avLst/>
          </a:prstGeom>
        </p:spPr>
      </p:pic>
      <p:sp>
        <p:nvSpPr>
          <p:cNvPr id="6" name="TextBox 5">
            <a:extLst>
              <a:ext uri="{FF2B5EF4-FFF2-40B4-BE49-F238E27FC236}">
                <a16:creationId xmlns:a16="http://schemas.microsoft.com/office/drawing/2014/main" xmlns="" id="{C94CA210-541B-4E6E-8928-98E6D7E7D72A}"/>
              </a:ext>
            </a:extLst>
          </p:cNvPr>
          <p:cNvSpPr txBox="1"/>
          <p:nvPr/>
        </p:nvSpPr>
        <p:spPr>
          <a:xfrm>
            <a:off x="2504659" y="1496528"/>
            <a:ext cx="7712769" cy="769441"/>
          </a:xfrm>
          <a:prstGeom prst="rect">
            <a:avLst/>
          </a:prstGeom>
          <a:noFill/>
        </p:spPr>
        <p:txBody>
          <a:bodyPr wrap="square" rtlCol="0">
            <a:spAutoFit/>
          </a:bodyPr>
          <a:lstStyle/>
          <a:p>
            <a:r>
              <a:rPr lang="en-US" sz="4400" b="1" dirty="0" err="1">
                <a:solidFill>
                  <a:schemeClr val="accent6">
                    <a:lumMod val="50000"/>
                  </a:schemeClr>
                </a:solidFill>
                <a:latin typeface="Times New Roman" panose="02020603050405020304" pitchFamily="18" charset="0"/>
                <a:cs typeface="Times New Roman" panose="02020603050405020304" pitchFamily="18" charset="0"/>
              </a:rPr>
              <a:t>Trường</a:t>
            </a:r>
            <a:r>
              <a:rPr lang="en-US" sz="4400" b="1" dirty="0">
                <a:solidFill>
                  <a:schemeClr val="accent6">
                    <a:lumMod val="50000"/>
                  </a:schemeClr>
                </a:solidFill>
                <a:latin typeface="Times New Roman" panose="02020603050405020304" pitchFamily="18" charset="0"/>
                <a:cs typeface="Times New Roman" panose="02020603050405020304" pitchFamily="18" charset="0"/>
              </a:rPr>
              <a:t> </a:t>
            </a:r>
            <a:r>
              <a:rPr lang="en-US" sz="4400" b="1" dirty="0" err="1">
                <a:solidFill>
                  <a:schemeClr val="accent6">
                    <a:lumMod val="50000"/>
                  </a:schemeClr>
                </a:solidFill>
                <a:latin typeface="Times New Roman" panose="02020603050405020304" pitchFamily="18" charset="0"/>
                <a:cs typeface="Times New Roman" panose="02020603050405020304" pitchFamily="18" charset="0"/>
              </a:rPr>
              <a:t>Tiểu</a:t>
            </a:r>
            <a:r>
              <a:rPr lang="en-US" sz="4400" b="1" dirty="0">
                <a:solidFill>
                  <a:schemeClr val="accent6">
                    <a:lumMod val="50000"/>
                  </a:schemeClr>
                </a:solidFill>
                <a:latin typeface="Times New Roman" panose="02020603050405020304" pitchFamily="18" charset="0"/>
                <a:cs typeface="Times New Roman" panose="02020603050405020304" pitchFamily="18" charset="0"/>
              </a:rPr>
              <a:t> </a:t>
            </a:r>
            <a:r>
              <a:rPr lang="en-US" sz="4400" b="1" dirty="0" err="1">
                <a:solidFill>
                  <a:schemeClr val="accent6">
                    <a:lumMod val="50000"/>
                  </a:schemeClr>
                </a:solidFill>
                <a:latin typeface="Times New Roman" panose="02020603050405020304" pitchFamily="18" charset="0"/>
                <a:cs typeface="Times New Roman" panose="02020603050405020304" pitchFamily="18" charset="0"/>
              </a:rPr>
              <a:t>học</a:t>
            </a:r>
            <a:r>
              <a:rPr lang="en-US" sz="4400" b="1" dirty="0">
                <a:solidFill>
                  <a:schemeClr val="accent6">
                    <a:lumMod val="50000"/>
                  </a:schemeClr>
                </a:solidFill>
                <a:latin typeface="Times New Roman" panose="02020603050405020304" pitchFamily="18" charset="0"/>
                <a:cs typeface="Times New Roman" panose="02020603050405020304" pitchFamily="18" charset="0"/>
              </a:rPr>
              <a:t> </a:t>
            </a:r>
            <a:r>
              <a:rPr lang="en-US" sz="4400" b="1" dirty="0" err="1" smtClean="0">
                <a:solidFill>
                  <a:schemeClr val="accent6">
                    <a:lumMod val="50000"/>
                  </a:schemeClr>
                </a:solidFill>
                <a:latin typeface="Times New Roman" panose="02020603050405020304" pitchFamily="18" charset="0"/>
                <a:cs typeface="Times New Roman" panose="02020603050405020304" pitchFamily="18" charset="0"/>
              </a:rPr>
              <a:t>Lê</a:t>
            </a:r>
            <a:r>
              <a:rPr lang="en-US" sz="44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4400" b="1" dirty="0" err="1" smtClean="0">
                <a:solidFill>
                  <a:schemeClr val="accent6">
                    <a:lumMod val="50000"/>
                  </a:schemeClr>
                </a:solidFill>
                <a:latin typeface="Times New Roman" panose="02020603050405020304" pitchFamily="18" charset="0"/>
                <a:cs typeface="Times New Roman" panose="02020603050405020304" pitchFamily="18" charset="0"/>
              </a:rPr>
              <a:t>Ngọc</a:t>
            </a:r>
            <a:r>
              <a:rPr lang="en-US" sz="44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4400" b="1" dirty="0" err="1" smtClean="0">
                <a:solidFill>
                  <a:schemeClr val="accent6">
                    <a:lumMod val="50000"/>
                  </a:schemeClr>
                </a:solidFill>
                <a:latin typeface="Times New Roman" panose="02020603050405020304" pitchFamily="18" charset="0"/>
                <a:cs typeface="Times New Roman" panose="02020603050405020304" pitchFamily="18" charset="0"/>
              </a:rPr>
              <a:t>Hân</a:t>
            </a:r>
            <a:endParaRPr lang="en-US" sz="44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6B7FA57F-6F7F-4B53-A480-AB18F0AAD8FE}"/>
              </a:ext>
            </a:extLst>
          </p:cNvPr>
          <p:cNvSpPr txBox="1"/>
          <p:nvPr/>
        </p:nvSpPr>
        <p:spPr>
          <a:xfrm>
            <a:off x="3969024" y="2435419"/>
            <a:ext cx="4439478" cy="646331"/>
          </a:xfrm>
          <a:prstGeom prst="rect">
            <a:avLst/>
          </a:prstGeom>
          <a:noFill/>
        </p:spPr>
        <p:txBody>
          <a:bodyPr wrap="square" rtlCol="0">
            <a:spAutoFit/>
          </a:bodyPr>
          <a:lstStyle/>
          <a:p>
            <a:pPr algn="ctr"/>
            <a:r>
              <a:rPr lang="en-US" sz="3600" b="1" i="1" dirty="0">
                <a:latin typeface="Times New Roman" panose="02020603050405020304" pitchFamily="18" charset="0"/>
                <a:cs typeface="Times New Roman" panose="02020603050405020304" pitchFamily="18" charset="0"/>
              </a:rPr>
              <a:t>MÔN: TẬP ĐỌC</a:t>
            </a:r>
          </a:p>
        </p:txBody>
      </p:sp>
      <p:sp>
        <p:nvSpPr>
          <p:cNvPr id="8" name="TextBox 7">
            <a:extLst>
              <a:ext uri="{FF2B5EF4-FFF2-40B4-BE49-F238E27FC236}">
                <a16:creationId xmlns:a16="http://schemas.microsoft.com/office/drawing/2014/main" xmlns="" id="{7B87210B-6EFA-4195-A9A6-CA51E14C255E}"/>
              </a:ext>
            </a:extLst>
          </p:cNvPr>
          <p:cNvSpPr txBox="1"/>
          <p:nvPr/>
        </p:nvSpPr>
        <p:spPr>
          <a:xfrm>
            <a:off x="4227441" y="3081750"/>
            <a:ext cx="3737113"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LỚP: </a:t>
            </a:r>
            <a:r>
              <a:rPr lang="en-US" sz="2800" dirty="0">
                <a:latin typeface="Times New Roman" panose="02020603050405020304" pitchFamily="18" charset="0"/>
                <a:cs typeface="Times New Roman" panose="02020603050405020304" pitchFamily="18" charset="0"/>
              </a:rPr>
              <a:t>2</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51006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幼儿园唯美乡村田园卡通PPT背景_幼儿园PPT模板_61幼儿网">
            <a:extLst>
              <a:ext uri="{FF2B5EF4-FFF2-40B4-BE49-F238E27FC236}">
                <a16:creationId xmlns:a16="http://schemas.microsoft.com/office/drawing/2014/main" xmlns="" id="{B30A564C-E68A-40AA-8597-9C66C427B1B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xmlns="" id="{9576E2E2-BE51-4B3D-8226-F950BE5A4B22}"/>
              </a:ext>
            </a:extLst>
          </p:cNvPr>
          <p:cNvSpPr txBox="1"/>
          <p:nvPr/>
        </p:nvSpPr>
        <p:spPr>
          <a:xfrm>
            <a:off x="1089285" y="220429"/>
            <a:ext cx="10013430" cy="6417141"/>
          </a:xfrm>
          <a:prstGeom prst="rect">
            <a:avLst/>
          </a:prstGeom>
          <a:noFill/>
        </p:spPr>
        <p:txBody>
          <a:bodyPr wrap="square">
            <a:spAutoFit/>
          </a:bodyPr>
          <a:lstStyle/>
          <a:p>
            <a:pPr marL="0" marR="0" algn="ctr">
              <a:lnSpc>
                <a:spcPct val="90000"/>
              </a:lnSpc>
              <a:spcBef>
                <a:spcPts val="1000"/>
              </a:spcBef>
              <a:spcAft>
                <a:spcPts val="800"/>
              </a:spcAft>
            </a:pPr>
            <a:r>
              <a:rPr lang="en-US" sz="3200" b="1" kern="1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3200" b="1" kern="1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3200" b="1" kern="1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thật</a:t>
            </a:r>
            <a:r>
              <a:rPr lang="en-US" sz="3200" b="1" kern="1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b="1" kern="1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vui</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90000"/>
              </a:lnSpc>
              <a:spcBef>
                <a:spcPts val="1000"/>
              </a:spcBef>
              <a:spcAft>
                <a:spcPts val="800"/>
              </a:spcAft>
            </a:pP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Quanh</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mọi</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mọi</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đều</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90000"/>
              </a:lnSpc>
              <a:spcBef>
                <a:spcPts val="1000"/>
              </a:spcBef>
              <a:spcAft>
                <a:spcPts val="800"/>
              </a:spcAft>
            </a:pP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Cái</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hồ</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tắc</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tắc</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báo</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phút</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báo</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90000"/>
              </a:lnSpc>
              <a:spcBef>
                <a:spcPts val="1000"/>
              </a:spcBef>
              <a:spcAft>
                <a:spcPts val="800"/>
              </a:spcAft>
            </a:pP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gà</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trống</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gáy</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vàng</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ò … ó … o,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báo</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mọi</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trời</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sắp</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sáng</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mau</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mau</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dậy</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90000"/>
              </a:lnSpc>
              <a:spcBef>
                <a:spcPts val="1000"/>
              </a:spcBef>
              <a:spcAft>
                <a:spcPts val="800"/>
              </a:spcAft>
            </a:pP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hú</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kêu</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hú</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hú</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sắp</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mùa</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vải</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chín</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90000"/>
              </a:lnSpc>
              <a:spcBef>
                <a:spcPts val="1000"/>
              </a:spcBef>
              <a:spcAft>
                <a:spcPts val="800"/>
              </a:spcAft>
            </a:pP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Chim</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bắt</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sâu</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mùa</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màng</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90000"/>
              </a:lnSpc>
              <a:spcBef>
                <a:spcPts val="1000"/>
              </a:spcBef>
              <a:spcAft>
                <a:spcPts val="800"/>
              </a:spcAft>
            </a:pP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Cành</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đào</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nở</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hoa</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xuân</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thêm</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rực</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rỡ</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xuân</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thêm</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tưng</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bừng</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90000"/>
              </a:lnSpc>
              <a:spcBef>
                <a:spcPts val="1000"/>
              </a:spcBef>
              <a:spcAft>
                <a:spcPts val="800"/>
              </a:spcAft>
            </a:pP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mọi</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mọi</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bé</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cũng</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Bé</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bé</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bé</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quét</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nhặt</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rau</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chơi</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đỡ</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Bé</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luôn</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luôn</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bận</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rộn</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lúc</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cũng</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vui</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xmlns="" id="{ADBEEBF0-F835-4160-A4D2-919264710FAF}"/>
              </a:ext>
            </a:extLst>
          </p:cNvPr>
          <p:cNvSpPr txBox="1"/>
          <p:nvPr/>
        </p:nvSpPr>
        <p:spPr>
          <a:xfrm>
            <a:off x="1089285" y="220428"/>
            <a:ext cx="10013430" cy="6417141"/>
          </a:xfrm>
          <a:prstGeom prst="rect">
            <a:avLst/>
          </a:prstGeom>
          <a:noFill/>
        </p:spPr>
        <p:txBody>
          <a:bodyPr wrap="square">
            <a:spAutoFit/>
          </a:bodyPr>
          <a:lstStyle/>
          <a:p>
            <a:pPr marL="0" marR="0" algn="ctr">
              <a:lnSpc>
                <a:spcPct val="90000"/>
              </a:lnSpc>
              <a:spcBef>
                <a:spcPts val="1000"/>
              </a:spcBef>
              <a:spcAft>
                <a:spcPts val="800"/>
              </a:spcAft>
            </a:pPr>
            <a:r>
              <a:rPr lang="en-US" sz="3200" b="1" kern="1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3200" b="1" kern="1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3200" b="1" kern="1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thật</a:t>
            </a:r>
            <a:r>
              <a:rPr lang="en-US" sz="3200" b="1" kern="1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b="1" kern="1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vui</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90000"/>
              </a:lnSpc>
              <a:spcBef>
                <a:spcPts val="1000"/>
              </a:spcBef>
              <a:spcAft>
                <a:spcPts val="800"/>
              </a:spcAft>
            </a:pP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Quanh</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mọi</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mọi</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đều</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90000"/>
              </a:lnSpc>
              <a:spcBef>
                <a:spcPts val="1000"/>
              </a:spcBef>
              <a:spcAft>
                <a:spcPts val="800"/>
              </a:spcAft>
            </a:pP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Cái</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hồ</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tắc</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tắc</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báo</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phút</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báo</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90000"/>
              </a:lnSpc>
              <a:spcBef>
                <a:spcPts val="1000"/>
              </a:spcBef>
              <a:spcAft>
                <a:spcPts val="800"/>
              </a:spcAft>
            </a:pP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gà</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trống</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gáy</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vàng</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ò … ó … o,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báo</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mọi</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trời</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sắp</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sáng</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mau</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mau</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dậy</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90000"/>
              </a:lnSpc>
              <a:spcBef>
                <a:spcPts val="1000"/>
              </a:spcBef>
              <a:spcAft>
                <a:spcPts val="800"/>
              </a:spcAft>
            </a:pP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tu</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hú</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kêu</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tu</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hú</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tu</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hú</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sắp</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mùa</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vải</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chín</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90000"/>
              </a:lnSpc>
              <a:spcBef>
                <a:spcPts val="1000"/>
              </a:spcBef>
              <a:spcAft>
                <a:spcPts val="800"/>
              </a:spcAft>
            </a:pP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Chim</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bắt</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sâu</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mùa</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màng</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90000"/>
              </a:lnSpc>
              <a:spcBef>
                <a:spcPts val="1000"/>
              </a:spcBef>
              <a:spcAft>
                <a:spcPts val="800"/>
              </a:spcAft>
            </a:pP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Cành</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đào</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nở</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hoa</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xuân</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thêm</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rực</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rỡ</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xuân</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thêm</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tưng</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bừng</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90000"/>
              </a:lnSpc>
              <a:spcBef>
                <a:spcPts val="1000"/>
              </a:spcBef>
              <a:spcAft>
                <a:spcPts val="800"/>
              </a:spcAft>
            </a:pPr>
            <a:r>
              <a:rPr lang="en-US" sz="2800" b="1" kern="12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mọi</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mọi</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bé</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cũng</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Bé</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bé</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bé</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quét</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nhặt</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rau</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chơi</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đỡ</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Bé</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luôn</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luôn</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bận</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rộn</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lúc</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cũng</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vui</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013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n de Lan Anh em Háttérképek | Planos de fundo, Imagem de fundo para  iphone, Wallpapers bonitos">
            <a:extLst>
              <a:ext uri="{FF2B5EF4-FFF2-40B4-BE49-F238E27FC236}">
                <a16:creationId xmlns:a16="http://schemas.microsoft.com/office/drawing/2014/main" xmlns="" id="{06224CA7-5A0A-49D0-8917-56D49DE301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áº¿t quáº£ hÃ¬nh áº£nh cho clipart trÆ°á»ng há»c"/>
          <p:cNvPicPr>
            <a:picLocks noChangeAspect="1" noChangeArrowheads="1"/>
          </p:cNvPicPr>
          <p:nvPr/>
        </p:nvPicPr>
        <p:blipFill rotWithShape="1">
          <a:blip r:embed="rId3">
            <a:extLst>
              <a:ext uri="{28A0092B-C50C-407E-A947-70E740481C1C}">
                <a14:useLocalDpi xmlns:a14="http://schemas.microsoft.com/office/drawing/2010/main" val="0"/>
              </a:ext>
            </a:extLst>
          </a:blip>
          <a:srcRect l="7691" r="12008" b="42341"/>
          <a:stretch/>
        </p:blipFill>
        <p:spPr bwMode="auto">
          <a:xfrm>
            <a:off x="7006291" y="923331"/>
            <a:ext cx="3525794" cy="168038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99556" y="0"/>
            <a:ext cx="8976432" cy="923330"/>
          </a:xfrm>
          <a:prstGeom prst="rect">
            <a:avLst/>
          </a:prstGeom>
          <a:noFill/>
        </p:spPr>
        <p:txBody>
          <a:bodyPr wrap="none" lIns="91440" tIns="45720" rIns="91440" bIns="45720">
            <a:spAutoFit/>
          </a:bodyPr>
          <a:lstStyle/>
          <a:p>
            <a:pPr algn="ctr"/>
            <a:r>
              <a:rPr lang="en-US" sz="5400" b="1" dirty="0" err="1">
                <a:ln w="6600">
                  <a:solidFill>
                    <a:schemeClr val="accent2"/>
                  </a:solidFill>
                  <a:prstDash val="solid"/>
                </a:ln>
                <a:solidFill>
                  <a:srgbClr val="FFFFFF"/>
                </a:solidFill>
                <a:effectLst>
                  <a:outerShdw dist="38100" dir="2700000" algn="tl" rotWithShape="0">
                    <a:schemeClr val="accent2"/>
                  </a:outerShdw>
                </a:effectLst>
              </a:rPr>
              <a:t>Trò</a:t>
            </a:r>
            <a:r>
              <a:rPr lang="en-US" sz="5400" b="1" dirty="0">
                <a:ln w="6600">
                  <a:solidFill>
                    <a:schemeClr val="accent2"/>
                  </a:solidFill>
                  <a:prstDash val="solid"/>
                </a:ln>
                <a:solidFill>
                  <a:srgbClr val="FFFFFF"/>
                </a:solidFill>
                <a:effectLst>
                  <a:outerShdw dist="38100" dir="2700000" algn="tl" rotWithShape="0">
                    <a:schemeClr val="accent2"/>
                  </a:outerShdw>
                </a:effectLst>
              </a:rPr>
              <a:t> </a:t>
            </a:r>
            <a:r>
              <a:rPr lang="en-US" sz="5400" b="1" dirty="0" err="1">
                <a:ln w="6600">
                  <a:solidFill>
                    <a:schemeClr val="accent2"/>
                  </a:solidFill>
                  <a:prstDash val="solid"/>
                </a:ln>
                <a:solidFill>
                  <a:srgbClr val="FFFFFF"/>
                </a:solidFill>
                <a:effectLst>
                  <a:outerShdw dist="38100" dir="2700000" algn="tl" rotWithShape="0">
                    <a:schemeClr val="accent2"/>
                  </a:outerShdw>
                </a:effectLst>
              </a:rPr>
              <a:t>chơi</a:t>
            </a:r>
            <a:r>
              <a:rPr lang="en-US" sz="5400" b="1" dirty="0">
                <a:ln w="6600">
                  <a:solidFill>
                    <a:schemeClr val="accent2"/>
                  </a:solidFill>
                  <a:prstDash val="solid"/>
                </a:ln>
                <a:solidFill>
                  <a:srgbClr val="FFFFFF"/>
                </a:solidFill>
                <a:effectLst>
                  <a:outerShdw dist="38100" dir="2700000" algn="tl" rotWithShape="0">
                    <a:schemeClr val="accent2"/>
                  </a:outerShdw>
                </a:effectLst>
              </a:rPr>
              <a:t>: </a:t>
            </a:r>
            <a:r>
              <a:rPr lang="en-US" sz="5400" b="1" dirty="0" err="1">
                <a:ln w="6600">
                  <a:solidFill>
                    <a:schemeClr val="accent2"/>
                  </a:solidFill>
                  <a:prstDash val="solid"/>
                </a:ln>
                <a:solidFill>
                  <a:srgbClr val="FFFFFF"/>
                </a:solidFill>
                <a:effectLst>
                  <a:outerShdw dist="38100" dir="2700000" algn="tl" rotWithShape="0">
                    <a:schemeClr val="accent2"/>
                  </a:outerShdw>
                </a:effectLst>
              </a:rPr>
              <a:t>Giúp</a:t>
            </a:r>
            <a:r>
              <a:rPr lang="en-US" sz="5400" b="1" dirty="0">
                <a:ln w="6600">
                  <a:solidFill>
                    <a:schemeClr val="accent2"/>
                  </a:solidFill>
                  <a:prstDash val="solid"/>
                </a:ln>
                <a:solidFill>
                  <a:srgbClr val="FFFFFF"/>
                </a:solidFill>
                <a:effectLst>
                  <a:outerShdw dist="38100" dir="2700000" algn="tl" rotWithShape="0">
                    <a:schemeClr val="accent2"/>
                  </a:outerShdw>
                </a:effectLst>
              </a:rPr>
              <a:t> </a:t>
            </a:r>
            <a:r>
              <a:rPr lang="en-US" sz="5400" b="1" dirty="0" err="1">
                <a:ln w="6600">
                  <a:solidFill>
                    <a:schemeClr val="accent2"/>
                  </a:solidFill>
                  <a:prstDash val="solid"/>
                </a:ln>
                <a:solidFill>
                  <a:srgbClr val="FFFFFF"/>
                </a:solidFill>
                <a:effectLst>
                  <a:outerShdw dist="38100" dir="2700000" algn="tl" rotWithShape="0">
                    <a:schemeClr val="accent2"/>
                  </a:outerShdw>
                </a:effectLst>
              </a:rPr>
              <a:t>bạn</a:t>
            </a:r>
            <a:r>
              <a:rPr lang="en-US" sz="5400" b="1" dirty="0">
                <a:ln w="6600">
                  <a:solidFill>
                    <a:schemeClr val="accent2"/>
                  </a:solidFill>
                  <a:prstDash val="solid"/>
                </a:ln>
                <a:solidFill>
                  <a:srgbClr val="FFFFFF"/>
                </a:solidFill>
                <a:effectLst>
                  <a:outerShdw dist="38100" dir="2700000" algn="tl" rotWithShape="0">
                    <a:schemeClr val="accent2"/>
                  </a:outerShdw>
                </a:effectLst>
              </a:rPr>
              <a:t> </a:t>
            </a:r>
            <a:r>
              <a:rPr lang="en-US" sz="5400" b="1" dirty="0" err="1">
                <a:ln w="6600">
                  <a:solidFill>
                    <a:schemeClr val="accent2"/>
                  </a:solidFill>
                  <a:prstDash val="solid"/>
                </a:ln>
                <a:solidFill>
                  <a:srgbClr val="FFFFFF"/>
                </a:solidFill>
                <a:effectLst>
                  <a:outerShdw dist="38100" dir="2700000" algn="tl" rotWithShape="0">
                    <a:schemeClr val="accent2"/>
                  </a:outerShdw>
                </a:effectLst>
              </a:rPr>
              <a:t>đến</a:t>
            </a:r>
            <a:r>
              <a:rPr lang="en-US" sz="5400" b="1" dirty="0">
                <a:ln w="6600">
                  <a:solidFill>
                    <a:schemeClr val="accent2"/>
                  </a:solidFill>
                  <a:prstDash val="solid"/>
                </a:ln>
                <a:solidFill>
                  <a:srgbClr val="FFFFFF"/>
                </a:solidFill>
                <a:effectLst>
                  <a:outerShdw dist="38100" dir="2700000" algn="tl" rotWithShape="0">
                    <a:schemeClr val="accent2"/>
                  </a:outerShdw>
                </a:effectLst>
              </a:rPr>
              <a:t> </a:t>
            </a:r>
            <a:r>
              <a:rPr lang="en-US" sz="5400" b="1" dirty="0" err="1">
                <a:ln w="6600">
                  <a:solidFill>
                    <a:schemeClr val="accent2"/>
                  </a:solidFill>
                  <a:prstDash val="solid"/>
                </a:ln>
                <a:solidFill>
                  <a:srgbClr val="FFFFFF"/>
                </a:solidFill>
                <a:effectLst>
                  <a:outerShdw dist="38100" dir="2700000" algn="tl" rotWithShape="0">
                    <a:schemeClr val="accent2"/>
                  </a:outerShdw>
                </a:effectLst>
              </a:rPr>
              <a:t>trường</a:t>
            </a:r>
            <a:endParaRPr lang="en-US" sz="5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Oval 4">
            <a:hlinkClick r:id="" action="ppaction://hlinkshowjump?jump=nextslide"/>
          </p:cNvPr>
          <p:cNvSpPr/>
          <p:nvPr/>
        </p:nvSpPr>
        <p:spPr>
          <a:xfrm>
            <a:off x="3698791" y="4723253"/>
            <a:ext cx="832021" cy="815546"/>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p>
        </p:txBody>
      </p:sp>
      <p:sp>
        <p:nvSpPr>
          <p:cNvPr id="7" name="Oval 6">
            <a:hlinkClick r:id="rId4" action="ppaction://hlinksldjump"/>
          </p:cNvPr>
          <p:cNvSpPr/>
          <p:nvPr/>
        </p:nvSpPr>
        <p:spPr>
          <a:xfrm>
            <a:off x="5465346" y="3709323"/>
            <a:ext cx="832021" cy="815546"/>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8" name="Oval 7">
            <a:hlinkClick r:id="rId5" action="ppaction://hlinksldjump"/>
          </p:cNvPr>
          <p:cNvSpPr/>
          <p:nvPr/>
        </p:nvSpPr>
        <p:spPr>
          <a:xfrm>
            <a:off x="7006292" y="2711503"/>
            <a:ext cx="832021" cy="81554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pic>
        <p:nvPicPr>
          <p:cNvPr id="1026" name="Picture 2" descr="Káº¿t quáº£ hÃ¬nh áº£nh cho clipart báº¡n nhá» Äi há»c"/>
          <p:cNvPicPr>
            <a:picLocks noChangeAspect="1" noChangeArrowheads="1"/>
          </p:cNvPicPr>
          <p:nvPr/>
        </p:nvPicPr>
        <p:blipFill rotWithShape="1">
          <a:blip r:embed="rId6">
            <a:clrChange>
              <a:clrFrom>
                <a:srgbClr val="F6F6F6"/>
              </a:clrFrom>
              <a:clrTo>
                <a:srgbClr val="F6F6F6">
                  <a:alpha val="0"/>
                </a:srgbClr>
              </a:clrTo>
            </a:clrChange>
            <a:extLst>
              <a:ext uri="{28A0092B-C50C-407E-A947-70E740481C1C}">
                <a14:useLocalDpi xmlns:a14="http://schemas.microsoft.com/office/drawing/2010/main" val="0"/>
              </a:ext>
            </a:extLst>
          </a:blip>
          <a:srcRect l="48457" t="13149" b="24542"/>
          <a:stretch/>
        </p:blipFill>
        <p:spPr bwMode="auto">
          <a:xfrm>
            <a:off x="1524000" y="3822358"/>
            <a:ext cx="1963780" cy="3163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6489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66667E-6 -2.96296E-6 L 0.22153 -0.20532 " pathEditMode="relative" rAng="0" ptsTypes="AA">
                                      <p:cBhvr>
                                        <p:cTn id="6" dur="2000" fill="hold"/>
                                        <p:tgtEl>
                                          <p:spTgt spid="1026"/>
                                        </p:tgtEl>
                                        <p:attrNameLst>
                                          <p:attrName>ppt_x</p:attrName>
                                          <p:attrName>ppt_y</p:attrName>
                                        </p:attrNameLst>
                                      </p:cBhvr>
                                      <p:rCtr x="11076" y="-10278"/>
                                    </p:animMotion>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0.22153 -0.20532 L 0.41163 -0.40833 " pathEditMode="relative" rAng="0" ptsTypes="AA">
                                      <p:cBhvr>
                                        <p:cTn id="11" dur="2000" fill="hold"/>
                                        <p:tgtEl>
                                          <p:spTgt spid="1026"/>
                                        </p:tgtEl>
                                        <p:attrNameLst>
                                          <p:attrName>ppt_x</p:attrName>
                                          <p:attrName>ppt_y</p:attrName>
                                        </p:attrNameLst>
                                      </p:cBhvr>
                                      <p:rCtr x="9497" y="-10162"/>
                                    </p:animMotion>
                                  </p:childTnLst>
                                </p:cTn>
                              </p:par>
                            </p:childTnLst>
                          </p:cTn>
                        </p:par>
                      </p:childTnLst>
                    </p:cTn>
                  </p:par>
                </p:childTnLst>
              </p:cTn>
              <p:nextCondLst>
                <p:cond evt="onClick" delay="0">
                  <p:tgtEl>
                    <p:spTgt spid="7"/>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41163 -0.40833 L 0.63334 -0.53102 " pathEditMode="relative" rAng="0" ptsTypes="AA">
                                      <p:cBhvr>
                                        <p:cTn id="16" dur="2000" fill="hold"/>
                                        <p:tgtEl>
                                          <p:spTgt spid="1026"/>
                                        </p:tgtEl>
                                        <p:attrNameLst>
                                          <p:attrName>ppt_x</p:attrName>
                                          <p:attrName>ppt_y</p:attrName>
                                        </p:attrNameLst>
                                      </p:cBhvr>
                                      <p:rCtr x="11076" y="-6134"/>
                                    </p:animMotion>
                                  </p:childTnLst>
                                </p:cTn>
                              </p:par>
                            </p:childTnLst>
                          </p:cTn>
                        </p:par>
                      </p:childTnLst>
                    </p:cTn>
                  </p:par>
                </p:childTnLst>
              </p:cTn>
              <p:nextCondLst>
                <p:cond evt="onClick" delay="0">
                  <p:tgtEl>
                    <p:spTgt spid="8"/>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CE6239AF-A8E1-41DF-9158-1CE33575D9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898"/>
            <a:ext cx="12192000" cy="6896897"/>
          </a:xfrm>
          <a:prstGeom prst="rect">
            <a:avLst/>
          </a:prstGeom>
        </p:spPr>
      </p:pic>
      <p:sp>
        <p:nvSpPr>
          <p:cNvPr id="2" name="Title 1"/>
          <p:cNvSpPr>
            <a:spLocks noGrp="1"/>
          </p:cNvSpPr>
          <p:nvPr>
            <p:ph type="title"/>
          </p:nvPr>
        </p:nvSpPr>
        <p:spPr>
          <a:xfrm>
            <a:off x="482183" y="138111"/>
            <a:ext cx="11227633" cy="1325563"/>
          </a:xfrm>
        </p:spPr>
        <p:txBody>
          <a:bodyPr>
            <a:normAutofit/>
          </a:bodyPr>
          <a:lstStyle/>
          <a:p>
            <a:pPr algn="ctr"/>
            <a:r>
              <a:rPr lang="en-US" sz="3200" b="1" i="1" u="sng" dirty="0" err="1">
                <a:solidFill>
                  <a:srgbClr val="002060"/>
                </a:solidFill>
                <a:latin typeface="Times New Roman" panose="02020603050405020304" pitchFamily="18" charset="0"/>
                <a:cs typeface="Times New Roman" panose="02020603050405020304" pitchFamily="18" charset="0"/>
              </a:rPr>
              <a:t>Câu</a:t>
            </a:r>
            <a:r>
              <a:rPr lang="en-US" sz="3200" b="1" i="1" u="sng" dirty="0">
                <a:solidFill>
                  <a:srgbClr val="002060"/>
                </a:solidFill>
                <a:latin typeface="Times New Roman" panose="02020603050405020304" pitchFamily="18" charset="0"/>
                <a:cs typeface="Times New Roman" panose="02020603050405020304" pitchFamily="18" charset="0"/>
              </a:rPr>
              <a:t> 1:</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Các</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vật</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và</a:t>
            </a:r>
            <a:r>
              <a:rPr lang="en-US" sz="3200" b="1" i="1" dirty="0">
                <a:solidFill>
                  <a:srgbClr val="002060"/>
                </a:solidFill>
                <a:latin typeface="Times New Roman" panose="02020603050405020304" pitchFamily="18" charset="0"/>
                <a:cs typeface="Times New Roman" panose="02020603050405020304" pitchFamily="18" charset="0"/>
              </a:rPr>
              <a:t> con </a:t>
            </a:r>
            <a:r>
              <a:rPr lang="en-US" sz="3200" b="1" i="1" dirty="0" err="1">
                <a:solidFill>
                  <a:srgbClr val="002060"/>
                </a:solidFill>
                <a:latin typeface="Times New Roman" panose="02020603050405020304" pitchFamily="18" charset="0"/>
                <a:cs typeface="Times New Roman" panose="02020603050405020304" pitchFamily="18" charset="0"/>
              </a:rPr>
              <a:t>vật</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xung</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quanh</a:t>
            </a:r>
            <a:r>
              <a:rPr lang="en-US" sz="3200" b="1" i="1" dirty="0">
                <a:solidFill>
                  <a:srgbClr val="002060"/>
                </a:solidFill>
                <a:latin typeface="Times New Roman" panose="02020603050405020304" pitchFamily="18" charset="0"/>
                <a:cs typeface="Times New Roman" panose="02020603050405020304" pitchFamily="18" charset="0"/>
              </a:rPr>
              <a:t> ta </a:t>
            </a:r>
            <a:r>
              <a:rPr lang="en-US" sz="3200" b="1" i="1" dirty="0" err="1">
                <a:solidFill>
                  <a:srgbClr val="002060"/>
                </a:solidFill>
                <a:latin typeface="Times New Roman" panose="02020603050405020304" pitchFamily="18" charset="0"/>
                <a:cs typeface="Times New Roman" panose="02020603050405020304" pitchFamily="18" charset="0"/>
              </a:rPr>
              <a:t>làm</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những</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việc</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gì</a:t>
            </a:r>
            <a:r>
              <a:rPr lang="en-US" sz="3200" b="1" i="1" dirty="0">
                <a:solidFill>
                  <a:srgbClr val="002060"/>
                </a:solidFill>
                <a:latin typeface="Times New Roman" panose="02020603050405020304" pitchFamily="18" charset="0"/>
                <a:cs typeface="Times New Roman" panose="02020603050405020304" pitchFamily="18" charset="0"/>
              </a:rPr>
              <a:t>?</a:t>
            </a:r>
            <a:endParaRPr lang="en-US" sz="3200" i="1"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5838" y="2103939"/>
            <a:ext cx="10940322" cy="2650122"/>
          </a:xfrm>
        </p:spPr>
        <p:txBody>
          <a:bodyPr>
            <a:normAutofit/>
          </a:bodyPr>
          <a:lstStyle/>
          <a:p>
            <a:pPr marL="0" indent="0">
              <a:buNone/>
            </a:pPr>
            <a:r>
              <a:rPr lang="vi-VN" sz="3200" b="1" i="1" dirty="0">
                <a:solidFill>
                  <a:srgbClr val="C00000"/>
                </a:solidFill>
                <a:latin typeface="+mj-lt"/>
              </a:rPr>
              <a:t>- Các vật: </a:t>
            </a:r>
            <a:r>
              <a:rPr lang="en-US" sz="3200" b="1" dirty="0" err="1">
                <a:latin typeface="Times New Roman" panose="02020603050405020304" pitchFamily="18" charset="0"/>
                <a:cs typeface="Times New Roman" panose="02020603050405020304" pitchFamily="18" charset="0"/>
              </a:rPr>
              <a:t>Cá</a:t>
            </a:r>
            <a:r>
              <a:rPr lang="vi-VN" sz="3200" b="1" dirty="0">
                <a:latin typeface="+mj-lt"/>
              </a:rPr>
              <a:t>i đồng hồ báo phút, báo giờ; cành đào nở hoa cho mùa xuân thêm tươi đẹp.</a:t>
            </a:r>
          </a:p>
          <a:p>
            <a:pPr marL="0" indent="0">
              <a:buNone/>
            </a:pPr>
            <a:r>
              <a:rPr lang="vi-VN" sz="3200" b="1" i="1" dirty="0">
                <a:solidFill>
                  <a:srgbClr val="C00000"/>
                </a:solidFill>
                <a:latin typeface="+mj-lt"/>
              </a:rPr>
              <a:t>- Con vật: </a:t>
            </a:r>
            <a:r>
              <a:rPr lang="vi-VN" sz="3200" b="1" dirty="0">
                <a:latin typeface="+mj-lt"/>
              </a:rPr>
              <a:t>Con gà trống gọi mọi người thức dậy, tu hú kêu báo mùa vải chín, chim bắt sâu, bảo vệ mùa màng</a:t>
            </a:r>
            <a:r>
              <a:rPr lang="vi-VN" sz="3200" dirty="0">
                <a:latin typeface="+mj-lt"/>
              </a:rPr>
              <a:t>.</a:t>
            </a:r>
          </a:p>
        </p:txBody>
      </p:sp>
      <p:pic>
        <p:nvPicPr>
          <p:cNvPr id="4" name="Picture 3">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0713" y="6176964"/>
            <a:ext cx="1057275" cy="542925"/>
          </a:xfrm>
          <a:prstGeom prst="rect">
            <a:avLst/>
          </a:prstGeom>
        </p:spPr>
      </p:pic>
    </p:spTree>
    <p:extLst>
      <p:ext uri="{BB962C8B-B14F-4D97-AF65-F5344CB8AC3E}">
        <p14:creationId xmlns:p14="http://schemas.microsoft.com/office/powerpoint/2010/main" val="355095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0BCE558E-8D23-4E2F-BAE9-7C6571EDCD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96897"/>
          </a:xfrm>
          <a:prstGeom prst="rect">
            <a:avLst/>
          </a:prstGeom>
        </p:spPr>
      </p:pic>
      <p:sp>
        <p:nvSpPr>
          <p:cNvPr id="2" name="Title 1"/>
          <p:cNvSpPr>
            <a:spLocks noGrp="1"/>
          </p:cNvSpPr>
          <p:nvPr>
            <p:ph type="title"/>
          </p:nvPr>
        </p:nvSpPr>
        <p:spPr>
          <a:xfrm>
            <a:off x="838200" y="230582"/>
            <a:ext cx="10515600" cy="1325563"/>
          </a:xfrm>
        </p:spPr>
        <p:txBody>
          <a:bodyPr>
            <a:normAutofit/>
          </a:bodyPr>
          <a:lstStyle/>
          <a:p>
            <a:pPr algn="ctr"/>
            <a:r>
              <a:rPr lang="vi-VN" sz="3600" b="1" i="1" u="sng" dirty="0">
                <a:solidFill>
                  <a:srgbClr val="002060"/>
                </a:solidFill>
              </a:rPr>
              <a:t>Câu 2</a:t>
            </a:r>
            <a:r>
              <a:rPr lang="en-US" sz="3600" b="1" i="1" u="sng" dirty="0">
                <a:solidFill>
                  <a:srgbClr val="002060"/>
                </a:solidFill>
              </a:rPr>
              <a:t>:</a:t>
            </a:r>
            <a:r>
              <a:rPr lang="en-US" sz="3600" b="1" i="1" dirty="0">
                <a:solidFill>
                  <a:srgbClr val="002060"/>
                </a:solidFill>
              </a:rPr>
              <a:t> </a:t>
            </a:r>
            <a:r>
              <a:rPr lang="en-US" sz="3600" b="1" i="1" dirty="0" err="1">
                <a:solidFill>
                  <a:srgbClr val="002060"/>
                </a:solidFill>
                <a:latin typeface="Times New Roman" panose="02020603050405020304" pitchFamily="18" charset="0"/>
                <a:cs typeface="Times New Roman" panose="02020603050405020304" pitchFamily="18" charset="0"/>
              </a:rPr>
              <a:t>Bé</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làm</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những</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việc</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gì</a:t>
            </a:r>
            <a:r>
              <a:rPr lang="vi-VN" sz="3600" b="1" i="1" dirty="0">
                <a:solidFill>
                  <a:srgbClr val="002060"/>
                </a:solidFill>
                <a:latin typeface="Times New Roman" panose="02020603050405020304" pitchFamily="18" charset="0"/>
                <a:cs typeface="Times New Roman" panose="02020603050405020304" pitchFamily="18" charset="0"/>
              </a:rPr>
              <a:t>? </a:t>
            </a:r>
            <a:endParaRPr lang="en-US" sz="3600" b="1" i="1"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307205" y="1556145"/>
            <a:ext cx="5577590" cy="4351338"/>
          </a:xfrm>
        </p:spPr>
        <p:txBody>
          <a:bodyPr>
            <a:normAutofit/>
          </a:bodyPr>
          <a:lstStyle/>
          <a:p>
            <a:pPr marL="0" indent="0">
              <a:buNone/>
            </a:pPr>
            <a:r>
              <a:rPr lang="en-US" sz="4400" dirty="0" err="1">
                <a:latin typeface="Times New Roman" panose="02020603050405020304" pitchFamily="18" charset="0"/>
                <a:cs typeface="Times New Roman" panose="02020603050405020304" pitchFamily="18" charset="0"/>
              </a:rPr>
              <a:t>Bé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bài</a:t>
            </a:r>
            <a:endParaRPr lang="en-US" sz="4400" dirty="0">
              <a:latin typeface="Times New Roman" panose="02020603050405020304" pitchFamily="18" charset="0"/>
              <a:cs typeface="Times New Roman" panose="02020603050405020304" pitchFamily="18" charset="0"/>
            </a:endParaRPr>
          </a:p>
          <a:p>
            <a:pPr marL="0" indent="0">
              <a:buNone/>
            </a:pPr>
            <a:r>
              <a:rPr lang="en-US" sz="4400" dirty="0" err="1">
                <a:latin typeface="Times New Roman" panose="02020603050405020304" pitchFamily="18" charset="0"/>
                <a:cs typeface="Times New Roman" panose="02020603050405020304" pitchFamily="18" charset="0"/>
              </a:rPr>
              <a:t>Bé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học</a:t>
            </a:r>
            <a:r>
              <a:rPr lang="en-US" sz="4400" dirty="0">
                <a:latin typeface="Times New Roman" panose="02020603050405020304" pitchFamily="18" charset="0"/>
                <a:cs typeface="Times New Roman" panose="02020603050405020304" pitchFamily="18" charset="0"/>
              </a:rPr>
              <a:t> </a:t>
            </a:r>
          </a:p>
          <a:p>
            <a:pPr marL="0" indent="0">
              <a:buNone/>
            </a:pPr>
            <a:r>
              <a:rPr lang="en-US" sz="4400" dirty="0" err="1">
                <a:latin typeface="Times New Roman" panose="02020603050405020304" pitchFamily="18" charset="0"/>
                <a:cs typeface="Times New Roman" panose="02020603050405020304" pitchFamily="18" charset="0"/>
              </a:rPr>
              <a:t>Bé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quét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nhà</a:t>
            </a:r>
            <a:r>
              <a:rPr lang="en-US" sz="4400" dirty="0">
                <a:latin typeface="Times New Roman" panose="02020603050405020304" pitchFamily="18" charset="0"/>
                <a:cs typeface="Times New Roman" panose="02020603050405020304" pitchFamily="18" charset="0"/>
              </a:rPr>
              <a:t> </a:t>
            </a:r>
          </a:p>
          <a:p>
            <a:pPr marL="0" indent="0">
              <a:buNone/>
            </a:pPr>
            <a:r>
              <a:rPr lang="en-US" sz="4400" dirty="0" err="1">
                <a:latin typeface="Times New Roman" panose="02020603050405020304" pitchFamily="18" charset="0"/>
                <a:cs typeface="Times New Roman" panose="02020603050405020304" pitchFamily="18" charset="0"/>
              </a:rPr>
              <a:t>Nhặt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rau</a:t>
            </a:r>
            <a:r>
              <a:rPr lang="en-US" sz="4400" dirty="0">
                <a:latin typeface="Times New Roman" panose="02020603050405020304" pitchFamily="18" charset="0"/>
                <a:cs typeface="Times New Roman" panose="02020603050405020304" pitchFamily="18" charset="0"/>
              </a:rPr>
              <a:t> </a:t>
            </a:r>
          </a:p>
          <a:p>
            <a:pPr marL="0" indent="0">
              <a:buNone/>
            </a:pPr>
            <a:r>
              <a:rPr lang="en-US" sz="4400" dirty="0" err="1">
                <a:latin typeface="Times New Roman" panose="02020603050405020304" pitchFamily="18" charset="0"/>
                <a:cs typeface="Times New Roman" panose="02020603050405020304" pitchFamily="18" charset="0"/>
              </a:rPr>
              <a:t>Chơi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với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mẹ</a:t>
            </a:r>
            <a:r>
              <a:rPr lang="en-US" sz="4400" dirty="0">
                <a:latin typeface="Times New Roman" panose="02020603050405020304" pitchFamily="18" charset="0"/>
                <a:cs typeface="Times New Roman" panose="02020603050405020304" pitchFamily="18" charset="0"/>
              </a:rPr>
              <a:t>.</a:t>
            </a:r>
          </a:p>
        </p:txBody>
      </p:sp>
      <p:pic>
        <p:nvPicPr>
          <p:cNvPr id="4" name="Picture 3">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0713" y="6176964"/>
            <a:ext cx="1057275" cy="542925"/>
          </a:xfrm>
          <a:prstGeom prst="rect">
            <a:avLst/>
          </a:prstGeom>
        </p:spPr>
      </p:pic>
    </p:spTree>
    <p:extLst>
      <p:ext uri="{BB962C8B-B14F-4D97-AF65-F5344CB8AC3E}">
        <p14:creationId xmlns:p14="http://schemas.microsoft.com/office/powerpoint/2010/main" val="340877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AE9C1F78-2A74-4C23-AC75-4A34A153CA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898"/>
            <a:ext cx="12192000" cy="6896897"/>
          </a:xfrm>
          <a:prstGeom prst="rect">
            <a:avLst/>
          </a:prstGeom>
        </p:spPr>
      </p:pic>
      <p:sp>
        <p:nvSpPr>
          <p:cNvPr id="2" name="Title 1"/>
          <p:cNvSpPr>
            <a:spLocks noGrp="1"/>
          </p:cNvSpPr>
          <p:nvPr>
            <p:ph type="title"/>
          </p:nvPr>
        </p:nvSpPr>
        <p:spPr>
          <a:xfrm>
            <a:off x="838200" y="230582"/>
            <a:ext cx="10515600" cy="1325563"/>
          </a:xfrm>
        </p:spPr>
        <p:txBody>
          <a:bodyPr>
            <a:normAutofit/>
          </a:bodyPr>
          <a:lstStyle/>
          <a:p>
            <a:pPr algn="ctr"/>
            <a:r>
              <a:rPr lang="vi-VN" sz="4000" b="1" dirty="0">
                <a:solidFill>
                  <a:srgbClr val="002060"/>
                </a:solidFill>
                <a:latin typeface="Times New Roman" panose="02020603050405020304" pitchFamily="18" charset="0"/>
                <a:cs typeface="Times New Roman" panose="02020603050405020304" pitchFamily="18" charset="0"/>
              </a:rPr>
              <a:t>Câu 3</a:t>
            </a:r>
            <a:r>
              <a:rPr lang="en-US" sz="4000"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Đặt</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câu</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với</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mỗi</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từ</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i="1" dirty="0" err="1">
                <a:solidFill>
                  <a:srgbClr val="C00000"/>
                </a:solidFill>
                <a:latin typeface="Times New Roman" panose="02020603050405020304" pitchFamily="18" charset="0"/>
                <a:cs typeface="Times New Roman" panose="02020603050405020304" pitchFamily="18" charset="0"/>
              </a:rPr>
              <a:t>rực</a:t>
            </a:r>
            <a:r>
              <a:rPr lang="en-US" sz="4000" b="1" i="1" dirty="0">
                <a:solidFill>
                  <a:srgbClr val="C00000"/>
                </a:solidFill>
                <a:latin typeface="Times New Roman" panose="02020603050405020304" pitchFamily="18" charset="0"/>
                <a:cs typeface="Times New Roman" panose="02020603050405020304" pitchFamily="18" charset="0"/>
              </a:rPr>
              <a:t> </a:t>
            </a:r>
            <a:r>
              <a:rPr lang="en-US" sz="4000" b="1" i="1" dirty="0" err="1">
                <a:solidFill>
                  <a:srgbClr val="C00000"/>
                </a:solidFill>
                <a:latin typeface="Times New Roman" panose="02020603050405020304" pitchFamily="18" charset="0"/>
                <a:cs typeface="Times New Roman" panose="02020603050405020304" pitchFamily="18" charset="0"/>
              </a:rPr>
              <a:t>rỡ</a:t>
            </a:r>
            <a:r>
              <a:rPr lang="en-US" sz="4000" b="1" i="1" dirty="0">
                <a:solidFill>
                  <a:srgbClr val="C00000"/>
                </a:solidFill>
                <a:latin typeface="Times New Roman" panose="02020603050405020304" pitchFamily="18" charset="0"/>
                <a:cs typeface="Times New Roman" panose="02020603050405020304" pitchFamily="18" charset="0"/>
              </a:rPr>
              <a:t>, </a:t>
            </a:r>
            <a:r>
              <a:rPr lang="en-US" sz="4000" b="1" i="1" dirty="0" err="1">
                <a:solidFill>
                  <a:srgbClr val="C00000"/>
                </a:solidFill>
                <a:latin typeface="Times New Roman" panose="02020603050405020304" pitchFamily="18" charset="0"/>
                <a:cs typeface="Times New Roman" panose="02020603050405020304" pitchFamily="18" charset="0"/>
              </a:rPr>
              <a:t>tưng</a:t>
            </a:r>
            <a:r>
              <a:rPr lang="en-US" sz="4000" b="1" i="1" dirty="0">
                <a:solidFill>
                  <a:srgbClr val="C00000"/>
                </a:solidFill>
                <a:latin typeface="Times New Roman" panose="02020603050405020304" pitchFamily="18" charset="0"/>
                <a:cs typeface="Times New Roman" panose="02020603050405020304" pitchFamily="18" charset="0"/>
              </a:rPr>
              <a:t> </a:t>
            </a:r>
            <a:r>
              <a:rPr lang="en-US" sz="4000" b="1" i="1" dirty="0" err="1">
                <a:solidFill>
                  <a:srgbClr val="C00000"/>
                </a:solidFill>
                <a:latin typeface="Times New Roman" panose="02020603050405020304" pitchFamily="18" charset="0"/>
                <a:cs typeface="Times New Roman" panose="02020603050405020304" pitchFamily="18" charset="0"/>
              </a:rPr>
              <a:t>bừng</a:t>
            </a:r>
            <a:r>
              <a:rPr lang="en-US" sz="4000" b="1" dirty="0">
                <a:solidFill>
                  <a:srgbClr val="C00000"/>
                </a:solidFill>
                <a:latin typeface="Times New Roman" panose="02020603050405020304" pitchFamily="18" charset="0"/>
                <a:cs typeface="Times New Roman" panose="02020603050405020304" pitchFamily="18" charset="0"/>
              </a:rPr>
              <a:t>.</a:t>
            </a:r>
            <a:endParaRPr lang="en-US" sz="4000"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687516"/>
            <a:ext cx="10515600" cy="4351338"/>
          </a:xfrm>
        </p:spPr>
        <p:txBody>
          <a:bodyPr>
            <a:normAutofit/>
          </a:bodyPr>
          <a:lstStyle/>
          <a:p>
            <a:pPr marL="0" indent="0">
              <a:buNone/>
            </a:pPr>
            <a:r>
              <a:rPr lang="en-US" sz="3600" b="1" dirty="0" err="1">
                <a:latin typeface="Times New Roman" panose="02020603050405020304" pitchFamily="18" charset="0"/>
                <a:cs typeface="Times New Roman" panose="02020603050405020304" pitchFamily="18" charset="0"/>
              </a:rPr>
              <a:t>Mẫu</a:t>
            </a:r>
            <a:r>
              <a:rPr lang="en-US" sz="3600" b="1" dirty="0">
                <a:latin typeface="Times New Roman" panose="02020603050405020304" pitchFamily="18" charset="0"/>
                <a:cs typeface="Times New Roman" panose="02020603050405020304" pitchFamily="18" charset="0"/>
              </a:rPr>
              <a:t>:</a:t>
            </a:r>
            <a:r>
              <a:rPr lang="en-US" sz="3600" dirty="0">
                <a:latin typeface="Times New Roman" panose="02020603050405020304" pitchFamily="18" charset="0"/>
                <a:cs typeface="Times New Roman" panose="02020603050405020304" pitchFamily="18" charset="0"/>
              </a:rPr>
              <a:t> </a:t>
            </a:r>
          </a:p>
          <a:p>
            <a:pPr marL="0" indent="0">
              <a:buNone/>
            </a:pPr>
            <a:r>
              <a:rPr lang="en-US" sz="3600" dirty="0" err="1">
                <a:latin typeface="Times New Roman" panose="02020603050405020304" pitchFamily="18" charset="0"/>
                <a:cs typeface="Times New Roman" panose="02020603050405020304" pitchFamily="18" charset="0"/>
              </a:rPr>
              <a:t>Cành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nở</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hoa</a:t>
            </a:r>
            <a:r>
              <a:rPr lang="en-US" sz="3600" dirty="0">
                <a:latin typeface="Times New Roman" panose="02020603050405020304" pitchFamily="18" charset="0"/>
                <a:cs typeface="Times New Roman" panose="02020603050405020304" pitchFamily="18" charset="0"/>
              </a:rPr>
              <a:t> </a:t>
            </a:r>
            <a:r>
              <a:rPr lang="en-US" sz="3600" i="1" dirty="0" err="1">
                <a:solidFill>
                  <a:srgbClr val="C00000"/>
                </a:solidFill>
                <a:latin typeface="Times New Roman" panose="02020603050405020304" pitchFamily="18" charset="0"/>
                <a:cs typeface="Times New Roman" panose="02020603050405020304" pitchFamily="18" charset="0"/>
              </a:rPr>
              <a:t>rực</a:t>
            </a:r>
            <a:r>
              <a:rPr lang="en-US" sz="3600" i="1" dirty="0">
                <a:solidFill>
                  <a:srgbClr val="C00000"/>
                </a:solidFill>
                <a:latin typeface="Times New Roman" panose="02020603050405020304" pitchFamily="18" charset="0"/>
                <a:cs typeface="Times New Roman" panose="02020603050405020304" pitchFamily="18" charset="0"/>
              </a:rPr>
              <a:t> </a:t>
            </a:r>
            <a:r>
              <a:rPr lang="en-US" sz="3600" i="1" dirty="0" err="1">
                <a:solidFill>
                  <a:srgbClr val="C00000"/>
                </a:solidFill>
                <a:latin typeface="Times New Roman" panose="02020603050405020304" pitchFamily="18" charset="0"/>
                <a:cs typeface="Times New Roman" panose="02020603050405020304" pitchFamily="18" charset="0"/>
              </a:rPr>
              <a:t>rỡ</a:t>
            </a:r>
            <a:r>
              <a:rPr lang="vi-VN" sz="36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a:p>
            <a:pPr marL="0" indent="0">
              <a:buNone/>
            </a:pPr>
            <a:r>
              <a:rPr lang="en-US" sz="3600" dirty="0" err="1">
                <a:latin typeface="Times New Roman" panose="02020603050405020304" pitchFamily="18" charset="0"/>
                <a:cs typeface="Times New Roman" panose="02020603050405020304" pitchFamily="18" charset="0"/>
              </a:rPr>
              <a:t>Mọi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i="1" dirty="0" err="1">
                <a:solidFill>
                  <a:srgbClr val="C00000"/>
                </a:solidFill>
                <a:latin typeface="Times New Roman" panose="02020603050405020304" pitchFamily="18" charset="0"/>
                <a:cs typeface="Times New Roman" panose="02020603050405020304" pitchFamily="18" charset="0"/>
              </a:rPr>
              <a:t>tưng</a:t>
            </a:r>
            <a:r>
              <a:rPr lang="en-US" sz="3600" i="1" dirty="0">
                <a:solidFill>
                  <a:srgbClr val="C00000"/>
                </a:solidFill>
                <a:latin typeface="Times New Roman" panose="02020603050405020304" pitchFamily="18" charset="0"/>
                <a:cs typeface="Times New Roman" panose="02020603050405020304" pitchFamily="18" charset="0"/>
              </a:rPr>
              <a:t> </a:t>
            </a:r>
            <a:r>
              <a:rPr lang="en-US" sz="3600" i="1" dirty="0" err="1">
                <a:solidFill>
                  <a:srgbClr val="C00000"/>
                </a:solidFill>
                <a:latin typeface="Times New Roman" panose="02020603050405020304" pitchFamily="18" charset="0"/>
                <a:cs typeface="Times New Roman" panose="02020603050405020304" pitchFamily="18" charset="0"/>
              </a:rPr>
              <a:t>bừng</a:t>
            </a:r>
            <a:r>
              <a:rPr lang="en-US" sz="3600" i="1" dirty="0">
                <a:solidFill>
                  <a:srgbClr val="C00000"/>
                </a:solidFill>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đón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Tết</a:t>
            </a:r>
            <a:r>
              <a:rPr lang="en-US" sz="3600" dirty="0">
                <a:latin typeface="Times New Roman" panose="02020603050405020304" pitchFamily="18" charset="0"/>
                <a:cs typeface="Times New Roman" panose="02020603050405020304" pitchFamily="18" charset="0"/>
              </a:rPr>
              <a:t>.</a:t>
            </a:r>
          </a:p>
        </p:txBody>
      </p:sp>
      <p:pic>
        <p:nvPicPr>
          <p:cNvPr id="4" name="Picture 3">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0713" y="6176964"/>
            <a:ext cx="1057275" cy="542925"/>
          </a:xfrm>
          <a:prstGeom prst="rect">
            <a:avLst/>
          </a:prstGeom>
        </p:spPr>
      </p:pic>
    </p:spTree>
    <p:extLst>
      <p:ext uri="{BB962C8B-B14F-4D97-AF65-F5344CB8AC3E}">
        <p14:creationId xmlns:p14="http://schemas.microsoft.com/office/powerpoint/2010/main" val="57486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rọn bộ 50 phông nền powerpoint dễ thương, ấn tượng | ADV Solutions">
            <a:extLst>
              <a:ext uri="{FF2B5EF4-FFF2-40B4-BE49-F238E27FC236}">
                <a16:creationId xmlns:a16="http://schemas.microsoft.com/office/drawing/2014/main" xmlns="" id="{9B8A9AAD-8DD7-4DD3-A0B0-EEE0D7C208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39D1571A-255A-4EED-8847-6FC659619092}"/>
              </a:ext>
            </a:extLst>
          </p:cNvPr>
          <p:cNvSpPr txBox="1"/>
          <p:nvPr/>
        </p:nvSpPr>
        <p:spPr>
          <a:xfrm>
            <a:off x="238539" y="1736228"/>
            <a:ext cx="11668539" cy="2800767"/>
          </a:xfrm>
          <a:prstGeom prst="rect">
            <a:avLst/>
          </a:prstGeom>
          <a:noFill/>
        </p:spPr>
        <p:txBody>
          <a:bodyPr wrap="square">
            <a:spAutoFit/>
          </a:bodyPr>
          <a:lstStyle/>
          <a:p>
            <a:pPr algn="ctr"/>
            <a:r>
              <a:rPr lang="en-US" altLang="en-US" sz="4400" b="1" u="sng" dirty="0" err="1">
                <a:solidFill>
                  <a:srgbClr val="C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Nội</a:t>
            </a:r>
            <a:r>
              <a:rPr lang="en-US" altLang="en-US" sz="4400" b="1" u="sng" dirty="0">
                <a:solidFill>
                  <a:srgbClr val="C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4400" b="1" u="sng" dirty="0" smtClean="0">
                <a:solidFill>
                  <a:srgbClr val="C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dung</a:t>
            </a:r>
            <a:endParaRPr lang="en-US" altLang="en-US" sz="4400" b="1" dirty="0">
              <a:solidFill>
                <a:srgbClr val="C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p>
            <a:r>
              <a:rPr lang="en-US" altLang="en-US" sz="4400" dirty="0" err="1">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Mọi</a:t>
            </a:r>
            <a:r>
              <a:rPr lang="en-US" altLang="en-US" sz="4400" dirty="0">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4400" dirty="0" err="1">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vật</a:t>
            </a:r>
            <a:r>
              <a:rPr lang="en-US" altLang="en-US" sz="4400" dirty="0">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4400" dirty="0" err="1">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mọi</a:t>
            </a:r>
            <a:r>
              <a:rPr lang="en-US" altLang="en-US" sz="4400" dirty="0">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4400" dirty="0" err="1">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người</a:t>
            </a:r>
            <a:r>
              <a:rPr lang="en-US" altLang="en-US" sz="4400" dirty="0">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4400" dirty="0" err="1">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quanh</a:t>
            </a:r>
            <a:r>
              <a:rPr lang="en-US" altLang="en-US" sz="4400" dirty="0">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ta </a:t>
            </a:r>
            <a:r>
              <a:rPr lang="en-US" altLang="en-US" sz="4400" dirty="0" err="1">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đều</a:t>
            </a:r>
            <a:r>
              <a:rPr lang="en-US" altLang="en-US" sz="4400" dirty="0">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4400" dirty="0" err="1">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làm</a:t>
            </a:r>
            <a:r>
              <a:rPr lang="en-US" altLang="en-US" sz="4400" dirty="0">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4400" dirty="0" err="1">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việc</a:t>
            </a:r>
            <a:r>
              <a:rPr lang="en-US" altLang="en-US" sz="4400" dirty="0">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4400" dirty="0" err="1">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Làm</a:t>
            </a:r>
            <a:r>
              <a:rPr lang="en-US" altLang="en-US" sz="4400" dirty="0">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4400" dirty="0" err="1">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việc</a:t>
            </a:r>
            <a:r>
              <a:rPr lang="en-US" altLang="en-US" sz="4400" dirty="0">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4400" dirty="0" err="1">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mang</a:t>
            </a:r>
            <a:r>
              <a:rPr lang="en-US" altLang="en-US" sz="4400" dirty="0">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4400" dirty="0" err="1">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lại</a:t>
            </a:r>
            <a:r>
              <a:rPr lang="en-US" altLang="en-US" sz="4400" dirty="0">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4400" dirty="0" err="1">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niềm</a:t>
            </a:r>
            <a:r>
              <a:rPr lang="en-US" altLang="en-US" sz="4400" dirty="0">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4400" dirty="0" err="1">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vui</a:t>
            </a:r>
            <a:r>
              <a:rPr lang="en-US" altLang="en-US" sz="4400" dirty="0">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4400" dirty="0" err="1">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Làm</a:t>
            </a:r>
            <a:r>
              <a:rPr lang="en-US" altLang="en-US" sz="4400" dirty="0">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4400" dirty="0" err="1">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việc</a:t>
            </a:r>
            <a:r>
              <a:rPr lang="en-US" altLang="en-US" sz="4400" dirty="0">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4400" dirty="0" err="1">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giúp</a:t>
            </a:r>
            <a:r>
              <a:rPr lang="en-US" altLang="en-US" sz="4400" dirty="0">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4400" dirty="0" err="1">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mọi</a:t>
            </a:r>
            <a:r>
              <a:rPr lang="en-US" altLang="en-US" sz="4400" dirty="0">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4400" dirty="0" err="1">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người</a:t>
            </a:r>
            <a:r>
              <a:rPr lang="en-US" altLang="en-US" sz="4400" dirty="0">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4400" dirty="0" err="1">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mọi</a:t>
            </a:r>
            <a:r>
              <a:rPr lang="en-US" altLang="en-US" sz="4400" dirty="0">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4400" dirty="0" err="1">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vật</a:t>
            </a:r>
            <a:r>
              <a:rPr lang="en-US" altLang="en-US" sz="4400" dirty="0">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4400" dirty="0" err="1">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có</a:t>
            </a:r>
            <a:r>
              <a:rPr lang="en-US" altLang="en-US" sz="4400" dirty="0">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4400" dirty="0" err="1">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ích</a:t>
            </a:r>
            <a:r>
              <a:rPr lang="en-US" altLang="en-US" sz="4400" dirty="0">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4400" dirty="0" err="1">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cho</a:t>
            </a:r>
            <a:r>
              <a:rPr lang="en-US" altLang="en-US" sz="4400" dirty="0">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4400" dirty="0" err="1">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cuộc</a:t>
            </a:r>
            <a:r>
              <a:rPr lang="en-US" altLang="en-US" sz="4400" dirty="0">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4400" dirty="0" err="1">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sống</a:t>
            </a:r>
            <a:r>
              <a:rPr lang="en-US" altLang="en-US" sz="4400" dirty="0">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t>
            </a:r>
            <a:endParaRPr lang="en-US" sz="4400" dirty="0">
              <a:solidFill>
                <a:srgbClr val="002060"/>
              </a:solidFill>
            </a:endParaRPr>
          </a:p>
        </p:txBody>
      </p:sp>
    </p:spTree>
    <p:extLst>
      <p:ext uri="{BB962C8B-B14F-4D97-AF65-F5344CB8AC3E}">
        <p14:creationId xmlns:p14="http://schemas.microsoft.com/office/powerpoint/2010/main" val="3574950604"/>
      </p:ext>
    </p:extLst>
  </p:cSld>
  <p:clrMapOvr>
    <a:masterClrMapping/>
  </p:clrMapOvr>
  <p:transition spd="slow">
    <p:push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rọn bộ 50 phông nền powerpoint dễ thương, ấn tượng | ADV Solutions">
            <a:extLst>
              <a:ext uri="{FF2B5EF4-FFF2-40B4-BE49-F238E27FC236}">
                <a16:creationId xmlns:a16="http://schemas.microsoft.com/office/drawing/2014/main" xmlns="" id="{9B8A9AAD-8DD7-4DD3-A0B0-EEE0D7C208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39D1571A-255A-4EED-8847-6FC659619092}"/>
              </a:ext>
            </a:extLst>
          </p:cNvPr>
          <p:cNvSpPr txBox="1"/>
          <p:nvPr/>
        </p:nvSpPr>
        <p:spPr>
          <a:xfrm>
            <a:off x="0" y="1736229"/>
            <a:ext cx="12192000" cy="2123658"/>
          </a:xfrm>
          <a:prstGeom prst="rect">
            <a:avLst/>
          </a:prstGeom>
          <a:noFill/>
        </p:spPr>
        <p:txBody>
          <a:bodyPr wrap="square">
            <a:spAutoFit/>
          </a:bodyPr>
          <a:lstStyle/>
          <a:p>
            <a:pPr algn="ctr"/>
            <a:r>
              <a:rPr lang="en-US" altLang="en-US" sz="4400" b="1" dirty="0" err="1">
                <a:solidFill>
                  <a:srgbClr val="C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Giọng</a:t>
            </a:r>
            <a:r>
              <a:rPr lang="en-US" altLang="en-US" sz="4400" b="1" dirty="0">
                <a:solidFill>
                  <a:srgbClr val="C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4400" b="1" dirty="0" err="1">
                <a:solidFill>
                  <a:srgbClr val="C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đọc</a:t>
            </a:r>
            <a:endParaRPr lang="en-US" altLang="en-US" sz="4400" b="1" dirty="0">
              <a:solidFill>
                <a:srgbClr val="C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p>
            <a:pPr algn="ctr"/>
            <a:endParaRPr lang="en-US" altLang="en-US" sz="4400" b="1" dirty="0">
              <a:solidFill>
                <a:srgbClr val="C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p>
            <a:pPr algn="ctr"/>
            <a:r>
              <a:rPr lang="en-US" sz="4400" dirty="0" err="1">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Giọng</a:t>
            </a:r>
            <a:r>
              <a:rPr lang="en-US" sz="4400" dirty="0">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400" dirty="0" err="1">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vui</a:t>
            </a:r>
            <a:r>
              <a:rPr lang="en-US" sz="4400" dirty="0">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400" dirty="0" err="1">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hào</a:t>
            </a:r>
            <a:r>
              <a:rPr lang="en-US" sz="4400" dirty="0">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400" dirty="0" err="1">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hứng</a:t>
            </a:r>
            <a:r>
              <a:rPr lang="en-US" sz="4400" dirty="0">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400" dirty="0" err="1">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nhịp</a:t>
            </a:r>
            <a:r>
              <a:rPr lang="en-US" sz="4400" dirty="0">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400" dirty="0" err="1">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hơi</a:t>
            </a:r>
            <a:r>
              <a:rPr lang="en-US" sz="4400" dirty="0">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400" dirty="0" err="1">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nhanh</a:t>
            </a:r>
            <a:endParaRPr lang="en-US" sz="4400" dirty="0">
              <a:solidFill>
                <a:srgbClr val="002060"/>
              </a:solidFill>
            </a:endParaRPr>
          </a:p>
        </p:txBody>
      </p:sp>
    </p:spTree>
    <p:extLst>
      <p:ext uri="{BB962C8B-B14F-4D97-AF65-F5344CB8AC3E}">
        <p14:creationId xmlns:p14="http://schemas.microsoft.com/office/powerpoint/2010/main" val="11015421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rọn bộ 50 phông nền powerpoint dễ thương, ấn tượng | ADV Solutions">
            <a:extLst>
              <a:ext uri="{FF2B5EF4-FFF2-40B4-BE49-F238E27FC236}">
                <a16:creationId xmlns:a16="http://schemas.microsoft.com/office/drawing/2014/main" xmlns="" id="{9B8A9AAD-8DD7-4DD3-A0B0-EEE0D7C208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39D1571A-255A-4EED-8847-6FC659619092}"/>
              </a:ext>
            </a:extLst>
          </p:cNvPr>
          <p:cNvSpPr txBox="1"/>
          <p:nvPr/>
        </p:nvSpPr>
        <p:spPr>
          <a:xfrm>
            <a:off x="0" y="1736229"/>
            <a:ext cx="12192000" cy="1107996"/>
          </a:xfrm>
          <a:prstGeom prst="rect">
            <a:avLst/>
          </a:prstGeom>
          <a:noFill/>
        </p:spPr>
        <p:txBody>
          <a:bodyPr wrap="square">
            <a:spAutoFit/>
          </a:bodyPr>
          <a:lstStyle/>
          <a:p>
            <a:pPr algn="ctr"/>
            <a:r>
              <a:rPr lang="en-US" altLang="en-US" sz="6600" b="1" dirty="0" err="1" smtClean="0">
                <a:solidFill>
                  <a:srgbClr val="C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Luyện</a:t>
            </a:r>
            <a:r>
              <a:rPr lang="en-US" altLang="en-US" sz="6600" b="1" dirty="0" smtClean="0">
                <a:solidFill>
                  <a:srgbClr val="C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6600" b="1" dirty="0" err="1" smtClean="0">
                <a:solidFill>
                  <a:srgbClr val="C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đọc</a:t>
            </a:r>
            <a:r>
              <a:rPr lang="en-US" altLang="en-US" sz="6600" b="1" dirty="0" smtClean="0">
                <a:solidFill>
                  <a:srgbClr val="C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hay</a:t>
            </a:r>
            <a:endParaRPr lang="en-US" altLang="en-US" sz="6600" b="1" dirty="0">
              <a:solidFill>
                <a:srgbClr val="C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42980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2DE13DBB-5B36-46F4-A39C-9371A0912B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xmlns="" id="{8EB21A89-77F8-4EA7-A1C7-B4B17EC92674}"/>
              </a:ext>
            </a:extLst>
          </p:cNvPr>
          <p:cNvSpPr txBox="1"/>
          <p:nvPr/>
        </p:nvSpPr>
        <p:spPr>
          <a:xfrm>
            <a:off x="4079823" y="1007687"/>
            <a:ext cx="4032354" cy="769441"/>
          </a:xfrm>
          <a:prstGeom prst="rect">
            <a:avLst/>
          </a:prstGeom>
          <a:noFill/>
        </p:spPr>
        <p:txBody>
          <a:bodyPr wrap="square" rtlCol="0">
            <a:spAutoFit/>
          </a:bodyPr>
          <a:lstStyle/>
          <a:p>
            <a:pPr algn="ctr"/>
            <a:r>
              <a:rPr lang="en-US" sz="4400" b="1" i="1" dirty="0" err="1">
                <a:solidFill>
                  <a:srgbClr val="002060"/>
                </a:solidFill>
                <a:latin typeface="Times New Roman" panose="02020603050405020304" pitchFamily="18" charset="0"/>
                <a:cs typeface="Times New Roman" panose="02020603050405020304" pitchFamily="18" charset="0"/>
              </a:rPr>
              <a:t>Củng</a:t>
            </a:r>
            <a:r>
              <a:rPr lang="en-US" sz="4400" b="1" i="1" dirty="0">
                <a:solidFill>
                  <a:srgbClr val="002060"/>
                </a:solidFill>
                <a:latin typeface="Times New Roman" panose="02020603050405020304" pitchFamily="18" charset="0"/>
                <a:cs typeface="Times New Roman" panose="02020603050405020304" pitchFamily="18" charset="0"/>
              </a:rPr>
              <a:t> </a:t>
            </a:r>
            <a:r>
              <a:rPr lang="en-US" sz="4400" b="1" i="1" dirty="0" err="1">
                <a:solidFill>
                  <a:srgbClr val="002060"/>
                </a:solidFill>
                <a:latin typeface="Times New Roman" panose="02020603050405020304" pitchFamily="18" charset="0"/>
                <a:cs typeface="Times New Roman" panose="02020603050405020304" pitchFamily="18" charset="0"/>
              </a:rPr>
              <a:t>cố</a:t>
            </a:r>
            <a:endParaRPr lang="en-US" sz="4400" b="1" i="1" dirty="0">
              <a:solidFill>
                <a:srgbClr val="00206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5ED27E8D-4114-427E-81BC-EEFB160DFDD6}"/>
              </a:ext>
            </a:extLst>
          </p:cNvPr>
          <p:cNvSpPr txBox="1"/>
          <p:nvPr/>
        </p:nvSpPr>
        <p:spPr>
          <a:xfrm>
            <a:off x="2288498" y="2579976"/>
            <a:ext cx="10403173" cy="707886"/>
          </a:xfrm>
          <a:prstGeom prst="rect">
            <a:avLst/>
          </a:prstGeom>
          <a:noFill/>
        </p:spPr>
        <p:txBody>
          <a:bodyPr wrap="square" rtlCol="0">
            <a:spAutoFit/>
          </a:bodyPr>
          <a:lstStyle/>
          <a:p>
            <a:r>
              <a:rPr lang="en-US" sz="4000" dirty="0">
                <a:solidFill>
                  <a:schemeClr val="accent6">
                    <a:lumMod val="50000"/>
                  </a:schemeClr>
                </a:solidFill>
                <a:latin typeface="Times New Roman" panose="02020603050405020304" pitchFamily="18" charset="0"/>
                <a:cs typeface="Times New Roman" panose="02020603050405020304" pitchFamily="18" charset="0"/>
              </a:rPr>
              <a:t>- </a:t>
            </a:r>
            <a:r>
              <a:rPr lang="en-US" sz="4000" dirty="0" err="1">
                <a:solidFill>
                  <a:schemeClr val="accent6">
                    <a:lumMod val="50000"/>
                  </a:schemeClr>
                </a:solidFill>
                <a:latin typeface="Times New Roman" panose="02020603050405020304" pitchFamily="18" charset="0"/>
                <a:cs typeface="Times New Roman" panose="02020603050405020304" pitchFamily="18" charset="0"/>
              </a:rPr>
              <a:t>Bài</a:t>
            </a:r>
            <a:r>
              <a:rPr lang="en-US" sz="4000" dirty="0">
                <a:solidFill>
                  <a:schemeClr val="accent6">
                    <a:lumMod val="50000"/>
                  </a:schemeClr>
                </a:solidFill>
                <a:latin typeface="Times New Roman" panose="02020603050405020304" pitchFamily="18" charset="0"/>
                <a:cs typeface="Times New Roman" panose="02020603050405020304" pitchFamily="18" charset="0"/>
              </a:rPr>
              <a:t> </a:t>
            </a:r>
            <a:r>
              <a:rPr lang="en-US" sz="4000" dirty="0" err="1">
                <a:solidFill>
                  <a:schemeClr val="accent6">
                    <a:lumMod val="50000"/>
                  </a:schemeClr>
                </a:solidFill>
                <a:latin typeface="Times New Roman" panose="02020603050405020304" pitchFamily="18" charset="0"/>
                <a:cs typeface="Times New Roman" panose="02020603050405020304" pitchFamily="18" charset="0"/>
              </a:rPr>
              <a:t>văn</a:t>
            </a:r>
            <a:r>
              <a:rPr lang="en-US" sz="4000" dirty="0">
                <a:solidFill>
                  <a:schemeClr val="accent6">
                    <a:lumMod val="50000"/>
                  </a:schemeClr>
                </a:solidFill>
                <a:latin typeface="Times New Roman" panose="02020603050405020304" pitchFamily="18" charset="0"/>
                <a:cs typeface="Times New Roman" panose="02020603050405020304" pitchFamily="18" charset="0"/>
              </a:rPr>
              <a:t> </a:t>
            </a:r>
            <a:r>
              <a:rPr lang="en-US" sz="4000" dirty="0" err="1">
                <a:solidFill>
                  <a:schemeClr val="accent6">
                    <a:lumMod val="50000"/>
                  </a:schemeClr>
                </a:solidFill>
                <a:latin typeface="Times New Roman" panose="02020603050405020304" pitchFamily="18" charset="0"/>
                <a:cs typeface="Times New Roman" panose="02020603050405020304" pitchFamily="18" charset="0"/>
              </a:rPr>
              <a:t>muốn</a:t>
            </a:r>
            <a:r>
              <a:rPr lang="en-US" sz="4000" dirty="0">
                <a:solidFill>
                  <a:schemeClr val="accent6">
                    <a:lumMod val="50000"/>
                  </a:schemeClr>
                </a:solidFill>
                <a:latin typeface="Times New Roman" panose="02020603050405020304" pitchFamily="18" charset="0"/>
                <a:cs typeface="Times New Roman" panose="02020603050405020304" pitchFamily="18" charset="0"/>
              </a:rPr>
              <a:t> </a:t>
            </a:r>
            <a:r>
              <a:rPr lang="en-US" sz="4000" dirty="0" err="1">
                <a:solidFill>
                  <a:schemeClr val="accent6">
                    <a:lumMod val="50000"/>
                  </a:schemeClr>
                </a:solidFill>
                <a:latin typeface="Times New Roman" panose="02020603050405020304" pitchFamily="18" charset="0"/>
                <a:cs typeface="Times New Roman" panose="02020603050405020304" pitchFamily="18" charset="0"/>
              </a:rPr>
              <a:t>nói</a:t>
            </a:r>
            <a:r>
              <a:rPr lang="en-US" sz="4000" dirty="0">
                <a:solidFill>
                  <a:schemeClr val="accent6">
                    <a:lumMod val="50000"/>
                  </a:schemeClr>
                </a:solidFill>
                <a:latin typeface="Times New Roman" panose="02020603050405020304" pitchFamily="18" charset="0"/>
                <a:cs typeface="Times New Roman" panose="02020603050405020304" pitchFamily="18" charset="0"/>
              </a:rPr>
              <a:t> </a:t>
            </a:r>
            <a:r>
              <a:rPr lang="en-US" sz="4000" dirty="0" err="1">
                <a:solidFill>
                  <a:schemeClr val="accent6">
                    <a:lumMod val="50000"/>
                  </a:schemeClr>
                </a:solidFill>
                <a:latin typeface="Times New Roman" panose="02020603050405020304" pitchFamily="18" charset="0"/>
                <a:cs typeface="Times New Roman" panose="02020603050405020304" pitchFamily="18" charset="0"/>
              </a:rPr>
              <a:t>với</a:t>
            </a:r>
            <a:r>
              <a:rPr lang="en-US" sz="4000" dirty="0">
                <a:solidFill>
                  <a:schemeClr val="accent6">
                    <a:lumMod val="50000"/>
                  </a:schemeClr>
                </a:solidFill>
                <a:latin typeface="Times New Roman" panose="02020603050405020304" pitchFamily="18" charset="0"/>
                <a:cs typeface="Times New Roman" panose="02020603050405020304" pitchFamily="18" charset="0"/>
              </a:rPr>
              <a:t> </a:t>
            </a:r>
            <a:r>
              <a:rPr lang="en-US" sz="4000" dirty="0" err="1">
                <a:solidFill>
                  <a:schemeClr val="accent6">
                    <a:lumMod val="50000"/>
                  </a:schemeClr>
                </a:solidFill>
                <a:latin typeface="Times New Roman" panose="02020603050405020304" pitchFamily="18" charset="0"/>
                <a:cs typeface="Times New Roman" panose="02020603050405020304" pitchFamily="18" charset="0"/>
              </a:rPr>
              <a:t>chúng</a:t>
            </a:r>
            <a:r>
              <a:rPr lang="en-US" sz="4000" dirty="0">
                <a:solidFill>
                  <a:schemeClr val="accent6">
                    <a:lumMod val="50000"/>
                  </a:schemeClr>
                </a:solidFill>
                <a:latin typeface="Times New Roman" panose="02020603050405020304" pitchFamily="18" charset="0"/>
                <a:cs typeface="Times New Roman" panose="02020603050405020304" pitchFamily="18" charset="0"/>
              </a:rPr>
              <a:t> ta </a:t>
            </a:r>
            <a:r>
              <a:rPr lang="en-US" sz="4000" dirty="0" err="1">
                <a:solidFill>
                  <a:schemeClr val="accent6">
                    <a:lumMod val="50000"/>
                  </a:schemeClr>
                </a:solidFill>
                <a:latin typeface="Times New Roman" panose="02020603050405020304" pitchFamily="18" charset="0"/>
                <a:cs typeface="Times New Roman" panose="02020603050405020304" pitchFamily="18" charset="0"/>
              </a:rPr>
              <a:t>điều</a:t>
            </a:r>
            <a:r>
              <a:rPr lang="en-US" sz="4000" dirty="0">
                <a:solidFill>
                  <a:schemeClr val="accent6">
                    <a:lumMod val="50000"/>
                  </a:schemeClr>
                </a:solidFill>
                <a:latin typeface="Times New Roman" panose="02020603050405020304" pitchFamily="18" charset="0"/>
                <a:cs typeface="Times New Roman" panose="02020603050405020304" pitchFamily="18" charset="0"/>
              </a:rPr>
              <a:t> </a:t>
            </a:r>
            <a:r>
              <a:rPr lang="en-US" sz="4000" dirty="0" err="1">
                <a:solidFill>
                  <a:schemeClr val="accent6">
                    <a:lumMod val="50000"/>
                  </a:schemeClr>
                </a:solidFill>
                <a:latin typeface="Times New Roman" panose="02020603050405020304" pitchFamily="18" charset="0"/>
                <a:cs typeface="Times New Roman" panose="02020603050405020304" pitchFamily="18" charset="0"/>
              </a:rPr>
              <a:t>gì</a:t>
            </a:r>
            <a:r>
              <a:rPr lang="en-US" sz="4000" dirty="0">
                <a:solidFill>
                  <a:schemeClr val="accent6">
                    <a:lumMod val="5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6018143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E2A9A76-8A43-478F-9D47-4B79A6DF35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xmlns="" id="{505B97A8-57CF-44C2-A47A-6959D9DC1AC3}"/>
              </a:ext>
            </a:extLst>
          </p:cNvPr>
          <p:cNvSpPr txBox="1"/>
          <p:nvPr/>
        </p:nvSpPr>
        <p:spPr>
          <a:xfrm>
            <a:off x="943271" y="1731782"/>
            <a:ext cx="10305457" cy="1697218"/>
          </a:xfrm>
          <a:prstGeom prst="rect">
            <a:avLst/>
          </a:prstGeom>
          <a:noFill/>
        </p:spPr>
        <p:txBody>
          <a:bodyPr>
            <a:prstTxWarp prst="textWave1">
              <a:avLst>
                <a:gd name="adj1" fmla="val 15966"/>
                <a:gd name="adj2" fmla="val 233"/>
              </a:avLst>
            </a:prstTxWarp>
            <a:spAutoFit/>
          </a:bodyPr>
          <a:lstStyle/>
          <a:p>
            <a:pPr algn="ctr">
              <a:defRPr/>
            </a:pPr>
            <a:r>
              <a:rPr lang="en-US" sz="4000" i="1" dirty="0" err="1">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Chúc</a:t>
            </a:r>
            <a:r>
              <a:rPr lang="en-US" sz="4000" i="1"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i="1" dirty="0" err="1">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các</a:t>
            </a:r>
            <a:r>
              <a:rPr lang="en-US" sz="4000" i="1"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con </a:t>
            </a:r>
            <a:r>
              <a:rPr lang="en-US" sz="4000" i="1" dirty="0" err="1">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chăm</a:t>
            </a:r>
            <a:r>
              <a:rPr lang="en-US" sz="4000" i="1"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i="1" dirty="0" err="1">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ngoan</a:t>
            </a:r>
            <a:r>
              <a:rPr lang="en-US" sz="4000" i="1"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i="1" dirty="0" err="1">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học</a:t>
            </a:r>
            <a:r>
              <a:rPr lang="en-US" sz="4000" i="1"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i="1" dirty="0" err="1">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giỏi</a:t>
            </a:r>
            <a:r>
              <a:rPr lang="en-US" sz="4000" i="1"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4258626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 2.59259E-6 L 0 -0.07222 " pathEditMode="relative" rAng="0" ptsTypes="AA">
                                      <p:cBhvr>
                                        <p:cTn id="6" dur="250" accel="50000" decel="50000" autoRev="1" fill="hold">
                                          <p:stCondLst>
                                            <p:cond delay="0"/>
                                          </p:stCondLst>
                                        </p:cTn>
                                        <p:tgtEl>
                                          <p:spTgt spid="8"/>
                                        </p:tgtEl>
                                        <p:attrNameLst>
                                          <p:attrName>ppt_x</p:attrName>
                                          <p:attrName>ppt_y</p:attrName>
                                        </p:attrNameLst>
                                      </p:cBhvr>
                                      <p:rCtr x="0" y="-3611"/>
                                    </p:animMotion>
                                    <p:animRot by="1500000">
                                      <p:cBhvr>
                                        <p:cTn id="7" dur="125" fill="hold">
                                          <p:stCondLst>
                                            <p:cond delay="0"/>
                                          </p:stCondLst>
                                        </p:cTn>
                                        <p:tgtEl>
                                          <p:spTgt spid="8"/>
                                        </p:tgtEl>
                                        <p:attrNameLst>
                                          <p:attrName>r</p:attrName>
                                        </p:attrNameLst>
                                      </p:cBhvr>
                                    </p:animRot>
                                    <p:animRot by="-1500000">
                                      <p:cBhvr>
                                        <p:cTn id="8" dur="125" fill="hold">
                                          <p:stCondLst>
                                            <p:cond delay="125"/>
                                          </p:stCondLst>
                                        </p:cTn>
                                        <p:tgtEl>
                                          <p:spTgt spid="8"/>
                                        </p:tgtEl>
                                        <p:attrNameLst>
                                          <p:attrName>r</p:attrName>
                                        </p:attrNameLst>
                                      </p:cBhvr>
                                    </p:animRot>
                                    <p:animRot by="-1500000">
                                      <p:cBhvr>
                                        <p:cTn id="9" dur="125" fill="hold">
                                          <p:stCondLst>
                                            <p:cond delay="250"/>
                                          </p:stCondLst>
                                        </p:cTn>
                                        <p:tgtEl>
                                          <p:spTgt spid="8"/>
                                        </p:tgtEl>
                                        <p:attrNameLst>
                                          <p:attrName>r</p:attrName>
                                        </p:attrNameLst>
                                      </p:cBhvr>
                                    </p:animRot>
                                    <p:animRot by="1500000">
                                      <p:cBhvr>
                                        <p:cTn id="10" dur="125" fill="hold">
                                          <p:stCondLst>
                                            <p:cond delay="375"/>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098" name="Rectangle 4"/>
          <p:cNvSpPr>
            <a:spLocks noGrp="1" noChangeArrowheads="1"/>
          </p:cNvSpPr>
          <p:nvPr>
            <p:ph type="ctrTitle"/>
          </p:nvPr>
        </p:nvSpPr>
        <p:spPr>
          <a:xfrm>
            <a:off x="632016" y="1656378"/>
            <a:ext cx="7400796" cy="990600"/>
          </a:xfrm>
        </p:spPr>
        <p:txBody>
          <a:bodyPr rtlCol="0">
            <a:normAutofit/>
          </a:bodyPr>
          <a:lstStyle/>
          <a:p>
            <a:pPr marL="182563" algn="l" eaLnBrk="1" fontAlgn="auto" hangingPunct="1">
              <a:spcAft>
                <a:spcPts val="0"/>
              </a:spcAft>
              <a:defRPr/>
            </a:pPr>
            <a:r>
              <a:rPr lang="en-US" u="sng" dirty="0" err="1">
                <a:latin typeface="Times New Roman" pitchFamily="18" charset="0"/>
                <a:cs typeface="Times New Roman" pitchFamily="18" charset="0"/>
              </a:rPr>
              <a:t>Đọc</a:t>
            </a:r>
            <a:r>
              <a:rPr lang="en-US" u="sng" dirty="0">
                <a:latin typeface="Times New Roman" pitchFamily="18" charset="0"/>
                <a:cs typeface="Times New Roman" pitchFamily="18" charset="0"/>
              </a:rPr>
              <a:t> </a:t>
            </a:r>
            <a:r>
              <a:rPr lang="en-US" u="sng" dirty="0" err="1">
                <a:latin typeface="Times New Roman" pitchFamily="18" charset="0"/>
                <a:cs typeface="Times New Roman" pitchFamily="18" charset="0"/>
              </a:rPr>
              <a:t>đoạn</a:t>
            </a:r>
            <a:r>
              <a:rPr lang="en-US" u="sng" dirty="0">
                <a:latin typeface="Times New Roman" pitchFamily="18" charset="0"/>
                <a:cs typeface="Times New Roman" pitchFamily="18" charset="0"/>
              </a:rPr>
              <a:t> 1 bài</a:t>
            </a:r>
            <a:r>
              <a:rPr lang="en-US" dirty="0">
                <a:latin typeface="Times New Roman" pitchFamily="18" charset="0"/>
                <a:cs typeface="Times New Roman" pitchFamily="18" charset="0"/>
              </a:rPr>
              <a:t>: </a:t>
            </a:r>
            <a:r>
              <a:rPr lang="en-US" b="1" dirty="0" err="1">
                <a:latin typeface="Times New Roman" pitchFamily="18" charset="0"/>
                <a:cs typeface="Times New Roman" pitchFamily="18" charset="0"/>
              </a:rPr>
              <a:t>Phần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thưởng</a:t>
            </a:r>
            <a:endParaRPr lang="en-US" dirty="0">
              <a:latin typeface="Times New Roman" pitchFamily="18" charset="0"/>
              <a:cs typeface="Times New Roman" pitchFamily="18" charset="0"/>
            </a:endParaRPr>
          </a:p>
        </p:txBody>
      </p:sp>
      <p:sp>
        <p:nvSpPr>
          <p:cNvPr id="4099" name="Cloud"/>
          <p:cNvSpPr>
            <a:spLocks noChangeAspect="1" noEditPoints="1" noChangeArrowheads="1"/>
          </p:cNvSpPr>
          <p:nvPr/>
        </p:nvSpPr>
        <p:spPr bwMode="auto">
          <a:xfrm>
            <a:off x="2617304" y="163365"/>
            <a:ext cx="6019800" cy="147961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CCFF"/>
          </a:solidFill>
          <a:ln w="9525">
            <a:solidFill>
              <a:srgbClr val="000000"/>
            </a:solidFill>
            <a:miter lim="800000"/>
            <a:headEnd/>
            <a:tailEnd/>
          </a:ln>
          <a:effectLst>
            <a:outerShdw dist="107763" dir="2700000" algn="ctr" rotWithShape="0">
              <a:srgbClr val="808080"/>
            </a:outerShdw>
          </a:effec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Kiểm</a:t>
            </a:r>
            <a:r>
              <a:rPr kumimoji="0" lang="en-US" alt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tra</a:t>
            </a:r>
            <a:r>
              <a:rPr kumimoji="0" lang="en-US" alt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bài</a:t>
            </a:r>
            <a:r>
              <a:rPr kumimoji="0" lang="en-US" alt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cũ</a:t>
            </a:r>
            <a:endParaRPr kumimoji="0" lang="en-US" alt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9" name="Rectangle 4"/>
          <p:cNvSpPr txBox="1">
            <a:spLocks noChangeArrowheads="1"/>
          </p:cNvSpPr>
          <p:nvPr/>
        </p:nvSpPr>
        <p:spPr bwMode="auto">
          <a:xfrm>
            <a:off x="632017" y="4530030"/>
            <a:ext cx="11375104"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2. </a:t>
            </a:r>
            <a:r>
              <a:rPr kumimoji="0" lang="en-US" altLang="en-US" sz="36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Bạn</a:t>
            </a:r>
            <a:r>
              <a:rPr kumimoji="0" lang="en-US" altLang="en-US" sz="3600" b="1" i="1" u="none" strike="noStrike" kern="1200" cap="none" spc="0" normalizeH="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Na </a:t>
            </a:r>
            <a:r>
              <a:rPr kumimoji="0" lang="en-US" altLang="en-US" sz="36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có</a:t>
            </a:r>
            <a:r>
              <a:rPr kumimoji="0" lang="en-US" altLang="en-US" sz="3600" b="1" i="1" u="none" strike="noStrike" kern="1200" cap="none" spc="0" normalizeH="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1" u="none" strike="noStrike" kern="1200" cap="none" spc="0" normalizeH="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xứng</a:t>
            </a:r>
            <a:r>
              <a:rPr kumimoji="0" lang="en-US" altLang="en-US" sz="3600" b="1" i="1" u="none" strike="noStrike" kern="1200" cap="none" spc="0" normalizeH="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1" u="none" strike="noStrike" kern="1200" cap="none" spc="0" normalizeH="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đáng</a:t>
            </a:r>
            <a:r>
              <a:rPr kumimoji="0" lang="en-US" altLang="en-US" sz="3600" b="1" i="1" u="none" strike="noStrike" kern="1200" cap="none" spc="0" normalizeH="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1" u="none" strike="noStrike" kern="1200" cap="none" spc="0" normalizeH="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nhận</a:t>
            </a:r>
            <a:r>
              <a:rPr kumimoji="0" lang="en-US" altLang="en-US" sz="3600" b="1" i="1" u="none" strike="noStrike" kern="1200" cap="none" spc="0" normalizeH="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1" u="none" strike="noStrike" kern="1200" cap="none" spc="0" normalizeH="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được</a:t>
            </a:r>
            <a:r>
              <a:rPr kumimoji="0" lang="en-US" altLang="en-US" sz="3600" b="1" i="1" u="none" strike="noStrike" kern="1200" cap="none" spc="0" normalizeH="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1" u="none" strike="noStrike" kern="1200" cap="none" spc="0" normalizeH="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phần</a:t>
            </a:r>
            <a:r>
              <a:rPr kumimoji="0" lang="en-US" altLang="en-US" sz="3600" b="1" i="1" u="none" strike="noStrike" kern="1200" cap="none" spc="0" normalizeH="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1" u="none" strike="noStrike" kern="1200" cap="none" spc="0" normalizeH="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thưởng</a:t>
            </a:r>
            <a:r>
              <a:rPr kumimoji="0" lang="en-US" altLang="en-US" sz="3600" b="1" i="1" u="none" strike="noStrike" kern="1200" cap="none" spc="0" normalizeH="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1" u="none" strike="noStrike" kern="1200" cap="none" spc="0" normalizeH="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không</a:t>
            </a:r>
            <a:r>
              <a:rPr kumimoji="0" lang="en-US" altLang="en-US" sz="3600" b="1" i="1" u="none" strike="noStrike" kern="1200" cap="none" spc="0" normalizeH="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1" u="none" strike="noStrike" kern="1200" cap="none" spc="0" normalizeH="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Vì</a:t>
            </a:r>
            <a:r>
              <a:rPr kumimoji="0" lang="en-US" altLang="en-US" sz="3600" b="1" i="1" u="none" strike="noStrike" kern="1200" cap="none" spc="0" normalizeH="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1" u="none" strike="noStrike" kern="1200" cap="none" spc="0" normalizeH="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sao</a:t>
            </a:r>
            <a:r>
              <a:rPr kumimoji="0" lang="en-US" altLang="en-US" sz="3600" b="1" i="1" u="none" strike="noStrike" kern="1200" cap="none" spc="0" normalizeH="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endParaRPr kumimoji="0" lang="en-US" altLang="en-US" sz="36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10" name="Text Box 9"/>
          <p:cNvSpPr txBox="1">
            <a:spLocks noChangeArrowheads="1"/>
          </p:cNvSpPr>
          <p:nvPr/>
        </p:nvSpPr>
        <p:spPr bwMode="auto">
          <a:xfrm>
            <a:off x="632016" y="2821568"/>
            <a:ext cx="83021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1. </a:t>
            </a:r>
            <a:r>
              <a:rPr kumimoji="0" lang="en-US" altLang="en-US" sz="36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Hãy</a:t>
            </a:r>
            <a:r>
              <a:rPr kumimoji="0" lang="en-US" altLang="en-US" sz="3600" b="1" i="1" u="none" strike="noStrike" kern="1200" cap="none" spc="0" normalizeH="0" noProof="0" dirty="0">
                <a:ln>
                  <a:noFill/>
                </a:ln>
                <a:solidFill>
                  <a:srgbClr val="002060"/>
                </a:solidFill>
                <a:effectLst/>
                <a:uLnTx/>
                <a:uFillTx/>
                <a:latin typeface="Times New Roman" panose="02020603050405020304" pitchFamily="18" charset="0"/>
                <a:ea typeface="+mn-ea"/>
                <a:cs typeface="+mn-cs"/>
              </a:rPr>
              <a:t> </a:t>
            </a:r>
            <a:r>
              <a:rPr kumimoji="0" lang="en-US" altLang="en-US" sz="3600" b="1" i="1" u="none" strike="noStrike" kern="1200" cap="none" spc="0" normalizeH="0" noProof="0" dirty="0" err="1">
                <a:ln>
                  <a:noFill/>
                </a:ln>
                <a:solidFill>
                  <a:srgbClr val="002060"/>
                </a:solidFill>
                <a:effectLst/>
                <a:uLnTx/>
                <a:uFillTx/>
                <a:latin typeface="Times New Roman" panose="02020603050405020304" pitchFamily="18" charset="0"/>
                <a:ea typeface="+mn-ea"/>
                <a:cs typeface="+mn-cs"/>
              </a:rPr>
              <a:t>kể</a:t>
            </a:r>
            <a:r>
              <a:rPr kumimoji="0" lang="en-US" altLang="en-US" sz="3600" b="1" i="1" u="none" strike="noStrike" kern="1200" cap="none" spc="0" normalizeH="0" noProof="0" dirty="0">
                <a:ln>
                  <a:noFill/>
                </a:ln>
                <a:solidFill>
                  <a:srgbClr val="002060"/>
                </a:solidFill>
                <a:effectLst/>
                <a:uLnTx/>
                <a:uFillTx/>
                <a:latin typeface="Times New Roman" panose="02020603050405020304" pitchFamily="18" charset="0"/>
                <a:ea typeface="+mn-ea"/>
                <a:cs typeface="+mn-cs"/>
              </a:rPr>
              <a:t> </a:t>
            </a:r>
            <a:r>
              <a:rPr kumimoji="0" lang="en-US" altLang="en-US" sz="3600" b="1" i="1" u="none" strike="noStrike" kern="1200" cap="none" spc="0" normalizeH="0" noProof="0" dirty="0" err="1">
                <a:ln>
                  <a:noFill/>
                </a:ln>
                <a:solidFill>
                  <a:srgbClr val="002060"/>
                </a:solidFill>
                <a:effectLst/>
                <a:uLnTx/>
                <a:uFillTx/>
                <a:latin typeface="Times New Roman" panose="02020603050405020304" pitchFamily="18" charset="0"/>
                <a:ea typeface="+mn-ea"/>
                <a:cs typeface="+mn-cs"/>
              </a:rPr>
              <a:t>những</a:t>
            </a:r>
            <a:r>
              <a:rPr kumimoji="0" lang="en-US" altLang="en-US" sz="3600" b="1" i="1" u="none" strike="noStrike" kern="1200" cap="none" spc="0" normalizeH="0" noProof="0" dirty="0">
                <a:ln>
                  <a:noFill/>
                </a:ln>
                <a:solidFill>
                  <a:srgbClr val="002060"/>
                </a:solidFill>
                <a:effectLst/>
                <a:uLnTx/>
                <a:uFillTx/>
                <a:latin typeface="Times New Roman" panose="02020603050405020304" pitchFamily="18" charset="0"/>
                <a:ea typeface="+mn-ea"/>
                <a:cs typeface="+mn-cs"/>
              </a:rPr>
              <a:t> </a:t>
            </a:r>
            <a:r>
              <a:rPr kumimoji="0" lang="en-US" altLang="en-US" sz="3600" b="1" i="1" u="none" strike="noStrike" kern="1200" cap="none" spc="0" normalizeH="0" noProof="0" dirty="0" err="1">
                <a:ln>
                  <a:noFill/>
                </a:ln>
                <a:solidFill>
                  <a:srgbClr val="002060"/>
                </a:solidFill>
                <a:effectLst/>
                <a:uLnTx/>
                <a:uFillTx/>
                <a:latin typeface="Times New Roman" panose="02020603050405020304" pitchFamily="18" charset="0"/>
                <a:ea typeface="+mn-ea"/>
                <a:cs typeface="+mn-cs"/>
              </a:rPr>
              <a:t>việc</a:t>
            </a:r>
            <a:r>
              <a:rPr kumimoji="0" lang="en-US" altLang="en-US" sz="3600" b="1" i="1" u="none" strike="noStrike" kern="1200" cap="none" spc="0" normalizeH="0" noProof="0" dirty="0">
                <a:ln>
                  <a:noFill/>
                </a:ln>
                <a:solidFill>
                  <a:srgbClr val="002060"/>
                </a:solidFill>
                <a:effectLst/>
                <a:uLnTx/>
                <a:uFillTx/>
                <a:latin typeface="Times New Roman" panose="02020603050405020304" pitchFamily="18" charset="0"/>
                <a:ea typeface="+mn-ea"/>
                <a:cs typeface="+mn-cs"/>
              </a:rPr>
              <a:t> </a:t>
            </a:r>
            <a:r>
              <a:rPr kumimoji="0" lang="en-US" altLang="en-US" sz="3600" b="1" i="1" u="none" strike="noStrike" kern="1200" cap="none" spc="0" normalizeH="0" noProof="0" dirty="0" err="1">
                <a:ln>
                  <a:noFill/>
                </a:ln>
                <a:solidFill>
                  <a:srgbClr val="002060"/>
                </a:solidFill>
                <a:effectLst/>
                <a:uLnTx/>
                <a:uFillTx/>
                <a:latin typeface="Times New Roman" panose="02020603050405020304" pitchFamily="18" charset="0"/>
                <a:ea typeface="+mn-ea"/>
                <a:cs typeface="+mn-cs"/>
              </a:rPr>
              <a:t>làm</a:t>
            </a:r>
            <a:r>
              <a:rPr kumimoji="0" lang="en-US" altLang="en-US" sz="3600" b="1" i="1" u="none" strike="noStrike" kern="1200" cap="none" spc="0" normalizeH="0" noProof="0" dirty="0">
                <a:ln>
                  <a:noFill/>
                </a:ln>
                <a:solidFill>
                  <a:srgbClr val="002060"/>
                </a:solidFill>
                <a:effectLst/>
                <a:uLnTx/>
                <a:uFillTx/>
                <a:latin typeface="Times New Roman" panose="02020603050405020304" pitchFamily="18" charset="0"/>
                <a:ea typeface="+mn-ea"/>
                <a:cs typeface="+mn-cs"/>
              </a:rPr>
              <a:t> </a:t>
            </a:r>
            <a:r>
              <a:rPr kumimoji="0" lang="en-US" altLang="en-US" sz="3600" b="1" i="1" u="none" strike="noStrike" kern="1200" cap="none" spc="0" normalizeH="0" noProof="0" dirty="0" err="1">
                <a:ln>
                  <a:noFill/>
                </a:ln>
                <a:solidFill>
                  <a:srgbClr val="002060"/>
                </a:solidFill>
                <a:effectLst/>
                <a:uLnTx/>
                <a:uFillTx/>
                <a:latin typeface="Times New Roman" panose="02020603050405020304" pitchFamily="18" charset="0"/>
                <a:ea typeface="+mn-ea"/>
                <a:cs typeface="+mn-cs"/>
              </a:rPr>
              <a:t>tốt</a:t>
            </a:r>
            <a:r>
              <a:rPr kumimoji="0" lang="en-US" altLang="en-US" sz="3600" b="1" i="1" u="none" strike="noStrike" kern="1200" cap="none" spc="0" normalizeH="0" noProof="0" dirty="0">
                <a:ln>
                  <a:noFill/>
                </a:ln>
                <a:solidFill>
                  <a:srgbClr val="002060"/>
                </a:solidFill>
                <a:effectLst/>
                <a:uLnTx/>
                <a:uFillTx/>
                <a:latin typeface="Times New Roman" panose="02020603050405020304" pitchFamily="18" charset="0"/>
                <a:ea typeface="+mn-ea"/>
                <a:cs typeface="+mn-cs"/>
              </a:rPr>
              <a:t> </a:t>
            </a:r>
            <a:r>
              <a:rPr kumimoji="0" lang="en-US" altLang="en-US" sz="3600" b="1" i="1" u="none" strike="noStrike" kern="1200" cap="none" spc="0" normalizeH="0" noProof="0" dirty="0" err="1">
                <a:ln>
                  <a:noFill/>
                </a:ln>
                <a:solidFill>
                  <a:srgbClr val="002060"/>
                </a:solidFill>
                <a:effectLst/>
                <a:uLnTx/>
                <a:uFillTx/>
                <a:latin typeface="Times New Roman" panose="02020603050405020304" pitchFamily="18" charset="0"/>
                <a:ea typeface="+mn-ea"/>
                <a:cs typeface="+mn-cs"/>
              </a:rPr>
              <a:t>của</a:t>
            </a:r>
            <a:r>
              <a:rPr kumimoji="0" lang="en-US" altLang="en-US" sz="3600" b="1" i="1" u="none" strike="noStrike" kern="1200" cap="none" spc="0" normalizeH="0" noProof="0" dirty="0">
                <a:ln>
                  <a:noFill/>
                </a:ln>
                <a:solidFill>
                  <a:srgbClr val="002060"/>
                </a:solidFill>
                <a:effectLst/>
                <a:uLnTx/>
                <a:uFillTx/>
                <a:latin typeface="Times New Roman" panose="02020603050405020304" pitchFamily="18" charset="0"/>
                <a:ea typeface="+mn-ea"/>
                <a:cs typeface="+mn-cs"/>
              </a:rPr>
              <a:t> </a:t>
            </a:r>
            <a:r>
              <a:rPr kumimoji="0" lang="en-US" altLang="en-US" sz="3600" b="1" i="1" u="none" strike="noStrike" kern="1200" cap="none" spc="0" normalizeH="0" noProof="0" dirty="0" err="1">
                <a:ln>
                  <a:noFill/>
                </a:ln>
                <a:solidFill>
                  <a:srgbClr val="002060"/>
                </a:solidFill>
                <a:effectLst/>
                <a:uLnTx/>
                <a:uFillTx/>
                <a:latin typeface="Times New Roman" panose="02020603050405020304" pitchFamily="18" charset="0"/>
                <a:ea typeface="+mn-ea"/>
                <a:cs typeface="+mn-cs"/>
              </a:rPr>
              <a:t>bạn</a:t>
            </a:r>
            <a:r>
              <a:rPr kumimoji="0" lang="en-US" altLang="en-US" sz="3600" b="1" i="1" u="none" strike="noStrike" kern="1200" cap="none" spc="0" normalizeH="0" noProof="0" dirty="0">
                <a:ln>
                  <a:noFill/>
                </a:ln>
                <a:solidFill>
                  <a:srgbClr val="002060"/>
                </a:solidFill>
                <a:effectLst/>
                <a:uLnTx/>
                <a:uFillTx/>
                <a:latin typeface="Times New Roman" panose="02020603050405020304" pitchFamily="18" charset="0"/>
                <a:ea typeface="+mn-ea"/>
                <a:cs typeface="+mn-cs"/>
              </a:rPr>
              <a:t> Na.</a:t>
            </a:r>
            <a:endParaRPr kumimoji="0" lang="en-US" altLang="en-US" sz="36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endParaRPr>
          </a:p>
        </p:txBody>
      </p:sp>
      <p:sp>
        <p:nvSpPr>
          <p:cNvPr id="7" name="Rectangle 4">
            <a:extLst>
              <a:ext uri="{FF2B5EF4-FFF2-40B4-BE49-F238E27FC236}">
                <a16:creationId xmlns:a16="http://schemas.microsoft.com/office/drawing/2014/main" xmlns="" id="{9543646B-69C9-4C37-B671-CD183F4A131D}"/>
              </a:ext>
            </a:extLst>
          </p:cNvPr>
          <p:cNvSpPr txBox="1">
            <a:spLocks noChangeArrowheads="1"/>
          </p:cNvSpPr>
          <p:nvPr/>
        </p:nvSpPr>
        <p:spPr bwMode="auto">
          <a:xfrm>
            <a:off x="632016" y="3503664"/>
            <a:ext cx="963125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182563" algn="l" eaLnBrk="1" fontAlgn="auto" hangingPunct="1">
              <a:spcAft>
                <a:spcPts val="0"/>
              </a:spcAft>
              <a:defRPr/>
            </a:pPr>
            <a:r>
              <a:rPr lang="en-US" u="sng" dirty="0" err="1">
                <a:latin typeface="Times New Roman" pitchFamily="18" charset="0"/>
                <a:cs typeface="Times New Roman" pitchFamily="18" charset="0"/>
              </a:rPr>
              <a:t>Đọc</a:t>
            </a:r>
            <a:r>
              <a:rPr lang="en-US" u="sng" dirty="0">
                <a:latin typeface="Times New Roman" pitchFamily="18" charset="0"/>
                <a:cs typeface="Times New Roman" pitchFamily="18" charset="0"/>
              </a:rPr>
              <a:t> </a:t>
            </a:r>
            <a:r>
              <a:rPr lang="en-US" u="sng" dirty="0" err="1">
                <a:latin typeface="Times New Roman" pitchFamily="18" charset="0"/>
                <a:cs typeface="Times New Roman" pitchFamily="18" charset="0"/>
              </a:rPr>
              <a:t>đoạn</a:t>
            </a:r>
            <a:r>
              <a:rPr lang="en-US" u="sng" dirty="0">
                <a:latin typeface="Times New Roman" pitchFamily="18" charset="0"/>
                <a:cs typeface="Times New Roman" pitchFamily="18" charset="0"/>
              </a:rPr>
              <a:t> 3 </a:t>
            </a:r>
            <a:r>
              <a:rPr lang="en-US" u="sng" dirty="0" err="1">
                <a:latin typeface="Times New Roman" pitchFamily="18" charset="0"/>
                <a:cs typeface="Times New Roman" pitchFamily="18" charset="0"/>
              </a:rPr>
              <a:t>bài</a:t>
            </a:r>
            <a:r>
              <a:rPr lang="en-US" dirty="0">
                <a:latin typeface="Times New Roman" pitchFamily="18" charset="0"/>
                <a:cs typeface="Times New Roman" pitchFamily="18" charset="0"/>
              </a:rPr>
              <a:t>: </a:t>
            </a:r>
            <a:r>
              <a:rPr lang="en-US" b="1" dirty="0" err="1">
                <a:latin typeface="Times New Roman" pitchFamily="18" charset="0"/>
                <a:cs typeface="Times New Roman" pitchFamily="18" charset="0"/>
              </a:rPr>
              <a:t>Phần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thưởng</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273325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5CAF50AE-DB99-416B-88C0-9099F5F2B0BB}"/>
              </a:ext>
            </a:extLst>
          </p:cNvPr>
          <p:cNvSpPr txBox="1">
            <a:spLocks noChangeArrowheads="1"/>
          </p:cNvSpPr>
          <p:nvPr/>
        </p:nvSpPr>
        <p:spPr>
          <a:xfrm>
            <a:off x="0" y="-254137"/>
            <a:ext cx="7755835" cy="1470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i="1" dirty="0" err="1">
                <a:latin typeface="HP001 4 hàng" panose="020B0603050302020204" pitchFamily="34" charset="0"/>
                <a:cs typeface="Times New Roman" panose="02020603050405020304" pitchFamily="18" charset="0"/>
              </a:rPr>
              <a:t>Thứ</a:t>
            </a:r>
            <a:r>
              <a:rPr lang="en-US" altLang="en-US" sz="3200" b="1" i="1" dirty="0">
                <a:latin typeface="HP001 4 hàng" panose="020B0603050302020204" pitchFamily="34" charset="0"/>
                <a:cs typeface="Times New Roman" panose="02020603050405020304" pitchFamily="18" charset="0"/>
              </a:rPr>
              <a:t> </a:t>
            </a:r>
            <a:r>
              <a:rPr lang="en-US" altLang="en-US" sz="3200" b="1" i="1" dirty="0" err="1">
                <a:latin typeface="HP001 4 hàng" panose="020B0603050302020204" pitchFamily="34" charset="0"/>
                <a:cs typeface="Times New Roman" panose="02020603050405020304" pitchFamily="18" charset="0"/>
              </a:rPr>
              <a:t>tư</a:t>
            </a:r>
            <a:r>
              <a:rPr lang="en-US" altLang="en-US" sz="3200" b="1" i="1" dirty="0">
                <a:latin typeface="HP001 4 hàng" panose="020B0603050302020204" pitchFamily="34" charset="0"/>
                <a:cs typeface="Times New Roman" panose="02020603050405020304" pitchFamily="18" charset="0"/>
              </a:rPr>
              <a:t> </a:t>
            </a:r>
            <a:r>
              <a:rPr lang="en-US" altLang="en-US" sz="3200" b="1" i="1" dirty="0" err="1">
                <a:latin typeface="HP001 4 hàng" panose="020B0603050302020204" pitchFamily="34" charset="0"/>
                <a:cs typeface="Times New Roman" panose="02020603050405020304" pitchFamily="18" charset="0"/>
              </a:rPr>
              <a:t>ngày</a:t>
            </a:r>
            <a:r>
              <a:rPr lang="en-US" altLang="en-US" sz="3200" b="1" i="1" dirty="0">
                <a:latin typeface="HP001 4 hàng" panose="020B0603050302020204" pitchFamily="34" charset="0"/>
                <a:cs typeface="Times New Roman" panose="02020603050405020304" pitchFamily="18" charset="0"/>
              </a:rPr>
              <a:t> 16 </a:t>
            </a:r>
            <a:r>
              <a:rPr lang="en-US" altLang="en-US" sz="3200" b="1" i="1" dirty="0" err="1">
                <a:latin typeface="HP001 4 hàng" panose="020B0603050302020204" pitchFamily="34" charset="0"/>
                <a:cs typeface="Times New Roman" panose="02020603050405020304" pitchFamily="18" charset="0"/>
              </a:rPr>
              <a:t>tháng</a:t>
            </a:r>
            <a:r>
              <a:rPr lang="en-US" altLang="en-US" sz="3200" b="1" i="1" dirty="0">
                <a:latin typeface="HP001 4 hàng" panose="020B0603050302020204" pitchFamily="34" charset="0"/>
                <a:cs typeface="Times New Roman" panose="02020603050405020304" pitchFamily="18" charset="0"/>
              </a:rPr>
              <a:t> 9 </a:t>
            </a:r>
            <a:r>
              <a:rPr lang="en-US" altLang="en-US" sz="3200" b="1" i="1" dirty="0" err="1">
                <a:latin typeface="HP001 4 hàng" panose="020B0603050302020204" pitchFamily="34" charset="0"/>
                <a:cs typeface="Times New Roman" panose="02020603050405020304" pitchFamily="18" charset="0"/>
              </a:rPr>
              <a:t>năm</a:t>
            </a:r>
            <a:r>
              <a:rPr lang="en-US" altLang="en-US" sz="3200" b="1" i="1" dirty="0">
                <a:latin typeface="HP001 4 hàng" panose="020B0603050302020204" pitchFamily="34" charset="0"/>
                <a:cs typeface="Times New Roman" panose="02020603050405020304" pitchFamily="18" charset="0"/>
              </a:rPr>
              <a:t> 2020</a:t>
            </a:r>
          </a:p>
        </p:txBody>
      </p:sp>
      <p:sp>
        <p:nvSpPr>
          <p:cNvPr id="5" name="Subtitle 2">
            <a:extLst>
              <a:ext uri="{FF2B5EF4-FFF2-40B4-BE49-F238E27FC236}">
                <a16:creationId xmlns:a16="http://schemas.microsoft.com/office/drawing/2014/main" xmlns="" id="{16573F50-6BDA-4496-85A7-0AEC74D144D7}"/>
              </a:ext>
            </a:extLst>
          </p:cNvPr>
          <p:cNvSpPr txBox="1">
            <a:spLocks noChangeArrowheads="1"/>
          </p:cNvSpPr>
          <p:nvPr/>
        </p:nvSpPr>
        <p:spPr>
          <a:xfrm>
            <a:off x="-456226" y="922339"/>
            <a:ext cx="8668286" cy="1752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en-US" sz="3200" b="1" i="1" dirty="0" err="1">
                <a:latin typeface="HP001 4 hàng" panose="020B0603050302020204" pitchFamily="34" charset="0"/>
                <a:cs typeface="Times New Roman" panose="02020603050405020304" pitchFamily="18" charset="0"/>
              </a:rPr>
              <a:t>Tập</a:t>
            </a:r>
            <a:r>
              <a:rPr lang="en-US" altLang="en-US" sz="3200" b="1" i="1" dirty="0">
                <a:latin typeface="HP001 4 hàng" panose="020B0603050302020204" pitchFamily="34" charset="0"/>
                <a:cs typeface="Times New Roman" panose="02020603050405020304" pitchFamily="18" charset="0"/>
              </a:rPr>
              <a:t> </a:t>
            </a:r>
            <a:r>
              <a:rPr lang="en-US" altLang="en-US" sz="3200" b="1" i="1" dirty="0" err="1">
                <a:latin typeface="HP001 4 hàng" panose="020B0603050302020204" pitchFamily="34" charset="0"/>
                <a:cs typeface="Times New Roman" panose="02020603050405020304" pitchFamily="18" charset="0"/>
              </a:rPr>
              <a:t>đọc</a:t>
            </a:r>
            <a:endParaRPr lang="en-US" altLang="en-US" sz="3200" b="1" i="1" dirty="0">
              <a:latin typeface="HP001 4 hàng" panose="020B0603050302020204" pitchFamily="34" charset="0"/>
              <a:cs typeface="Times New Roman" panose="02020603050405020304" pitchFamily="18" charset="0"/>
            </a:endParaRPr>
          </a:p>
          <a:p>
            <a:pPr marL="0" indent="0" algn="ctr">
              <a:buNone/>
            </a:pPr>
            <a:r>
              <a:rPr lang="en-US" altLang="en-US" sz="3200" b="1" i="1" dirty="0" err="1">
                <a:solidFill>
                  <a:srgbClr val="C00000"/>
                </a:solidFill>
                <a:latin typeface="HP001 4 hàng" panose="020B0603050302020204" pitchFamily="34" charset="0"/>
                <a:cs typeface="Times New Roman" panose="02020603050405020304" pitchFamily="18" charset="0"/>
              </a:rPr>
              <a:t>Làm</a:t>
            </a:r>
            <a:r>
              <a:rPr lang="en-US" altLang="en-US" sz="3200" b="1" i="1" dirty="0">
                <a:solidFill>
                  <a:srgbClr val="C00000"/>
                </a:solidFill>
                <a:latin typeface="HP001 4 hàng" panose="020B0603050302020204" pitchFamily="34" charset="0"/>
                <a:cs typeface="Times New Roman" panose="02020603050405020304" pitchFamily="18" charset="0"/>
              </a:rPr>
              <a:t> </a:t>
            </a:r>
            <a:r>
              <a:rPr lang="en-US" altLang="en-US" sz="3200" b="1" i="1" dirty="0" err="1">
                <a:solidFill>
                  <a:srgbClr val="C00000"/>
                </a:solidFill>
                <a:latin typeface="HP001 4 hàng" panose="020B0603050302020204" pitchFamily="34" charset="0"/>
                <a:cs typeface="Times New Roman" panose="02020603050405020304" pitchFamily="18" charset="0"/>
              </a:rPr>
              <a:t>việc</a:t>
            </a:r>
            <a:r>
              <a:rPr lang="en-US" altLang="en-US" sz="3200" b="1" i="1" dirty="0">
                <a:solidFill>
                  <a:srgbClr val="C00000"/>
                </a:solidFill>
                <a:latin typeface="HP001 4 hàng" panose="020B0603050302020204" pitchFamily="34" charset="0"/>
                <a:cs typeface="Times New Roman" panose="02020603050405020304" pitchFamily="18" charset="0"/>
              </a:rPr>
              <a:t> </a:t>
            </a:r>
            <a:r>
              <a:rPr lang="en-US" altLang="en-US" sz="3200" b="1" i="1" dirty="0" err="1">
                <a:solidFill>
                  <a:srgbClr val="C00000"/>
                </a:solidFill>
                <a:latin typeface="HP001 4 hàng" panose="020B0603050302020204" pitchFamily="34" charset="0"/>
                <a:cs typeface="Times New Roman" panose="02020603050405020304" pitchFamily="18" charset="0"/>
              </a:rPr>
              <a:t>thật</a:t>
            </a:r>
            <a:r>
              <a:rPr lang="en-US" altLang="en-US" sz="3200" b="1" i="1" dirty="0">
                <a:solidFill>
                  <a:srgbClr val="C00000"/>
                </a:solidFill>
                <a:latin typeface="HP001 4 hàng" panose="020B0603050302020204" pitchFamily="34" charset="0"/>
                <a:cs typeface="Times New Roman" panose="02020603050405020304" pitchFamily="18" charset="0"/>
              </a:rPr>
              <a:t> </a:t>
            </a:r>
            <a:r>
              <a:rPr lang="en-US" altLang="en-US" sz="3200" b="1" i="1" dirty="0" err="1">
                <a:solidFill>
                  <a:srgbClr val="C00000"/>
                </a:solidFill>
                <a:latin typeface="HP001 4 hàng" panose="020B0603050302020204" pitchFamily="34" charset="0"/>
                <a:cs typeface="Times New Roman" panose="02020603050405020304" pitchFamily="18" charset="0"/>
              </a:rPr>
              <a:t>là</a:t>
            </a:r>
            <a:r>
              <a:rPr lang="en-US" altLang="en-US" sz="3200" b="1" i="1" dirty="0">
                <a:solidFill>
                  <a:srgbClr val="C00000"/>
                </a:solidFill>
                <a:latin typeface="HP001 4 hàng" panose="020B0603050302020204" pitchFamily="34" charset="0"/>
                <a:cs typeface="Times New Roman" panose="02020603050405020304" pitchFamily="18" charset="0"/>
              </a:rPr>
              <a:t> </a:t>
            </a:r>
            <a:r>
              <a:rPr lang="en-US" altLang="en-US" sz="3200" b="1" i="1" dirty="0" err="1">
                <a:solidFill>
                  <a:srgbClr val="C00000"/>
                </a:solidFill>
                <a:latin typeface="HP001 4 hàng" panose="020B0603050302020204" pitchFamily="34" charset="0"/>
                <a:cs typeface="Times New Roman" panose="02020603050405020304" pitchFamily="18" charset="0"/>
              </a:rPr>
              <a:t>vui</a:t>
            </a:r>
            <a:r>
              <a:rPr lang="en-US" altLang="en-US" sz="3200" b="1" i="1" dirty="0">
                <a:solidFill>
                  <a:srgbClr val="C00000"/>
                </a:solidFill>
                <a:latin typeface="HP001 4 hàng" panose="020B0603050302020204" pitchFamily="34" charset="0"/>
                <a:cs typeface="Times New Roman" panose="02020603050405020304" pitchFamily="18" charset="0"/>
              </a:rPr>
              <a:t> </a:t>
            </a:r>
          </a:p>
        </p:txBody>
      </p:sp>
      <p:pic>
        <p:nvPicPr>
          <p:cNvPr id="1026" name="Picture 2" descr="Lý thuyết tập đọc: làm việc thật là vui tiếng việt 2">
            <a:extLst>
              <a:ext uri="{FF2B5EF4-FFF2-40B4-BE49-F238E27FC236}">
                <a16:creationId xmlns:a16="http://schemas.microsoft.com/office/drawing/2014/main" xmlns="" id="{C968D131-5E6F-4687-9119-DFF47CAD3B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1949" y="0"/>
            <a:ext cx="489005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89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幼儿园大树草地卡通PPT背景图片_幼儿园PPT模板_61幼儿网">
            <a:extLst>
              <a:ext uri="{FF2B5EF4-FFF2-40B4-BE49-F238E27FC236}">
                <a16:creationId xmlns:a16="http://schemas.microsoft.com/office/drawing/2014/main" xmlns="" id="{4AD58609-B1C0-4F8F-9953-2D4BE6418F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3894" cy="7474226"/>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xmlns="" id="{AD55C562-B343-48C3-8A43-9C44370403DC}"/>
              </a:ext>
            </a:extLst>
          </p:cNvPr>
          <p:cNvSpPr>
            <a:spLocks noGrp="1"/>
          </p:cNvSpPr>
          <p:nvPr>
            <p:ph idx="1"/>
          </p:nvPr>
        </p:nvSpPr>
        <p:spPr>
          <a:xfrm>
            <a:off x="1519947" y="483524"/>
            <a:ext cx="9144000" cy="5366950"/>
          </a:xfrm>
        </p:spPr>
        <p:txBody>
          <a:bodyPr>
            <a:noAutofit/>
          </a:bodyPr>
          <a:lstStyle/>
          <a:p>
            <a:pPr marL="0" indent="0" algn="ctr">
              <a:buNone/>
            </a:pPr>
            <a:r>
              <a:rPr lang="en-US" sz="3200" b="1" dirty="0" err="1">
                <a:solidFill>
                  <a:srgbClr val="7030A0"/>
                </a:solidFill>
                <a:latin typeface="Times New Roman" panose="02020603050405020304" pitchFamily="18" charset="0"/>
                <a:cs typeface="Times New Roman" panose="02020603050405020304" pitchFamily="18" charset="0"/>
              </a:rPr>
              <a:t>Làm</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việc</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thật</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là</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vui</a:t>
            </a:r>
            <a:endParaRPr lang="en-US" sz="3200" b="1" dirty="0">
              <a:solidFill>
                <a:srgbClr val="7030A0"/>
              </a:solidFill>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Quanh</a:t>
            </a:r>
            <a:r>
              <a:rPr lang="en-US" dirty="0">
                <a:latin typeface="Times New Roman" panose="02020603050405020304" pitchFamily="18" charset="0"/>
                <a:cs typeface="Times New Roman" panose="02020603050405020304" pitchFamily="18" charset="0"/>
              </a:rPr>
              <a:t> ta, </a:t>
            </a:r>
            <a:r>
              <a:rPr lang="en-US" dirty="0" err="1">
                <a:latin typeface="Times New Roman" panose="02020603050405020304" pitchFamily="18" charset="0"/>
                <a:cs typeface="Times New Roman" panose="02020603050405020304" pitchFamily="18" charset="0"/>
              </a:rPr>
              <a:t>mọi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mọi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phút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giờ</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gà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vàng</a:t>
            </a:r>
            <a:r>
              <a:rPr lang="en-US" dirty="0">
                <a:latin typeface="Times New Roman" panose="02020603050405020304" pitchFamily="18" charset="0"/>
                <a:cs typeface="Times New Roman" panose="02020603050405020304" pitchFamily="18" charset="0"/>
              </a:rPr>
              <a:t> ò … ó … o, </a:t>
            </a:r>
            <a:r>
              <a:rPr lang="en-US" dirty="0" err="1">
                <a:latin typeface="Times New Roman" panose="02020603050405020304" pitchFamily="18" charset="0"/>
                <a:cs typeface="Times New Roman" panose="02020603050405020304" pitchFamily="18" charset="0"/>
              </a:rPr>
              <a:t>báo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mọi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sắp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dậy</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tu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hú</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hú</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hú</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sắp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mùa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bắt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mùa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màng</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thêm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thêm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bừng</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mọi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mọi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quét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nhặt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luôn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luôn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rộn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vui</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686872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9B2990E-61D5-48C8-9799-06FAEFF55749}"/>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0" y="-1011837"/>
            <a:ext cx="12192000" cy="9001594"/>
          </a:xfrm>
          <a:prstGeom prst="rect">
            <a:avLst/>
          </a:prstGeom>
        </p:spPr>
      </p:pic>
      <p:cxnSp>
        <p:nvCxnSpPr>
          <p:cNvPr id="5" name="Straight Connector 4">
            <a:extLst>
              <a:ext uri="{FF2B5EF4-FFF2-40B4-BE49-F238E27FC236}">
                <a16:creationId xmlns:a16="http://schemas.microsoft.com/office/drawing/2014/main" xmlns="" id="{755FC0AB-F98E-4E11-A358-063C24C86480}"/>
              </a:ext>
            </a:extLst>
          </p:cNvPr>
          <p:cNvCxnSpPr>
            <a:cxnSpLocks/>
          </p:cNvCxnSpPr>
          <p:nvPr/>
        </p:nvCxnSpPr>
        <p:spPr>
          <a:xfrm>
            <a:off x="6096000" y="-3748"/>
            <a:ext cx="0" cy="6861748"/>
          </a:xfrm>
          <a:prstGeom prst="line">
            <a:avLst/>
          </a:prstGeom>
          <a:ln w="28575"/>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xmlns="" id="{6195E331-F2B9-46E7-AD6C-FBA20403E939}"/>
              </a:ext>
            </a:extLst>
          </p:cNvPr>
          <p:cNvSpPr txBox="1"/>
          <p:nvPr/>
        </p:nvSpPr>
        <p:spPr>
          <a:xfrm>
            <a:off x="1249181" y="337278"/>
            <a:ext cx="3597639" cy="707886"/>
          </a:xfrm>
          <a:prstGeom prst="rect">
            <a:avLst/>
          </a:prstGeom>
          <a:noFill/>
        </p:spPr>
        <p:txBody>
          <a:bodyPr wrap="square" rtlCol="0">
            <a:spAutoFit/>
          </a:bodyPr>
          <a:lstStyle/>
          <a:p>
            <a:pPr algn="ctr"/>
            <a:r>
              <a:rPr lang="en-US" sz="4000" b="1" dirty="0" err="1">
                <a:solidFill>
                  <a:srgbClr val="7030A0"/>
                </a:solidFill>
                <a:latin typeface="Times New Roman" panose="02020603050405020304" pitchFamily="18" charset="0"/>
                <a:cs typeface="Times New Roman" panose="02020603050405020304" pitchFamily="18" charset="0"/>
              </a:rPr>
              <a:t>Luyện</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đọc</a:t>
            </a:r>
            <a:endParaRPr lang="en-US" sz="4000" b="1" dirty="0">
              <a:solidFill>
                <a:srgbClr val="7030A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AE34A56F-C2A7-4784-8760-191F28BFF7E9}"/>
              </a:ext>
            </a:extLst>
          </p:cNvPr>
          <p:cNvSpPr txBox="1"/>
          <p:nvPr/>
        </p:nvSpPr>
        <p:spPr>
          <a:xfrm>
            <a:off x="6603168" y="341026"/>
            <a:ext cx="3597639" cy="707886"/>
          </a:xfrm>
          <a:prstGeom prst="rect">
            <a:avLst/>
          </a:prstGeom>
          <a:noFill/>
        </p:spPr>
        <p:txBody>
          <a:bodyPr wrap="square" rtlCol="0">
            <a:spAutoFit/>
          </a:bodyPr>
          <a:lstStyle/>
          <a:p>
            <a:pPr algn="ctr"/>
            <a:r>
              <a:rPr lang="en-US" sz="4000" b="1" dirty="0" err="1">
                <a:solidFill>
                  <a:srgbClr val="7030A0"/>
                </a:solidFill>
                <a:latin typeface="Times New Roman" panose="02020603050405020304" pitchFamily="18" charset="0"/>
                <a:cs typeface="Times New Roman" panose="02020603050405020304" pitchFamily="18" charset="0"/>
              </a:rPr>
              <a:t>Tìm</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hiểu</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bài</a:t>
            </a:r>
            <a:endParaRPr lang="en-US" sz="4000" b="1" dirty="0">
              <a:solidFill>
                <a:srgbClr val="7030A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836729B3-8CBA-44D1-94B4-5A2738948877}"/>
              </a:ext>
            </a:extLst>
          </p:cNvPr>
          <p:cNvSpPr txBox="1"/>
          <p:nvPr/>
        </p:nvSpPr>
        <p:spPr>
          <a:xfrm>
            <a:off x="1106774" y="993767"/>
            <a:ext cx="4482059" cy="4866717"/>
          </a:xfrm>
          <a:prstGeom prst="rect">
            <a:avLst/>
          </a:prstGeom>
          <a:noFill/>
        </p:spPr>
        <p:txBody>
          <a:bodyPr wrap="square" rtlCol="0">
            <a:spAutoFit/>
          </a:bodyPr>
          <a:lstStyle/>
          <a:p>
            <a:pPr>
              <a:lnSpc>
                <a:spcPct val="200000"/>
              </a:lnSpc>
            </a:pPr>
            <a:r>
              <a:rPr lang="en-US" sz="3200" dirty="0" err="1">
                <a:latin typeface="Times New Roman" panose="02020603050405020304" pitchFamily="18" charset="0"/>
                <a:cs typeface="Times New Roman" panose="02020603050405020304" pitchFamily="18" charset="0"/>
              </a:rPr>
              <a:t>sắp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sáng</a:t>
            </a:r>
            <a:endParaRPr lang="en-US" sz="3200" dirty="0">
              <a:latin typeface="Times New Roman" panose="02020603050405020304" pitchFamily="18" charset="0"/>
              <a:cs typeface="Times New Roman" panose="02020603050405020304" pitchFamily="18" charset="0"/>
            </a:endParaRPr>
          </a:p>
          <a:p>
            <a:pPr>
              <a:lnSpc>
                <a:spcPct val="200000"/>
              </a:lnSpc>
            </a:pPr>
            <a:r>
              <a:rPr lang="en-US" sz="3200" dirty="0" err="1">
                <a:latin typeface="Times New Roman" panose="02020603050405020304" pitchFamily="18" charset="0"/>
                <a:cs typeface="Times New Roman" panose="02020603050405020304" pitchFamily="18" charset="0"/>
              </a:rPr>
              <a:t>nở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hoa</a:t>
            </a:r>
            <a:endParaRPr lang="en-US" sz="3200" dirty="0">
              <a:latin typeface="Times New Roman" panose="02020603050405020304" pitchFamily="18" charset="0"/>
              <a:cs typeface="Times New Roman" panose="02020603050405020304" pitchFamily="18" charset="0"/>
            </a:endParaRPr>
          </a:p>
          <a:p>
            <a:pPr>
              <a:lnSpc>
                <a:spcPct val="200000"/>
              </a:lnSpc>
            </a:pPr>
            <a:r>
              <a:rPr lang="en-US" sz="3200" dirty="0" err="1">
                <a:latin typeface="Times New Roman" panose="02020603050405020304" pitchFamily="18" charset="0"/>
                <a:cs typeface="Times New Roman" panose="02020603050405020304" pitchFamily="18" charset="0"/>
              </a:rPr>
              <a:t>rực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rỡ</a:t>
            </a:r>
            <a:endParaRPr lang="en-US" sz="3200" dirty="0">
              <a:latin typeface="Times New Roman" panose="02020603050405020304" pitchFamily="18" charset="0"/>
              <a:cs typeface="Times New Roman" panose="02020603050405020304" pitchFamily="18" charset="0"/>
            </a:endParaRPr>
          </a:p>
          <a:p>
            <a:pPr>
              <a:lnSpc>
                <a:spcPct val="200000"/>
              </a:lnSpc>
            </a:pPr>
            <a:r>
              <a:rPr lang="en-US" sz="3200" dirty="0" err="1">
                <a:latin typeface="Times New Roman" panose="02020603050405020304" pitchFamily="18" charset="0"/>
                <a:cs typeface="Times New Roman" panose="02020603050405020304" pitchFamily="18" charset="0"/>
              </a:rPr>
              <a:t>quét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endParaRPr lang="en-US" sz="3200" dirty="0">
              <a:latin typeface="Times New Roman" panose="02020603050405020304" pitchFamily="18" charset="0"/>
              <a:cs typeface="Times New Roman" panose="02020603050405020304" pitchFamily="18" charset="0"/>
            </a:endParaRPr>
          </a:p>
          <a:p>
            <a:pPr>
              <a:lnSpc>
                <a:spcPct val="200000"/>
              </a:lnSpc>
            </a:pPr>
            <a:r>
              <a:rPr lang="en-US" sz="3200" dirty="0" err="1">
                <a:latin typeface="Times New Roman" panose="02020603050405020304" pitchFamily="18" charset="0"/>
                <a:cs typeface="Times New Roman" panose="02020603050405020304" pitchFamily="18" charset="0"/>
              </a:rPr>
              <a:t>bận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rộn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30306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幼儿园唯美乡村田园卡通PPT背景_幼儿园PPT模板_61幼儿网">
            <a:extLst>
              <a:ext uri="{FF2B5EF4-FFF2-40B4-BE49-F238E27FC236}">
                <a16:creationId xmlns:a16="http://schemas.microsoft.com/office/drawing/2014/main" xmlns="" id="{B30A564C-E68A-40AA-8597-9C66C427B1B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xmlns="" id="{9576E2E2-BE51-4B3D-8226-F950BE5A4B22}"/>
              </a:ext>
            </a:extLst>
          </p:cNvPr>
          <p:cNvSpPr txBox="1"/>
          <p:nvPr/>
        </p:nvSpPr>
        <p:spPr>
          <a:xfrm>
            <a:off x="1089285" y="220429"/>
            <a:ext cx="10013430" cy="6417141"/>
          </a:xfrm>
          <a:prstGeom prst="rect">
            <a:avLst/>
          </a:prstGeom>
          <a:noFill/>
        </p:spPr>
        <p:txBody>
          <a:bodyPr wrap="square">
            <a:spAutoFit/>
          </a:bodyPr>
          <a:lstStyle/>
          <a:p>
            <a:pPr marL="0" marR="0" algn="ctr">
              <a:lnSpc>
                <a:spcPct val="90000"/>
              </a:lnSpc>
              <a:spcBef>
                <a:spcPts val="1000"/>
              </a:spcBef>
              <a:spcAft>
                <a:spcPts val="800"/>
              </a:spcAft>
            </a:pPr>
            <a:r>
              <a:rPr lang="en-US" sz="3200" b="1" kern="1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3200" b="1" kern="1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3200" b="1" kern="1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thật</a:t>
            </a:r>
            <a:r>
              <a:rPr lang="en-US" sz="3200" b="1" kern="1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b="1" kern="1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vui</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90000"/>
              </a:lnSpc>
              <a:spcBef>
                <a:spcPts val="1000"/>
              </a:spcBef>
              <a:spcAft>
                <a:spcPts val="800"/>
              </a:spcAft>
            </a:pP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Quanh</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mọi</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mọi</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đều</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90000"/>
              </a:lnSpc>
              <a:spcBef>
                <a:spcPts val="1000"/>
              </a:spcBef>
              <a:spcAft>
                <a:spcPts val="800"/>
              </a:spcAft>
            </a:pP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Cái</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hồ</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tắc</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tắc</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báo</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phút</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báo</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90000"/>
              </a:lnSpc>
              <a:spcBef>
                <a:spcPts val="1000"/>
              </a:spcBef>
              <a:spcAft>
                <a:spcPts val="800"/>
              </a:spcAft>
            </a:pP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gà</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trống</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gáy</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vàng</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ò … ó … o,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báo</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mọi</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trời</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sắp</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sáng</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mau</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mau</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dậy</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90000"/>
              </a:lnSpc>
              <a:spcBef>
                <a:spcPts val="1000"/>
              </a:spcBef>
              <a:spcAft>
                <a:spcPts val="800"/>
              </a:spcAft>
            </a:pP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hú</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kêu</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hú</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hú</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sắp</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mùa</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vải</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chín</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90000"/>
              </a:lnSpc>
              <a:spcBef>
                <a:spcPts val="1000"/>
              </a:spcBef>
              <a:spcAft>
                <a:spcPts val="800"/>
              </a:spcAft>
            </a:pP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Chim</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bắt</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sâu</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mùa</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màng</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90000"/>
              </a:lnSpc>
              <a:spcBef>
                <a:spcPts val="1000"/>
              </a:spcBef>
              <a:spcAft>
                <a:spcPts val="800"/>
              </a:spcAft>
            </a:pP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Cành</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đào</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nở</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hoa</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xuân</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thêm</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rực</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rỡ</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xuân</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thêm</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tưng</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bừng</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90000"/>
              </a:lnSpc>
              <a:spcBef>
                <a:spcPts val="1000"/>
              </a:spcBef>
              <a:spcAft>
                <a:spcPts val="800"/>
              </a:spcAft>
            </a:pP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mọi</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mọi</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bé</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cũng</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Bé</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bé</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bé</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quét</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nhặt</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rau</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chơi</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đỡ</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Bé</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luôn</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luôn</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bận</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rộn</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lúc</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cũng</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vui</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xmlns="" id="{ADBEEBF0-F835-4160-A4D2-919264710FAF}"/>
              </a:ext>
            </a:extLst>
          </p:cNvPr>
          <p:cNvSpPr txBox="1"/>
          <p:nvPr/>
        </p:nvSpPr>
        <p:spPr>
          <a:xfrm>
            <a:off x="1089285" y="220428"/>
            <a:ext cx="10013430" cy="6417141"/>
          </a:xfrm>
          <a:prstGeom prst="rect">
            <a:avLst/>
          </a:prstGeom>
          <a:noFill/>
        </p:spPr>
        <p:txBody>
          <a:bodyPr wrap="square">
            <a:spAutoFit/>
          </a:bodyPr>
          <a:lstStyle/>
          <a:p>
            <a:pPr marL="0" marR="0" algn="ctr">
              <a:lnSpc>
                <a:spcPct val="90000"/>
              </a:lnSpc>
              <a:spcBef>
                <a:spcPts val="1000"/>
              </a:spcBef>
              <a:spcAft>
                <a:spcPts val="800"/>
              </a:spcAft>
            </a:pPr>
            <a:r>
              <a:rPr lang="en-US" sz="3200" b="1" kern="1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3200" b="1" kern="1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3200" b="1" kern="1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thật</a:t>
            </a:r>
            <a:r>
              <a:rPr lang="en-US" sz="3200" b="1" kern="1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b="1" kern="1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vui</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90000"/>
              </a:lnSpc>
              <a:spcBef>
                <a:spcPts val="1000"/>
              </a:spcBef>
              <a:spcAft>
                <a:spcPts val="800"/>
              </a:spcAft>
            </a:pP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a:t>
            </a: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Quanh</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mọi</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mọi</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đều</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90000"/>
              </a:lnSpc>
              <a:spcBef>
                <a:spcPts val="1000"/>
              </a:spcBef>
              <a:spcAft>
                <a:spcPts val="800"/>
              </a:spcAft>
            </a:pP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Cái</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hồ</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tắc</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tắc</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báo</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phút</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báo</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90000"/>
              </a:lnSpc>
              <a:spcBef>
                <a:spcPts val="1000"/>
              </a:spcBef>
              <a:spcAft>
                <a:spcPts val="800"/>
              </a:spcAft>
            </a:pP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gà</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trống</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gáy</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vàng</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ò … ó … o,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báo</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mọi</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trời</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sắp</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sáng</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mau</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mau</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dậy</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90000"/>
              </a:lnSpc>
              <a:spcBef>
                <a:spcPts val="1000"/>
              </a:spcBef>
              <a:spcAft>
                <a:spcPts val="800"/>
              </a:spcAft>
            </a:pP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tu</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hú</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kêu</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tu</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hú</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tu</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hú</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sắp</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mùa</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vải</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chín</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90000"/>
              </a:lnSpc>
              <a:spcBef>
                <a:spcPts val="1000"/>
              </a:spcBef>
              <a:spcAft>
                <a:spcPts val="800"/>
              </a:spcAft>
            </a:pP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Chim</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bắt</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sâu</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mùa</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màng</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90000"/>
              </a:lnSpc>
              <a:spcBef>
                <a:spcPts val="1000"/>
              </a:spcBef>
              <a:spcAft>
                <a:spcPts val="800"/>
              </a:spcAft>
            </a:pP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Cành</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đào</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nở</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hoa</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xuân</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thêm</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rực</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rỡ</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xuân</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thêm</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tưng</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bừng</a:t>
            </a:r>
            <a:r>
              <a:rPr lang="en-US" sz="2800" kern="1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90000"/>
              </a:lnSpc>
              <a:spcBef>
                <a:spcPts val="1000"/>
              </a:spcBef>
              <a:spcAft>
                <a:spcPts val="800"/>
              </a:spcAft>
            </a:pPr>
            <a:r>
              <a:rPr lang="en-US" sz="2800" b="1" kern="12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mọi</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mọi</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bé</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cũng</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Bé</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bé</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bé</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quét</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nhặt</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rau</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chơi</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đỡ</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Bé</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luôn</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luôn</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bận</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rộn</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lúc</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cũng</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vui</a:t>
            </a:r>
            <a:r>
              <a:rPr lang="en-US" sz="2800" kern="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720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BA5E4241-DFED-4E48-9AEF-99D3409393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94" y="0"/>
            <a:ext cx="12303594" cy="6858000"/>
          </a:xfrm>
          <a:prstGeom prst="rect">
            <a:avLst/>
          </a:prstGeom>
        </p:spPr>
      </p:pic>
      <p:sp>
        <p:nvSpPr>
          <p:cNvPr id="2" name="TextBox 1">
            <a:extLst>
              <a:ext uri="{FF2B5EF4-FFF2-40B4-BE49-F238E27FC236}">
                <a16:creationId xmlns:a16="http://schemas.microsoft.com/office/drawing/2014/main" xmlns="" id="{6194B09E-9EB1-4884-AA4A-BB158635F93A}"/>
              </a:ext>
            </a:extLst>
          </p:cNvPr>
          <p:cNvSpPr txBox="1"/>
          <p:nvPr/>
        </p:nvSpPr>
        <p:spPr>
          <a:xfrm>
            <a:off x="776990" y="224852"/>
            <a:ext cx="11062741" cy="707886"/>
          </a:xfrm>
          <a:prstGeom prst="rect">
            <a:avLst/>
          </a:prstGeom>
          <a:noFill/>
        </p:spPr>
        <p:txBody>
          <a:bodyPr wrap="square" rtlCol="0">
            <a:spAutoFit/>
          </a:bodyPr>
          <a:lstStyle/>
          <a:p>
            <a:r>
              <a:rPr lang="en-US" sz="4000" b="1" i="1" dirty="0" err="1">
                <a:solidFill>
                  <a:srgbClr val="C00000"/>
                </a:solidFill>
                <a:latin typeface="Times New Roman" panose="02020603050405020304" pitchFamily="18" charset="0"/>
                <a:cs typeface="Times New Roman" panose="02020603050405020304" pitchFamily="18" charset="0"/>
              </a:rPr>
              <a:t>Luyện</a:t>
            </a:r>
            <a:r>
              <a:rPr lang="en-US" sz="4000" b="1" i="1" dirty="0">
                <a:solidFill>
                  <a:srgbClr val="C00000"/>
                </a:solidFill>
                <a:latin typeface="Times New Roman" panose="02020603050405020304" pitchFamily="18" charset="0"/>
                <a:cs typeface="Times New Roman" panose="02020603050405020304" pitchFamily="18" charset="0"/>
              </a:rPr>
              <a:t> </a:t>
            </a:r>
            <a:r>
              <a:rPr lang="en-US" sz="4000" b="1" i="1" dirty="0" err="1">
                <a:solidFill>
                  <a:srgbClr val="C00000"/>
                </a:solidFill>
                <a:latin typeface="Times New Roman" panose="02020603050405020304" pitchFamily="18" charset="0"/>
                <a:cs typeface="Times New Roman" panose="02020603050405020304" pitchFamily="18" charset="0"/>
              </a:rPr>
              <a:t>đọc</a:t>
            </a:r>
            <a:r>
              <a:rPr lang="en-US" sz="4000" b="1" i="1" dirty="0">
                <a:solidFill>
                  <a:srgbClr val="C00000"/>
                </a:solidFill>
                <a:latin typeface="Times New Roman" panose="02020603050405020304" pitchFamily="18" charset="0"/>
                <a:cs typeface="Times New Roman" panose="02020603050405020304" pitchFamily="18" charset="0"/>
              </a:rPr>
              <a:t> </a:t>
            </a:r>
            <a:r>
              <a:rPr lang="en-US" sz="4000" b="1" i="1" dirty="0" err="1">
                <a:solidFill>
                  <a:srgbClr val="C00000"/>
                </a:solidFill>
                <a:latin typeface="Times New Roman" panose="02020603050405020304" pitchFamily="18" charset="0"/>
                <a:cs typeface="Times New Roman" panose="02020603050405020304" pitchFamily="18" charset="0"/>
              </a:rPr>
              <a:t>câu</a:t>
            </a:r>
            <a:r>
              <a:rPr lang="en-US" sz="4000" b="1" i="1" dirty="0">
                <a:solidFill>
                  <a:srgbClr val="C00000"/>
                </a:solidFill>
                <a:latin typeface="Times New Roman" panose="02020603050405020304" pitchFamily="18" charset="0"/>
                <a:cs typeface="Times New Roman" panose="02020603050405020304" pitchFamily="18" charset="0"/>
              </a:rPr>
              <a:t> </a:t>
            </a:r>
            <a:r>
              <a:rPr lang="en-US" sz="4000" b="1" i="1" dirty="0" err="1">
                <a:solidFill>
                  <a:srgbClr val="C00000"/>
                </a:solidFill>
                <a:latin typeface="Times New Roman" panose="02020603050405020304" pitchFamily="18" charset="0"/>
                <a:cs typeface="Times New Roman" panose="02020603050405020304" pitchFamily="18" charset="0"/>
              </a:rPr>
              <a:t>dài</a:t>
            </a:r>
            <a:r>
              <a:rPr lang="en-US" sz="4000" b="1" i="1" dirty="0">
                <a:solidFill>
                  <a:srgbClr val="C00000"/>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xmlns="" id="{EA3F10CF-4F02-49AC-836A-DD3DD89C08F0}"/>
              </a:ext>
            </a:extLst>
          </p:cNvPr>
          <p:cNvSpPr txBox="1"/>
          <p:nvPr/>
        </p:nvSpPr>
        <p:spPr>
          <a:xfrm>
            <a:off x="787606" y="1157590"/>
            <a:ext cx="9657411" cy="590931"/>
          </a:xfrm>
          <a:prstGeom prst="rect">
            <a:avLst/>
          </a:prstGeom>
          <a:noFill/>
        </p:spPr>
        <p:txBody>
          <a:bodyPr wrap="square">
            <a:spAutoFit/>
          </a:bodyPr>
          <a:lstStyle/>
          <a:p>
            <a:pPr marL="0" marR="0">
              <a:lnSpc>
                <a:spcPct val="90000"/>
              </a:lnSpc>
              <a:spcBef>
                <a:spcPts val="1000"/>
              </a:spcBef>
              <a:spcAft>
                <a:spcPts val="800"/>
              </a:spcAft>
            </a:pPr>
            <a:r>
              <a:rPr lang="en-US" sz="3600" kern="1200" dirty="0" err="1">
                <a:effectLst/>
                <a:latin typeface="Times New Roman" panose="02020603050405020304" pitchFamily="18" charset="0"/>
                <a:ea typeface="Calibri" panose="020F0502020204030204" pitchFamily="34" charset="0"/>
                <a:cs typeface="Times New Roman" panose="02020603050405020304" pitchFamily="18" charset="0"/>
              </a:rPr>
              <a:t>Quanh</a:t>
            </a:r>
            <a:r>
              <a:rPr lang="en-US" sz="3600" kern="12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3600" kern="1200" dirty="0" err="1">
                <a:effectLst/>
                <a:latin typeface="Times New Roman" panose="02020603050405020304" pitchFamily="18" charset="0"/>
                <a:ea typeface="Calibri" panose="020F0502020204030204" pitchFamily="34" charset="0"/>
                <a:cs typeface="Times New Roman" panose="02020603050405020304" pitchFamily="18" charset="0"/>
              </a:rPr>
              <a:t>mọi</a:t>
            </a:r>
            <a:r>
              <a:rPr lang="en-US" sz="36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2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36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200" dirty="0" err="1">
                <a:effectLst/>
                <a:latin typeface="Times New Roman" panose="02020603050405020304" pitchFamily="18" charset="0"/>
                <a:ea typeface="Calibri" panose="020F0502020204030204" pitchFamily="34" charset="0"/>
                <a:cs typeface="Times New Roman" panose="02020603050405020304" pitchFamily="18" charset="0"/>
              </a:rPr>
              <a:t>mọi</a:t>
            </a:r>
            <a:r>
              <a:rPr lang="en-US" sz="36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2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6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200" dirty="0" err="1">
                <a:effectLst/>
                <a:latin typeface="Times New Roman" panose="02020603050405020304" pitchFamily="18" charset="0"/>
                <a:ea typeface="Calibri" panose="020F0502020204030204" pitchFamily="34" charset="0"/>
                <a:cs typeface="Times New Roman" panose="02020603050405020304" pitchFamily="18" charset="0"/>
              </a:rPr>
              <a:t>đều</a:t>
            </a:r>
            <a:r>
              <a:rPr lang="en-US" sz="36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2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36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2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36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xmlns="" id="{F1AFFC02-8DDB-4258-9BF6-395F0E54E621}"/>
              </a:ext>
            </a:extLst>
          </p:cNvPr>
          <p:cNvSpPr txBox="1"/>
          <p:nvPr/>
        </p:nvSpPr>
        <p:spPr>
          <a:xfrm>
            <a:off x="787605" y="1157590"/>
            <a:ext cx="9657411" cy="590931"/>
          </a:xfrm>
          <a:prstGeom prst="rect">
            <a:avLst/>
          </a:prstGeom>
          <a:noFill/>
        </p:spPr>
        <p:txBody>
          <a:bodyPr wrap="square">
            <a:spAutoFit/>
          </a:bodyPr>
          <a:lstStyle/>
          <a:p>
            <a:pPr>
              <a:lnSpc>
                <a:spcPct val="90000"/>
              </a:lnSpc>
              <a:spcBef>
                <a:spcPts val="1000"/>
              </a:spcBef>
              <a:spcAft>
                <a:spcPts val="800"/>
              </a:spcAft>
            </a:pPr>
            <a:r>
              <a:rPr lang="en-US" sz="3600" kern="1200" dirty="0" err="1">
                <a:effectLst/>
                <a:latin typeface="Times New Roman" panose="02020603050405020304" pitchFamily="18" charset="0"/>
                <a:ea typeface="Calibri" panose="020F0502020204030204" pitchFamily="34" charset="0"/>
                <a:cs typeface="Times New Roman" panose="02020603050405020304" pitchFamily="18" charset="0"/>
              </a:rPr>
              <a:t>Quanh</a:t>
            </a:r>
            <a:r>
              <a:rPr lang="en-US" sz="3600" kern="12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3600" b="1" kern="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6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200" dirty="0" err="1">
                <a:effectLst/>
                <a:latin typeface="Times New Roman" panose="02020603050405020304" pitchFamily="18" charset="0"/>
                <a:ea typeface="Calibri" panose="020F0502020204030204" pitchFamily="34" charset="0"/>
                <a:cs typeface="Times New Roman" panose="02020603050405020304" pitchFamily="18" charset="0"/>
              </a:rPr>
              <a:t>mọi</a:t>
            </a:r>
            <a:r>
              <a:rPr lang="en-US" sz="36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2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36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kern="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6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200" dirty="0" err="1">
                <a:effectLst/>
                <a:latin typeface="Times New Roman" panose="02020603050405020304" pitchFamily="18" charset="0"/>
                <a:ea typeface="Calibri" panose="020F0502020204030204" pitchFamily="34" charset="0"/>
                <a:cs typeface="Times New Roman" panose="02020603050405020304" pitchFamily="18" charset="0"/>
              </a:rPr>
              <a:t>mọi</a:t>
            </a:r>
            <a:r>
              <a:rPr lang="en-US" sz="36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2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600" b="1" kern="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200" dirty="0" err="1">
                <a:effectLst/>
                <a:latin typeface="Times New Roman" panose="02020603050405020304" pitchFamily="18" charset="0"/>
                <a:ea typeface="Calibri" panose="020F0502020204030204" pitchFamily="34" charset="0"/>
                <a:cs typeface="Times New Roman" panose="02020603050405020304" pitchFamily="18" charset="0"/>
              </a:rPr>
              <a:t>đều</a:t>
            </a:r>
            <a:r>
              <a:rPr lang="en-US" sz="36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2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36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2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3600" kern="12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xmlns="" id="{ACB08CBC-F63D-4BF8-BE12-AC90ED755CDC}"/>
              </a:ext>
            </a:extLst>
          </p:cNvPr>
          <p:cNvSpPr txBox="1"/>
          <p:nvPr/>
        </p:nvSpPr>
        <p:spPr>
          <a:xfrm>
            <a:off x="787605" y="2257520"/>
            <a:ext cx="10594921" cy="584775"/>
          </a:xfrm>
          <a:prstGeom prst="rect">
            <a:avLst/>
          </a:prstGeom>
          <a:noFill/>
        </p:spPr>
        <p:txBody>
          <a:bodyPr wrap="square">
            <a:spAutoFit/>
          </a:bodyPr>
          <a:lstStyle/>
          <a:p>
            <a:pPr marL="0" indent="0">
              <a:buNone/>
            </a:pPr>
            <a:r>
              <a:rPr lang="en-US" sz="3200" dirty="0">
                <a:latin typeface="Times New Roman" panose="02020603050405020304" pitchFamily="18" charset="0"/>
                <a:cs typeface="Times New Roman" panose="02020603050405020304" pitchFamily="18" charset="0"/>
              </a:rPr>
              <a:t>Con </a:t>
            </a:r>
            <a:r>
              <a:rPr lang="en-US" sz="3200" dirty="0" err="1">
                <a:latin typeface="Times New Roman" panose="02020603050405020304" pitchFamily="18" charset="0"/>
                <a:cs typeface="Times New Roman" panose="02020603050405020304" pitchFamily="18" charset="0"/>
              </a:rPr>
              <a:t>tu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hú</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hú</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hú</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sắp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mùa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chín</a:t>
            </a:r>
            <a:r>
              <a:rPr lang="en-US" sz="3200" dirty="0">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xmlns="" id="{660412FA-82A7-4395-B74A-182B4C1A208A}"/>
              </a:ext>
            </a:extLst>
          </p:cNvPr>
          <p:cNvSpPr txBox="1"/>
          <p:nvPr/>
        </p:nvSpPr>
        <p:spPr>
          <a:xfrm>
            <a:off x="787605" y="2257519"/>
            <a:ext cx="11627371" cy="584775"/>
          </a:xfrm>
          <a:prstGeom prst="rect">
            <a:avLst/>
          </a:prstGeom>
          <a:noFill/>
        </p:spPr>
        <p:txBody>
          <a:bodyPr wrap="square">
            <a:spAutoFit/>
          </a:bodyPr>
          <a:lstStyle/>
          <a:p>
            <a:pPr marL="0" indent="0">
              <a:buNone/>
            </a:pPr>
            <a:r>
              <a:rPr lang="en-US" sz="3200" dirty="0">
                <a:latin typeface="Times New Roman" panose="02020603050405020304" pitchFamily="18" charset="0"/>
                <a:cs typeface="Times New Roman" panose="02020603050405020304" pitchFamily="18" charset="0"/>
              </a:rPr>
              <a:t>Con </a:t>
            </a:r>
            <a:r>
              <a:rPr lang="en-US" sz="3200" dirty="0" err="1">
                <a:latin typeface="Times New Roman" panose="02020603050405020304" pitchFamily="18" charset="0"/>
                <a:cs typeface="Times New Roman" panose="02020603050405020304" pitchFamily="18" charset="0"/>
              </a:rPr>
              <a:t>tu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hú</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kêu</a:t>
            </a:r>
            <a:r>
              <a:rPr lang="en-US" sz="3200" dirty="0">
                <a:latin typeface="Times New Roman" panose="02020603050405020304" pitchFamily="18" charset="0"/>
                <a:cs typeface="Times New Roman" panose="02020603050405020304" pitchFamily="18" charset="0"/>
              </a:rPr>
              <a:t> </a:t>
            </a:r>
            <a:r>
              <a:rPr lang="en-US" sz="3200" b="1" kern="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hú</a:t>
            </a:r>
            <a:r>
              <a:rPr lang="en-US" sz="3200" dirty="0">
                <a:latin typeface="Times New Roman" panose="02020603050405020304" pitchFamily="18" charset="0"/>
                <a:cs typeface="Times New Roman" panose="02020603050405020304" pitchFamily="18" charset="0"/>
              </a:rPr>
              <a:t>, </a:t>
            </a:r>
            <a:r>
              <a:rPr lang="en-US" sz="3200" b="1" kern="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hú</a:t>
            </a:r>
            <a:r>
              <a:rPr lang="en-US" sz="3200" dirty="0">
                <a:latin typeface="Times New Roman" panose="02020603050405020304" pitchFamily="18" charset="0"/>
                <a:cs typeface="Times New Roman" panose="02020603050405020304" pitchFamily="18" charset="0"/>
              </a:rPr>
              <a:t>. </a:t>
            </a:r>
            <a:r>
              <a:rPr lang="en-US" sz="3200" b="1" kern="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sắp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mùa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chín</a:t>
            </a:r>
            <a:r>
              <a:rPr lang="en-US" sz="3200" dirty="0">
                <a:latin typeface="Times New Roman" panose="02020603050405020304" pitchFamily="18" charset="0"/>
                <a:cs typeface="Times New Roman" panose="02020603050405020304" pitchFamily="18" charset="0"/>
              </a:rPr>
              <a:t>.</a:t>
            </a:r>
            <a:r>
              <a:rPr lang="en-US" sz="3200" b="1" kern="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 /</a:t>
            </a:r>
            <a:endParaRPr lang="en-US" sz="32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714D7185-805E-4A4B-AB0C-D23AF1D5D6A7}"/>
              </a:ext>
            </a:extLst>
          </p:cNvPr>
          <p:cNvSpPr txBox="1"/>
          <p:nvPr/>
        </p:nvSpPr>
        <p:spPr>
          <a:xfrm>
            <a:off x="787605" y="3432666"/>
            <a:ext cx="11430000" cy="480131"/>
          </a:xfrm>
          <a:prstGeom prst="rect">
            <a:avLst/>
          </a:prstGeom>
          <a:noFill/>
        </p:spPr>
        <p:txBody>
          <a:bodyPr wrap="square">
            <a:spAutoFit/>
          </a:bodyPr>
          <a:lstStyle/>
          <a:p>
            <a:pPr marL="0" marR="0">
              <a:lnSpc>
                <a:spcPct val="90000"/>
              </a:lnSpc>
              <a:spcBef>
                <a:spcPts val="1000"/>
              </a:spcBef>
              <a:spcAft>
                <a:spcPts val="800"/>
              </a:spcAft>
            </a:pPr>
            <a:r>
              <a:rPr lang="en-US" sz="2800" kern="1200" dirty="0" err="1">
                <a:effectLst/>
                <a:latin typeface="Times New Roman" panose="02020603050405020304" pitchFamily="18" charset="0"/>
                <a:ea typeface="Calibri" panose="020F0502020204030204" pitchFamily="34" charset="0"/>
                <a:cs typeface="Times New Roman" panose="02020603050405020304" pitchFamily="18" charset="0"/>
              </a:rPr>
              <a:t>Cành</a:t>
            </a:r>
            <a:r>
              <a:rPr lang="en-US" sz="2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effectLst/>
                <a:latin typeface="Times New Roman" panose="02020603050405020304" pitchFamily="18" charset="0"/>
                <a:ea typeface="Calibri" panose="020F0502020204030204" pitchFamily="34" charset="0"/>
                <a:cs typeface="Times New Roman" panose="02020603050405020304" pitchFamily="18" charset="0"/>
              </a:rPr>
              <a:t>đào</a:t>
            </a:r>
            <a:r>
              <a:rPr lang="en-US" sz="2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effectLst/>
                <a:latin typeface="Times New Roman" panose="02020603050405020304" pitchFamily="18" charset="0"/>
                <a:ea typeface="Calibri" panose="020F0502020204030204" pitchFamily="34" charset="0"/>
                <a:cs typeface="Times New Roman" panose="02020603050405020304" pitchFamily="18" charset="0"/>
              </a:rPr>
              <a:t>nở</a:t>
            </a:r>
            <a:r>
              <a:rPr lang="en-US" sz="2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effectLst/>
                <a:latin typeface="Times New Roman" panose="02020603050405020304" pitchFamily="18" charset="0"/>
                <a:ea typeface="Calibri" panose="020F0502020204030204" pitchFamily="34" charset="0"/>
                <a:cs typeface="Times New Roman" panose="02020603050405020304" pitchFamily="18" charset="0"/>
              </a:rPr>
              <a:t>hoa</a:t>
            </a:r>
            <a:r>
              <a:rPr lang="en-US" sz="2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effectLst/>
                <a:latin typeface="Times New Roman" panose="02020603050405020304" pitchFamily="18" charset="0"/>
                <a:ea typeface="Calibri" panose="020F0502020204030204" pitchFamily="34" charset="0"/>
                <a:cs typeface="Times New Roman" panose="02020603050405020304" pitchFamily="18" charset="0"/>
              </a:rPr>
              <a:t>sắc</a:t>
            </a:r>
            <a:r>
              <a:rPr lang="en-US" sz="2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effectLst/>
                <a:latin typeface="Times New Roman" panose="02020603050405020304" pitchFamily="18" charset="0"/>
                <a:ea typeface="Calibri" panose="020F0502020204030204" pitchFamily="34" charset="0"/>
                <a:cs typeface="Times New Roman" panose="02020603050405020304" pitchFamily="18" charset="0"/>
              </a:rPr>
              <a:t>xuân</a:t>
            </a:r>
            <a:r>
              <a:rPr lang="en-US" sz="2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effectLst/>
                <a:latin typeface="Times New Roman" panose="02020603050405020304" pitchFamily="18" charset="0"/>
                <a:ea typeface="Calibri" panose="020F0502020204030204" pitchFamily="34" charset="0"/>
                <a:cs typeface="Times New Roman" panose="02020603050405020304" pitchFamily="18" charset="0"/>
              </a:rPr>
              <a:t>thêm</a:t>
            </a:r>
            <a:r>
              <a:rPr lang="en-US" sz="2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effectLst/>
                <a:latin typeface="Times New Roman" panose="02020603050405020304" pitchFamily="18" charset="0"/>
                <a:ea typeface="Calibri" panose="020F0502020204030204" pitchFamily="34" charset="0"/>
                <a:cs typeface="Times New Roman" panose="02020603050405020304" pitchFamily="18" charset="0"/>
              </a:rPr>
              <a:t>rực</a:t>
            </a:r>
            <a:r>
              <a:rPr lang="en-US" sz="2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effectLst/>
                <a:latin typeface="Times New Roman" panose="02020603050405020304" pitchFamily="18" charset="0"/>
                <a:ea typeface="Calibri" panose="020F0502020204030204" pitchFamily="34" charset="0"/>
                <a:cs typeface="Times New Roman" panose="02020603050405020304" pitchFamily="18" charset="0"/>
              </a:rPr>
              <a:t>rỡ</a:t>
            </a:r>
            <a:r>
              <a:rPr lang="en-US" sz="2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2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effectLst/>
                <a:latin typeface="Times New Roman" panose="02020603050405020304" pitchFamily="18" charset="0"/>
                <a:ea typeface="Calibri" panose="020F0502020204030204" pitchFamily="34" charset="0"/>
                <a:cs typeface="Times New Roman" panose="02020603050405020304" pitchFamily="18" charset="0"/>
              </a:rPr>
              <a:t>xuân</a:t>
            </a:r>
            <a:r>
              <a:rPr lang="en-US" sz="2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effectLst/>
                <a:latin typeface="Times New Roman" panose="02020603050405020304" pitchFamily="18" charset="0"/>
                <a:ea typeface="Calibri" panose="020F0502020204030204" pitchFamily="34" charset="0"/>
                <a:cs typeface="Times New Roman" panose="02020603050405020304" pitchFamily="18" charset="0"/>
              </a:rPr>
              <a:t>thêm</a:t>
            </a:r>
            <a:r>
              <a:rPr lang="en-US" sz="2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effectLst/>
                <a:latin typeface="Times New Roman" panose="02020603050405020304" pitchFamily="18" charset="0"/>
                <a:ea typeface="Calibri" panose="020F0502020204030204" pitchFamily="34" charset="0"/>
                <a:cs typeface="Times New Roman" panose="02020603050405020304" pitchFamily="18" charset="0"/>
              </a:rPr>
              <a:t>tưng</a:t>
            </a:r>
            <a:r>
              <a:rPr lang="en-US" sz="2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effectLst/>
                <a:latin typeface="Times New Roman" panose="02020603050405020304" pitchFamily="18" charset="0"/>
                <a:ea typeface="Calibri" panose="020F0502020204030204" pitchFamily="34" charset="0"/>
                <a:cs typeface="Times New Roman" panose="02020603050405020304" pitchFamily="18" charset="0"/>
              </a:rPr>
              <a:t>bừng</a:t>
            </a:r>
            <a:r>
              <a:rPr lang="en-US" sz="28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xmlns="" id="{CBB75460-8706-4975-A5F7-F3F225286E37}"/>
              </a:ext>
            </a:extLst>
          </p:cNvPr>
          <p:cNvSpPr txBox="1"/>
          <p:nvPr/>
        </p:nvSpPr>
        <p:spPr>
          <a:xfrm>
            <a:off x="787605" y="3429000"/>
            <a:ext cx="11430000" cy="480131"/>
          </a:xfrm>
          <a:prstGeom prst="rect">
            <a:avLst/>
          </a:prstGeom>
          <a:noFill/>
        </p:spPr>
        <p:txBody>
          <a:bodyPr wrap="square">
            <a:spAutoFit/>
          </a:bodyPr>
          <a:lstStyle/>
          <a:p>
            <a:pPr marL="0" marR="0">
              <a:lnSpc>
                <a:spcPct val="90000"/>
              </a:lnSpc>
              <a:spcBef>
                <a:spcPts val="1000"/>
              </a:spcBef>
              <a:spcAft>
                <a:spcPts val="800"/>
              </a:spcAft>
            </a:pPr>
            <a:r>
              <a:rPr lang="en-US" sz="2800" kern="1200" dirty="0" err="1">
                <a:effectLst/>
                <a:latin typeface="Times New Roman" panose="02020603050405020304" pitchFamily="18" charset="0"/>
                <a:ea typeface="Calibri" panose="020F0502020204030204" pitchFamily="34" charset="0"/>
                <a:cs typeface="Times New Roman" panose="02020603050405020304" pitchFamily="18" charset="0"/>
              </a:rPr>
              <a:t>Cành</a:t>
            </a:r>
            <a:r>
              <a:rPr lang="en-US" sz="2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effectLst/>
                <a:latin typeface="Times New Roman" panose="02020603050405020304" pitchFamily="18" charset="0"/>
                <a:ea typeface="Calibri" panose="020F0502020204030204" pitchFamily="34" charset="0"/>
                <a:cs typeface="Times New Roman" panose="02020603050405020304" pitchFamily="18" charset="0"/>
              </a:rPr>
              <a:t>đào</a:t>
            </a:r>
            <a:r>
              <a:rPr lang="en-US" sz="2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effectLst/>
                <a:latin typeface="Times New Roman" panose="02020603050405020304" pitchFamily="18" charset="0"/>
                <a:ea typeface="Calibri" panose="020F0502020204030204" pitchFamily="34" charset="0"/>
                <a:cs typeface="Times New Roman" panose="02020603050405020304" pitchFamily="18" charset="0"/>
              </a:rPr>
              <a:t>nở</a:t>
            </a:r>
            <a:r>
              <a:rPr lang="en-US" sz="2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effectLst/>
                <a:latin typeface="Times New Roman" panose="02020603050405020304" pitchFamily="18" charset="0"/>
                <a:ea typeface="Calibri" panose="020F0502020204030204" pitchFamily="34" charset="0"/>
                <a:cs typeface="Times New Roman" panose="02020603050405020304" pitchFamily="18" charset="0"/>
              </a:rPr>
              <a:t>hoa</a:t>
            </a:r>
            <a:r>
              <a:rPr lang="en-US" sz="2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effectLst/>
                <a:latin typeface="Times New Roman" panose="02020603050405020304" pitchFamily="18" charset="0"/>
                <a:ea typeface="Calibri" panose="020F0502020204030204" pitchFamily="34" charset="0"/>
                <a:cs typeface="Times New Roman" panose="02020603050405020304" pitchFamily="18" charset="0"/>
              </a:rPr>
              <a:t>sắc</a:t>
            </a:r>
            <a:r>
              <a:rPr lang="en-US" sz="2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effectLst/>
                <a:latin typeface="Times New Roman" panose="02020603050405020304" pitchFamily="18" charset="0"/>
                <a:ea typeface="Calibri" panose="020F0502020204030204" pitchFamily="34" charset="0"/>
                <a:cs typeface="Times New Roman" panose="02020603050405020304" pitchFamily="18" charset="0"/>
              </a:rPr>
              <a:t>xuân</a:t>
            </a:r>
            <a:r>
              <a:rPr lang="en-US" sz="2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effectLst/>
                <a:latin typeface="Times New Roman" panose="02020603050405020304" pitchFamily="18" charset="0"/>
                <a:ea typeface="Calibri" panose="020F0502020204030204" pitchFamily="34" charset="0"/>
                <a:cs typeface="Times New Roman" panose="02020603050405020304" pitchFamily="18" charset="0"/>
              </a:rPr>
              <a:t>thêm</a:t>
            </a:r>
            <a:r>
              <a:rPr lang="en-US" sz="2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effectLst/>
                <a:latin typeface="Times New Roman" panose="02020603050405020304" pitchFamily="18" charset="0"/>
                <a:ea typeface="Calibri" panose="020F0502020204030204" pitchFamily="34" charset="0"/>
                <a:cs typeface="Times New Roman" panose="02020603050405020304" pitchFamily="18" charset="0"/>
              </a:rPr>
              <a:t>rực</a:t>
            </a:r>
            <a:r>
              <a:rPr lang="en-US" sz="2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effectLst/>
                <a:latin typeface="Times New Roman" panose="02020603050405020304" pitchFamily="18" charset="0"/>
                <a:ea typeface="Calibri" panose="020F0502020204030204" pitchFamily="34" charset="0"/>
                <a:cs typeface="Times New Roman" panose="02020603050405020304" pitchFamily="18" charset="0"/>
              </a:rPr>
              <a:t>rỡ</a:t>
            </a:r>
            <a:r>
              <a:rPr lang="en-US" sz="2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2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effectLst/>
                <a:latin typeface="Times New Roman" panose="02020603050405020304" pitchFamily="18" charset="0"/>
                <a:ea typeface="Calibri" panose="020F0502020204030204" pitchFamily="34" charset="0"/>
                <a:cs typeface="Times New Roman" panose="02020603050405020304" pitchFamily="18" charset="0"/>
              </a:rPr>
              <a:t>xuân</a:t>
            </a:r>
            <a:r>
              <a:rPr lang="en-US" sz="2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effectLst/>
                <a:latin typeface="Times New Roman" panose="02020603050405020304" pitchFamily="18" charset="0"/>
                <a:ea typeface="Calibri" panose="020F0502020204030204" pitchFamily="34" charset="0"/>
                <a:cs typeface="Times New Roman" panose="02020603050405020304" pitchFamily="18" charset="0"/>
              </a:rPr>
              <a:t>thêm</a:t>
            </a:r>
            <a:r>
              <a:rPr lang="en-US" sz="2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effectLst/>
                <a:latin typeface="Times New Roman" panose="02020603050405020304" pitchFamily="18" charset="0"/>
                <a:ea typeface="Calibri" panose="020F0502020204030204" pitchFamily="34" charset="0"/>
                <a:cs typeface="Times New Roman" panose="02020603050405020304" pitchFamily="18" charset="0"/>
              </a:rPr>
              <a:t>tưng</a:t>
            </a:r>
            <a:r>
              <a:rPr lang="en-US" sz="2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effectLst/>
                <a:latin typeface="Times New Roman" panose="02020603050405020304" pitchFamily="18" charset="0"/>
                <a:ea typeface="Calibri" panose="020F0502020204030204" pitchFamily="34" charset="0"/>
                <a:cs typeface="Times New Roman" panose="02020603050405020304" pitchFamily="18" charset="0"/>
              </a:rPr>
              <a:t>bừng</a:t>
            </a:r>
            <a:r>
              <a:rPr lang="en-US" sz="2800" kern="12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b="1" kern="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241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randombar(horizont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1"/>
                                        </p:tgtEl>
                                      </p:cBhvr>
                                    </p:animEffect>
                                    <p:set>
                                      <p:cBhvr>
                                        <p:cTn id="26" dur="1" fill="hold">
                                          <p:stCondLst>
                                            <p:cond delay="499"/>
                                          </p:stCondLst>
                                        </p:cTn>
                                        <p:tgtEl>
                                          <p:spTgt spid="11"/>
                                        </p:tgtEl>
                                        <p:attrNameLst>
                                          <p:attrName>style.visibility</p:attrName>
                                        </p:attrNameLst>
                                      </p:cBhvr>
                                      <p:to>
                                        <p:strVal val="hidden"/>
                                      </p:to>
                                    </p:set>
                                  </p:childTnLst>
                                </p:cTn>
                              </p:par>
                            </p:childTnLst>
                          </p:cTn>
                        </p:par>
                        <p:par>
                          <p:cTn id="27" fill="hold">
                            <p:stCondLst>
                              <p:cond delay="500"/>
                            </p:stCondLst>
                            <p:childTnLst>
                              <p:par>
                                <p:cTn id="28" presetID="16" presetClass="entr" presetSubtype="21"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15"/>
                                        </p:tgtEl>
                                      </p:cBhvr>
                                    </p:animEffect>
                                    <p:set>
                                      <p:cBhvr>
                                        <p:cTn id="40" dur="1" fill="hold">
                                          <p:stCondLst>
                                            <p:cond delay="499"/>
                                          </p:stCondLst>
                                        </p:cTn>
                                        <p:tgtEl>
                                          <p:spTgt spid="15"/>
                                        </p:tgtEl>
                                        <p:attrNameLst>
                                          <p:attrName>style.visibility</p:attrName>
                                        </p:attrNameLst>
                                      </p:cBhvr>
                                      <p:to>
                                        <p:strVal val="hidden"/>
                                      </p:to>
                                    </p:set>
                                  </p:childTnLst>
                                </p:cTn>
                              </p:par>
                            </p:childTnLst>
                          </p:cTn>
                        </p:par>
                        <p:par>
                          <p:cTn id="41" fill="hold">
                            <p:stCondLst>
                              <p:cond delay="500"/>
                            </p:stCondLst>
                            <p:childTnLst>
                              <p:par>
                                <p:cTn id="42" presetID="16" presetClass="entr" presetSubtype="21"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inVertical)">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6" grpId="0"/>
      <p:bldP spid="11" grpId="0"/>
      <p:bldP spid="11" grpId="1"/>
      <p:bldP spid="13" grpId="0"/>
      <p:bldP spid="15" grpId="0"/>
      <p:bldP spid="15" grpId="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C26299D-650A-4F87-B517-3D0B6F495A49}"/>
              </a:ext>
            </a:extLst>
          </p:cNvPr>
          <p:cNvSpPr txBox="1"/>
          <p:nvPr/>
        </p:nvSpPr>
        <p:spPr>
          <a:xfrm>
            <a:off x="974360" y="974361"/>
            <a:ext cx="2068642" cy="646331"/>
          </a:xfrm>
          <a:prstGeom prst="rect">
            <a:avLst/>
          </a:prstGeom>
          <a:noFill/>
        </p:spPr>
        <p:txBody>
          <a:bodyPr wrap="square" rtlCol="0">
            <a:spAutoFit/>
          </a:bodyPr>
          <a:lstStyle/>
          <a:p>
            <a:r>
              <a:rPr lang="en-US" sz="3600" dirty="0" err="1">
                <a:latin typeface="Times New Roman" panose="02020603050405020304" pitchFamily="18" charset="0"/>
                <a:cs typeface="Times New Roman" panose="02020603050405020304" pitchFamily="18" charset="0"/>
              </a:rPr>
              <a:t>Sắc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xuân</a:t>
            </a:r>
            <a:r>
              <a:rPr lang="en-US" sz="3600" dirty="0">
                <a:latin typeface="Times New Roman" panose="02020603050405020304" pitchFamily="18" charset="0"/>
                <a:cs typeface="Times New Roman" panose="02020603050405020304" pitchFamily="18" charset="0"/>
              </a:rPr>
              <a:t>?</a:t>
            </a:r>
          </a:p>
        </p:txBody>
      </p:sp>
      <p:pic>
        <p:nvPicPr>
          <p:cNvPr id="5124" name="Picture 4" descr="Hình ảnh Miễn Phí Dấu Chấm Hỏi Nhân Vật Hoạt Hình, Dấu Hỏi Câu Hỏi Phim  Hoạt Hình, Dấu Hỏi 3d, Dấu Hỏi Màu đỏ miễn phí tải tập tin PNG PSDComment">
            <a:extLst>
              <a:ext uri="{FF2B5EF4-FFF2-40B4-BE49-F238E27FC236}">
                <a16:creationId xmlns:a16="http://schemas.microsoft.com/office/drawing/2014/main" xmlns="" id="{381BC410-C085-4048-AD77-5E751A46E12E}"/>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281" b="90000" l="10000" r="92813">
                        <a14:foregroundMark x1="80781" y1="12969" x2="80781" y2="12969"/>
                        <a14:foregroundMark x1="90938" y1="27656" x2="90938" y2="27656"/>
                        <a14:foregroundMark x1="70781" y1="28125" x2="70781" y2="28125"/>
                        <a14:foregroundMark x1="55781" y1="20625" x2="55781" y2="20625"/>
                        <a14:foregroundMark x1="84219" y1="36094" x2="84219" y2="36094"/>
                        <a14:foregroundMark x1="74688" y1="36719" x2="74688" y2="36719"/>
                        <a14:foregroundMark x1="71406" y1="37500" x2="71406" y2="37500"/>
                        <a14:foregroundMark x1="84688" y1="44375" x2="84688" y2="44375"/>
                        <a14:foregroundMark x1="75625" y1="52500" x2="75625" y2="52500"/>
                      </a14:backgroundRemoval>
                    </a14:imgEffect>
                  </a14:imgLayer>
                </a14:imgProps>
              </a:ext>
              <a:ext uri="{28A0092B-C50C-407E-A947-70E740481C1C}">
                <a14:useLocalDpi xmlns:a14="http://schemas.microsoft.com/office/drawing/2010/main" val="0"/>
              </a:ext>
            </a:extLst>
          </a:blip>
          <a:srcRect l="13197" t="7520" r="5655" b="12070"/>
          <a:stretch/>
        </p:blipFill>
        <p:spPr bwMode="auto">
          <a:xfrm>
            <a:off x="8780401" y="4023267"/>
            <a:ext cx="2597134" cy="25735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CE5EE3C3-7E87-49D6-A678-57D2C15DEDDF}"/>
              </a:ext>
            </a:extLst>
          </p:cNvPr>
          <p:cNvSpPr txBox="1"/>
          <p:nvPr/>
        </p:nvSpPr>
        <p:spPr>
          <a:xfrm>
            <a:off x="703288" y="979859"/>
            <a:ext cx="9935980"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Sắc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xuân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màu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sắc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mùa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xuân</a:t>
            </a:r>
            <a:r>
              <a:rPr lang="en-US" sz="3600" dirty="0">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xmlns="" id="{264CE6BA-1A37-4203-B1E9-015B5A575B71}"/>
              </a:ext>
            </a:extLst>
          </p:cNvPr>
          <p:cNvSpPr txBox="1"/>
          <p:nvPr/>
        </p:nvSpPr>
        <p:spPr>
          <a:xfrm>
            <a:off x="707036" y="1919378"/>
            <a:ext cx="2575810"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rỡ</a:t>
            </a:r>
            <a:r>
              <a:rPr lang="en-US" sz="3600" dirty="0">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xmlns="" id="{96970877-15AA-4577-A48F-89786118D310}"/>
              </a:ext>
            </a:extLst>
          </p:cNvPr>
          <p:cNvSpPr txBox="1"/>
          <p:nvPr/>
        </p:nvSpPr>
        <p:spPr>
          <a:xfrm>
            <a:off x="703288" y="1915353"/>
            <a:ext cx="9935980"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tươi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nổi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lên</a:t>
            </a:r>
            <a:r>
              <a:rPr lang="en-US" sz="3600" dirty="0">
                <a:latin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a16="http://schemas.microsoft.com/office/drawing/2014/main" xmlns="" id="{D7854CFD-5423-4AA6-A44F-C0E23EE1561B}"/>
              </a:ext>
            </a:extLst>
          </p:cNvPr>
          <p:cNvSpPr txBox="1"/>
          <p:nvPr/>
        </p:nvSpPr>
        <p:spPr>
          <a:xfrm>
            <a:off x="699540" y="2858896"/>
            <a:ext cx="9935980"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Tưng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bừng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vui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lôi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cuốn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xmlns="" id="{ABABF30C-CD32-4AF4-8765-D947ACD7DB02}"/>
              </a:ext>
            </a:extLst>
          </p:cNvPr>
          <p:cNvSpPr txBox="1"/>
          <p:nvPr/>
        </p:nvSpPr>
        <p:spPr>
          <a:xfrm>
            <a:off x="699540" y="2858896"/>
            <a:ext cx="3167922"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Tưng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bừng</a:t>
            </a:r>
            <a:r>
              <a:rPr lang="en-US" sz="3600" dirty="0">
                <a:latin typeface="Times New Roman" panose="02020603050405020304" pitchFamily="18" charset="0"/>
                <a:cs typeface="Times New Roman" panose="02020603050405020304" pitchFamily="18" charset="0"/>
              </a:rPr>
              <a:t>?</a:t>
            </a:r>
          </a:p>
        </p:txBody>
      </p:sp>
      <p:pic>
        <p:nvPicPr>
          <p:cNvPr id="1026" name="Picture 2" descr="Hà Nội: Tổ chức Tết tiết kiệm, chống lãng phí - Hànộimới">
            <a:extLst>
              <a:ext uri="{FF2B5EF4-FFF2-40B4-BE49-F238E27FC236}">
                <a16:creationId xmlns:a16="http://schemas.microsoft.com/office/drawing/2014/main" xmlns="" id="{95CE1F60-72CF-4DFB-A840-8205DCD6E3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2778" y="1919378"/>
            <a:ext cx="5936104" cy="49386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ùm thơ mừng Xuân - Cựu TNXP Việt Nam">
            <a:extLst>
              <a:ext uri="{FF2B5EF4-FFF2-40B4-BE49-F238E27FC236}">
                <a16:creationId xmlns:a16="http://schemas.microsoft.com/office/drawing/2014/main" xmlns="" id="{0607BED4-5450-4432-84FC-913DCF373B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915352"/>
            <a:ext cx="5936104" cy="4938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73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6" presetClass="entr" presetSubtype="16" fill="hold" nodeType="after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circle(in)">
                                      <p:cBhvr>
                                        <p:cTn id="15" dur="2000"/>
                                        <p:tgtEl>
                                          <p:spTgt spid="1028"/>
                                        </p:tgtEl>
                                      </p:cBhvr>
                                    </p:animEffect>
                                  </p:childTnLst>
                                </p:cTn>
                              </p:par>
                            </p:childTnLst>
                          </p:cTn>
                        </p:par>
                        <p:par>
                          <p:cTn id="16" fill="hold">
                            <p:stCondLst>
                              <p:cond delay="3000"/>
                            </p:stCondLst>
                            <p:childTnLst>
                              <p:par>
                                <p:cTn id="17" presetID="6" presetClass="entr" presetSubtype="16"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circle(in)">
                                      <p:cBhvr>
                                        <p:cTn id="19" dur="20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nodeType="clickEffect">
                                  <p:stCondLst>
                                    <p:cond delay="0"/>
                                  </p:stCondLst>
                                  <p:childTnLst>
                                    <p:animEffect transition="out" filter="fade">
                                      <p:cBhvr>
                                        <p:cTn id="23" dur="1000"/>
                                        <p:tgtEl>
                                          <p:spTgt spid="1028"/>
                                        </p:tgtEl>
                                      </p:cBhvr>
                                    </p:animEffect>
                                    <p:anim calcmode="lin" valueType="num">
                                      <p:cBhvr>
                                        <p:cTn id="24" dur="1000"/>
                                        <p:tgtEl>
                                          <p:spTgt spid="1028"/>
                                        </p:tgtEl>
                                        <p:attrNameLst>
                                          <p:attrName>ppt_x</p:attrName>
                                        </p:attrNameLst>
                                      </p:cBhvr>
                                      <p:tavLst>
                                        <p:tav tm="0">
                                          <p:val>
                                            <p:strVal val="ppt_x"/>
                                          </p:val>
                                        </p:tav>
                                        <p:tav tm="100000">
                                          <p:val>
                                            <p:strVal val="ppt_x"/>
                                          </p:val>
                                        </p:tav>
                                      </p:tavLst>
                                    </p:anim>
                                    <p:anim calcmode="lin" valueType="num">
                                      <p:cBhvr>
                                        <p:cTn id="25" dur="1000"/>
                                        <p:tgtEl>
                                          <p:spTgt spid="1028"/>
                                        </p:tgtEl>
                                        <p:attrNameLst>
                                          <p:attrName>ppt_y</p:attrName>
                                        </p:attrNameLst>
                                      </p:cBhvr>
                                      <p:tavLst>
                                        <p:tav tm="0">
                                          <p:val>
                                            <p:strVal val="ppt_y"/>
                                          </p:val>
                                        </p:tav>
                                        <p:tav tm="100000">
                                          <p:val>
                                            <p:strVal val="ppt_y+.1"/>
                                          </p:val>
                                        </p:tav>
                                      </p:tavLst>
                                    </p:anim>
                                    <p:set>
                                      <p:cBhvr>
                                        <p:cTn id="26" dur="1" fill="hold">
                                          <p:stCondLst>
                                            <p:cond delay="999"/>
                                          </p:stCondLst>
                                        </p:cTn>
                                        <p:tgtEl>
                                          <p:spTgt spid="102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exit" presetSubtype="0" fill="hold" nodeType="clickEffect">
                                  <p:stCondLst>
                                    <p:cond delay="0"/>
                                  </p:stCondLst>
                                  <p:childTnLst>
                                    <p:animEffect transition="out" filter="fade">
                                      <p:cBhvr>
                                        <p:cTn id="30" dur="1000"/>
                                        <p:tgtEl>
                                          <p:spTgt spid="1026"/>
                                        </p:tgtEl>
                                      </p:cBhvr>
                                    </p:animEffect>
                                    <p:anim calcmode="lin" valueType="num">
                                      <p:cBhvr>
                                        <p:cTn id="31" dur="1000"/>
                                        <p:tgtEl>
                                          <p:spTgt spid="1026"/>
                                        </p:tgtEl>
                                        <p:attrNameLst>
                                          <p:attrName>ppt_x</p:attrName>
                                        </p:attrNameLst>
                                      </p:cBhvr>
                                      <p:tavLst>
                                        <p:tav tm="0">
                                          <p:val>
                                            <p:strVal val="ppt_x"/>
                                          </p:val>
                                        </p:tav>
                                        <p:tav tm="100000">
                                          <p:val>
                                            <p:strVal val="ppt_x"/>
                                          </p:val>
                                        </p:tav>
                                      </p:tavLst>
                                    </p:anim>
                                    <p:anim calcmode="lin" valueType="num">
                                      <p:cBhvr>
                                        <p:cTn id="32" dur="1000"/>
                                        <p:tgtEl>
                                          <p:spTgt spid="1026"/>
                                        </p:tgtEl>
                                        <p:attrNameLst>
                                          <p:attrName>ppt_y</p:attrName>
                                        </p:attrNameLst>
                                      </p:cBhvr>
                                      <p:tavLst>
                                        <p:tav tm="0">
                                          <p:val>
                                            <p:strVal val="ppt_y"/>
                                          </p:val>
                                        </p:tav>
                                        <p:tav tm="100000">
                                          <p:val>
                                            <p:strVal val="ppt_y+.1"/>
                                          </p:val>
                                        </p:tav>
                                      </p:tavLst>
                                    </p:anim>
                                    <p:set>
                                      <p:cBhvr>
                                        <p:cTn id="33" dur="1" fill="hold">
                                          <p:stCondLst>
                                            <p:cond delay="999"/>
                                          </p:stCondLst>
                                        </p:cTn>
                                        <p:tgtEl>
                                          <p:spTgt spid="102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4"/>
                                        </p:tgtEl>
                                      </p:cBhvr>
                                    </p:animEffect>
                                    <p:set>
                                      <p:cBhvr>
                                        <p:cTn id="43" dur="1" fill="hold">
                                          <p:stCondLst>
                                            <p:cond delay="499"/>
                                          </p:stCondLst>
                                        </p:cTn>
                                        <p:tgtEl>
                                          <p:spTgt spid="4"/>
                                        </p:tgtEl>
                                        <p:attrNameLst>
                                          <p:attrName>style.visibility</p:attrName>
                                        </p:attrNameLst>
                                      </p:cBhvr>
                                      <p:to>
                                        <p:strVal val="hidden"/>
                                      </p:to>
                                    </p:se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8"/>
                                        </p:tgtEl>
                                      </p:cBhvr>
                                    </p:animEffect>
                                    <p:set>
                                      <p:cBhvr>
                                        <p:cTn id="57" dur="1" fill="hold">
                                          <p:stCondLst>
                                            <p:cond delay="499"/>
                                          </p:stCondLst>
                                        </p:cTn>
                                        <p:tgtEl>
                                          <p:spTgt spid="8"/>
                                        </p:tgtEl>
                                        <p:attrNameLst>
                                          <p:attrName>style.visibility</p:attrName>
                                        </p:attrNameLst>
                                      </p:cBhvr>
                                      <p:to>
                                        <p:strVal val="hidden"/>
                                      </p:to>
                                    </p:se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4" grpId="1"/>
      <p:bldP spid="11" grpId="0"/>
      <p:bldP spid="12" grpId="0"/>
      <p:bldP spid="8" grpId="0"/>
      <p:bldP spid="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4C9B49B-8777-451B-85B3-53F1976068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6758"/>
          </a:xfrm>
          <a:prstGeom prst="rect">
            <a:avLst/>
          </a:prstGeom>
        </p:spPr>
      </p:pic>
      <p:sp>
        <p:nvSpPr>
          <p:cNvPr id="4" name="TextBox 3">
            <a:extLst>
              <a:ext uri="{FF2B5EF4-FFF2-40B4-BE49-F238E27FC236}">
                <a16:creationId xmlns:a16="http://schemas.microsoft.com/office/drawing/2014/main" xmlns="" id="{7A990DB4-557A-44FC-9513-9D6A90533CEC}"/>
              </a:ext>
            </a:extLst>
          </p:cNvPr>
          <p:cNvSpPr txBox="1"/>
          <p:nvPr/>
        </p:nvSpPr>
        <p:spPr>
          <a:xfrm>
            <a:off x="2923081" y="4240344"/>
            <a:ext cx="8289560" cy="1200329"/>
          </a:xfrm>
          <a:prstGeom prst="rect">
            <a:avLst/>
          </a:prstGeom>
          <a:noFill/>
        </p:spPr>
        <p:txBody>
          <a:bodyPr wrap="square" rtlCol="0">
            <a:spAutoFit/>
          </a:bodyPr>
          <a:lstStyle/>
          <a:p>
            <a:pPr algn="ctr"/>
            <a:r>
              <a:rPr lang="en-US" sz="7200" b="1" dirty="0" err="1">
                <a:solidFill>
                  <a:srgbClr val="002060"/>
                </a:solidFill>
                <a:latin typeface="Bookman Old Style" panose="02050604050505020204" pitchFamily="18" charset="0"/>
                <a:cs typeface="Times New Roman" panose="02020603050405020304" pitchFamily="18" charset="0"/>
              </a:rPr>
              <a:t>Luyện</a:t>
            </a:r>
            <a:r>
              <a:rPr lang="en-US" sz="7200" b="1" dirty="0">
                <a:solidFill>
                  <a:srgbClr val="002060"/>
                </a:solidFill>
                <a:latin typeface="Bookman Old Style" panose="02050604050505020204" pitchFamily="18" charset="0"/>
                <a:cs typeface="Times New Roman" panose="02020603050405020304" pitchFamily="18" charset="0"/>
              </a:rPr>
              <a:t> </a:t>
            </a:r>
            <a:r>
              <a:rPr lang="en-US" sz="7200" b="1" dirty="0" err="1">
                <a:solidFill>
                  <a:srgbClr val="002060"/>
                </a:solidFill>
                <a:latin typeface="Bookman Old Style" panose="02050604050505020204" pitchFamily="18" charset="0"/>
                <a:cs typeface="Times New Roman" panose="02020603050405020304" pitchFamily="18" charset="0"/>
              </a:rPr>
              <a:t>đọc</a:t>
            </a:r>
            <a:r>
              <a:rPr lang="en-US" sz="7200" b="1" dirty="0">
                <a:solidFill>
                  <a:srgbClr val="002060"/>
                </a:solidFill>
                <a:latin typeface="Bookman Old Style" panose="02050604050505020204" pitchFamily="18" charset="0"/>
                <a:cs typeface="Times New Roman" panose="02020603050405020304" pitchFamily="18" charset="0"/>
              </a:rPr>
              <a:t> </a:t>
            </a:r>
            <a:r>
              <a:rPr lang="en-US" sz="7200" b="1" dirty="0" err="1">
                <a:solidFill>
                  <a:srgbClr val="002060"/>
                </a:solidFill>
                <a:latin typeface="Bookman Old Style" panose="02050604050505020204" pitchFamily="18" charset="0"/>
                <a:cs typeface="Times New Roman" panose="02020603050405020304" pitchFamily="18" charset="0"/>
              </a:rPr>
              <a:t>nhóm</a:t>
            </a:r>
            <a:endParaRPr lang="en-US" sz="7200" b="1" dirty="0">
              <a:solidFill>
                <a:srgbClr val="002060"/>
              </a:solidFill>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val="4086974587"/>
      </p:ext>
    </p:extLst>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TotalTime>
  <Words>1217</Words>
  <Application>Microsoft Office PowerPoint</Application>
  <PresentationFormat>Custom</PresentationFormat>
  <Paragraphs>95</Paragraphs>
  <Slides>19</Slides>
  <Notes>0</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Theme</vt:lpstr>
      <vt:lpstr>2_Office Theme</vt:lpstr>
      <vt:lpstr>PowerPoint Presentation</vt:lpstr>
      <vt:lpstr>Đọc đoạn 1 bài: Phần thưởng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1: Các vật và con vật xung quanh ta làm những việc gì?</vt:lpstr>
      <vt:lpstr>Câu 2: Bé làm những việc gì? </vt:lpstr>
      <vt:lpstr>Câu 3: Đặt câu với mỗi từ rực rỡ, tưng bừng.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29</cp:revision>
  <dcterms:created xsi:type="dcterms:W3CDTF">2020-09-12T15:39:25Z</dcterms:created>
  <dcterms:modified xsi:type="dcterms:W3CDTF">2020-09-16T01:07:23Z</dcterms:modified>
</cp:coreProperties>
</file>