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346" r:id="rId4"/>
    <p:sldId id="256" r:id="rId5"/>
    <p:sldId id="284" r:id="rId6"/>
    <p:sldId id="296" r:id="rId7"/>
    <p:sldId id="291" r:id="rId8"/>
    <p:sldId id="290" r:id="rId9"/>
    <p:sldId id="288" r:id="rId10"/>
    <p:sldId id="292" r:id="rId11"/>
    <p:sldId id="295" r:id="rId12"/>
    <p:sldId id="289" r:id="rId13"/>
    <p:sldId id="272" r:id="rId14"/>
    <p:sldId id="294" r:id="rId15"/>
  </p:sldIdLst>
  <p:sldSz cx="15636875" cy="9418638"/>
  <p:notesSz cx="6858000" cy="9144000"/>
  <p:defaultTextStyle>
    <a:defPPr>
      <a:defRPr lang="en-US"/>
    </a:defPPr>
    <a:lvl1pPr marL="0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01274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02548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03820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05096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06369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07643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608916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410189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67">
          <p15:clr>
            <a:srgbClr val="A4A3A4"/>
          </p15:clr>
        </p15:guide>
        <p15:guide id="2" pos="4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6F9"/>
    <a:srgbClr val="50AEC8"/>
    <a:srgbClr val="93CDDD"/>
    <a:srgbClr val="FCEC8E"/>
    <a:srgbClr val="00863D"/>
    <a:srgbClr val="F68426"/>
    <a:srgbClr val="FFC611"/>
    <a:srgbClr val="FFD347"/>
    <a:srgbClr val="FFD243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655" autoAdjust="0"/>
  </p:normalViewPr>
  <p:slideViewPr>
    <p:cSldViewPr>
      <p:cViewPr varScale="1">
        <p:scale>
          <a:sx n="52" d="100"/>
          <a:sy n="52" d="100"/>
        </p:scale>
        <p:origin x="580" y="48"/>
      </p:cViewPr>
      <p:guideLst>
        <p:guide orient="horz" pos="2967"/>
        <p:guide pos="4925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685800"/>
            <a:ext cx="56927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01382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02765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04146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05529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06913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08295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609678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411059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9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75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88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23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2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766" y="2925889"/>
            <a:ext cx="13291344" cy="20189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5531" y="5337228"/>
            <a:ext cx="10945813" cy="24069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1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02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03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05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06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07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08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10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6734" y="377184"/>
            <a:ext cx="3518297" cy="80363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1844" y="377184"/>
            <a:ext cx="10294276" cy="8036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610" y="1541431"/>
            <a:ext cx="11727656" cy="3279081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610" y="4946966"/>
            <a:ext cx="11727656" cy="2273990"/>
          </a:xfrm>
        </p:spPr>
        <p:txBody>
          <a:bodyPr/>
          <a:lstStyle>
            <a:lvl1pPr marL="0" indent="0" algn="ctr">
              <a:buNone/>
              <a:defRPr sz="3200"/>
            </a:lvl1pPr>
            <a:lvl2pPr marL="601309" indent="0" algn="ctr">
              <a:buNone/>
              <a:defRPr sz="2600"/>
            </a:lvl2pPr>
            <a:lvl3pPr marL="1202619" indent="0" algn="ctr">
              <a:buNone/>
              <a:defRPr sz="2400"/>
            </a:lvl3pPr>
            <a:lvl4pPr marL="1803928" indent="0" algn="ctr">
              <a:buNone/>
              <a:defRPr sz="2100"/>
            </a:lvl4pPr>
            <a:lvl5pPr marL="2405238" indent="0" algn="ctr">
              <a:buNone/>
              <a:defRPr sz="2100"/>
            </a:lvl5pPr>
            <a:lvl6pPr marL="3006547" indent="0" algn="ctr">
              <a:buNone/>
              <a:defRPr sz="2100"/>
            </a:lvl6pPr>
            <a:lvl7pPr marL="3607857" indent="0" algn="ctr">
              <a:buNone/>
              <a:defRPr sz="2100"/>
            </a:lvl7pPr>
            <a:lvl8pPr marL="4209166" indent="0" algn="ctr">
              <a:buNone/>
              <a:defRPr sz="2100"/>
            </a:lvl8pPr>
            <a:lvl9pPr marL="4810476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00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348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91" y="2348120"/>
            <a:ext cx="13486805" cy="3917891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91" y="6303076"/>
            <a:ext cx="13486805" cy="206032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130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0261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039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52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65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78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916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1047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4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35" y="2507276"/>
            <a:ext cx="6645672" cy="597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6168" y="2507276"/>
            <a:ext cx="6645672" cy="597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36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501456"/>
            <a:ext cx="13486805" cy="18205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7073" y="2308875"/>
            <a:ext cx="6615130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309" indent="0">
              <a:buNone/>
              <a:defRPr sz="2600" b="1"/>
            </a:lvl2pPr>
            <a:lvl3pPr marL="1202619" indent="0">
              <a:buNone/>
              <a:defRPr sz="2400" b="1"/>
            </a:lvl3pPr>
            <a:lvl4pPr marL="1803928" indent="0">
              <a:buNone/>
              <a:defRPr sz="2100" b="1"/>
            </a:lvl4pPr>
            <a:lvl5pPr marL="2405238" indent="0">
              <a:buNone/>
              <a:defRPr sz="2100" b="1"/>
            </a:lvl5pPr>
            <a:lvl6pPr marL="3006547" indent="0">
              <a:buNone/>
              <a:defRPr sz="2100" b="1"/>
            </a:lvl6pPr>
            <a:lvl7pPr marL="3607857" indent="0">
              <a:buNone/>
              <a:defRPr sz="2100" b="1"/>
            </a:lvl7pPr>
            <a:lvl8pPr marL="4209166" indent="0">
              <a:buNone/>
              <a:defRPr sz="2100" b="1"/>
            </a:lvl8pPr>
            <a:lvl9pPr marL="481047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7073" y="3440419"/>
            <a:ext cx="6615130" cy="506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16168" y="2308875"/>
            <a:ext cx="6647709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309" indent="0">
              <a:buNone/>
              <a:defRPr sz="2600" b="1"/>
            </a:lvl2pPr>
            <a:lvl3pPr marL="1202619" indent="0">
              <a:buNone/>
              <a:defRPr sz="2400" b="1"/>
            </a:lvl3pPr>
            <a:lvl4pPr marL="1803928" indent="0">
              <a:buNone/>
              <a:defRPr sz="2100" b="1"/>
            </a:lvl4pPr>
            <a:lvl5pPr marL="2405238" indent="0">
              <a:buNone/>
              <a:defRPr sz="2100" b="1"/>
            </a:lvl5pPr>
            <a:lvl6pPr marL="3006547" indent="0">
              <a:buNone/>
              <a:defRPr sz="2100" b="1"/>
            </a:lvl6pPr>
            <a:lvl7pPr marL="3607857" indent="0">
              <a:buNone/>
              <a:defRPr sz="2100" b="1"/>
            </a:lvl7pPr>
            <a:lvl8pPr marL="4209166" indent="0">
              <a:buNone/>
              <a:defRPr sz="2100" b="1"/>
            </a:lvl8pPr>
            <a:lvl9pPr marL="481047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16168" y="3440419"/>
            <a:ext cx="6647709" cy="506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2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23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46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7709" y="1356110"/>
            <a:ext cx="7916168" cy="6693338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2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309" indent="0">
              <a:buNone/>
              <a:defRPr sz="1800"/>
            </a:lvl2pPr>
            <a:lvl3pPr marL="1202619" indent="0">
              <a:buNone/>
              <a:defRPr sz="1600"/>
            </a:lvl3pPr>
            <a:lvl4pPr marL="1803928" indent="0">
              <a:buNone/>
              <a:defRPr sz="1300"/>
            </a:lvl4pPr>
            <a:lvl5pPr marL="2405238" indent="0">
              <a:buNone/>
              <a:defRPr sz="1300"/>
            </a:lvl5pPr>
            <a:lvl6pPr marL="3006547" indent="0">
              <a:buNone/>
              <a:defRPr sz="1300"/>
            </a:lvl6pPr>
            <a:lvl7pPr marL="3607857" indent="0">
              <a:buNone/>
              <a:defRPr sz="1300"/>
            </a:lvl7pPr>
            <a:lvl8pPr marL="4209166" indent="0">
              <a:buNone/>
              <a:defRPr sz="1300"/>
            </a:lvl8pPr>
            <a:lvl9pPr marL="481047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5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47709" y="1356110"/>
            <a:ext cx="7916168" cy="6693338"/>
          </a:xfrm>
        </p:spPr>
        <p:txBody>
          <a:bodyPr/>
          <a:lstStyle>
            <a:lvl1pPr marL="0" indent="0">
              <a:buNone/>
              <a:defRPr sz="4200"/>
            </a:lvl1pPr>
            <a:lvl2pPr marL="601309" indent="0">
              <a:buNone/>
              <a:defRPr sz="3700"/>
            </a:lvl2pPr>
            <a:lvl3pPr marL="1202619" indent="0">
              <a:buNone/>
              <a:defRPr sz="3200"/>
            </a:lvl3pPr>
            <a:lvl4pPr marL="1803928" indent="0">
              <a:buNone/>
              <a:defRPr sz="2600"/>
            </a:lvl4pPr>
            <a:lvl5pPr marL="2405238" indent="0">
              <a:buNone/>
              <a:defRPr sz="2600"/>
            </a:lvl5pPr>
            <a:lvl6pPr marL="3006547" indent="0">
              <a:buNone/>
              <a:defRPr sz="2600"/>
            </a:lvl6pPr>
            <a:lvl7pPr marL="3607857" indent="0">
              <a:buNone/>
              <a:defRPr sz="2600"/>
            </a:lvl7pPr>
            <a:lvl8pPr marL="4209166" indent="0">
              <a:buNone/>
              <a:defRPr sz="2600"/>
            </a:lvl8pPr>
            <a:lvl9pPr marL="4810476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2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309" indent="0">
              <a:buNone/>
              <a:defRPr sz="1800"/>
            </a:lvl2pPr>
            <a:lvl3pPr marL="1202619" indent="0">
              <a:buNone/>
              <a:defRPr sz="1600"/>
            </a:lvl3pPr>
            <a:lvl4pPr marL="1803928" indent="0">
              <a:buNone/>
              <a:defRPr sz="1300"/>
            </a:lvl4pPr>
            <a:lvl5pPr marL="2405238" indent="0">
              <a:buNone/>
              <a:defRPr sz="1300"/>
            </a:lvl5pPr>
            <a:lvl6pPr marL="3006547" indent="0">
              <a:buNone/>
              <a:defRPr sz="1300"/>
            </a:lvl6pPr>
            <a:lvl7pPr marL="3607857" indent="0">
              <a:buNone/>
              <a:defRPr sz="1300"/>
            </a:lvl7pPr>
            <a:lvl8pPr marL="4209166" indent="0">
              <a:buNone/>
              <a:defRPr sz="1300"/>
            </a:lvl8pPr>
            <a:lvl9pPr marL="481047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52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71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0139" y="501455"/>
            <a:ext cx="3371701" cy="79818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035" y="501455"/>
            <a:ext cx="9919643" cy="79818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36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610" y="1541431"/>
            <a:ext cx="11727656" cy="3279082"/>
          </a:xfrm>
        </p:spPr>
        <p:txBody>
          <a:bodyPr anchor="b"/>
          <a:lstStyle>
            <a:lvl1pPr algn="ctr">
              <a:defRPr sz="76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610" y="4946966"/>
            <a:ext cx="11727656" cy="2273990"/>
          </a:xfrm>
        </p:spPr>
        <p:txBody>
          <a:bodyPr/>
          <a:lstStyle>
            <a:lvl1pPr marL="0" indent="0" algn="ctr">
              <a:buNone/>
              <a:defRPr sz="3078"/>
            </a:lvl1pPr>
            <a:lvl2pPr marL="586360" indent="0" algn="ctr">
              <a:buNone/>
              <a:defRPr sz="2565"/>
            </a:lvl2pPr>
            <a:lvl3pPr marL="1172720" indent="0" algn="ctr">
              <a:buNone/>
              <a:defRPr sz="2309"/>
            </a:lvl3pPr>
            <a:lvl4pPr marL="1759078" indent="0" algn="ctr">
              <a:buNone/>
              <a:defRPr sz="2052"/>
            </a:lvl4pPr>
            <a:lvl5pPr marL="2345438" indent="0" algn="ctr">
              <a:buNone/>
              <a:defRPr sz="2052"/>
            </a:lvl5pPr>
            <a:lvl6pPr marL="2931798" indent="0" algn="ctr">
              <a:buNone/>
              <a:defRPr sz="2052"/>
            </a:lvl6pPr>
            <a:lvl7pPr marL="3518158" indent="0" algn="ctr">
              <a:buNone/>
              <a:defRPr sz="2052"/>
            </a:lvl7pPr>
            <a:lvl8pPr marL="4104517" indent="0" algn="ctr">
              <a:buNone/>
              <a:defRPr sz="2052"/>
            </a:lvl8pPr>
            <a:lvl9pPr marL="4690877" indent="0" algn="ctr">
              <a:buNone/>
              <a:defRPr sz="205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17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69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90" y="2348121"/>
            <a:ext cx="13486805" cy="3917891"/>
          </a:xfrm>
        </p:spPr>
        <p:txBody>
          <a:bodyPr anchor="b"/>
          <a:lstStyle>
            <a:lvl1pPr>
              <a:defRPr sz="76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90" y="6303077"/>
            <a:ext cx="13486805" cy="2060326"/>
          </a:xfrm>
        </p:spPr>
        <p:txBody>
          <a:bodyPr/>
          <a:lstStyle>
            <a:lvl1pPr marL="0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1pPr>
            <a:lvl2pPr marL="586360" indent="0">
              <a:buNone/>
              <a:defRPr sz="2565">
                <a:solidFill>
                  <a:schemeClr val="tx1">
                    <a:tint val="75000"/>
                  </a:schemeClr>
                </a:solidFill>
              </a:defRPr>
            </a:lvl2pPr>
            <a:lvl3pPr marL="1172720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3pPr>
            <a:lvl4pPr marL="1759078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4pPr>
            <a:lvl5pPr marL="2345438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5pPr>
            <a:lvl6pPr marL="2931798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6pPr>
            <a:lvl7pPr marL="3518158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7pPr>
            <a:lvl8pPr marL="4104517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8pPr>
            <a:lvl9pPr marL="4690877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66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35" y="2507277"/>
            <a:ext cx="6645672" cy="5976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6168" y="2507277"/>
            <a:ext cx="6645672" cy="5976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52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1" y="501456"/>
            <a:ext cx="13486805" cy="18205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7073" y="2308876"/>
            <a:ext cx="6615130" cy="1131544"/>
          </a:xfrm>
        </p:spPr>
        <p:txBody>
          <a:bodyPr anchor="b"/>
          <a:lstStyle>
            <a:lvl1pPr marL="0" indent="0">
              <a:buNone/>
              <a:defRPr sz="3078" b="1"/>
            </a:lvl1pPr>
            <a:lvl2pPr marL="586360" indent="0">
              <a:buNone/>
              <a:defRPr sz="2565" b="1"/>
            </a:lvl2pPr>
            <a:lvl3pPr marL="1172720" indent="0">
              <a:buNone/>
              <a:defRPr sz="2309" b="1"/>
            </a:lvl3pPr>
            <a:lvl4pPr marL="1759078" indent="0">
              <a:buNone/>
              <a:defRPr sz="2052" b="1"/>
            </a:lvl4pPr>
            <a:lvl5pPr marL="2345438" indent="0">
              <a:buNone/>
              <a:defRPr sz="2052" b="1"/>
            </a:lvl5pPr>
            <a:lvl6pPr marL="2931798" indent="0">
              <a:buNone/>
              <a:defRPr sz="2052" b="1"/>
            </a:lvl6pPr>
            <a:lvl7pPr marL="3518158" indent="0">
              <a:buNone/>
              <a:defRPr sz="2052" b="1"/>
            </a:lvl7pPr>
            <a:lvl8pPr marL="4104517" indent="0">
              <a:buNone/>
              <a:defRPr sz="2052" b="1"/>
            </a:lvl8pPr>
            <a:lvl9pPr marL="4690877" indent="0">
              <a:buNone/>
              <a:defRPr sz="205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7073" y="3440419"/>
            <a:ext cx="6615130" cy="5060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16169" y="2308876"/>
            <a:ext cx="6647708" cy="1131544"/>
          </a:xfrm>
        </p:spPr>
        <p:txBody>
          <a:bodyPr anchor="b"/>
          <a:lstStyle>
            <a:lvl1pPr marL="0" indent="0">
              <a:buNone/>
              <a:defRPr sz="3078" b="1"/>
            </a:lvl1pPr>
            <a:lvl2pPr marL="586360" indent="0">
              <a:buNone/>
              <a:defRPr sz="2565" b="1"/>
            </a:lvl2pPr>
            <a:lvl3pPr marL="1172720" indent="0">
              <a:buNone/>
              <a:defRPr sz="2309" b="1"/>
            </a:lvl3pPr>
            <a:lvl4pPr marL="1759078" indent="0">
              <a:buNone/>
              <a:defRPr sz="2052" b="1"/>
            </a:lvl4pPr>
            <a:lvl5pPr marL="2345438" indent="0">
              <a:buNone/>
              <a:defRPr sz="2052" b="1"/>
            </a:lvl5pPr>
            <a:lvl6pPr marL="2931798" indent="0">
              <a:buNone/>
              <a:defRPr sz="2052" b="1"/>
            </a:lvl6pPr>
            <a:lvl7pPr marL="3518158" indent="0">
              <a:buNone/>
              <a:defRPr sz="2052" b="1"/>
            </a:lvl7pPr>
            <a:lvl8pPr marL="4104517" indent="0">
              <a:buNone/>
              <a:defRPr sz="2052" b="1"/>
            </a:lvl8pPr>
            <a:lvl9pPr marL="4690877" indent="0">
              <a:buNone/>
              <a:defRPr sz="205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16169" y="3440419"/>
            <a:ext cx="6647708" cy="5060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7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24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0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05" y="6052349"/>
            <a:ext cx="13291344" cy="1870646"/>
          </a:xfrm>
        </p:spPr>
        <p:txBody>
          <a:bodyPr anchor="t"/>
          <a:lstStyle>
            <a:lvl1pPr algn="l">
              <a:defRPr sz="7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205" y="3992022"/>
            <a:ext cx="13291344" cy="2060326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0127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0254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0382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0509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0636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0764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0891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41018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3" y="627909"/>
            <a:ext cx="5043299" cy="2197682"/>
          </a:xfrm>
        </p:spPr>
        <p:txBody>
          <a:bodyPr anchor="b"/>
          <a:lstStyle>
            <a:lvl1pPr>
              <a:defRPr sz="410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7708" y="1356110"/>
            <a:ext cx="7916168" cy="6693338"/>
          </a:xfrm>
        </p:spPr>
        <p:txBody>
          <a:bodyPr/>
          <a:lstStyle>
            <a:lvl1pPr>
              <a:defRPr sz="4104"/>
            </a:lvl1pPr>
            <a:lvl2pPr>
              <a:defRPr sz="3591"/>
            </a:lvl2pPr>
            <a:lvl3pPr>
              <a:defRPr sz="3078"/>
            </a:lvl3pPr>
            <a:lvl4pPr>
              <a:defRPr sz="2565"/>
            </a:lvl4pPr>
            <a:lvl5pPr>
              <a:defRPr sz="2565"/>
            </a:lvl5pPr>
            <a:lvl6pPr>
              <a:defRPr sz="2565"/>
            </a:lvl6pPr>
            <a:lvl7pPr>
              <a:defRPr sz="2565"/>
            </a:lvl7pPr>
            <a:lvl8pPr>
              <a:defRPr sz="2565"/>
            </a:lvl8pPr>
            <a:lvl9pPr>
              <a:defRPr sz="256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3" y="2825592"/>
            <a:ext cx="5043299" cy="5234757"/>
          </a:xfrm>
        </p:spPr>
        <p:txBody>
          <a:bodyPr/>
          <a:lstStyle>
            <a:lvl1pPr marL="0" indent="0">
              <a:buNone/>
              <a:defRPr sz="2052"/>
            </a:lvl1pPr>
            <a:lvl2pPr marL="586360" indent="0">
              <a:buNone/>
              <a:defRPr sz="1796"/>
            </a:lvl2pPr>
            <a:lvl3pPr marL="1172720" indent="0">
              <a:buNone/>
              <a:defRPr sz="1539"/>
            </a:lvl3pPr>
            <a:lvl4pPr marL="1759078" indent="0">
              <a:buNone/>
              <a:defRPr sz="1282"/>
            </a:lvl4pPr>
            <a:lvl5pPr marL="2345438" indent="0">
              <a:buNone/>
              <a:defRPr sz="1282"/>
            </a:lvl5pPr>
            <a:lvl6pPr marL="2931798" indent="0">
              <a:buNone/>
              <a:defRPr sz="1282"/>
            </a:lvl6pPr>
            <a:lvl7pPr marL="3518158" indent="0">
              <a:buNone/>
              <a:defRPr sz="1282"/>
            </a:lvl7pPr>
            <a:lvl8pPr marL="4104517" indent="0">
              <a:buNone/>
              <a:defRPr sz="1282"/>
            </a:lvl8pPr>
            <a:lvl9pPr marL="4690877" indent="0">
              <a:buNone/>
              <a:defRPr sz="128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06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3" y="627909"/>
            <a:ext cx="5043299" cy="2197682"/>
          </a:xfrm>
        </p:spPr>
        <p:txBody>
          <a:bodyPr anchor="b"/>
          <a:lstStyle>
            <a:lvl1pPr>
              <a:defRPr sz="410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47708" y="1356110"/>
            <a:ext cx="7916168" cy="6693338"/>
          </a:xfrm>
        </p:spPr>
        <p:txBody>
          <a:bodyPr anchor="t"/>
          <a:lstStyle>
            <a:lvl1pPr marL="0" indent="0">
              <a:buNone/>
              <a:defRPr sz="4104"/>
            </a:lvl1pPr>
            <a:lvl2pPr marL="586360" indent="0">
              <a:buNone/>
              <a:defRPr sz="3591"/>
            </a:lvl2pPr>
            <a:lvl3pPr marL="1172720" indent="0">
              <a:buNone/>
              <a:defRPr sz="3078"/>
            </a:lvl3pPr>
            <a:lvl4pPr marL="1759078" indent="0">
              <a:buNone/>
              <a:defRPr sz="2565"/>
            </a:lvl4pPr>
            <a:lvl5pPr marL="2345438" indent="0">
              <a:buNone/>
              <a:defRPr sz="2565"/>
            </a:lvl5pPr>
            <a:lvl6pPr marL="2931798" indent="0">
              <a:buNone/>
              <a:defRPr sz="2565"/>
            </a:lvl6pPr>
            <a:lvl7pPr marL="3518158" indent="0">
              <a:buNone/>
              <a:defRPr sz="2565"/>
            </a:lvl7pPr>
            <a:lvl8pPr marL="4104517" indent="0">
              <a:buNone/>
              <a:defRPr sz="2565"/>
            </a:lvl8pPr>
            <a:lvl9pPr marL="4690877" indent="0">
              <a:buNone/>
              <a:defRPr sz="256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3" y="2825592"/>
            <a:ext cx="5043299" cy="5234757"/>
          </a:xfrm>
        </p:spPr>
        <p:txBody>
          <a:bodyPr/>
          <a:lstStyle>
            <a:lvl1pPr marL="0" indent="0">
              <a:buNone/>
              <a:defRPr sz="2052"/>
            </a:lvl1pPr>
            <a:lvl2pPr marL="586360" indent="0">
              <a:buNone/>
              <a:defRPr sz="1796"/>
            </a:lvl2pPr>
            <a:lvl3pPr marL="1172720" indent="0">
              <a:buNone/>
              <a:defRPr sz="1539"/>
            </a:lvl3pPr>
            <a:lvl4pPr marL="1759078" indent="0">
              <a:buNone/>
              <a:defRPr sz="1282"/>
            </a:lvl4pPr>
            <a:lvl5pPr marL="2345438" indent="0">
              <a:buNone/>
              <a:defRPr sz="1282"/>
            </a:lvl5pPr>
            <a:lvl6pPr marL="2931798" indent="0">
              <a:buNone/>
              <a:defRPr sz="1282"/>
            </a:lvl6pPr>
            <a:lvl7pPr marL="3518158" indent="0">
              <a:buNone/>
              <a:defRPr sz="1282"/>
            </a:lvl7pPr>
            <a:lvl8pPr marL="4104517" indent="0">
              <a:buNone/>
              <a:defRPr sz="1282"/>
            </a:lvl8pPr>
            <a:lvl9pPr marL="4690877" indent="0">
              <a:buNone/>
              <a:defRPr sz="128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78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4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0139" y="501456"/>
            <a:ext cx="3371701" cy="79818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035" y="501456"/>
            <a:ext cx="9919643" cy="798186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678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0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844" y="2197685"/>
            <a:ext cx="6906286" cy="6215864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8745" y="2197685"/>
            <a:ext cx="6906286" cy="6215864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08295"/>
            <a:ext cx="6909002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274" indent="0">
              <a:buNone/>
              <a:defRPr sz="3600" b="1"/>
            </a:lvl2pPr>
            <a:lvl3pPr marL="1602548" indent="0">
              <a:buNone/>
              <a:defRPr sz="3200" b="1"/>
            </a:lvl3pPr>
            <a:lvl4pPr marL="2403820" indent="0">
              <a:buNone/>
              <a:defRPr sz="2800" b="1"/>
            </a:lvl4pPr>
            <a:lvl5pPr marL="3205096" indent="0">
              <a:buNone/>
              <a:defRPr sz="2800" b="1"/>
            </a:lvl5pPr>
            <a:lvl6pPr marL="4006369" indent="0">
              <a:buNone/>
              <a:defRPr sz="2800" b="1"/>
            </a:lvl6pPr>
            <a:lvl7pPr marL="4807643" indent="0">
              <a:buNone/>
              <a:defRPr sz="2800" b="1"/>
            </a:lvl7pPr>
            <a:lvl8pPr marL="5608916" indent="0">
              <a:buNone/>
              <a:defRPr sz="2800" b="1"/>
            </a:lvl8pPr>
            <a:lvl9pPr marL="6410189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44" y="2986929"/>
            <a:ext cx="6909002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43321" y="2108295"/>
            <a:ext cx="6911716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274" indent="0">
              <a:buNone/>
              <a:defRPr sz="3600" b="1"/>
            </a:lvl2pPr>
            <a:lvl3pPr marL="1602548" indent="0">
              <a:buNone/>
              <a:defRPr sz="3200" b="1"/>
            </a:lvl3pPr>
            <a:lvl4pPr marL="2403820" indent="0">
              <a:buNone/>
              <a:defRPr sz="2800" b="1"/>
            </a:lvl4pPr>
            <a:lvl5pPr marL="3205096" indent="0">
              <a:buNone/>
              <a:defRPr sz="2800" b="1"/>
            </a:lvl5pPr>
            <a:lvl6pPr marL="4006369" indent="0">
              <a:buNone/>
              <a:defRPr sz="2800" b="1"/>
            </a:lvl6pPr>
            <a:lvl7pPr marL="4807643" indent="0">
              <a:buNone/>
              <a:defRPr sz="2800" b="1"/>
            </a:lvl7pPr>
            <a:lvl8pPr marL="5608916" indent="0">
              <a:buNone/>
              <a:defRPr sz="2800" b="1"/>
            </a:lvl8pPr>
            <a:lvl9pPr marL="6410189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43321" y="2986929"/>
            <a:ext cx="6911716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48" y="375001"/>
            <a:ext cx="5144424" cy="159593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584" y="375006"/>
            <a:ext cx="8741447" cy="8038547"/>
          </a:xfrm>
        </p:spPr>
        <p:txBody>
          <a:bodyPr/>
          <a:lstStyle>
            <a:lvl1pPr>
              <a:defRPr sz="5700"/>
            </a:lvl1pPr>
            <a:lvl2pPr>
              <a:defRPr sz="4900"/>
            </a:lvl2pPr>
            <a:lvl3pPr>
              <a:defRPr sz="42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48" y="1970943"/>
            <a:ext cx="5144424" cy="6442609"/>
          </a:xfrm>
        </p:spPr>
        <p:txBody>
          <a:bodyPr/>
          <a:lstStyle>
            <a:lvl1pPr marL="0" indent="0">
              <a:buNone/>
              <a:defRPr sz="2500"/>
            </a:lvl1pPr>
            <a:lvl2pPr marL="801274" indent="0">
              <a:buNone/>
              <a:defRPr sz="2100"/>
            </a:lvl2pPr>
            <a:lvl3pPr marL="1602548" indent="0">
              <a:buNone/>
              <a:defRPr sz="1800"/>
            </a:lvl3pPr>
            <a:lvl4pPr marL="2403820" indent="0">
              <a:buNone/>
              <a:defRPr sz="1600"/>
            </a:lvl4pPr>
            <a:lvl5pPr marL="3205096" indent="0">
              <a:buNone/>
              <a:defRPr sz="1600"/>
            </a:lvl5pPr>
            <a:lvl6pPr marL="4006369" indent="0">
              <a:buNone/>
              <a:defRPr sz="1600"/>
            </a:lvl6pPr>
            <a:lvl7pPr marL="4807643" indent="0">
              <a:buNone/>
              <a:defRPr sz="1600"/>
            </a:lvl7pPr>
            <a:lvl8pPr marL="5608916" indent="0">
              <a:buNone/>
              <a:defRPr sz="1600"/>
            </a:lvl8pPr>
            <a:lvl9pPr marL="641018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938" y="6593048"/>
            <a:ext cx="9382125" cy="778346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64938" y="841573"/>
            <a:ext cx="9382125" cy="5651183"/>
          </a:xfrm>
        </p:spPr>
        <p:txBody>
          <a:bodyPr/>
          <a:lstStyle>
            <a:lvl1pPr marL="0" indent="0">
              <a:buNone/>
              <a:defRPr sz="5700"/>
            </a:lvl1pPr>
            <a:lvl2pPr marL="801274" indent="0">
              <a:buNone/>
              <a:defRPr sz="4900"/>
            </a:lvl2pPr>
            <a:lvl3pPr marL="1602548" indent="0">
              <a:buNone/>
              <a:defRPr sz="4200"/>
            </a:lvl3pPr>
            <a:lvl4pPr marL="2403820" indent="0">
              <a:buNone/>
              <a:defRPr sz="3600"/>
            </a:lvl4pPr>
            <a:lvl5pPr marL="3205096" indent="0">
              <a:buNone/>
              <a:defRPr sz="3600"/>
            </a:lvl5pPr>
            <a:lvl6pPr marL="4006369" indent="0">
              <a:buNone/>
              <a:defRPr sz="3600"/>
            </a:lvl6pPr>
            <a:lvl7pPr marL="4807643" indent="0">
              <a:buNone/>
              <a:defRPr sz="3600"/>
            </a:lvl7pPr>
            <a:lvl8pPr marL="5608916" indent="0">
              <a:buNone/>
              <a:defRPr sz="3600"/>
            </a:lvl8pPr>
            <a:lvl9pPr marL="6410189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4938" y="7371395"/>
            <a:ext cx="9382125" cy="1105383"/>
          </a:xfrm>
        </p:spPr>
        <p:txBody>
          <a:bodyPr/>
          <a:lstStyle>
            <a:lvl1pPr marL="0" indent="0">
              <a:buNone/>
              <a:defRPr sz="2500"/>
            </a:lvl1pPr>
            <a:lvl2pPr marL="801274" indent="0">
              <a:buNone/>
              <a:defRPr sz="2100"/>
            </a:lvl2pPr>
            <a:lvl3pPr marL="1602548" indent="0">
              <a:buNone/>
              <a:defRPr sz="1800"/>
            </a:lvl3pPr>
            <a:lvl4pPr marL="2403820" indent="0">
              <a:buNone/>
              <a:defRPr sz="1600"/>
            </a:lvl4pPr>
            <a:lvl5pPr marL="3205096" indent="0">
              <a:buNone/>
              <a:defRPr sz="1600"/>
            </a:lvl5pPr>
            <a:lvl6pPr marL="4006369" indent="0">
              <a:buNone/>
              <a:defRPr sz="1600"/>
            </a:lvl6pPr>
            <a:lvl7pPr marL="4807643" indent="0">
              <a:buNone/>
              <a:defRPr sz="1600"/>
            </a:lvl7pPr>
            <a:lvl8pPr marL="5608916" indent="0">
              <a:buNone/>
              <a:defRPr sz="1600"/>
            </a:lvl8pPr>
            <a:lvl9pPr marL="641018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1844" y="377184"/>
            <a:ext cx="14073188" cy="1569773"/>
          </a:xfrm>
          <a:prstGeom prst="rect">
            <a:avLst/>
          </a:prstGeom>
        </p:spPr>
        <p:txBody>
          <a:bodyPr vert="horz" lIns="160254" tIns="80129" rIns="160254" bIns="8012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97685"/>
            <a:ext cx="14073188" cy="6215864"/>
          </a:xfrm>
          <a:prstGeom prst="rect">
            <a:avLst/>
          </a:prstGeom>
        </p:spPr>
        <p:txBody>
          <a:bodyPr vert="horz" lIns="160254" tIns="80129" rIns="160254" bIns="801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844" y="8729682"/>
            <a:ext cx="3648604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2599" y="8729682"/>
            <a:ext cx="4951677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6427" y="8729682"/>
            <a:ext cx="3648604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025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954" indent="-600954" algn="l" defTabSz="160254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02069" indent="-500797" algn="l" defTabSz="1602548" rtl="0" eaLnBrk="1" latinLnBrk="0" hangingPunct="1">
        <a:spcBef>
          <a:spcPct val="20000"/>
        </a:spcBef>
        <a:buFont typeface="Arial" pitchFamily="34" charset="0"/>
        <a:buChar char="–"/>
        <a:defRPr sz="4900" kern="1200">
          <a:solidFill>
            <a:schemeClr val="tx1"/>
          </a:solidFill>
          <a:latin typeface="+mn-lt"/>
          <a:ea typeface="+mn-ea"/>
          <a:cs typeface="+mn-cs"/>
        </a:defRPr>
      </a:lvl2pPr>
      <a:lvl3pPr marL="2003185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04458" indent="-400638" algn="l" defTabSz="1602548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05731" indent="-400638" algn="l" defTabSz="1602548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07005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08279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09554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10828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1274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02548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03820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05096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06369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07643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08916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10189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035" y="501456"/>
            <a:ext cx="13486805" cy="1820501"/>
          </a:xfrm>
          <a:prstGeom prst="rect">
            <a:avLst/>
          </a:prstGeom>
        </p:spPr>
        <p:txBody>
          <a:bodyPr vert="horz" lIns="120262" tIns="60131" rIns="120262" bIns="6013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35" y="2507276"/>
            <a:ext cx="13486805" cy="5976039"/>
          </a:xfrm>
          <a:prstGeom prst="rect">
            <a:avLst/>
          </a:prstGeom>
        </p:spPr>
        <p:txBody>
          <a:bodyPr vert="horz" lIns="120262" tIns="60131" rIns="120262" bIns="601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035" y="8729683"/>
            <a:ext cx="3518297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619"/>
              <a:t>9/16/2021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715" y="8729683"/>
            <a:ext cx="5277445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3543" y="8729683"/>
            <a:ext cx="3518297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61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2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02619" rtl="0" eaLnBrk="1" latinLnBrk="0" hangingPunct="1">
        <a:lnSpc>
          <a:spcPct val="90000"/>
        </a:lnSpc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655" indent="-300655" algn="l" defTabSz="1202619" rtl="0" eaLnBrk="1" latinLnBrk="0" hangingPunct="1">
        <a:lnSpc>
          <a:spcPct val="90000"/>
        </a:lnSpc>
        <a:spcBef>
          <a:spcPts val="1315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1964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03274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104583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05892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07202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08511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09821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11130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309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619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3928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5238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6547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7857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9166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10476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035" y="501456"/>
            <a:ext cx="13486805" cy="1820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35" y="2507277"/>
            <a:ext cx="13486805" cy="5976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035" y="8729683"/>
            <a:ext cx="3518297" cy="501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715" y="8729683"/>
            <a:ext cx="5277445" cy="501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3543" y="8729683"/>
            <a:ext cx="3518297" cy="501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3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1172720" rtl="0" eaLnBrk="1" latinLnBrk="0" hangingPunct="1">
        <a:lnSpc>
          <a:spcPct val="90000"/>
        </a:lnSpc>
        <a:spcBef>
          <a:spcPct val="0"/>
        </a:spcBef>
        <a:buNone/>
        <a:defRPr sz="56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3179" indent="-293179" algn="l" defTabSz="1172720" rtl="0" eaLnBrk="1" latinLnBrk="0" hangingPunct="1">
        <a:lnSpc>
          <a:spcPct val="90000"/>
        </a:lnSpc>
        <a:spcBef>
          <a:spcPts val="1282"/>
        </a:spcBef>
        <a:buFont typeface="Arial" panose="020B0604020202020204" pitchFamily="34" charset="0"/>
        <a:buChar char="•"/>
        <a:defRPr sz="3591" kern="1200">
          <a:solidFill>
            <a:schemeClr val="tx1"/>
          </a:solidFill>
          <a:latin typeface="+mn-lt"/>
          <a:ea typeface="+mn-ea"/>
          <a:cs typeface="+mn-cs"/>
        </a:defRPr>
      </a:lvl1pPr>
      <a:lvl2pPr marL="879539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3078" kern="1200">
          <a:solidFill>
            <a:schemeClr val="tx1"/>
          </a:solidFill>
          <a:latin typeface="+mn-lt"/>
          <a:ea typeface="+mn-ea"/>
          <a:cs typeface="+mn-cs"/>
        </a:defRPr>
      </a:lvl2pPr>
      <a:lvl3pPr marL="1465899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2565" kern="1200">
          <a:solidFill>
            <a:schemeClr val="tx1"/>
          </a:solidFill>
          <a:latin typeface="+mn-lt"/>
          <a:ea typeface="+mn-ea"/>
          <a:cs typeface="+mn-cs"/>
        </a:defRPr>
      </a:lvl3pPr>
      <a:lvl4pPr marL="2052259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+mn-lt"/>
          <a:ea typeface="+mn-ea"/>
          <a:cs typeface="+mn-cs"/>
        </a:defRPr>
      </a:lvl4pPr>
      <a:lvl5pPr marL="2638618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+mn-lt"/>
          <a:ea typeface="+mn-ea"/>
          <a:cs typeface="+mn-cs"/>
        </a:defRPr>
      </a:lvl5pPr>
      <a:lvl6pPr marL="3224978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+mn-lt"/>
          <a:ea typeface="+mn-ea"/>
          <a:cs typeface="+mn-cs"/>
        </a:defRPr>
      </a:lvl6pPr>
      <a:lvl7pPr marL="3811337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+mn-lt"/>
          <a:ea typeface="+mn-ea"/>
          <a:cs typeface="+mn-cs"/>
        </a:defRPr>
      </a:lvl7pPr>
      <a:lvl8pPr marL="4397697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+mn-lt"/>
          <a:ea typeface="+mn-ea"/>
          <a:cs typeface="+mn-cs"/>
        </a:defRPr>
      </a:lvl8pPr>
      <a:lvl9pPr marL="4984056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1pPr>
      <a:lvl2pPr marL="586360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2pPr>
      <a:lvl3pPr marL="1172720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3pPr>
      <a:lvl4pPr marL="1759078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4pPr>
      <a:lvl5pPr marL="2345438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5pPr>
      <a:lvl6pPr marL="2931798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6pPr>
      <a:lvl7pPr marL="3518158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7pPr>
      <a:lvl8pPr marL="4104517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8pPr>
      <a:lvl9pPr marL="4690877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notesSlide" Target="../notesSlides/notesSlide4.xml"/><Relationship Id="rId7" Type="http://schemas.microsoft.com/office/2007/relationships/hdphoto" Target="../media/hdphoto8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Đối tượng 3">
            <a:hlinkClick r:id="" action="ppaction://ole?verb=0"/>
            <a:extLst>
              <a:ext uri="{FF2B5EF4-FFF2-40B4-BE49-F238E27FC236}">
                <a16:creationId xmlns:a16="http://schemas.microsoft.com/office/drawing/2014/main" id="{35821AD6-5A98-4156-82C0-FE4CC20031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078344"/>
              </p:ext>
            </p:extLst>
          </p:nvPr>
        </p:nvGraphicFramePr>
        <p:xfrm>
          <a:off x="-265269" y="4296"/>
          <a:ext cx="16050549" cy="9028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1796881" imgH="1012153" progId="PowerPoint.Show.12">
                  <p:embed/>
                </p:oleObj>
              </mc:Choice>
              <mc:Fallback>
                <p:oleObj name="Presentation" r:id="rId2" imgW="1796881" imgH="1012153" progId="PowerPoint.Show.12">
                  <p:embed/>
                  <p:pic>
                    <p:nvPicPr>
                      <p:cNvPr id="4" name="Đối tượng 3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35821AD6-5A98-4156-82C0-FE4CC2003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265269" y="4296"/>
                        <a:ext cx="16050549" cy="90284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9633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90127" y="662793"/>
            <a:ext cx="1067852" cy="11162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4302" y="826311"/>
            <a:ext cx="12947697" cy="808154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just"/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4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63" b="97878" l="750" r="90000">
                        <a14:foregroundMark x1="14375" y1="45194" x2="32000" y2="80275"/>
                        <a14:foregroundMark x1="40375" y1="89638" x2="40125" y2="96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72" y="975331"/>
            <a:ext cx="7247761" cy="7770733"/>
          </a:xfrm>
          <a:prstGeom prst="rect">
            <a:avLst/>
          </a:prstGeom>
        </p:spPr>
      </p:pic>
      <p:pic>
        <p:nvPicPr>
          <p:cNvPr id="22" name="Picture 21" hidden="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1" b="92315" l="1286" r="99857">
                        <a14:foregroundMark x1="43143" y1="40278" x2="51143" y2="46667"/>
                        <a14:foregroundMark x1="51143" y1="46667" x2="51143" y2="46667"/>
                        <a14:foregroundMark x1="35571" y1="24722" x2="35571" y2="24722"/>
                        <a14:foregroundMark x1="35571" y1="24722" x2="61857" y2="23704"/>
                        <a14:foregroundMark x1="40429" y1="33333" x2="43857" y2="32315"/>
                        <a14:foregroundMark x1="44714" y1="32130" x2="53857" y2="31852"/>
                        <a14:foregroundMark x1="30143" y1="49907" x2="30143" y2="49907"/>
                        <a14:foregroundMark x1="30143" y1="49907" x2="40429" y2="48611"/>
                        <a14:foregroundMark x1="40429" y1="77500" x2="40429" y2="77500"/>
                        <a14:foregroundMark x1="39714" y1="77315" x2="39714" y2="88611"/>
                        <a14:foregroundMark x1="39714" y1="88611" x2="39714" y2="88611"/>
                        <a14:foregroundMark x1="61429" y1="78056" x2="61429" y2="78056"/>
                        <a14:foregroundMark x1="61429" y1="78056" x2="64429" y2="87685"/>
                        <a14:foregroundMark x1="64429" y1="87685" x2="64429" y2="87685"/>
                        <a14:foregroundMark x1="31714" y1="91389" x2="31714" y2="91389"/>
                        <a14:foregroundMark x1="31714" y1="91389" x2="42429" y2="86389"/>
                        <a14:foregroundMark x1="43571" y1="85648" x2="44714" y2="85463"/>
                        <a14:foregroundMark x1="44714" y1="84907" x2="44714" y2="84907"/>
                        <a14:foregroundMark x1="45429" y1="84167" x2="45429" y2="84167"/>
                        <a14:foregroundMark x1="45429" y1="84167" x2="45429" y2="84167"/>
                        <a14:foregroundMark x1="66714" y1="82685" x2="66714" y2="82685"/>
                        <a14:foregroundMark x1="67571" y1="83704" x2="77429" y2="87870"/>
                        <a14:foregroundMark x1="57286" y1="86944" x2="57286" y2="86944"/>
                        <a14:foregroundMark x1="57286" y1="86944" x2="60286" y2="83981"/>
                        <a14:foregroundMark x1="36286" y1="91389" x2="47286" y2="87870"/>
                        <a14:foregroundMark x1="55286" y1="89630" x2="80429" y2="8916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5" t="34016" r="9216" b="42811"/>
          <a:stretch/>
        </p:blipFill>
        <p:spPr>
          <a:xfrm rot="10800000">
            <a:off x="6825174" y="5290249"/>
            <a:ext cx="1710668" cy="1791173"/>
          </a:xfrm>
          <a:prstGeom prst="ellipse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outerShdw sx="1000" sy="1000" algn="ctr" rotWithShape="0">
              <a:schemeClr val="bg1">
                <a:alpha val="0"/>
              </a:schemeClr>
            </a:outerShdw>
            <a:reflection stA="0" endPos="65000" dist="508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>
            <a:off x="0" y="9146423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34882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80" y="2166262"/>
            <a:ext cx="9389951" cy="65054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148243" y="2058235"/>
            <a:ext cx="5005667" cy="2041485"/>
            <a:chOff x="8148243" y="2058234"/>
            <a:chExt cx="5005667" cy="204148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8148243" y="2058234"/>
              <a:ext cx="4701888" cy="204148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809037" y="2643733"/>
              <a:ext cx="4344873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9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9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quét</a:t>
              </a:r>
              <a:r>
                <a:rPr lang="en-US" sz="49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9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9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8807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5840" y="1432310"/>
            <a:ext cx="10424583" cy="4686223"/>
          </a:xfrm>
          <a:prstGeom prst="rect">
            <a:avLst/>
          </a:prstGeom>
          <a:noFill/>
        </p:spPr>
        <p:txBody>
          <a:bodyPr wrap="square" lIns="160340" tIns="80171" rIns="160340" bIns="801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501064" indent="-501064" algn="just">
              <a:lnSpc>
                <a:spcPct val="150000"/>
              </a:lnSpc>
              <a:buFontTx/>
              <a:buChar char="-"/>
            </a:pP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501064" indent="-501064" algn="just">
              <a:lnSpc>
                <a:spcPct val="150000"/>
              </a:lnSpc>
              <a:buFontTx/>
              <a:buChar char="-"/>
            </a:pP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23.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2528252">
            <a:off x="13277783" y="720567"/>
            <a:ext cx="2841787" cy="958817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-30163" y="4556919"/>
            <a:ext cx="3989640" cy="3883444"/>
          </a:xfrm>
          <a:prstGeom prst="rect">
            <a:avLst/>
          </a:prstGeom>
        </p:spPr>
      </p:pic>
      <p:pic>
        <p:nvPicPr>
          <p:cNvPr id="6" name="图片 9" descr="7025f93bab81e29a45dfc8ebfbf481b9">
            <a:extLst>
              <a:ext uri="{FF2B5EF4-FFF2-40B4-BE49-F238E27FC236}">
                <a16:creationId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3716" y="1876635"/>
            <a:ext cx="4585275" cy="6939269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6919118"/>
            <a:ext cx="15754152" cy="2499519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58945" y="647983"/>
            <a:ext cx="2606740" cy="99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72466" y="166212"/>
            <a:ext cx="15318950" cy="9067748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850378">
            <a:off x="12680519" y="265232"/>
            <a:ext cx="3502153" cy="958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2528252">
            <a:off x="13277783" y="720567"/>
            <a:ext cx="2841787" cy="958817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45458" y="4035975"/>
            <a:ext cx="3989640" cy="3883444"/>
          </a:xfrm>
          <a:prstGeom prst="rect">
            <a:avLst/>
          </a:prstGeom>
        </p:spPr>
      </p:pic>
      <p:pic>
        <p:nvPicPr>
          <p:cNvPr id="15" name="图片 9" descr="7025f93bab81e29a45dfc8ebfbf481b9">
            <a:extLst>
              <a:ext uri="{FF2B5EF4-FFF2-40B4-BE49-F238E27FC236}">
                <a16:creationId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3716" y="1876635"/>
            <a:ext cx="4585275" cy="6939269"/>
          </a:xfrm>
          <a:prstGeom prst="rect">
            <a:avLst/>
          </a:prstGeom>
        </p:spPr>
      </p:pic>
      <p:grpSp>
        <p:nvGrpSpPr>
          <p:cNvPr id="16" name="组合 1">
            <a:extLst>
              <a:ext uri="{FF2B5EF4-FFF2-40B4-BE49-F238E27FC236}">
                <a16:creationId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5977696"/>
            <a:ext cx="15754152" cy="3440942"/>
            <a:chOff x="-91440" y="4352544"/>
            <a:chExt cx="12283440" cy="2505456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7">
              <a:extLst>
                <a:ext uri="{FF2B5EF4-FFF2-40B4-BE49-F238E27FC236}">
                  <a16:creationId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9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58945" y="647983"/>
            <a:ext cx="2606740" cy="9944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3077847" y="2640056"/>
            <a:ext cx="9789907" cy="1783424"/>
          </a:xfrm>
          <a:prstGeom prst="rect">
            <a:avLst/>
          </a:prstGeom>
          <a:noFill/>
        </p:spPr>
        <p:txBody>
          <a:bodyPr wrap="square" lIns="120255" tIns="60128" rIns="120255" bIns="60128" rtlCol="0">
            <a:spAutoFit/>
          </a:bodyPr>
          <a:lstStyle/>
          <a:p>
            <a:pPr algn="ctr" defTabSz="1202554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 defTabSz="1202554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3518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30436" y="-26810"/>
            <a:ext cx="15822659" cy="355899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73872" y="19700"/>
            <a:ext cx="15822659" cy="32544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50A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943954" y="3940896"/>
            <a:ext cx="11911078" cy="1785655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27588" y="3862896"/>
            <a:ext cx="1696957" cy="1817132"/>
            <a:chOff x="1212273" y="1084984"/>
            <a:chExt cx="992332" cy="992332"/>
          </a:xfrm>
          <a:solidFill>
            <a:srgbClr val="00B0F0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1128021" y="-1554196"/>
            <a:ext cx="4223244" cy="4205712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50AEC8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CEC8E"/>
            </a:solidFill>
            <a:ln>
              <a:solidFill>
                <a:srgbClr val="FCEC8E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1719" y="326673"/>
            <a:ext cx="2294109" cy="1946927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11600" b="1" dirty="0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66762" y="886098"/>
            <a:ext cx="12248885" cy="123904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7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LỚN LÊN TỪNG NGÀY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03074" y="3960167"/>
            <a:ext cx="1693995" cy="1732948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49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49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9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15121" y="4191718"/>
            <a:ext cx="11044338" cy="1131319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6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VIỆC THẬT LÀ VUI</a:t>
            </a:r>
          </a:p>
        </p:txBody>
      </p:sp>
      <p:sp>
        <p:nvSpPr>
          <p:cNvPr id="34" name="Rectangle 10"/>
          <p:cNvSpPr/>
          <p:nvPr/>
        </p:nvSpPr>
        <p:spPr>
          <a:xfrm>
            <a:off x="5837237" y="6019113"/>
            <a:ext cx="4419600" cy="755748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spcCol="0"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</a:rPr>
              <a:t>Luyện</a:t>
            </a:r>
            <a:r>
              <a:rPr lang="en-US" sz="6600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</a:rPr>
              <a:t>tập</a:t>
            </a:r>
            <a:endParaRPr lang="en-US" sz="6600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12" name="组合 43"/>
          <p:cNvGrpSpPr/>
          <p:nvPr/>
        </p:nvGrpSpPr>
        <p:grpSpPr>
          <a:xfrm>
            <a:off x="5128673" y="1740277"/>
            <a:ext cx="536341" cy="37891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2510516" y="2600723"/>
            <a:ext cx="11556322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901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Phát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triển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vốn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từ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sự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,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(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những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từ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ngữ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trong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nhà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).</a:t>
            </a:r>
            <a:endParaRPr lang="zh-CN" altLang="en-US" sz="4300" b="1" dirty="0">
              <a:solidFill>
                <a:srgbClr val="92D050"/>
              </a:solidFill>
              <a:latin typeface="iCiel Nabila" pitchFamily="2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14" name="组合 756"/>
          <p:cNvGrpSpPr/>
          <p:nvPr/>
        </p:nvGrpSpPr>
        <p:grpSpPr>
          <a:xfrm>
            <a:off x="5128673" y="3384379"/>
            <a:ext cx="536341" cy="37891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714712" y="5098187"/>
            <a:ext cx="11212808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901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Phát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triển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kĩ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năng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đặt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câu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giới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thiệu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làm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mình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yêu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thích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</a:t>
            </a:r>
            <a:endParaRPr lang="zh-CN" altLang="en-US" sz="4300" b="1" dirty="0">
              <a:solidFill>
                <a:srgbClr val="FFC000"/>
              </a:solidFill>
              <a:latin typeface="iCiel Nabila" pitchFamily="2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21" name="组合 763"/>
          <p:cNvGrpSpPr/>
          <p:nvPr/>
        </p:nvGrpSpPr>
        <p:grpSpPr>
          <a:xfrm>
            <a:off x="5128673" y="5110689"/>
            <a:ext cx="536341" cy="37891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5073613" y="6836995"/>
            <a:ext cx="536341" cy="37891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2728119"/>
            <a:ext cx="1848366" cy="11887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4107" y="364719"/>
            <a:ext cx="12861330" cy="1416016"/>
          </a:xfrm>
          <a:prstGeom prst="rect">
            <a:avLst/>
          </a:prstGeom>
          <a:noFill/>
        </p:spPr>
        <p:txBody>
          <a:bodyPr wrap="square" lIns="160340" tIns="80171" rIns="160340" bIns="8017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8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Mục</a:t>
            </a:r>
            <a:r>
              <a:rPr lang="en-US" sz="7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78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tiêu</a:t>
            </a:r>
            <a:endParaRPr lang="en-US" sz="78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5016055"/>
            <a:ext cx="1793424" cy="1188720"/>
          </a:xfrm>
          <a:prstGeom prst="rect">
            <a:avLst/>
          </a:prstGeom>
        </p:spPr>
      </p:pic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49"/>
            <a:ext cx="2589537" cy="1876642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90" y="311369"/>
            <a:ext cx="1554462" cy="112836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838" y="904251"/>
            <a:ext cx="1666148" cy="127693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202" y="250884"/>
            <a:ext cx="1030636" cy="1673963"/>
          </a:xfrm>
          <a:prstGeom prst="rect">
            <a:avLst/>
          </a:prstGeom>
        </p:spPr>
      </p:pic>
      <p:pic>
        <p:nvPicPr>
          <p:cNvPr id="44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387" y="5840860"/>
            <a:ext cx="3298265" cy="329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6961" y="-624681"/>
            <a:ext cx="18369398" cy="1013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964" y="5789241"/>
            <a:ext cx="6233401" cy="36333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9117012" y="699824"/>
            <a:ext cx="6572031" cy="8570382"/>
            <a:chOff x="9117012" y="699824"/>
            <a:chExt cx="6572031" cy="8570382"/>
          </a:xfrm>
        </p:grpSpPr>
        <p:pic>
          <p:nvPicPr>
            <p:cNvPr id="8" name="图片 39942" descr="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7012" y="699824"/>
              <a:ext cx="6572031" cy="857038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0790237" y="3100189"/>
              <a:ext cx="360098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ÔN BÀI CŨ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3237" y="594519"/>
            <a:ext cx="5899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  <a:latin typeface="iCiel Cadena" panose="02000503000000020004" pitchFamily="2" charset="0"/>
              </a:rPr>
              <a:t>Câu</a:t>
            </a:r>
            <a:r>
              <a:rPr lang="en-US" dirty="0">
                <a:solidFill>
                  <a:srgbClr val="7030A0"/>
                </a:solidFill>
                <a:latin typeface="iCiel Cadena" panose="02000503000000020004" pitchFamily="2" charset="0"/>
              </a:rPr>
              <a:t> 1. </a:t>
            </a:r>
            <a:r>
              <a:rPr lang="en-US" dirty="0" err="1">
                <a:solidFill>
                  <a:srgbClr val="7030A0"/>
                </a:solidFill>
                <a:latin typeface="iCiel Cadena" panose="02000503000000020004" pitchFamily="2" charset="0"/>
              </a:rPr>
              <a:t>Nêu</a:t>
            </a:r>
            <a:r>
              <a:rPr lang="en-US" dirty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iCiel Cadena" panose="02000503000000020004" pitchFamily="2" charset="0"/>
              </a:rPr>
              <a:t>một</a:t>
            </a:r>
            <a:r>
              <a:rPr lang="en-US" dirty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iCiel Cadena" panose="02000503000000020004" pitchFamily="2" charset="0"/>
              </a:rPr>
              <a:t>số</a:t>
            </a:r>
            <a:r>
              <a:rPr lang="en-US" dirty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iCiel Cadena" panose="02000503000000020004" pitchFamily="2" charset="0"/>
              </a:rPr>
              <a:t>từ</a:t>
            </a:r>
            <a:r>
              <a:rPr lang="en-US" dirty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iCiel Cadena" panose="02000503000000020004" pitchFamily="2" charset="0"/>
              </a:rPr>
              <a:t>chỉ</a:t>
            </a:r>
            <a:r>
              <a:rPr lang="en-US" dirty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iCiel Cadena" panose="02000503000000020004" pitchFamily="2" charset="0"/>
              </a:rPr>
              <a:t>sự</a:t>
            </a:r>
            <a:r>
              <a:rPr lang="en-US" dirty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iCiel Cadena" panose="02000503000000020004" pitchFamily="2" charset="0"/>
              </a:rPr>
              <a:t>vật</a:t>
            </a:r>
            <a:r>
              <a:rPr lang="en-US" dirty="0">
                <a:solidFill>
                  <a:srgbClr val="7030A0"/>
                </a:solidFill>
                <a:latin typeface="iCiel Cadena" panose="02000503000000020004" pitchFamily="2" charset="0"/>
              </a:rPr>
              <a:t>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2837" y="1585119"/>
            <a:ext cx="7749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iCiel Cadena" panose="02000503000000020004" pitchFamily="2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iCiel Cadena" panose="02000503000000020004" pitchFamily="2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Cadena" panose="02000503000000020004" pitchFamily="2" charset="0"/>
              </a:rPr>
              <a:t>sinh</a:t>
            </a:r>
            <a:r>
              <a:rPr lang="en-US" dirty="0">
                <a:solidFill>
                  <a:srgbClr val="FF0000"/>
                </a:solidFill>
                <a:latin typeface="iCiel Cadena" panose="02000503000000020004" pitchFamily="2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iCiel Cadena" panose="02000503000000020004" pitchFamily="2" charset="0"/>
              </a:rPr>
              <a:t>giáo</a:t>
            </a:r>
            <a:r>
              <a:rPr lang="en-US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Cadena" panose="02000503000000020004" pitchFamily="2" charset="0"/>
              </a:rPr>
              <a:t>viên</a:t>
            </a:r>
            <a:r>
              <a:rPr lang="en-US" dirty="0">
                <a:solidFill>
                  <a:srgbClr val="FF0000"/>
                </a:solidFill>
                <a:latin typeface="iCiel Cadena" panose="02000503000000020004" pitchFamily="2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iCiel Cadena" panose="02000503000000020004" pitchFamily="2" charset="0"/>
              </a:rPr>
              <a:t>bàn</a:t>
            </a:r>
            <a:r>
              <a:rPr lang="en-US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Cadena" panose="02000503000000020004" pitchFamily="2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iCiel Cadena" panose="02000503000000020004" pitchFamily="2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iCiel Cadena" panose="02000503000000020004" pitchFamily="2" charset="0"/>
              </a:rPr>
              <a:t>bút</a:t>
            </a:r>
            <a:r>
              <a:rPr lang="en-US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Cadena" panose="02000503000000020004" pitchFamily="2" charset="0"/>
              </a:rPr>
              <a:t>mực</a:t>
            </a:r>
            <a:r>
              <a:rPr lang="en-US" dirty="0">
                <a:solidFill>
                  <a:srgbClr val="FF0000"/>
                </a:solidFill>
                <a:latin typeface="iCiel Cadena" panose="02000503000000020004" pitchFamily="2" charset="0"/>
              </a:rPr>
              <a:t>,…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6773" y="3087992"/>
            <a:ext cx="8133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  <a:latin typeface="iCiel Cadena" panose="02000503000000020004" pitchFamily="2" charset="0"/>
              </a:rPr>
              <a:t>Câu</a:t>
            </a:r>
            <a:r>
              <a:rPr lang="en-US" dirty="0">
                <a:solidFill>
                  <a:srgbClr val="7030A0"/>
                </a:solidFill>
                <a:latin typeface="iCiel Cadena" panose="02000503000000020004" pitchFamily="2" charset="0"/>
              </a:rPr>
              <a:t> 2. </a:t>
            </a:r>
            <a:r>
              <a:rPr lang="en-US" dirty="0" err="1">
                <a:solidFill>
                  <a:srgbClr val="7030A0"/>
                </a:solidFill>
                <a:latin typeface="iCiel Cadena" panose="02000503000000020004" pitchFamily="2" charset="0"/>
              </a:rPr>
              <a:t>Đặt</a:t>
            </a:r>
            <a:r>
              <a:rPr lang="en-US" dirty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iCiel Cadena" panose="02000503000000020004" pitchFamily="2" charset="0"/>
              </a:rPr>
              <a:t>một</a:t>
            </a:r>
            <a:r>
              <a:rPr lang="en-US" dirty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iCiel Cadena" panose="02000503000000020004" pitchFamily="2" charset="0"/>
              </a:rPr>
              <a:t>câu</a:t>
            </a:r>
            <a:r>
              <a:rPr lang="en-US" dirty="0">
                <a:solidFill>
                  <a:srgbClr val="7030A0"/>
                </a:solidFill>
                <a:latin typeface="iCiel Cadena" panose="02000503000000020004" pitchFamily="2" charset="0"/>
              </a:rPr>
              <a:t>  </a:t>
            </a:r>
            <a:r>
              <a:rPr lang="en-US" dirty="0" err="1">
                <a:solidFill>
                  <a:srgbClr val="7030A0"/>
                </a:solidFill>
                <a:latin typeface="iCiel Cadena" panose="02000503000000020004" pitchFamily="2" charset="0"/>
              </a:rPr>
              <a:t>giới</a:t>
            </a:r>
            <a:r>
              <a:rPr lang="en-US" dirty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iCiel Cadena" panose="02000503000000020004" pitchFamily="2" charset="0"/>
              </a:rPr>
              <a:t>thiệu</a:t>
            </a:r>
            <a:r>
              <a:rPr lang="en-US" dirty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iCiel Cadena" panose="02000503000000020004" pitchFamily="2" charset="0"/>
              </a:rPr>
              <a:t>về</a:t>
            </a:r>
            <a:r>
              <a:rPr lang="en-US" dirty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iCiel Cadena" panose="02000503000000020004" pitchFamily="2" charset="0"/>
              </a:rPr>
              <a:t>bản</a:t>
            </a:r>
            <a:r>
              <a:rPr lang="en-US" dirty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iCiel Cadena" panose="02000503000000020004" pitchFamily="2" charset="0"/>
              </a:rPr>
              <a:t>thân</a:t>
            </a:r>
            <a:r>
              <a:rPr lang="en-US" dirty="0">
                <a:solidFill>
                  <a:srgbClr val="7030A0"/>
                </a:solidFill>
                <a:latin typeface="iCiel Cadena" panose="02000503000000020004" pitchFamily="2" charset="0"/>
              </a:rPr>
              <a:t>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637" y="4078592"/>
            <a:ext cx="4465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iCiel Cadena" panose="02000503000000020004" pitchFamily="2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iCiel Cadena" panose="02000503000000020004" pitchFamily="2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Cadena" panose="02000503000000020004" pitchFamily="2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Cadena" panose="02000503000000020004" pitchFamily="2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Cadena" panose="02000503000000020004" pitchFamily="2" charset="0"/>
              </a:rPr>
              <a:t>sinh</a:t>
            </a:r>
            <a:r>
              <a:rPr lang="en-US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Cadena" panose="02000503000000020004" pitchFamily="2" charset="0"/>
              </a:rPr>
              <a:t>lớp</a:t>
            </a:r>
            <a:r>
              <a:rPr lang="en-US" dirty="0">
                <a:solidFill>
                  <a:srgbClr val="FF0000"/>
                </a:solidFill>
                <a:latin typeface="iCiel Cadena" panose="02000503000000020004" pitchFamily="2" charset="0"/>
              </a:rPr>
              <a:t> 2A. </a:t>
            </a:r>
          </a:p>
        </p:txBody>
      </p:sp>
    </p:spTree>
    <p:extLst>
      <p:ext uri="{BB962C8B-B14F-4D97-AF65-F5344CB8AC3E}">
        <p14:creationId xmlns:p14="http://schemas.microsoft.com/office/powerpoint/2010/main" val="7138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2" y="379553"/>
            <a:ext cx="1585862" cy="1434167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val 36"/>
          <p:cNvSpPr/>
          <p:nvPr/>
        </p:nvSpPr>
        <p:spPr>
          <a:xfrm>
            <a:off x="1722436" y="670720"/>
            <a:ext cx="914401" cy="914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41637" y="793091"/>
            <a:ext cx="12639807" cy="739617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20161" r="20644" b="16406"/>
          <a:stretch/>
        </p:blipFill>
        <p:spPr bwMode="auto">
          <a:xfrm>
            <a:off x="3170239" y="2011183"/>
            <a:ext cx="9448798" cy="70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599237" y="6197177"/>
            <a:ext cx="598488" cy="5846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7132637" y="6781800"/>
            <a:ext cx="598488" cy="5846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980237" y="7681119"/>
            <a:ext cx="598488" cy="5846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0409237" y="5537368"/>
            <a:ext cx="598488" cy="5846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571037" y="6121991"/>
            <a:ext cx="598488" cy="5846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889978" y="4023519"/>
            <a:ext cx="598488" cy="5846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0708480" y="2728120"/>
            <a:ext cx="598488" cy="5846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534512" y="3591296"/>
            <a:ext cx="598488" cy="5846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931234" y="2725527"/>
            <a:ext cx="598488" cy="5846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4770437" y="7017325"/>
            <a:ext cx="598488" cy="584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" b="100000" l="357" r="98214">
                        <a14:foregroundMark x1="48929" y1="61834" x2="53571" y2="76036"/>
                        <a14:foregroundMark x1="43571" y1="76627" x2="42143" y2="86982"/>
                        <a14:foregroundMark x1="40357" y1="33432" x2="57500" y2="34615"/>
                        <a14:foregroundMark x1="75714" y1="12130" x2="78571" y2="18047"/>
                        <a14:foregroundMark x1="67857" y1="23669" x2="62143" y2="26331"/>
                        <a14:foregroundMark x1="57500" y1="7692" x2="58571" y2="18047"/>
                        <a14:foregroundMark x1="62143" y1="19231" x2="56786" y2="19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982" y="6459180"/>
            <a:ext cx="2442894" cy="2948922"/>
          </a:xfrm>
          <a:prstGeom prst="rect">
            <a:avLst/>
          </a:prstGeom>
        </p:spPr>
      </p:pic>
      <p:pic>
        <p:nvPicPr>
          <p:cNvPr id="31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587" y="708222"/>
            <a:ext cx="1242640" cy="902018"/>
          </a:xfrm>
          <a:prstGeom prst="rect">
            <a:avLst/>
          </a:prstGeom>
        </p:spPr>
      </p:pic>
      <p:pic>
        <p:nvPicPr>
          <p:cNvPr id="32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018" y="1074732"/>
            <a:ext cx="1331921" cy="1020785"/>
          </a:xfrm>
          <a:prstGeom prst="rect">
            <a:avLst/>
          </a:prstGeom>
        </p:spPr>
      </p:pic>
      <p:sp>
        <p:nvSpPr>
          <p:cNvPr id="33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3364990" y="240476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4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717" y="289719"/>
            <a:ext cx="1429720" cy="15705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92" b="100000" l="0" r="100000">
                        <a14:foregroundMark x1="44611" y1="40533" x2="60479" y2="39941"/>
                        <a14:foregroundMark x1="52395" y1="7101" x2="55689" y2="17160"/>
                        <a14:foregroundMark x1="26347" y1="21006" x2="34132" y2="28994"/>
                        <a14:foregroundMark x1="54491" y1="13905" x2="51198" y2="17456"/>
                        <a14:foregroundMark x1="75449" y1="21006" x2="69461" y2="32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" y="6197177"/>
            <a:ext cx="3138563" cy="3176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0109994" y="6414301"/>
            <a:ext cx="598488" cy="58462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2783" y="3185319"/>
            <a:ext cx="3763255" cy="2658660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8504237" y="6459179"/>
            <a:ext cx="598488" cy="58462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2437183" y="3185319"/>
            <a:ext cx="3763255" cy="2658660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897989" y="3247664"/>
            <a:ext cx="598488" cy="58462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8755276" y="3591296"/>
            <a:ext cx="598488" cy="58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3" grpId="0" animBg="1"/>
      <p:bldP spid="30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7037" y="594519"/>
            <a:ext cx="914401" cy="914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6238" y="716891"/>
            <a:ext cx="13487400" cy="739617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600" dirty="0" err="1"/>
              <a:t>Tìm</a:t>
            </a:r>
            <a:r>
              <a:rPr lang="en-US" sz="3600" dirty="0"/>
              <a:t> 3 – 5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ngữ</a:t>
            </a:r>
            <a:r>
              <a:rPr lang="en-US" sz="3600" dirty="0"/>
              <a:t> </a:t>
            </a:r>
            <a:r>
              <a:rPr lang="en-US" sz="3600" dirty="0" err="1"/>
              <a:t>chỉ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gắn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ở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1.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22567" y="8434294"/>
            <a:ext cx="5591742" cy="71582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 err="1">
                <a:solidFill>
                  <a:srgbClr val="00B050"/>
                </a:solidFill>
              </a:rPr>
              <a:t>Mẫu</a:t>
            </a:r>
            <a:r>
              <a:rPr lang="en-US" dirty="0">
                <a:solidFill>
                  <a:srgbClr val="00B050"/>
                </a:solidFill>
              </a:rPr>
              <a:t>: </a:t>
            </a:r>
            <a:r>
              <a:rPr lang="en-US" dirty="0" err="1">
                <a:solidFill>
                  <a:srgbClr val="00B050"/>
                </a:solidFill>
              </a:rPr>
              <a:t>chổi</a:t>
            </a:r>
            <a:r>
              <a:rPr lang="en-US" dirty="0">
                <a:solidFill>
                  <a:srgbClr val="00B050"/>
                </a:solidFill>
              </a:rPr>
              <a:t> – </a:t>
            </a:r>
            <a:r>
              <a:rPr lang="en-US" dirty="0" err="1">
                <a:solidFill>
                  <a:srgbClr val="00B050"/>
                </a:solidFill>
              </a:rPr>
              <a:t>quét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nhà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938" y="2118518"/>
            <a:ext cx="11049000" cy="6215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74" y="4370677"/>
            <a:ext cx="4978400" cy="37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9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0979E-6 -3.23777E-6 L 0.40827 0.00776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08" y="3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36" y="365919"/>
            <a:ext cx="12587572" cy="800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46095" y="8641691"/>
            <a:ext cx="5591742" cy="71582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nồi</a:t>
            </a:r>
            <a:r>
              <a:rPr lang="en-US" dirty="0">
                <a:solidFill>
                  <a:srgbClr val="00B050"/>
                </a:solidFill>
              </a:rPr>
              <a:t> – </a:t>
            </a:r>
            <a:r>
              <a:rPr lang="en-US" dirty="0" err="1">
                <a:solidFill>
                  <a:srgbClr val="00B050"/>
                </a:solidFill>
              </a:rPr>
              <a:t>nấu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thức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ăn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49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20"/>
            <a:ext cx="16429037" cy="9357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038" y="3097261"/>
            <a:ext cx="4214529" cy="502024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74966" y="8595519"/>
            <a:ext cx="5591742" cy="762000"/>
            <a:chOff x="5198495" y="8595512"/>
            <a:chExt cx="5591742" cy="762000"/>
          </a:xfrm>
        </p:grpSpPr>
        <p:sp>
          <p:nvSpPr>
            <p:cNvPr id="2" name="Rounded Rectangle 1"/>
            <p:cNvSpPr/>
            <p:nvPr/>
          </p:nvSpPr>
          <p:spPr>
            <a:xfrm>
              <a:off x="6470366" y="8641691"/>
              <a:ext cx="3048000" cy="715821"/>
            </a:xfrm>
            <a:prstGeom prst="roundRect">
              <a:avLst/>
            </a:prstGeom>
            <a:solidFill>
              <a:schemeClr val="bg1"/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98495" y="8595512"/>
              <a:ext cx="5591742" cy="715821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algn="ctr"/>
              <a:r>
                <a:rPr lang="en-US" dirty="0" err="1">
                  <a:solidFill>
                    <a:srgbClr val="00B050"/>
                  </a:solidFill>
                </a:rPr>
                <a:t>ghế</a:t>
              </a:r>
              <a:r>
                <a:rPr lang="en-US" dirty="0">
                  <a:solidFill>
                    <a:srgbClr val="00B050"/>
                  </a:solidFill>
                </a:rPr>
                <a:t> - </a:t>
              </a:r>
              <a:r>
                <a:rPr lang="en-US" dirty="0" err="1">
                  <a:solidFill>
                    <a:srgbClr val="00B050"/>
                  </a:solidFill>
                </a:rPr>
                <a:t>ngồi</a:t>
              </a:r>
              <a:r>
                <a:rPr lang="en-US" dirty="0">
                  <a:solidFill>
                    <a:srgbClr val="00B05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817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0"/>
          <a:stretch/>
        </p:blipFill>
        <p:spPr>
          <a:xfrm>
            <a:off x="11552237" y="3882501"/>
            <a:ext cx="3890536" cy="553613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89037" y="0"/>
            <a:ext cx="9243436" cy="7024255"/>
            <a:chOff x="1189037" y="0"/>
            <a:chExt cx="8763000" cy="6578843"/>
          </a:xfrm>
        </p:grpSpPr>
        <p:sp>
          <p:nvSpPr>
            <p:cNvPr id="3" name="Cloud Callout 2"/>
            <p:cNvSpPr/>
            <p:nvPr/>
          </p:nvSpPr>
          <p:spPr>
            <a:xfrm>
              <a:off x="1189037" y="0"/>
              <a:ext cx="8763000" cy="6578843"/>
            </a:xfrm>
            <a:prstGeom prst="cloudCallout">
              <a:avLst>
                <a:gd name="adj1" fmla="val 67077"/>
                <a:gd name="adj2" fmla="val 16536"/>
              </a:avLst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5001" y="704918"/>
              <a:ext cx="6787257" cy="49949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5" b="13664"/>
          <a:stretch>
            <a:fillRect/>
          </a:stretch>
        </p:blipFill>
        <p:spPr>
          <a:xfrm>
            <a:off x="350837" y="6758565"/>
            <a:ext cx="2583667" cy="2651919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13497505" y="0"/>
            <a:ext cx="2302116" cy="215827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217295" y="5928519"/>
            <a:ext cx="5591742" cy="715821"/>
            <a:chOff x="5198495" y="8641693"/>
            <a:chExt cx="5591742" cy="715821"/>
          </a:xfrm>
        </p:grpSpPr>
        <p:sp>
          <p:nvSpPr>
            <p:cNvPr id="10" name="Rounded Rectangle 9"/>
            <p:cNvSpPr/>
            <p:nvPr/>
          </p:nvSpPr>
          <p:spPr>
            <a:xfrm>
              <a:off x="6622766" y="8687872"/>
              <a:ext cx="2766729" cy="66964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98495" y="8641693"/>
              <a:ext cx="5591742" cy="715821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algn="ctr"/>
              <a:r>
                <a:rPr lang="en-US" dirty="0" err="1">
                  <a:solidFill>
                    <a:srgbClr val="00B050"/>
                  </a:solidFill>
                </a:rPr>
                <a:t>gối</a:t>
              </a:r>
              <a:r>
                <a:rPr lang="en-US" dirty="0">
                  <a:solidFill>
                    <a:srgbClr val="00B050"/>
                  </a:solidFill>
                </a:rPr>
                <a:t> – </a:t>
              </a:r>
              <a:r>
                <a:rPr lang="en-US" dirty="0" err="1">
                  <a:solidFill>
                    <a:srgbClr val="00B050"/>
                  </a:solidFill>
                </a:rPr>
                <a:t>gối</a:t>
              </a:r>
              <a:r>
                <a:rPr lang="en-US" dirty="0">
                  <a:solidFill>
                    <a:srgbClr val="00B050"/>
                  </a:solidFill>
                </a:rPr>
                <a:t> </a:t>
              </a:r>
              <a:r>
                <a:rPr lang="en-US" dirty="0" err="1">
                  <a:solidFill>
                    <a:srgbClr val="00B050"/>
                  </a:solidFill>
                </a:rPr>
                <a:t>đầu</a:t>
              </a:r>
              <a:r>
                <a:rPr lang="en-US" dirty="0">
                  <a:solidFill>
                    <a:srgbClr val="00B05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85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|3.4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247</Words>
  <Application>Microsoft Office PowerPoint</Application>
  <PresentationFormat>Tùy chỉnh</PresentationFormat>
  <Paragraphs>43</Paragraphs>
  <Slides>12</Slides>
  <Notes>5</Notes>
  <HiddenSlides>0</HiddenSlides>
  <MMClips>0</MMClips>
  <ScaleCrop>false</ScaleCrop>
  <HeadingPairs>
    <vt:vector size="8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3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25" baseType="lpstr">
      <vt:lpstr>Arial</vt:lpstr>
      <vt:lpstr>Arial Rounded MT Bold</vt:lpstr>
      <vt:lpstr>Arial-Rounded</vt:lpstr>
      <vt:lpstr>Calibri</vt:lpstr>
      <vt:lpstr>Calibri Light</vt:lpstr>
      <vt:lpstr>iCiel Cadena</vt:lpstr>
      <vt:lpstr>iCiel Crocante</vt:lpstr>
      <vt:lpstr>iCiel Nabila</vt:lpstr>
      <vt:lpstr>Times New Roman</vt:lpstr>
      <vt:lpstr>Office Theme</vt:lpstr>
      <vt:lpstr>1_Office Theme</vt:lpstr>
      <vt:lpstr>2_Office Theme</vt:lpstr>
      <vt:lpstr>Bản trình bày Microsoft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Đỗ Thanh Huyền</cp:lastModifiedBy>
  <cp:revision>418</cp:revision>
  <dcterms:created xsi:type="dcterms:W3CDTF">2020-12-08T15:48:47Z</dcterms:created>
  <dcterms:modified xsi:type="dcterms:W3CDTF">2021-09-16T08:36:48Z</dcterms:modified>
</cp:coreProperties>
</file>