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6" r:id="rId3"/>
    <p:sldId id="286" r:id="rId4"/>
    <p:sldId id="292" r:id="rId5"/>
    <p:sldId id="294" r:id="rId6"/>
    <p:sldId id="275" r:id="rId7"/>
    <p:sldId id="296" r:id="rId8"/>
    <p:sldId id="298" r:id="rId9"/>
    <p:sldId id="299" r:id="rId10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EC8"/>
    <a:srgbClr val="93CDDD"/>
    <a:srgbClr val="FCEC8E"/>
    <a:srgbClr val="00863D"/>
    <a:srgbClr val="F68426"/>
    <a:srgbClr val="FFC611"/>
    <a:srgbClr val="FFD347"/>
    <a:srgbClr val="FFD243"/>
    <a:srgbClr val="EBF6F9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49" autoAdjust="0"/>
  </p:normalViewPr>
  <p:slideViewPr>
    <p:cSldViewPr>
      <p:cViewPr varScale="1">
        <p:scale>
          <a:sx n="79" d="100"/>
          <a:sy n="79" d="100"/>
        </p:scale>
        <p:origin x="848" y="100"/>
      </p:cViewPr>
      <p:guideLst>
        <p:guide orient="horz" pos="162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147F-AC46-4FCC-ABC1-68459C41ED7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770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274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7.jpg"/><Relationship Id="rId4" Type="http://schemas.openxmlformats.org/officeDocument/2006/relationships/image" Target="../media/image12.emf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5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21540" y="2152115"/>
            <a:ext cx="6965260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6335" y="2109520"/>
            <a:ext cx="992332" cy="992332"/>
            <a:chOff x="1212273" y="1084984"/>
            <a:chExt cx="992332" cy="992332"/>
          </a:xfrm>
          <a:solidFill>
            <a:srgbClr val="00B0F0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50AEC8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CEC8E"/>
            </a:solidFill>
            <a:ln>
              <a:solidFill>
                <a:srgbClr val="FCEC8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83896"/>
            <a:ext cx="7162800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LỚN LÊN TỪNG NGÀY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2000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8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87725" y="2289089"/>
            <a:ext cx="6458415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 VIỆC THẬT LÀ VUI</a:t>
            </a:r>
          </a:p>
        </p:txBody>
      </p:sp>
      <p:sp>
        <p:nvSpPr>
          <p:cNvPr id="3" name="Rectangle 2"/>
          <p:cNvSpPr/>
          <p:nvPr/>
        </p:nvSpPr>
        <p:spPr>
          <a:xfrm>
            <a:off x="3146383" y="3257550"/>
            <a:ext cx="32544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36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36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36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36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3600" b="1" cap="all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45" y="3580715"/>
            <a:ext cx="1597116" cy="12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Đối tượng 3">
            <a:hlinkClick r:id="" action="ppaction://ole?verb=0"/>
            <a:extLst>
              <a:ext uri="{FF2B5EF4-FFF2-40B4-BE49-F238E27FC236}">
                <a16:creationId xmlns:a16="http://schemas.microsoft.com/office/drawing/2014/main" id="{35821AD6-5A98-4156-82C0-FE4CC20031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141025"/>
              </p:ext>
            </p:extLst>
          </p:nvPr>
        </p:nvGraphicFramePr>
        <p:xfrm>
          <a:off x="-120953" y="-171450"/>
          <a:ext cx="9385905" cy="5279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3172956" imgH="1784671" progId="PowerPoint.Show.12">
                  <p:embed/>
                </p:oleObj>
              </mc:Choice>
              <mc:Fallback>
                <p:oleObj name="Presentation" r:id="rId2" imgW="3172956" imgH="1784671" progId="PowerPoint.Show.12">
                  <p:embed/>
                  <p:pic>
                    <p:nvPicPr>
                      <p:cNvPr id="4" name="Đối tượng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5821AD6-5A98-4156-82C0-FE4CC20031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20953" y="-171450"/>
                        <a:ext cx="9385905" cy="5279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963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28600" y="11239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213247"/>
            <a:ext cx="78486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nhi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304800" y="289208"/>
            <a:ext cx="2209800" cy="529941"/>
            <a:chOff x="9566064" y="964372"/>
            <a:chExt cx="5446164" cy="698253"/>
          </a:xfrm>
        </p:grpSpPr>
        <p:sp>
          <p:nvSpPr>
            <p:cNvPr id="4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Rectangle 10"/>
            <p:cNvSpPr/>
            <p:nvPr/>
          </p:nvSpPr>
          <p:spPr>
            <a:xfrm>
              <a:off x="9774447" y="1018432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r>
                <a:rPr lang="en-US" sz="2400" dirty="0" err="1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  <a:r>
                <a:rPr lang="en-US" sz="24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iCiel Cadena" panose="02000503000000020004" pitchFamily="2" charset="0"/>
                </a:rPr>
                <a:t>mở</a:t>
              </a:r>
              <a:r>
                <a:rPr lang="en-US" sz="24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iCiel Cadena" panose="02000503000000020004" pitchFamily="2" charset="0"/>
                </a:rPr>
                <a:t>rộng</a:t>
              </a:r>
              <a:endParaRPr lang="en-US" sz="2400" dirty="0">
                <a:solidFill>
                  <a:srgbClr val="0070C0"/>
                </a:solidFill>
                <a:latin typeface="iCiel Cadena" panose="02000503000000020004" pitchFamily="2" charset="0"/>
              </a:endParaRPr>
            </a:p>
          </p:txBody>
        </p:sp>
      </p:grpSp>
      <p:sp>
        <p:nvSpPr>
          <p:cNvPr id="46" name="Rounded Rectangular Callout 45"/>
          <p:cNvSpPr/>
          <p:nvPr/>
        </p:nvSpPr>
        <p:spPr>
          <a:xfrm>
            <a:off x="5791200" y="1733550"/>
            <a:ext cx="3124200" cy="895350"/>
          </a:xfrm>
          <a:prstGeom prst="wedgeRoundRectCallout">
            <a:avLst>
              <a:gd name="adj1" fmla="val -38609"/>
              <a:gd name="adj2" fmla="val 813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 luận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566" y="2495550"/>
            <a:ext cx="4861034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036" y="514350"/>
            <a:ext cx="618499" cy="9212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531391"/>
            <a:ext cx="701492" cy="11795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965827"/>
            <a:ext cx="824621" cy="968123"/>
          </a:xfrm>
          <a:prstGeom prst="rect">
            <a:avLst/>
          </a:prstGeom>
        </p:spPr>
      </p:pic>
      <p:pic>
        <p:nvPicPr>
          <p:cNvPr id="21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2548"/>
            <a:ext cx="1426521" cy="10338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0" y="3346725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Anh </a:t>
            </a:r>
            <a:r>
              <a:rPr lang="en-US" b="1" dirty="0" err="1">
                <a:solidFill>
                  <a:srgbClr val="002060"/>
                </a:solidFill>
              </a:rPr>
              <a:t>hùng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Trần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Quốc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Toản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19150"/>
            <a:ext cx="4253364" cy="3096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1447800" y="4095750"/>
            <a:ext cx="3604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Bài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đọc</a:t>
            </a:r>
            <a:r>
              <a:rPr lang="en-US" sz="2400" b="1" dirty="0">
                <a:solidFill>
                  <a:srgbClr val="002060"/>
                </a:solidFill>
              </a:rPr>
              <a:t> “</a:t>
            </a:r>
            <a:r>
              <a:rPr lang="en-US" sz="2400" b="1" dirty="0" err="1">
                <a:solidFill>
                  <a:srgbClr val="002060"/>
                </a:solidFill>
              </a:rPr>
              <a:t>Bóp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nát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quả</a:t>
            </a:r>
            <a:r>
              <a:rPr lang="en-US" sz="2400" b="1" dirty="0">
                <a:solidFill>
                  <a:srgbClr val="002060"/>
                </a:solidFill>
              </a:rPr>
              <a:t> cam”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92" y="534611"/>
            <a:ext cx="2150292" cy="2571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6574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timgsa.baidu.com/timg?image&amp;quality=80&amp;size=b9999_10000&amp;sec=1503731140348&amp;di=95bb1541e248716a9ca7f8cd835c0af6&amp;imgtype=0&amp;src=http%3A%2F%2Fyuer.qpx.com%2Fuploads%2Fallimg%2F160819%2F1-160Q9141455206.jpg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627" y="3585457"/>
            <a:ext cx="811112" cy="882121"/>
          </a:xfrm>
          <a:prstGeom prst="rect">
            <a:avLst/>
          </a:prstGeom>
        </p:spPr>
      </p:pic>
      <p:pic>
        <p:nvPicPr>
          <p:cNvPr id="11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26" y="3392705"/>
            <a:ext cx="261375" cy="26112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21416231">
            <a:off x="512332" y="2271762"/>
            <a:ext cx="990600" cy="2090140"/>
            <a:chOff x="537708" y="302902"/>
            <a:chExt cx="1801082" cy="4229330"/>
          </a:xfrm>
        </p:grpSpPr>
        <p:pic>
          <p:nvPicPr>
            <p:cNvPr id="15" name="图片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62852" y="1705992"/>
              <a:ext cx="1575938" cy="2826240"/>
            </a:xfrm>
            <a:prstGeom prst="rect">
              <a:avLst/>
            </a:prstGeom>
          </p:spPr>
        </p:pic>
        <p:pic>
          <p:nvPicPr>
            <p:cNvPr id="16" name="图片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949491" flipH="1">
              <a:off x="537708" y="302902"/>
              <a:ext cx="1237688" cy="1543680"/>
            </a:xfrm>
            <a:prstGeom prst="rect">
              <a:avLst/>
            </a:prstGeom>
          </p:spPr>
        </p:pic>
      </p:grpSp>
      <p:pic>
        <p:nvPicPr>
          <p:cNvPr id="17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91583">
            <a:off x="8751958" y="2312043"/>
            <a:ext cx="439037" cy="438609"/>
          </a:xfrm>
          <a:prstGeom prst="rect">
            <a:avLst/>
          </a:prstGeom>
        </p:spPr>
      </p:pic>
      <p:pic>
        <p:nvPicPr>
          <p:cNvPr id="18" name="图片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31801">
            <a:off x="-1116253" y="234294"/>
            <a:ext cx="618499" cy="921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26" y="436362"/>
            <a:ext cx="2971800" cy="4189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57" y="259049"/>
            <a:ext cx="2135939" cy="2403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172200" y="2815904"/>
            <a:ext cx="2496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iCiel Mijas" pitchFamily="50" charset="0"/>
              </a:rPr>
              <a:t>Nữ</a:t>
            </a:r>
            <a:r>
              <a:rPr lang="en-US" sz="2000" dirty="0">
                <a:solidFill>
                  <a:srgbClr val="002060"/>
                </a:solidFill>
                <a:latin typeface="iCiel Mijas" pitchFamily="50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iCiel Mijas" pitchFamily="50" charset="0"/>
              </a:rPr>
              <a:t>anh</a:t>
            </a:r>
            <a:r>
              <a:rPr lang="en-US" sz="2000" dirty="0">
                <a:solidFill>
                  <a:srgbClr val="002060"/>
                </a:solidFill>
                <a:latin typeface="iCiel Mijas" pitchFamily="50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iCiel Mijas" pitchFamily="50" charset="0"/>
              </a:rPr>
              <a:t>hùng</a:t>
            </a:r>
            <a:r>
              <a:rPr lang="en-US" sz="2000" dirty="0">
                <a:solidFill>
                  <a:srgbClr val="002060"/>
                </a:solidFill>
                <a:latin typeface="iCiel Mijas" pitchFamily="50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iCiel Mijas" pitchFamily="50" charset="0"/>
              </a:rPr>
              <a:t>Võ</a:t>
            </a:r>
            <a:r>
              <a:rPr lang="en-US" sz="2000" dirty="0">
                <a:solidFill>
                  <a:srgbClr val="002060"/>
                </a:solidFill>
                <a:latin typeface="iCiel Mijas" pitchFamily="50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iCiel Mijas" pitchFamily="50" charset="0"/>
              </a:rPr>
              <a:t>Thị</a:t>
            </a:r>
            <a:r>
              <a:rPr lang="en-US" sz="2000" dirty="0">
                <a:solidFill>
                  <a:srgbClr val="002060"/>
                </a:solidFill>
                <a:latin typeface="iCiel Mijas" pitchFamily="50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iCiel Mijas" pitchFamily="50" charset="0"/>
              </a:rPr>
              <a:t>Sáu</a:t>
            </a:r>
            <a:endParaRPr lang="en-US" sz="2000" dirty="0">
              <a:solidFill>
                <a:srgbClr val="002060"/>
              </a:solidFill>
              <a:latin typeface="iCiel Mija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28134" y="285750"/>
            <a:ext cx="624449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799" y="375047"/>
            <a:ext cx="7571445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4994844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-19050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26191" r="21355" b="18254"/>
          <a:stretch/>
        </p:blipFill>
        <p:spPr bwMode="auto">
          <a:xfrm>
            <a:off x="1151378" y="930844"/>
            <a:ext cx="7402285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1164" y="666750"/>
            <a:ext cx="4921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Mijas" pitchFamily="50" charset="0"/>
              </a:rPr>
              <a:t>CÙNG TRAO ĐỔI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9418"/>
          <a:stretch/>
        </p:blipFill>
        <p:spPr>
          <a:xfrm>
            <a:off x="2111164" y="1406903"/>
            <a:ext cx="5269609" cy="37393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850378">
            <a:off x="7415207" y="144843"/>
            <a:ext cx="2047960" cy="5236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2528252">
            <a:off x="7764470" y="393501"/>
            <a:ext cx="1661796" cy="523608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151424" y="353862"/>
            <a:ext cx="1524347" cy="5430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722" b="90000" l="50627" r="100000">
                        <a14:backgroundMark x1="96579" y1="70556" x2="92702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09"/>
          <a:stretch/>
        </p:blipFill>
        <p:spPr>
          <a:xfrm>
            <a:off x="7382272" y="2535739"/>
            <a:ext cx="1873823" cy="30132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573"/>
            <a:ext cx="1798719" cy="36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8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4581526"/>
            <a:ext cx="9144000" cy="5585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9144000" cy="27622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701939" y="852600"/>
            <a:ext cx="4076224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3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3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3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3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3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337957" y="2110980"/>
            <a:ext cx="6358244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hặc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9" y="1416908"/>
            <a:ext cx="1586067" cy="1215562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" y="3657508"/>
            <a:ext cx="1756172" cy="1485992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20" y="317896"/>
            <a:ext cx="998942" cy="1622486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" y="2842420"/>
            <a:ext cx="998942" cy="16119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64" y="3775018"/>
            <a:ext cx="834553" cy="123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4581526"/>
            <a:ext cx="9144000" cy="5585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9144000" cy="27622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9" y="1416908"/>
            <a:ext cx="1586067" cy="1215562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" y="3657508"/>
            <a:ext cx="1756172" cy="1485992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20" y="317896"/>
            <a:ext cx="998942" cy="1622486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" y="2842420"/>
            <a:ext cx="998942" cy="16119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64" y="3775018"/>
            <a:ext cx="834553" cy="12349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799838" y="1441729"/>
            <a:ext cx="5724859" cy="900236"/>
          </a:xfrm>
          <a:prstGeom prst="rect">
            <a:avLst/>
          </a:prstGeom>
          <a:noFill/>
        </p:spPr>
        <p:txBody>
          <a:bodyPr wrap="square" lIns="68569" tIns="34285" rIns="68569" bIns="34285" rtlCol="0">
            <a:spAutoFit/>
          </a:bodyPr>
          <a:lstStyle/>
          <a:p>
            <a:pPr algn="ctr" defTabSz="685696"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685696"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84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129</Words>
  <Application>Microsoft Office PowerPoint</Application>
  <PresentationFormat>Trình chiếu Trên màn hình (16:9)</PresentationFormat>
  <Paragraphs>26</Paragraphs>
  <Slides>9</Slides>
  <Notes>4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9" baseType="lpstr">
      <vt:lpstr>Arial</vt:lpstr>
      <vt:lpstr>Arial Rounded MT Bold</vt:lpstr>
      <vt:lpstr>Arial-Rounded</vt:lpstr>
      <vt:lpstr>Calibri</vt:lpstr>
      <vt:lpstr>iCiel Cadena</vt:lpstr>
      <vt:lpstr>iCiel Crocante</vt:lpstr>
      <vt:lpstr>iCiel Mijas</vt:lpstr>
      <vt:lpstr>iCiel Pony</vt:lpstr>
      <vt:lpstr>Office Theme</vt:lpstr>
      <vt:lpstr>Bản trình bày Microsoft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Đỗ Thanh Huyền</cp:lastModifiedBy>
  <cp:revision>359</cp:revision>
  <dcterms:created xsi:type="dcterms:W3CDTF">2020-12-08T15:48:47Z</dcterms:created>
  <dcterms:modified xsi:type="dcterms:W3CDTF">2021-09-17T06:53:29Z</dcterms:modified>
</cp:coreProperties>
</file>