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57" r:id="rId3"/>
    <p:sldId id="258" r:id="rId4"/>
    <p:sldId id="274" r:id="rId5"/>
    <p:sldId id="273" r:id="rId6"/>
    <p:sldId id="275" r:id="rId7"/>
    <p:sldId id="264" r:id="rId8"/>
    <p:sldId id="288" r:id="rId9"/>
    <p:sldId id="282" r:id="rId10"/>
    <p:sldId id="279" r:id="rId11"/>
    <p:sldId id="278" r:id="rId12"/>
    <p:sldId id="280" r:id="rId13"/>
    <p:sldId id="283" r:id="rId14"/>
    <p:sldId id="281" r:id="rId15"/>
    <p:sldId id="256" r:id="rId16"/>
    <p:sldId id="268" r:id="rId17"/>
    <p:sldId id="284" r:id="rId18"/>
    <p:sldId id="270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70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microsoft.com/office/2007/relationships/hdphoto" Target="../media/hdphoto14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16.wdp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" y="51792"/>
          <a:ext cx="12099925" cy="6806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2" name="Đối tượng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ED5139C-A7CD-4862-B052-F0DA22E82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37" y="51792"/>
                        <a:ext cx="12099925" cy="6806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2230118" y="78232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Thứ hai ngày 20 tháng 9 năm 2021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311398" y="1412240"/>
            <a:ext cx="789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4 hàng" panose="020B0603050302020204" pitchFamily="34" charset="0"/>
              </a:rPr>
              <a:t>          Tiếng Việt</a:t>
            </a:r>
          </a:p>
          <a:p>
            <a:endParaRPr lang="en-US" sz="320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563878" y="209547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Bài 5 : Đọc : Em có xinh không ( Tiết 1 + 2)</a:t>
            </a: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467D72-5A24-4DDA-8F2B-497DF4745E38}"/>
              </a:ext>
            </a:extLst>
          </p:cNvPr>
          <p:cNvSpPr txBox="1"/>
          <p:nvPr/>
        </p:nvSpPr>
        <p:spPr>
          <a:xfrm>
            <a:off x="561339" y="2644170"/>
            <a:ext cx="11069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320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B444BCD-E148-4252-B6C9-BFBB25F6BF8B}"/>
              </a:ext>
            </a:extLst>
          </p:cNvPr>
          <p:cNvSpPr txBox="1"/>
          <p:nvPr/>
        </p:nvSpPr>
        <p:spPr>
          <a:xfrm>
            <a:off x="476249" y="2725390"/>
            <a:ext cx="1106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036969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8" y="1198869"/>
            <a:ext cx="2630877" cy="3868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600" y="1198869"/>
            <a:ext cx="3781622" cy="3882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07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42" y="3821372"/>
            <a:ext cx="2636872" cy="29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333" l="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6346"/>
            <a:ext cx="3494549" cy="53915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48856" y="-98244"/>
            <a:ext cx="6528391" cy="2254102"/>
            <a:chOff x="-148856" y="-98244"/>
            <a:chExt cx="6528391" cy="2254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4649" y="67965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9711" y="244128"/>
            <a:ext cx="4209412" cy="1249608"/>
            <a:chOff x="6429711" y="244128"/>
            <a:chExt cx="4209412" cy="1249608"/>
          </a:xfrm>
        </p:grpSpPr>
        <p:sp>
          <p:nvSpPr>
            <p:cNvPr id="18" name="Oval Callout 17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41673" y="499248"/>
              <a:ext cx="3185487" cy="650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0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198" y="1198869"/>
            <a:ext cx="2630877" cy="3868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1600" y="1198869"/>
            <a:ext cx="3781622" cy="3882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07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42" y="3821372"/>
            <a:ext cx="2636872" cy="2962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333" l="0" r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6346"/>
            <a:ext cx="3494549" cy="539159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148856" y="-98244"/>
            <a:ext cx="6528391" cy="2254102"/>
            <a:chOff x="-148856" y="-98244"/>
            <a:chExt cx="6528391" cy="22541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20312" y="499248"/>
              <a:ext cx="50925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09456" y="404003"/>
            <a:ext cx="4209412" cy="1249608"/>
            <a:chOff x="6429711" y="244128"/>
            <a:chExt cx="4209412" cy="1249608"/>
          </a:xfrm>
        </p:grpSpPr>
        <p:sp>
          <p:nvSpPr>
            <p:cNvPr id="18" name="Oval Callout 17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72078" y="499248"/>
              <a:ext cx="232467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0086" y="659123"/>
            <a:ext cx="4235097" cy="1318533"/>
            <a:chOff x="6429711" y="244128"/>
            <a:chExt cx="4209412" cy="1249608"/>
          </a:xfrm>
        </p:grpSpPr>
        <p:sp>
          <p:nvSpPr>
            <p:cNvPr id="23" name="Oval Callout 22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39318"/>
                <a:gd name="adj2" fmla="val 87989"/>
              </a:avLst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84726" y="422762"/>
              <a:ext cx="38903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 flipH="1">
            <a:off x="5044906" y="4356140"/>
            <a:ext cx="4119719" cy="1249608"/>
            <a:chOff x="6429711" y="244128"/>
            <a:chExt cx="4209412" cy="1249608"/>
          </a:xfrm>
        </p:grpSpPr>
        <p:sp>
          <p:nvSpPr>
            <p:cNvPr id="26" name="Oval Callout 25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84727" y="422762"/>
              <a:ext cx="35641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giống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4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90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6383" y="727688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3141936" y="2116547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822249" y="1848820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535684" y="4367659"/>
            <a:ext cx="1122827" cy="1342115"/>
          </a:xfrm>
          <a:prstGeom prst="flowChartExtra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63609" y="-116772"/>
            <a:ext cx="6528391" cy="2254102"/>
            <a:chOff x="-148856" y="-98244"/>
            <a:chExt cx="6528391" cy="22541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312" y="499248"/>
              <a:ext cx="50925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dê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7200" y1="43909" x2="75600" y2="4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1" r="8314" b="10351"/>
          <a:stretch/>
        </p:blipFill>
        <p:spPr>
          <a:xfrm>
            <a:off x="5190405" y="2271832"/>
            <a:ext cx="6730359" cy="3587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1552" y="2883292"/>
            <a:ext cx="5092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2777" y="3857523"/>
            <a:ext cx="5092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cằm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71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5112" y="1005091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3176627" y="2414361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866171" y="2179528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624652" y="4593374"/>
            <a:ext cx="1122827" cy="1342115"/>
          </a:xfrm>
          <a:prstGeom prst="flowChartExtra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31899" y="-25071"/>
            <a:ext cx="6528391" cy="2254102"/>
            <a:chOff x="-148856" y="-98244"/>
            <a:chExt cx="6528391" cy="225410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312" y="49924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5788" y="1101980"/>
            <a:ext cx="5511760" cy="56591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93558" y="380287"/>
            <a:ext cx="4209412" cy="1249608"/>
            <a:chOff x="6429711" y="244128"/>
            <a:chExt cx="4209412" cy="1249608"/>
          </a:xfrm>
        </p:grpSpPr>
        <p:sp>
          <p:nvSpPr>
            <p:cNvPr id="21" name="Oval Callout 20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0658"/>
                <a:gd name="adj2" fmla="val 90408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thêm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sừng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râu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lắm</a:t>
              </a:r>
              <a:r>
                <a:rPr lang="en-US" sz="24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!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442050" y="499248"/>
              <a:ext cx="184731" cy="650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185" y="499057"/>
            <a:ext cx="4103121" cy="6033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>
            <a:off x="2883700" y="1908327"/>
            <a:ext cx="1395906" cy="104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12" b="95340" l="5060" r="4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2553" r="49596" b="11162"/>
          <a:stretch/>
        </p:blipFill>
        <p:spPr>
          <a:xfrm rot="19160451" flipH="1">
            <a:off x="3573244" y="1673494"/>
            <a:ext cx="1412725" cy="105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90000" l="20000" r="72353"/>
                    </a14:imgEffect>
                    <a14:imgEffect>
                      <a14:colorTemperature colorTemp="6941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8270">
            <a:off x="4331725" y="4087340"/>
            <a:ext cx="1122827" cy="1342115"/>
          </a:xfrm>
          <a:prstGeom prst="flowChartExtra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43233" y="-98435"/>
            <a:ext cx="6528391" cy="2254102"/>
            <a:chOff x="-148856" y="-98244"/>
            <a:chExt cx="6528391" cy="22541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2414" l="0" r="98936">
                          <a14:foregroundMark x1="41135" y1="5172" x2="41135" y2="5172"/>
                          <a14:foregroundMark x1="34397" y1="8391" x2="49468" y2="1149"/>
                          <a14:foregroundMark x1="49468" y1="1379" x2="65957" y2="8276"/>
                          <a14:foregroundMark x1="50887" y1="1149" x2="65957" y2="8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" b="67794"/>
            <a:stretch/>
          </p:blipFill>
          <p:spPr>
            <a:xfrm>
              <a:off x="-148856" y="-98244"/>
              <a:ext cx="6528391" cy="22541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20312" y="499248"/>
              <a:ext cx="50925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97683" y="2804196"/>
            <a:ext cx="5288037" cy="2033618"/>
            <a:chOff x="6429710" y="244128"/>
            <a:chExt cx="5288037" cy="2033618"/>
          </a:xfrm>
        </p:grpSpPr>
        <p:sp>
          <p:nvSpPr>
            <p:cNvPr id="13" name="Oval Callout 12"/>
            <p:cNvSpPr/>
            <p:nvPr/>
          </p:nvSpPr>
          <p:spPr>
            <a:xfrm>
              <a:off x="6429710" y="244128"/>
              <a:ext cx="5288037" cy="2033618"/>
            </a:xfrm>
            <a:prstGeom prst="wedgeEllipseCallout">
              <a:avLst>
                <a:gd name="adj1" fmla="val -22012"/>
                <a:gd name="adj2" fmla="val 4275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rằng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: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</a:t>
              </a:r>
              <a:r>
                <a:rPr lang="en-US" sz="3200" i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442050" y="499248"/>
              <a:ext cx="184731" cy="650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871695" y="4334954"/>
            <a:ext cx="8116625" cy="3427909"/>
            <a:chOff x="-871695" y="4334954"/>
            <a:chExt cx="8116625" cy="34279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1695" y="4334954"/>
              <a:ext cx="8116625" cy="34279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6050" y="5725744"/>
              <a:ext cx="6482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voi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8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83" y="890578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74" y="414359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4674" y="2575734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11378" y="2575734"/>
            <a:ext cx="2886864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24160" y="2575733"/>
            <a:ext cx="2227646" cy="1020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97518" y="414543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44215" y="4106340"/>
            <a:ext cx="2509283" cy="10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3" y="1558969"/>
            <a:ext cx="1038062" cy="1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20" y="3849515"/>
            <a:ext cx="2386692" cy="13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731025" y="3401263"/>
            <a:ext cx="973193" cy="11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07" y="1444022"/>
            <a:ext cx="1147031" cy="11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72" y="1662530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88" y="1662530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35" y="3938407"/>
            <a:ext cx="1356590" cy="135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53" y="5244337"/>
            <a:ext cx="3607576" cy="123672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0834" y="555089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7" y="3422766"/>
            <a:ext cx="3407109" cy="2688677"/>
          </a:xfrm>
          <a:prstGeom prst="rect">
            <a:avLst/>
          </a:prstGeom>
        </p:spPr>
      </p:pic>
      <p:pic>
        <p:nvPicPr>
          <p:cNvPr id="30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6192811" y="1050222"/>
            <a:ext cx="3847038" cy="2755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142" y="1766820"/>
            <a:ext cx="1522376" cy="156308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7265" y="1546290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337265" y="3035601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40560" y="2890245"/>
            <a:ext cx="204216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EM CÓ XINH KHÔNG ?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3067" y="1363456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1589" y="1333042"/>
            <a:ext cx="1391479" cy="894521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045368" y="6503671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36855" t="40313" r="29654" b="23627"/>
          <a:stretch/>
        </p:blipFill>
        <p:spPr>
          <a:xfrm>
            <a:off x="2573078" y="2010891"/>
            <a:ext cx="6662577" cy="40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72" t="35451" r="24277" b="32851"/>
          <a:stretch/>
        </p:blipFill>
        <p:spPr>
          <a:xfrm>
            <a:off x="293297" y="1293961"/>
            <a:ext cx="11652046" cy="42269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1935" y="311698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EM CÓ XINH KHÔNG?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574" y="742162"/>
            <a:ext cx="11799176" cy="62101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95288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20525" y="4900548"/>
            <a:ext cx="4064000" cy="63001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8199" y="74216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98199" y="4149657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91935" y="620053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EM CÓ XINH KHÔNG?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574" y="1050517"/>
            <a:ext cx="11799176" cy="62101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Ở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nhổ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indent="395288"/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sừng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29814" y="112148"/>
            <a:ext cx="316168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6789" y="11167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80049" y="448989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79648" y="210896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90130" y="2770077"/>
            <a:ext cx="908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33507" y="3129693"/>
            <a:ext cx="9084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74219" y="4751982"/>
            <a:ext cx="154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041549" y="5143770"/>
            <a:ext cx="1251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846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10002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4" b="89844" l="2837" r="98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5" r="2994" b="10837"/>
          <a:stretch/>
        </p:blipFill>
        <p:spPr>
          <a:xfrm>
            <a:off x="1339701" y="-160410"/>
            <a:ext cx="9027043" cy="7334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724" y1="46394" x2="41724" y2="46394"/>
                        <a14:foregroundMark x1="41034" y1="47356" x2="44138" y2="48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4039" y="1612010"/>
            <a:ext cx="3907464" cy="5745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3386" y="2402958"/>
            <a:ext cx="4825744" cy="4954772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6959" y="2494512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820</Words>
  <Application>Microsoft Office PowerPoint</Application>
  <PresentationFormat>Màn hình rộng</PresentationFormat>
  <Paragraphs>86</Paragraphs>
  <Slides>19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r0c0i Linotte</vt:lpstr>
      <vt:lpstr>SVN-Gretoon</vt:lpstr>
      <vt:lpstr>Times New Roman</vt:lpstr>
      <vt:lpstr>Office Theme</vt:lpstr>
      <vt:lpstr>Presentation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Đỗ Thanh Huyền</cp:lastModifiedBy>
  <cp:revision>49</cp:revision>
  <dcterms:created xsi:type="dcterms:W3CDTF">2021-06-17T09:40:01Z</dcterms:created>
  <dcterms:modified xsi:type="dcterms:W3CDTF">2021-09-20T08:05:27Z</dcterms:modified>
</cp:coreProperties>
</file>