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6" r:id="rId3"/>
    <p:sldId id="284" r:id="rId4"/>
    <p:sldId id="295" r:id="rId5"/>
    <p:sldId id="296" r:id="rId6"/>
    <p:sldId id="291" r:id="rId7"/>
    <p:sldId id="272" r:id="rId8"/>
    <p:sldId id="290" r:id="rId9"/>
    <p:sldId id="288" r:id="rId10"/>
    <p:sldId id="297" r:id="rId11"/>
    <p:sldId id="294" r:id="rId12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23" d="100"/>
          <a:sy n="23" d="100"/>
        </p:scale>
        <p:origin x="12" y="76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507755" y="301484"/>
            <a:ext cx="14894577" cy="8570069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268691" y="7754006"/>
            <a:ext cx="789012" cy="73549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3053585" y="587374"/>
            <a:ext cx="517469" cy="519291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4113294" y="1432948"/>
            <a:ext cx="296008" cy="31111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635147" y="8603789"/>
            <a:ext cx="211561" cy="14985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4102329" y="8489503"/>
            <a:ext cx="154508" cy="114286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1048305" y="7131043"/>
            <a:ext cx="296008" cy="31111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597276" y="1211563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57026" y="1245418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87399" y="1358853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673210" y="1301307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58553" y="1260688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595749" y="2054652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55498" y="2088507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85871" y="2201942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671682" y="2144396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57026" y="2103777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594221" y="2897741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53971" y="2931596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84344" y="3045030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670155" y="2987484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55498" y="2946866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592693" y="3740830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52443" y="3774685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82816" y="3888119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668627" y="3830573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53971" y="3789955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591166" y="4583919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50916" y="4617774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81289" y="4731208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667100" y="4673662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52443" y="4633044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589638" y="5427007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49388" y="5460863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79761" y="5574297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665572" y="5516751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50916" y="5476133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588111" y="6270096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47861" y="6303951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78234" y="6417386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664045" y="6359840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49388" y="6319222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586583" y="7113185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46333" y="7147040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76706" y="7260475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662517" y="7202929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47861" y="7162311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585056" y="7956274"/>
            <a:ext cx="140972" cy="24354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44806" y="7990129"/>
            <a:ext cx="576346" cy="15249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75179" y="8103564"/>
            <a:ext cx="58637" cy="6279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660990" y="8046018"/>
            <a:ext cx="58637" cy="627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46333" y="8005399"/>
            <a:ext cx="574232" cy="131972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56030" y="2048542"/>
            <a:ext cx="12655565" cy="655524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10763083" y="5558931"/>
            <a:ext cx="2951650" cy="218884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2049973" y="4955552"/>
            <a:ext cx="2826945" cy="277188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104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4242632" y="8814351"/>
            <a:ext cx="340682" cy="226126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17257" tIns="117257" rIns="117257" bIns="11725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4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954996" y="7727741"/>
            <a:ext cx="11953692" cy="1690898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4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07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hlinkClick r:id="" action="ppaction://ole?verb=0"/>
            <a:extLst>
              <a:ext uri="{FF2B5EF4-FFF2-40B4-BE49-F238E27FC236}">
                <a16:creationId xmlns:a16="http://schemas.microsoft.com/office/drawing/2014/main" id="{3ED5139C-A7CD-4862-B052-F0DA22E82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77874"/>
          <a:ext cx="15518784" cy="872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628382" imgH="3165632" progId="PowerPoint.Show.12">
                  <p:embed/>
                </p:oleObj>
              </mc:Choice>
              <mc:Fallback>
                <p:oleObj name="Presentation" r:id="rId2" imgW="5628382" imgH="3165632" progId="PowerPoint.Show.12">
                  <p:embed/>
                  <p:pic>
                    <p:nvPicPr>
                      <p:cNvPr id="2" name="Đối tượng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D5139C-A7CD-4862-B052-F0DA22E82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377874"/>
                        <a:ext cx="15518784" cy="8729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2C4D6B-D347-4A6D-961D-B77B52DD89B8}"/>
              </a:ext>
            </a:extLst>
          </p:cNvPr>
          <p:cNvSpPr txBox="1"/>
          <p:nvPr/>
        </p:nvSpPr>
        <p:spPr>
          <a:xfrm>
            <a:off x="2860243" y="1314814"/>
            <a:ext cx="10131393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4" b="1">
                <a:solidFill>
                  <a:schemeClr val="bg1"/>
                </a:solidFill>
                <a:latin typeface="HP001 4 hàng" panose="020B0603050302020204" pitchFamily="34" charset="0"/>
              </a:rPr>
              <a:t>Thứ năm ngày 23 tháng 9 năm 2021</a:t>
            </a:r>
          </a:p>
          <a:p>
            <a:endParaRPr lang="en-US" sz="4104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4104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2BACAA-6B6A-4E36-81D0-0C759C466866}"/>
              </a:ext>
            </a:extLst>
          </p:cNvPr>
          <p:cNvSpPr txBox="1"/>
          <p:nvPr/>
        </p:nvSpPr>
        <p:spPr>
          <a:xfrm>
            <a:off x="2880880" y="2251754"/>
            <a:ext cx="10131393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4" b="1">
                <a:solidFill>
                  <a:schemeClr val="bg1"/>
                </a:solidFill>
                <a:latin typeface="HP001 4 hàng" panose="020B0603050302020204" pitchFamily="34" charset="0"/>
              </a:rPr>
              <a:t>          Tiếng Việt</a:t>
            </a:r>
          </a:p>
          <a:p>
            <a:endParaRPr lang="en-US" sz="4104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4104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6FB2F2-40FB-4E77-BFD0-4B838BD3D65F}"/>
              </a:ext>
            </a:extLst>
          </p:cNvPr>
          <p:cNvSpPr txBox="1"/>
          <p:nvPr/>
        </p:nvSpPr>
        <p:spPr>
          <a:xfrm>
            <a:off x="2860243" y="3024984"/>
            <a:ext cx="14196982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4" b="1">
                <a:solidFill>
                  <a:srgbClr val="FFFF00"/>
                </a:solidFill>
                <a:latin typeface="HP001 4 hàng" panose="020B0603050302020204" pitchFamily="34" charset="0"/>
              </a:rPr>
              <a:t>Bài 6 : Luyện tập : Từ ngữ chỉ đặc điểm. </a:t>
            </a:r>
          </a:p>
          <a:p>
            <a:endParaRPr lang="vi-VN" sz="4104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C467D72-5A24-4DDA-8F2B-497DF4745E38}"/>
              </a:ext>
            </a:extLst>
          </p:cNvPr>
          <p:cNvSpPr txBox="1"/>
          <p:nvPr/>
        </p:nvSpPr>
        <p:spPr>
          <a:xfrm>
            <a:off x="716690" y="3702734"/>
            <a:ext cx="14196982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104" b="1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en-US" sz="4104" b="1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vi-VN" sz="4104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3F5B920-6252-4995-AE97-6DB91BF05F68}"/>
              </a:ext>
            </a:extLst>
          </p:cNvPr>
          <p:cNvSpPr txBox="1"/>
          <p:nvPr/>
        </p:nvSpPr>
        <p:spPr>
          <a:xfrm>
            <a:off x="2860243" y="3840011"/>
            <a:ext cx="14196982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4" b="1">
                <a:solidFill>
                  <a:srgbClr val="FFFF00"/>
                </a:solidFill>
                <a:latin typeface="HP001 4 hàng" panose="020B0603050302020204" pitchFamily="34" charset="0"/>
              </a:rPr>
              <a:t>          Câu nêu đặc điểm ( Tiết 4) </a:t>
            </a:r>
          </a:p>
          <a:p>
            <a:endParaRPr lang="vi-VN" sz="4104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6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3077847" y="2640056"/>
            <a:ext cx="9789907" cy="1598758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434107" y="39141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7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7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703636" y="4646947"/>
            <a:ext cx="13657471" cy="7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3600" b="1" dirty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801616"/>
            <a:ext cx="7924800" cy="12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3600" b="1" dirty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b="1" dirty="0">
              <a:solidFill>
                <a:srgbClr val="FABE0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7" y="-137726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4724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Ôn</a:t>
            </a:r>
            <a:r>
              <a:rPr lang="en-US" sz="8000" b="1" dirty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bài</a:t>
            </a:r>
            <a:r>
              <a:rPr lang="en-US" sz="8000" b="1" dirty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cũ</a:t>
            </a:r>
            <a:endParaRPr lang="en-US" sz="8000" b="1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8482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62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075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616" y="2276833"/>
            <a:ext cx="2793021" cy="1630450"/>
            <a:chOff x="1672616" y="2276833"/>
            <a:chExt cx="2793021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2723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mượt</a:t>
              </a:r>
              <a:r>
                <a:rPr lang="en-US" dirty="0"/>
                <a:t> </a:t>
              </a:r>
              <a:r>
                <a:rPr lang="en-US" dirty="0" err="1"/>
                <a:t>mà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đôi</a:t>
              </a:r>
              <a:r>
                <a:rPr lang="en-US" dirty="0"/>
                <a:t> </a:t>
              </a:r>
              <a:r>
                <a:rPr lang="en-US" dirty="0" err="1"/>
                <a:t>mắt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16387" y="2276833"/>
            <a:ext cx="2793021" cy="1630450"/>
            <a:chOff x="10416387" y="2276833"/>
            <a:chExt cx="279302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771008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bầu</a:t>
              </a:r>
              <a:r>
                <a:rPr lang="en-US" dirty="0"/>
                <a:t> </a:t>
              </a:r>
              <a:r>
                <a:rPr lang="en-US" dirty="0" err="1"/>
                <a:t>bĩnh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khuôn</a:t>
              </a:r>
              <a:r>
                <a:rPr lang="en-US" dirty="0"/>
                <a:t> </a:t>
              </a:r>
              <a:r>
                <a:rPr lang="en-US" dirty="0" err="1"/>
                <a:t>mặt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793021" cy="1630450"/>
            <a:chOff x="4618037" y="4204282"/>
            <a:chExt cx="2793021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8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vầng</a:t>
              </a:r>
              <a:r>
                <a:rPr lang="en-US" dirty="0"/>
                <a:t> </a:t>
              </a:r>
              <a:r>
                <a:rPr lang="en-US" dirty="0" err="1"/>
                <a:t>trán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0437" y="4204282"/>
            <a:ext cx="2971800" cy="1630450"/>
            <a:chOff x="8580437" y="4204282"/>
            <a:chExt cx="2971800" cy="1630450"/>
          </a:xfrm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sáng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58697" y="4140608"/>
            <a:ext cx="3103540" cy="1630450"/>
            <a:chOff x="12258697" y="4140608"/>
            <a:chExt cx="3103540" cy="1630450"/>
          </a:xfrm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cao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4293" y="6251874"/>
            <a:ext cx="2793021" cy="1630450"/>
            <a:chOff x="1874293" y="6251874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đen</a:t>
              </a:r>
              <a:r>
                <a:rPr lang="en-US" dirty="0"/>
                <a:t> </a:t>
              </a:r>
              <a:r>
                <a:rPr lang="en-US" dirty="0" err="1"/>
                <a:t>láy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mái</a:t>
              </a:r>
              <a:r>
                <a:rPr lang="en-US" dirty="0"/>
                <a:t> </a:t>
              </a:r>
              <a:r>
                <a:rPr lang="en-US" dirty="0" err="1"/>
                <a:t>tóc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8064" y="6251874"/>
            <a:ext cx="2793021" cy="1630450"/>
            <a:chOff x="10618064" y="6251874"/>
            <a:chExt cx="2793021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10866437" y="6645515"/>
              <a:ext cx="252672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đen</a:t>
              </a:r>
              <a:r>
                <a:rPr lang="en-US" dirty="0"/>
                <a:t> </a:t>
              </a:r>
              <a:r>
                <a:rPr lang="en-US" dirty="0" err="1"/>
                <a:t>nhánh</a:t>
              </a:r>
              <a:endParaRPr lang="en-US" dirty="0"/>
            </a:p>
          </p:txBody>
        </p:sp>
      </p:grpSp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672616" y="2270919"/>
            <a:ext cx="2793021" cy="1630450"/>
            <a:chOff x="1672616" y="2276833"/>
            <a:chExt cx="2793021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202723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mượt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mà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409237" y="2270919"/>
            <a:ext cx="2793021" cy="1630450"/>
            <a:chOff x="10416387" y="2276833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10771008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bầu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bĩnh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80437" y="4175919"/>
            <a:ext cx="2971800" cy="1630450"/>
            <a:chOff x="8580437" y="4204282"/>
            <a:chExt cx="2971800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sáng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258697" y="4145669"/>
            <a:ext cx="3103540" cy="1630450"/>
            <a:chOff x="12258697" y="4140608"/>
            <a:chExt cx="3103540" cy="1630450"/>
          </a:xfrm>
        </p:grpSpPr>
        <p:pic>
          <p:nvPicPr>
            <p:cNvPr id="8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cao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4837" y="6233319"/>
            <a:ext cx="2793021" cy="1630450"/>
            <a:chOff x="1874293" y="6251874"/>
            <a:chExt cx="2793021" cy="1630450"/>
          </a:xfrm>
        </p:grpSpPr>
        <p:pic>
          <p:nvPicPr>
            <p:cNvPr id="9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đen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láy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37837" y="6233319"/>
            <a:ext cx="2793021" cy="1630450"/>
            <a:chOff x="10618064" y="6251874"/>
            <a:chExt cx="2793021" cy="1630450"/>
          </a:xfrm>
        </p:grpSpPr>
        <p:pic>
          <p:nvPicPr>
            <p:cNvPr id="9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10866437" y="6645515"/>
              <a:ext cx="252672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đen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nhánh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6437" y="2502940"/>
            <a:ext cx="9267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Tìm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thêm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một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số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từ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ngữ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chỉ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đặc</a:t>
            </a:r>
            <a:r>
              <a:rPr lang="en-US" sz="4400" dirty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iCiel Cadena" panose="02000503000000020004" pitchFamily="2" charset="0"/>
              </a:rPr>
              <a:t>điểm</a:t>
            </a:r>
            <a:endParaRPr lang="en-US" sz="4400" dirty="0">
              <a:solidFill>
                <a:srgbClr val="7030A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336" y="1513251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2895" y="2825893"/>
            <a:ext cx="559174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M: </a:t>
            </a:r>
            <a:r>
              <a:rPr lang="en-US" dirty="0" err="1">
                <a:solidFill>
                  <a:srgbClr val="002060"/>
                </a:solidFill>
              </a:rPr>
              <a:t>Đôi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mắt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láy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/>
                <a:t>Ghép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từ</a:t>
              </a:r>
              <a:r>
                <a:rPr lang="en-US" sz="3600" dirty="0"/>
                <a:t> </a:t>
              </a:r>
              <a:r>
                <a:rPr lang="en-US" sz="3600" dirty="0" err="1"/>
                <a:t>ngữ</a:t>
              </a:r>
              <a:r>
                <a:rPr lang="en-US" sz="3600" dirty="0"/>
                <a:t>  ở </a:t>
              </a:r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1 </a:t>
              </a:r>
              <a:r>
                <a:rPr lang="en-US" sz="3600" dirty="0" err="1"/>
                <a:t>để</a:t>
              </a:r>
              <a:r>
                <a:rPr lang="en-US" sz="3600" dirty="0"/>
                <a:t> </a:t>
              </a:r>
              <a:r>
                <a:rPr lang="en-US" sz="3600" dirty="0" err="1"/>
                <a:t>tạo</a:t>
              </a:r>
              <a:r>
                <a:rPr lang="en-US" sz="3600" dirty="0"/>
                <a:t> </a:t>
              </a:r>
              <a:r>
                <a:rPr lang="en-US" sz="3600" dirty="0" err="1"/>
                <a:t>nên</a:t>
              </a:r>
              <a:r>
                <a:rPr lang="en-US" sz="3600" dirty="0"/>
                <a:t> </a:t>
              </a:r>
              <a:r>
                <a:rPr lang="en-US" sz="3600" dirty="0" err="1"/>
                <a:t>câu</a:t>
              </a:r>
              <a:r>
                <a:rPr lang="en-US" sz="3600" dirty="0"/>
                <a:t> </a:t>
              </a:r>
              <a:r>
                <a:rPr lang="en-US" sz="3600" dirty="0" err="1"/>
                <a:t>nêu</a:t>
              </a:r>
              <a:r>
                <a:rPr lang="en-US" sz="3600" dirty="0"/>
                <a:t> </a:t>
              </a:r>
              <a:r>
                <a:rPr lang="en-US" sz="3600" dirty="0" err="1"/>
                <a:t>đặc</a:t>
              </a:r>
              <a:r>
                <a:rPr lang="en-US" sz="3600" dirty="0"/>
                <a:t> </a:t>
              </a:r>
              <a:r>
                <a:rPr lang="en-US" sz="3600" dirty="0" err="1"/>
                <a:t>điểm</a:t>
              </a:r>
              <a:r>
                <a:rPr lang="en-US" sz="3600" dirty="0"/>
                <a:t>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237" y="3708582"/>
            <a:ext cx="5099102" cy="496313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Đôi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mắt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sáng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Khuôn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mặt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bầu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bĩnh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Vầng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trán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cao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Mái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tóc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nhánh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Mái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tóc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láy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018837" y="3185319"/>
            <a:ext cx="4134402" cy="1905000"/>
            <a:chOff x="11135282" y="1966119"/>
            <a:chExt cx="4134402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35282" y="2486020"/>
              <a:ext cx="41344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Thảo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luận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Cadena" panose="02000503000000020004" pitchFamily="2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/>
                <a:t>Đặt</a:t>
              </a:r>
              <a:r>
                <a:rPr lang="en-US" sz="3600" dirty="0"/>
                <a:t> </a:t>
              </a:r>
              <a:r>
                <a:rPr lang="en-US" sz="3600" dirty="0" err="1"/>
                <a:t>một</a:t>
              </a:r>
              <a:r>
                <a:rPr lang="en-US" sz="3600" dirty="0"/>
                <a:t> </a:t>
              </a:r>
              <a:r>
                <a:rPr lang="en-US" sz="3600" dirty="0" err="1"/>
                <a:t>câu</a:t>
              </a:r>
              <a:r>
                <a:rPr lang="en-US" sz="3600" dirty="0"/>
                <a:t> </a:t>
              </a:r>
              <a:r>
                <a:rPr lang="en-US" sz="3600" dirty="0" err="1"/>
                <a:t>nêu</a:t>
              </a:r>
              <a:r>
                <a:rPr lang="en-US" sz="3600" dirty="0"/>
                <a:t> </a:t>
              </a:r>
              <a:r>
                <a:rPr lang="en-US" sz="3600" dirty="0" err="1"/>
                <a:t>đặc</a:t>
              </a:r>
              <a:r>
                <a:rPr lang="en-US" sz="3600" dirty="0"/>
                <a:t> </a:t>
              </a:r>
              <a:r>
                <a:rPr lang="en-US" sz="3600" dirty="0" err="1"/>
                <a:t>điểm</a:t>
              </a:r>
              <a:r>
                <a:rPr lang="en-US" sz="3600" dirty="0"/>
                <a:t> </a:t>
              </a:r>
              <a:r>
                <a:rPr lang="en-US" sz="3600" dirty="0" err="1"/>
                <a:t>ngoại</a:t>
              </a:r>
              <a:r>
                <a:rPr lang="en-US" sz="3600" dirty="0"/>
                <a:t>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một</a:t>
              </a:r>
              <a:r>
                <a:rPr lang="en-US" sz="3600" dirty="0"/>
                <a:t> </a:t>
              </a:r>
              <a:r>
                <a:rPr lang="en-US" sz="3600" dirty="0" err="1"/>
                <a:t>bạn</a:t>
              </a:r>
              <a:r>
                <a:rPr lang="en-US" sz="3600" dirty="0"/>
                <a:t> </a:t>
              </a:r>
              <a:r>
                <a:rPr lang="en-US" sz="3600" dirty="0" err="1"/>
                <a:t>trong</a:t>
              </a:r>
              <a:r>
                <a:rPr lang="en-US" sz="3600" dirty="0"/>
                <a:t> </a:t>
              </a:r>
              <a:r>
                <a:rPr lang="en-US" sz="3600" dirty="0" err="1"/>
                <a:t>lớp</a:t>
              </a:r>
              <a:r>
                <a:rPr lang="en-US" sz="3600" dirty="0"/>
                <a:t> </a:t>
              </a:r>
              <a:r>
                <a:rPr lang="en-US" sz="3600" dirty="0" err="1"/>
                <a:t>em</a:t>
              </a:r>
              <a:r>
                <a:rPr lang="en-US" sz="3600" dirty="0"/>
                <a:t>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8437" y="3553267"/>
            <a:ext cx="81534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M: </a:t>
            </a:r>
            <a:r>
              <a:rPr lang="en-US" dirty="0" err="1">
                <a:solidFill>
                  <a:srgbClr val="FFFF00"/>
                </a:solidFill>
              </a:rPr>
              <a:t>Bạn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Hùng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có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khuôn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mặt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bầu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bĩnh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3" y="2631632"/>
            <a:ext cx="2805517" cy="33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288</Words>
  <Application>Microsoft Office PowerPoint</Application>
  <PresentationFormat>Tùy chỉnh</PresentationFormat>
  <Paragraphs>54</Paragraphs>
  <Slides>10</Slides>
  <Notes>5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iCiel Crocante</vt:lpstr>
      <vt:lpstr>Jokerman</vt:lpstr>
      <vt:lpstr>Wingdings</vt:lpstr>
      <vt:lpstr>Office Theme</vt:lpstr>
      <vt:lpstr>1_Office Theme</vt:lpstr>
      <vt:lpstr>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Đỗ Thanh Huyền</cp:lastModifiedBy>
  <cp:revision>478</cp:revision>
  <dcterms:created xsi:type="dcterms:W3CDTF">2020-12-08T15:48:47Z</dcterms:created>
  <dcterms:modified xsi:type="dcterms:W3CDTF">2021-09-23T08:30:28Z</dcterms:modified>
</cp:coreProperties>
</file>