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307" r:id="rId4"/>
    <p:sldId id="296" r:id="rId5"/>
    <p:sldId id="297" r:id="rId6"/>
    <p:sldId id="298" r:id="rId7"/>
    <p:sldId id="299" r:id="rId8"/>
    <p:sldId id="300" r:id="rId9"/>
    <p:sldId id="291" r:id="rId10"/>
    <p:sldId id="293" r:id="rId11"/>
    <p:sldId id="269" r:id="rId12"/>
    <p:sldId id="270" r:id="rId13"/>
    <p:sldId id="272" r:id="rId14"/>
    <p:sldId id="273" r:id="rId15"/>
    <p:sldId id="287" r:id="rId16"/>
    <p:sldId id="274" r:id="rId17"/>
    <p:sldId id="302" r:id="rId18"/>
    <p:sldId id="303" r:id="rId19"/>
    <p:sldId id="304" r:id="rId20"/>
    <p:sldId id="275" r:id="rId21"/>
    <p:sldId id="305" r:id="rId22"/>
    <p:sldId id="306" r:id="rId23"/>
  </p:sldIdLst>
  <p:sldSz cx="12192000" cy="6858000"/>
  <p:notesSz cx="6858000" cy="9144000"/>
  <p:embeddedFontLs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.VnTimeH" panose="020B7200000000000000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HP001 5 hàng" panose="020B0604020202020204" charset="0"/>
      <p:regular r:id="rId39"/>
      <p:bold r:id="rId40"/>
    </p:embeddedFont>
    <p:embeddedFont>
      <p:font typeface="VNI-Times" pitchFamily="2" charset="0"/>
      <p:regular r:id="rId41"/>
      <p:bold r:id="rId42"/>
      <p:italic r:id="rId43"/>
      <p:boldItalic r:id="rId44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CC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82" d="100"/>
          <a:sy n="82" d="100"/>
        </p:scale>
        <p:origin x="44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05F1-019D-43C8-AE15-4BC356175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0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Thứ năm, ngày 9 tháng 3 năm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MP3\Nhac%20thieu%20nhi\Thuong%20lam%20thay%20co%20oi%20-%20Jolie%20Quynh%20Anh.mp3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4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29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slide" Target="slide3.xm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70104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70104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0104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701041" y="28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70104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2" y="6286501"/>
            <a:ext cx="384429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30"/>
          <p:cNvGrpSpPr>
            <a:grpSpLocks/>
          </p:cNvGrpSpPr>
          <p:nvPr/>
        </p:nvGrpSpPr>
        <p:grpSpPr bwMode="auto">
          <a:xfrm>
            <a:off x="609600" y="-15875"/>
            <a:ext cx="10972800" cy="7010400"/>
            <a:chOff x="0" y="0"/>
            <a:chExt cx="9144000" cy="7010400"/>
          </a:xfrm>
        </p:grpSpPr>
        <p:pic>
          <p:nvPicPr>
            <p:cNvPr id="2072" name="Picture 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02768"/>
              <a:ext cx="2209800" cy="290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962400"/>
              <a:ext cx="19812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6" descr="BELLBRD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47800" y="3200400"/>
              <a:ext cx="3276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6" descr="BELLBRD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7315200" y="3200400"/>
              <a:ext cx="3276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7600" y="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4295763" y="6182380"/>
            <a:ext cx="3703334" cy="523220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</a:p>
        </p:txBody>
      </p:sp>
      <p:sp>
        <p:nvSpPr>
          <p:cNvPr id="2058" name="Rectangle 28"/>
          <p:cNvSpPr>
            <a:spLocks noChangeArrowheads="1"/>
          </p:cNvSpPr>
          <p:nvPr/>
        </p:nvSpPr>
        <p:spPr bwMode="auto">
          <a:xfrm>
            <a:off x="70104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grpSp>
        <p:nvGrpSpPr>
          <p:cNvPr id="2059" name="Group 18"/>
          <p:cNvGrpSpPr>
            <a:grpSpLocks/>
          </p:cNvGrpSpPr>
          <p:nvPr/>
        </p:nvGrpSpPr>
        <p:grpSpPr bwMode="auto">
          <a:xfrm>
            <a:off x="4167540" y="3710654"/>
            <a:ext cx="3657600" cy="1655764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64" name="Picture 26" descr="cosmo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5" descr="BOOK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4" descr="BOOK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3" descr="QUILLP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altLang="vi-VN" sz="960" b="1">
                  <a:latin typeface="VnBangkok"/>
                  <a:cs typeface="Times New Roman" pitchFamily="18" charset="0"/>
                </a:rPr>
                <a:t> </a:t>
              </a:r>
              <a:endParaRPr lang="en-US" altLang="vi-VN" sz="576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 sz="576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GB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 sz="576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9222" y="1901369"/>
            <a:ext cx="5486400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32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4320" b="1" dirty="0">
              <a:ln w="95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02080" y="351348"/>
            <a:ext cx="10058400" cy="156966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8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800" b="1" dirty="0">
              <a:ln w="12700">
                <a:solidFill>
                  <a:srgbClr val="A50021"/>
                </a:solidFill>
                <a:prstDash val="solid"/>
              </a:ln>
              <a:solidFill>
                <a:srgbClr val="FF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huong lam thay co oi - Jolie Quynh A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910" y="6440488"/>
            <a:ext cx="731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621280" y="2716244"/>
            <a:ext cx="7597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HỌC:NHÂN VỚI SỐ CÓ BA CHỮ SỐ</a:t>
            </a:r>
            <a:endParaRPr lang="en-US" sz="2800" b="1" dirty="0">
              <a:ln w="95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0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/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15936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35438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26624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129172" y="107406"/>
            <a:ext cx="4953972" cy="1919673"/>
          </a:xfrm>
          <a:prstGeom prst="wedgeRoundRectCallout">
            <a:avLst>
              <a:gd name="adj1" fmla="val -53925"/>
              <a:gd name="adj2" fmla="val 10841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+mj-lt"/>
              </a:rPr>
              <a:t>Tích riêng thứ hai viết lùi sang bên trái một cột so với tích riêng thứ nhất.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328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3280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Tích riêng thứ ba viết lùi sang bên trái hai cột so với tích riêng thứ nhất.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164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16400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220" y="142422"/>
            <a:ext cx="2279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2097418"/>
            <a:ext cx="10049328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6677" y="3322643"/>
            <a:ext cx="10036831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2283177" y="429101"/>
            <a:ext cx="79954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latin typeface="HP001 5 hàng" panose="020B0603050302020204" pitchFamily="34" charset="0"/>
              </a:rPr>
              <a:t>Thứ </a:t>
            </a:r>
            <a:r>
              <a:rPr lang="en-GB" sz="3200" b="1" dirty="0" err="1">
                <a:latin typeface="HP001 5 hàng" panose="020B0603050302020204" pitchFamily="34" charset="0"/>
              </a:rPr>
              <a:t>ba</a:t>
            </a:r>
            <a:r>
              <a:rPr lang="en-GB" sz="3200" b="1" dirty="0">
                <a:latin typeface="HP001 5 hàng" panose="020B0603050302020204" pitchFamily="34" charset="0"/>
              </a:rPr>
              <a:t> </a:t>
            </a:r>
            <a:r>
              <a:rPr lang="vi-VN" sz="3200" b="1" dirty="0">
                <a:latin typeface="HP001 5 hàng" panose="020B0603050302020204" pitchFamily="34" charset="0"/>
              </a:rPr>
              <a:t>ngày </a:t>
            </a:r>
            <a:r>
              <a:rPr lang="en-US" sz="3200" b="1" dirty="0">
                <a:latin typeface="HP001 5 hàng" panose="020B0603050302020204" pitchFamily="34" charset="0"/>
              </a:rPr>
              <a:t>30 </a:t>
            </a:r>
            <a:r>
              <a:rPr lang="vi-VN" sz="3200" b="1" dirty="0">
                <a:latin typeface="HP001 5 hàng" panose="020B0603050302020204" pitchFamily="34" charset="0"/>
              </a:rPr>
              <a:t>tháng </a:t>
            </a:r>
            <a:r>
              <a:rPr lang="en-US" sz="3200" b="1" dirty="0">
                <a:latin typeface="HP001 5 hàng" panose="020B0603050302020204" pitchFamily="34" charset="0"/>
              </a:rPr>
              <a:t>11 </a:t>
            </a:r>
            <a:r>
              <a:rPr lang="vi-VN" sz="3200" b="1" dirty="0">
                <a:latin typeface="HP001 5 hàng" panose="020B0603050302020204" pitchFamily="34" charset="0"/>
              </a:rPr>
              <a:t>năm 20</a:t>
            </a:r>
            <a:r>
              <a:rPr lang="en-US" sz="3200" b="1" dirty="0"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3200" b="1" dirty="0" err="1">
                <a:latin typeface="HP001 5 hàng" panose="020B0603050302020204" pitchFamily="34" charset="0"/>
              </a:rPr>
              <a:t>Toán</a:t>
            </a:r>
            <a:r>
              <a:rPr lang="en-US" sz="3200" b="1" dirty="0"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3788225" y="1406956"/>
            <a:ext cx="54895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919299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3512" y="3406184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67370" y="3391939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18401" y="3374632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67369" y="3867490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89161" y="3864737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93204" y="3874994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79212" y="4365473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80141" y="4350787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44101" y="4348888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00449" y="4943061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53896" y="4944143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78146" y="4943061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07443" y="4954900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44100" y="4954900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17344" y="3391938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74478" y="3393121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29162" y="3409494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70084" y="3405000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74478" y="3928869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7986" y="3896925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70084" y="3895302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78299" y="3869177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92629" y="4386633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869018" y="4380223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64060" y="4368847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339387" y="4355769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52790" y="4943061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02656" y="4943061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152421" y="4958259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69017" y="4943060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79475" y="4981026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339386" y="4969186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711127" y="3368084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464566" y="3370305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00387" y="3376022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8766" y="3376021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9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45032" y="3870004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90306" y="3864203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943053" y="3850556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92557" y="3844735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190306" y="4281294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952180" y="4290005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692557" y="4252503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425857" y="4270016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763993" y="4882806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501422" y="4877162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228178" y="4880110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89541" y="4904336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707932" y="4904613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6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436708" y="4892638"/>
            <a:ext cx="389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 animBg="1"/>
      <p:bldP spid="29" grpId="0" animBg="1"/>
      <p:bldP spid="31" grpId="0"/>
      <p:bldP spid="38" grpId="0" animBg="1"/>
      <p:bldP spid="2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752381" y="925232"/>
            <a:ext cx="78749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5203547"/>
              </p:ext>
            </p:extLst>
          </p:nvPr>
        </p:nvGraphicFramePr>
        <p:xfrm>
          <a:off x="1828795" y="1998161"/>
          <a:ext cx="9711012" cy="2667001"/>
        </p:xfrm>
        <a:graphic>
          <a:graphicData uri="http://schemas.openxmlformats.org/drawingml/2006/table">
            <a:tbl>
              <a:tblPr/>
              <a:tblGrid>
                <a:gridCol w="242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7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676052" y="3875035"/>
            <a:ext cx="141705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7134859" y="3831323"/>
            <a:ext cx="142131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695050" y="3831323"/>
            <a:ext cx="143451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  <a:cs typeface="Arial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Arial" charset="0"/>
              </a:rPr>
              <a:t>Tính diện tích của mảnh vườn hình vuông có cạnh dài 125m.</a:t>
            </a:r>
          </a:p>
          <a:p>
            <a:endParaRPr lang="vi-VN" sz="4000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4" y="3913547"/>
            <a:ext cx="2432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125 x 125 =</a:t>
            </a:r>
            <a:endParaRPr lang="vi-VN" sz="3600" b="1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57468" y="3864927"/>
            <a:ext cx="253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15 625 ( m</a:t>
            </a:r>
            <a:r>
              <a:rPr lang="vi-VN" sz="3600" b="1" baseline="30000" dirty="0">
                <a:latin typeface="+mj-lt"/>
              </a:rPr>
              <a:t>2</a:t>
            </a:r>
            <a:r>
              <a:rPr lang="vi-VN" sz="3600" b="1" dirty="0">
                <a:latin typeface="+mj-lt"/>
              </a:rPr>
              <a:t>)</a:t>
            </a:r>
            <a:endParaRPr lang="vi-VN" sz="3600" b="1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1466" y="1387475"/>
            <a:ext cx="1583267" cy="647700"/>
            <a:chOff x="960" y="480"/>
            <a:chExt cx="2134" cy="2400"/>
          </a:xfrm>
        </p:grpSpPr>
        <p:grpSp>
          <p:nvGrpSpPr>
            <p:cNvPr id="14394" name="Group 4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4396" name="Group 5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4402" name="Freeform 6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03" name="Freeform 7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04" name="Line 8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05" name="Oval 9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97" name="Oval 10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Rectangle 11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Oval 12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0" name="Oval 13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1" name="Oval 1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4395" name="Picture 15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9889067" y="1350963"/>
            <a:ext cx="1583267" cy="647700"/>
            <a:chOff x="960" y="480"/>
            <a:chExt cx="2134" cy="2400"/>
          </a:xfrm>
        </p:grpSpPr>
        <p:grpSp>
          <p:nvGrpSpPr>
            <p:cNvPr id="14382" name="Group 17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4384" name="Group 18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4390" name="Freeform 19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1" name="Freeform 20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2" name="Line 21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3" name="Oval 22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85" name="Oval 23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Rectangle 24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Oval 25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8" name="Oval 26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9" name="Oval 27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4383" name="Picture 28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151466" y="4887913"/>
            <a:ext cx="1583267" cy="647700"/>
            <a:chOff x="960" y="480"/>
            <a:chExt cx="2134" cy="2400"/>
          </a:xfrm>
        </p:grpSpPr>
        <p:grpSp>
          <p:nvGrpSpPr>
            <p:cNvPr id="14370" name="Group 30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4372" name="Group 31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4378" name="Freeform 32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9" name="Freeform 33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0" name="Line 34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1" name="Oval 35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73" name="Oval 36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4" name="Rectangle 37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5" name="Oval 38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Oval 39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7" name="Oval 40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4371" name="Picture 41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9889067" y="4806950"/>
            <a:ext cx="1583267" cy="647700"/>
            <a:chOff x="960" y="480"/>
            <a:chExt cx="2134" cy="2400"/>
          </a:xfrm>
        </p:grpSpPr>
        <p:grpSp>
          <p:nvGrpSpPr>
            <p:cNvPr id="14358" name="Group 43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4360" name="Group 44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4366" name="Freeform 45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7" name="Freeform 46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8" name="Line 47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9" name="Oval 48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61" name="Oval 49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Rectangle 50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Oval 51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4" name="Oval 52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5" name="Oval 53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4359" name="Picture 54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55"/>
          <p:cNvGrpSpPr>
            <a:grpSpLocks/>
          </p:cNvGrpSpPr>
          <p:nvPr/>
        </p:nvGrpSpPr>
        <p:grpSpPr bwMode="auto">
          <a:xfrm>
            <a:off x="0" y="857250"/>
            <a:ext cx="12192000" cy="5143500"/>
            <a:chOff x="0" y="-19"/>
            <a:chExt cx="5760" cy="4377"/>
          </a:xfrm>
        </p:grpSpPr>
        <p:pic>
          <p:nvPicPr>
            <p:cNvPr id="14354" name="Picture 5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5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5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59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60"/>
          <p:cNvGrpSpPr>
            <a:grpSpLocks/>
          </p:cNvGrpSpPr>
          <p:nvPr/>
        </p:nvGrpSpPr>
        <p:grpSpPr bwMode="auto">
          <a:xfrm>
            <a:off x="0" y="857250"/>
            <a:ext cx="12192000" cy="5143500"/>
            <a:chOff x="0" y="-19"/>
            <a:chExt cx="5760" cy="4377"/>
          </a:xfrm>
        </p:grpSpPr>
        <p:pic>
          <p:nvPicPr>
            <p:cNvPr id="14350" name="Picture 61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62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6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6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65"/>
          <p:cNvGrpSpPr>
            <a:grpSpLocks/>
          </p:cNvGrpSpPr>
          <p:nvPr/>
        </p:nvGrpSpPr>
        <p:grpSpPr bwMode="auto">
          <a:xfrm>
            <a:off x="0" y="857250"/>
            <a:ext cx="12192000" cy="5143500"/>
            <a:chOff x="0" y="-19"/>
            <a:chExt cx="5760" cy="4377"/>
          </a:xfrm>
        </p:grpSpPr>
        <p:pic>
          <p:nvPicPr>
            <p:cNvPr id="14346" name="Picture 6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6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69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54" name="AutoShape 70"/>
          <p:cNvSpPr>
            <a:spLocks noChangeArrowheads="1"/>
          </p:cNvSpPr>
          <p:nvPr/>
        </p:nvSpPr>
        <p:spPr bwMode="auto">
          <a:xfrm>
            <a:off x="647700" y="2343150"/>
            <a:ext cx="10727267" cy="1943100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100" b="1">
              <a:solidFill>
                <a:srgbClr val="FF0000"/>
              </a:solidFill>
            </a:endParaRPr>
          </a:p>
          <a:p>
            <a:pPr algn="ctr"/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337509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54" grpId="0" animBg="1"/>
      <p:bldP spid="420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906185" y="2871788"/>
            <a:ext cx="8606367" cy="1860550"/>
          </a:xfrm>
        </p:spPr>
        <p:txBody>
          <a:bodyPr/>
          <a:lstStyle/>
          <a:p>
            <a:pPr marL="557213" indent="-557213" eaLnBrk="1" hangingPunct="1">
              <a:buFont typeface="Arial" charset="0"/>
              <a:buAutoNum type="alphaUcPeriod"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557213" indent="-557213" eaLnBrk="1" hangingPunct="1">
              <a:buFont typeface="Arial" charset="0"/>
              <a:buAutoNum type="alphaUcPeriod"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557213" indent="-557213" eaLnBrk="1" hangingPunct="1">
              <a:buFont typeface="Arial" charset="0"/>
              <a:buAutoNum type="alphaUcPeriod"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557213" indent="-557213" eaLnBrk="1" hangingPunct="1">
              <a:buFont typeface="Arial" charset="0"/>
              <a:buAutoNum type="alphaUcPeriod"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3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85" y="4810126"/>
            <a:ext cx="133138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41285" y="5041900"/>
            <a:ext cx="840316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72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7200" y="5041901"/>
            <a:ext cx="823384" cy="6461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2533" y="5041901"/>
            <a:ext cx="990600" cy="722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0117" y="5041900"/>
            <a:ext cx="1905000" cy="62865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225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225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225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15376" name="TextBox 20"/>
          <p:cNvSpPr txBox="1">
            <a:spLocks noChangeArrowheads="1"/>
          </p:cNvSpPr>
          <p:nvPr/>
        </p:nvSpPr>
        <p:spPr bwMode="auto">
          <a:xfrm>
            <a:off x="3490384" y="1689100"/>
            <a:ext cx="8362949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3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quả của phép tính sau : </a:t>
            </a:r>
          </a:p>
          <a:p>
            <a:r>
              <a:rPr lang="en-US" sz="33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33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6052" y="3316288"/>
            <a:ext cx="933449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219200" y="762000"/>
            <a:ext cx="560493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chọn câu đúng:</a:t>
            </a:r>
          </a:p>
        </p:txBody>
      </p:sp>
      <p:sp>
        <p:nvSpPr>
          <p:cNvPr id="16387" name="Text Box 34"/>
          <p:cNvSpPr txBox="1">
            <a:spLocks noChangeArrowheads="1"/>
          </p:cNvSpPr>
          <p:nvPr/>
        </p:nvSpPr>
        <p:spPr bwMode="auto">
          <a:xfrm>
            <a:off x="3048000" y="245745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Time" pitchFamily="34" charset="0"/>
              </a:rPr>
              <a:t>268</a:t>
            </a:r>
          </a:p>
        </p:txBody>
      </p:sp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2791884" y="2708275"/>
            <a:ext cx="609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100" b="1">
                <a:solidFill>
                  <a:srgbClr val="0000FF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16389" name="Text Box 36"/>
          <p:cNvSpPr txBox="1">
            <a:spLocks noChangeArrowheads="1"/>
          </p:cNvSpPr>
          <p:nvPr/>
        </p:nvSpPr>
        <p:spPr bwMode="auto">
          <a:xfrm>
            <a:off x="3007784" y="2941639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Time" pitchFamily="34" charset="0"/>
              </a:rPr>
              <a:t>235</a:t>
            </a:r>
          </a:p>
        </p:txBody>
      </p:sp>
      <p:sp>
        <p:nvSpPr>
          <p:cNvPr id="16390" name="Text Box 37"/>
          <p:cNvSpPr txBox="1">
            <a:spLocks noChangeArrowheads="1"/>
          </p:cNvSpPr>
          <p:nvPr/>
        </p:nvSpPr>
        <p:spPr bwMode="auto">
          <a:xfrm>
            <a:off x="2791884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</a:t>
            </a:r>
          </a:p>
        </p:txBody>
      </p:sp>
      <p:sp>
        <p:nvSpPr>
          <p:cNvPr id="16391" name="Text Box 38"/>
          <p:cNvSpPr txBox="1">
            <a:spLocks noChangeArrowheads="1"/>
          </p:cNvSpPr>
          <p:nvPr/>
        </p:nvSpPr>
        <p:spPr bwMode="auto">
          <a:xfrm>
            <a:off x="3200400" y="382905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2" name="Text Box 39"/>
          <p:cNvSpPr txBox="1">
            <a:spLocks noChangeArrowheads="1"/>
          </p:cNvSpPr>
          <p:nvPr/>
        </p:nvSpPr>
        <p:spPr bwMode="auto">
          <a:xfrm>
            <a:off x="2489200" y="3970339"/>
            <a:ext cx="167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Time" pitchFamily="34" charset="0"/>
              </a:rPr>
              <a:t>  536</a:t>
            </a:r>
          </a:p>
        </p:txBody>
      </p:sp>
      <p:sp>
        <p:nvSpPr>
          <p:cNvPr id="16393" name="Text Box 40"/>
          <p:cNvSpPr txBox="1">
            <a:spLocks noChangeArrowheads="1"/>
          </p:cNvSpPr>
          <p:nvPr/>
        </p:nvSpPr>
        <p:spPr bwMode="auto">
          <a:xfrm>
            <a:off x="2791884" y="3690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Time" pitchFamily="34" charset="0"/>
              </a:rPr>
              <a:t> 804</a:t>
            </a:r>
          </a:p>
        </p:txBody>
      </p:sp>
      <p:sp>
        <p:nvSpPr>
          <p:cNvPr id="16394" name="Text Box 41"/>
          <p:cNvSpPr txBox="1">
            <a:spLocks noChangeArrowheads="1"/>
          </p:cNvSpPr>
          <p:nvPr/>
        </p:nvSpPr>
        <p:spPr bwMode="auto">
          <a:xfrm>
            <a:off x="2336800" y="4114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____________</a:t>
            </a:r>
          </a:p>
        </p:txBody>
      </p:sp>
      <p:sp>
        <p:nvSpPr>
          <p:cNvPr id="16395" name="Text Box 42"/>
          <p:cNvSpPr txBox="1">
            <a:spLocks noChangeArrowheads="1"/>
          </p:cNvSpPr>
          <p:nvPr/>
        </p:nvSpPr>
        <p:spPr bwMode="auto">
          <a:xfrm>
            <a:off x="2508251" y="44148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Time" pitchFamily="34" charset="0"/>
              </a:rPr>
              <a:t>  62980</a:t>
            </a:r>
          </a:p>
        </p:txBody>
      </p:sp>
      <p:sp>
        <p:nvSpPr>
          <p:cNvPr id="16396" name="Text Box 43"/>
          <p:cNvSpPr txBox="1">
            <a:spLocks noChangeArrowheads="1"/>
          </p:cNvSpPr>
          <p:nvPr/>
        </p:nvSpPr>
        <p:spPr bwMode="auto">
          <a:xfrm>
            <a:off x="2626784" y="3397251"/>
            <a:ext cx="167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Time" pitchFamily="34" charset="0"/>
              </a:rPr>
              <a:t>   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8200" y="2517776"/>
            <a:ext cx="2514600" cy="2435225"/>
            <a:chOff x="2112" y="1328"/>
            <a:chExt cx="1584" cy="2044"/>
          </a:xfrm>
        </p:grpSpPr>
        <p:sp>
          <p:nvSpPr>
            <p:cNvPr id="16425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16426" name="Text Box 44"/>
            <p:cNvSpPr txBox="1">
              <a:spLocks noChangeArrowheads="1"/>
            </p:cNvSpPr>
            <p:nvPr/>
          </p:nvSpPr>
          <p:spPr bwMode="auto">
            <a:xfrm>
              <a:off x="2548" y="1328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16427" name="Text Box 45"/>
            <p:cNvSpPr txBox="1">
              <a:spLocks noChangeArrowheads="1"/>
            </p:cNvSpPr>
            <p:nvPr/>
          </p:nvSpPr>
          <p:spPr bwMode="auto">
            <a:xfrm>
              <a:off x="2386" y="1538"/>
              <a:ext cx="3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100" b="1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16428" name="Text Box 46"/>
            <p:cNvSpPr txBox="1">
              <a:spLocks noChangeArrowheads="1"/>
            </p:cNvSpPr>
            <p:nvPr/>
          </p:nvSpPr>
          <p:spPr bwMode="auto">
            <a:xfrm>
              <a:off x="2522" y="1734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16429" name="Text Box 47"/>
            <p:cNvSpPr txBox="1">
              <a:spLocks noChangeArrowheads="1"/>
            </p:cNvSpPr>
            <p:nvPr/>
          </p:nvSpPr>
          <p:spPr bwMode="auto">
            <a:xfrm>
              <a:off x="2304" y="1901"/>
              <a:ext cx="11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</a:t>
              </a:r>
            </a:p>
          </p:txBody>
        </p:sp>
        <p:sp>
          <p:nvSpPr>
            <p:cNvPr id="16430" name="Text Box 49"/>
            <p:cNvSpPr txBox="1">
              <a:spLocks noChangeArrowheads="1"/>
            </p:cNvSpPr>
            <p:nvPr/>
          </p:nvSpPr>
          <p:spPr bwMode="auto">
            <a:xfrm>
              <a:off x="2112" y="2742"/>
              <a:ext cx="11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__________</a:t>
              </a:r>
            </a:p>
          </p:txBody>
        </p:sp>
        <p:sp>
          <p:nvSpPr>
            <p:cNvPr id="16431" name="Text Box 50"/>
            <p:cNvSpPr txBox="1">
              <a:spLocks noChangeArrowheads="1"/>
            </p:cNvSpPr>
            <p:nvPr/>
          </p:nvSpPr>
          <p:spPr bwMode="auto">
            <a:xfrm>
              <a:off x="2400" y="2984"/>
              <a:ext cx="129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2680</a:t>
              </a:r>
            </a:p>
          </p:txBody>
        </p:sp>
        <p:sp>
          <p:nvSpPr>
            <p:cNvPr id="16432" name="Text Box 51"/>
            <p:cNvSpPr txBox="1">
              <a:spLocks noChangeArrowheads="1"/>
            </p:cNvSpPr>
            <p:nvPr/>
          </p:nvSpPr>
          <p:spPr bwMode="auto">
            <a:xfrm>
              <a:off x="2384" y="2093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16433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16398" name="AutoShape 6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38400" y="2114550"/>
            <a:ext cx="685800" cy="5143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400" b="1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4876800" y="2114550"/>
            <a:ext cx="685800" cy="5143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400" b="1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391400" y="2114550"/>
            <a:ext cx="685800" cy="5143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400" b="1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67600" y="2571750"/>
            <a:ext cx="2294467" cy="2533650"/>
            <a:chOff x="3696" y="1336"/>
            <a:chExt cx="1445" cy="2128"/>
          </a:xfrm>
        </p:grpSpPr>
        <p:sp>
          <p:nvSpPr>
            <p:cNvPr id="16418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16419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100" b="1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16420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16421" name="Text Box 118"/>
            <p:cNvSpPr txBox="1">
              <a:spLocks noChangeArrowheads="1"/>
            </p:cNvSpPr>
            <p:nvPr/>
          </p:nvSpPr>
          <p:spPr bwMode="auto">
            <a:xfrm>
              <a:off x="3818" y="2372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16422" name="Text Box 119"/>
            <p:cNvSpPr txBox="1">
              <a:spLocks noChangeArrowheads="1"/>
            </p:cNvSpPr>
            <p:nvPr/>
          </p:nvSpPr>
          <p:spPr bwMode="auto">
            <a:xfrm>
              <a:off x="3696" y="3076"/>
              <a:ext cx="129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135340</a:t>
              </a:r>
            </a:p>
          </p:txBody>
        </p:sp>
        <p:sp>
          <p:nvSpPr>
            <p:cNvPr id="16423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16424" name="Text Box 121"/>
            <p:cNvSpPr txBox="1">
              <a:spLocks noChangeArrowheads="1"/>
            </p:cNvSpPr>
            <p:nvPr/>
          </p:nvSpPr>
          <p:spPr bwMode="auto">
            <a:xfrm>
              <a:off x="3823" y="2659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20000" y="3471863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4751" y="457200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404" name="Picture 124" descr="Entertainment-02-jun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726114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41285" y="5041900"/>
            <a:ext cx="840316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34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7201" y="5041900"/>
            <a:ext cx="842433" cy="6429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7200" y="5041901"/>
            <a:ext cx="823384" cy="6461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2533" y="5041901"/>
            <a:ext cx="990600" cy="722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0117" y="5041900"/>
            <a:ext cx="1905000" cy="62865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225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225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225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pic>
        <p:nvPicPr>
          <p:cNvPr id="16417" name="Picture 4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85" y="4403726"/>
            <a:ext cx="13335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883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"/>
            <a:ext cx="12192000" cy="68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84627" y="1230219"/>
            <a:ext cx="4086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2627" y="1807223"/>
            <a:ext cx="4648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BA CHỮ SỐ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3640" y="3378200"/>
            <a:ext cx="8666163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7737" y="2297113"/>
            <a:ext cx="872648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02756" y="670949"/>
            <a:ext cx="7049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Thứ </a:t>
            </a:r>
            <a:r>
              <a:rPr lang="en-GB" sz="3200" b="1" dirty="0" err="1">
                <a:solidFill>
                  <a:prstClr val="black"/>
                </a:solidFill>
                <a:latin typeface="Times New Roman" pitchFamily="18" charset="0"/>
              </a:rPr>
              <a:t>ba</a:t>
            </a:r>
            <a:r>
              <a:rPr lang="en-GB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ngày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30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 tháng 1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 năm 20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21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ca04cb7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1905001"/>
            <a:ext cx="955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làm bài ở vở bài tập Toán và cùng em học Toán</a:t>
            </a:r>
            <a:r>
              <a:rPr lang="en-US" alt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8400" y="762001"/>
            <a:ext cx="284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6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99458" y="2076581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214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66151" y="3219450"/>
            <a:ext cx="6858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000" y="3175000"/>
            <a:ext cx="685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2-Point Star 2"/>
          <p:cNvSpPr/>
          <p:nvPr/>
        </p:nvSpPr>
        <p:spPr>
          <a:xfrm>
            <a:off x="421217" y="1049338"/>
            <a:ext cx="10668000" cy="4557712"/>
          </a:xfrm>
          <a:prstGeom prst="star32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 Box 21"/>
          <p:cNvSpPr txBox="1">
            <a:spLocks noChangeArrowheads="1"/>
          </p:cNvSpPr>
          <p:nvPr/>
        </p:nvSpPr>
        <p:spPr bwMode="auto">
          <a:xfrm>
            <a:off x="609600" y="1828801"/>
            <a:ext cx="11176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r>
              <a:rPr lang="en-US" altLang="en-US" sz="6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410588205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2489201" y="2438400"/>
            <a:ext cx="7213600" cy="335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027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Trò chơi : Hái quả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460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3175"/>
            <a:ext cx="1117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70" y="4267215"/>
            <a:ext cx="1219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93" y="4416425"/>
            <a:ext cx="1314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5"/>
            <a:ext cx="1295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6350"/>
            <a:ext cx="1295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12192000" cy="760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79" y="1383654"/>
            <a:ext cx="5811253" cy="3337193"/>
          </a:xfrm>
        </p:spPr>
        <p:txBody>
          <a:bodyPr rtlCol="0">
            <a:normAutofit/>
            <a:scene3d>
              <a:camera prst="obliqueTop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38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6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54372" y="351353"/>
            <a:ext cx="7995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GB" sz="36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ba</a:t>
            </a:r>
            <a:r>
              <a:rPr lang="en-GB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ngày 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30 </a:t>
            </a:r>
            <a:r>
              <a:rPr lang="vi-VN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3600" b="1" dirty="0" err="1"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291532" y="1461964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Nhân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ba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00428" y="1497136"/>
            <a:ext cx="156463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72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343" y="3159167"/>
            <a:ext cx="7386637" cy="15081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phép tính sau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164 x 123 =?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110464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5" y="2095938"/>
            <a:ext cx="2283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2219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749747" y="1129855"/>
            <a:ext cx="0" cy="5728144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50397" y="235131"/>
            <a:ext cx="24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164 x 123 =?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9661" y="803280"/>
            <a:ext cx="521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445" y="859095"/>
            <a:ext cx="4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Ta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6625" y="2073299"/>
            <a:ext cx="183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en-GB" sz="2800" b="1" dirty="0">
                <a:solidFill>
                  <a:srgbClr val="FF0000"/>
                </a:solidFill>
                <a:latin typeface="Times New Roman"/>
              </a:rPr>
              <a:t> +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236" y="2072756"/>
            <a:ext cx="14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5707" y="4508295"/>
            <a:ext cx="151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836" y="1566296"/>
            <a:ext cx="124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( 100 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791" y="1563305"/>
            <a:ext cx="87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 +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20354" y="1548029"/>
            <a:ext cx="61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3 )</a:t>
            </a: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215084" y="5184796"/>
            <a:ext cx="2841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5615" y="5149334"/>
            <a:ext cx="117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20172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1086</Words>
  <Application>Microsoft Office PowerPoint</Application>
  <PresentationFormat>Widescreen</PresentationFormat>
  <Paragraphs>322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Calibri</vt:lpstr>
      <vt:lpstr>VnBangkok</vt:lpstr>
      <vt:lpstr>Times New Roman</vt:lpstr>
      <vt:lpstr>VNbritannic</vt:lpstr>
      <vt:lpstr>HP001 5 hàng</vt:lpstr>
      <vt:lpstr>Arial</vt:lpstr>
      <vt:lpstr>Calibri Light</vt:lpstr>
      <vt:lpstr>.VnTimeH</vt:lpstr>
      <vt:lpstr>.VnTime</vt:lpstr>
      <vt:lpstr>VNI-Times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Hang Dam Thu</cp:lastModifiedBy>
  <cp:revision>242</cp:revision>
  <dcterms:created xsi:type="dcterms:W3CDTF">2017-11-03T06:59:44Z</dcterms:created>
  <dcterms:modified xsi:type="dcterms:W3CDTF">2021-11-27T14:21:59Z</dcterms:modified>
</cp:coreProperties>
</file>