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81" r:id="rId4"/>
    <p:sldId id="265" r:id="rId5"/>
    <p:sldId id="266" r:id="rId6"/>
    <p:sldId id="268" r:id="rId7"/>
    <p:sldId id="269" r:id="rId8"/>
    <p:sldId id="282" r:id="rId9"/>
    <p:sldId id="288" r:id="rId10"/>
    <p:sldId id="267" r:id="rId11"/>
    <p:sldId id="270" r:id="rId12"/>
    <p:sldId id="271" r:id="rId13"/>
    <p:sldId id="290" r:id="rId14"/>
    <p:sldId id="272" r:id="rId15"/>
    <p:sldId id="273" r:id="rId16"/>
    <p:sldId id="289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C15BB5-2540-473E-A6EF-496CB2B7B341}"/>
              </a:ext>
            </a:extLst>
          </p:cNvPr>
          <p:cNvSpPr txBox="1"/>
          <p:nvPr/>
        </p:nvSpPr>
        <p:spPr>
          <a:xfrm>
            <a:off x="1513840" y="660400"/>
            <a:ext cx="8656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Thứ</a:t>
            </a:r>
            <a:r>
              <a:rPr lang="vi-VN" sz="3600" b="1" dirty="0">
                <a:latin typeface="HP001 5 hàng" panose="020B0603050302020204" pitchFamily="34" charset="0"/>
              </a:rPr>
              <a:t> hai , </a:t>
            </a:r>
            <a:r>
              <a:rPr lang="vi-VN" sz="3600" b="1" dirty="0" err="1">
                <a:latin typeface="HP001 5 hàng" panose="020B0603050302020204" pitchFamily="34" charset="0"/>
              </a:rPr>
              <a:t>ngày</a:t>
            </a:r>
            <a:r>
              <a:rPr lang="vi-VN" sz="3600" b="1" dirty="0">
                <a:latin typeface="HP001 5 hàng" panose="020B0603050302020204" pitchFamily="34" charset="0"/>
              </a:rPr>
              <a:t> 6 </a:t>
            </a:r>
            <a:r>
              <a:rPr lang="vi-VN" sz="3600" b="1" dirty="0" err="1">
                <a:latin typeface="HP001 5 hàng" panose="020B0603050302020204" pitchFamily="34" charset="0"/>
              </a:rPr>
              <a:t>tháng</a:t>
            </a:r>
            <a:r>
              <a:rPr lang="vi-VN" sz="3600" b="1" dirty="0">
                <a:latin typeface="HP001 5 hàng" panose="020B0603050302020204" pitchFamily="34" charset="0"/>
              </a:rPr>
              <a:t> 9 năm 2021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latin typeface="HP001 5 hàng" panose="020B0603050302020204" pitchFamily="34" charset="0"/>
              </a:rPr>
              <a:t>	</a:t>
            </a:r>
            <a:r>
              <a:rPr lang="vi-VN" sz="3600" b="1" dirty="0" err="1">
                <a:latin typeface="HP001 5 hàng" panose="020B0603050302020204" pitchFamily="34" charset="0"/>
              </a:rPr>
              <a:t>Toán</a:t>
            </a:r>
            <a:endParaRPr lang="vi-VN" sz="36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Bài</a:t>
            </a:r>
            <a:r>
              <a:rPr lang="vi-VN" sz="3600" b="1" dirty="0">
                <a:latin typeface="HP001 5 hàng" panose="020B0603050302020204" pitchFamily="34" charset="0"/>
              </a:rPr>
              <a:t> 1 : Ôn </a:t>
            </a:r>
            <a:r>
              <a:rPr lang="vi-VN" sz="3600" b="1" dirty="0" err="1">
                <a:latin typeface="HP001 5 hàng" panose="020B0603050302020204" pitchFamily="34" charset="0"/>
              </a:rPr>
              <a:t>tập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vi-VN" sz="3600" b="1" dirty="0" err="1">
                <a:latin typeface="HP001 5 hàng" panose="020B0603050302020204" pitchFamily="34" charset="0"/>
              </a:rPr>
              <a:t>các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vi-VN" sz="3600" b="1" dirty="0" err="1">
                <a:latin typeface="HP001 5 hàng" panose="020B0603050302020204" pitchFamily="34" charset="0"/>
              </a:rPr>
              <a:t>số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vi-VN" sz="3600" b="1" dirty="0" err="1">
                <a:latin typeface="HP001 5 hàng" panose="020B0603050302020204" pitchFamily="34" charset="0"/>
              </a:rPr>
              <a:t>đến</a:t>
            </a:r>
            <a:r>
              <a:rPr lang="vi-VN" sz="3600" b="1" dirty="0">
                <a:latin typeface="HP001 5 hàng" panose="020B0603050302020204" pitchFamily="34" charset="0"/>
              </a:rPr>
              <a:t> 100</a:t>
            </a: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Tiết</a:t>
            </a:r>
            <a:r>
              <a:rPr lang="vi-VN" sz="3600" b="1" dirty="0">
                <a:latin typeface="HP001 5 hàng" panose="020B0603050302020204" pitchFamily="34" charset="0"/>
              </a:rPr>
              <a:t> 1 : </a:t>
            </a:r>
            <a:r>
              <a:rPr lang="en-US" sz="3600" b="1" dirty="0" err="1">
                <a:latin typeface="HP001 5 hàng" panose="020B0603050302020204" pitchFamily="34" charset="0"/>
              </a:rPr>
              <a:t>Luyện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tập</a:t>
            </a:r>
            <a:r>
              <a:rPr lang="en-US" sz="3600" b="1" dirty="0">
                <a:latin typeface="HP001 5 hàng" panose="020B0603050302020204" pitchFamily="34" charset="0"/>
              </a:rPr>
              <a:t> (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6,7)</a:t>
            </a:r>
            <a:endParaRPr lang="vi-VN" sz="3600" b="1" dirty="0">
              <a:latin typeface="HP001 5 hàng" panose="020B0603050302020204" pitchFamily="34" charset="0"/>
            </a:endParaRPr>
          </a:p>
          <a:p>
            <a:r>
              <a:rPr lang="vi-VN" sz="3600" dirty="0"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40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4D84802-8A88-4533-94EB-A7EDF307687E}"/>
              </a:ext>
            </a:extLst>
          </p:cNvPr>
          <p:cNvSpPr txBox="1"/>
          <p:nvPr/>
        </p:nvSpPr>
        <p:spPr>
          <a:xfrm>
            <a:off x="1381760" y="711200"/>
            <a:ext cx="9458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atin typeface="HP001 5 hàng" panose="020B0603050302020204" pitchFamily="34" charset="0"/>
              </a:rPr>
              <a:t>( </a:t>
            </a:r>
            <a:r>
              <a:rPr lang="en-US" sz="3200" b="1" dirty="0" err="1">
                <a:latin typeface="HP001 5 hàng" panose="020B0603050302020204" pitchFamily="34" charset="0"/>
              </a:rPr>
              <a:t>lùi</a:t>
            </a:r>
            <a:r>
              <a:rPr lang="en-US" sz="3200" b="1" dirty="0">
                <a:latin typeface="HP001 5 hàng" panose="020B0603050302020204" pitchFamily="34" charset="0"/>
              </a:rPr>
              <a:t> 4 ô )              </a:t>
            </a:r>
            <a:r>
              <a:rPr lang="en-US" sz="3200" b="1" dirty="0" err="1"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latin typeface="HP001 5 hàng" panose="020B0603050302020204" pitchFamily="34" charset="0"/>
              </a:rPr>
              <a:t> 2 :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200" b="1" dirty="0" err="1"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đến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lớn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latin typeface="HP001 5 hàng" panose="020B0603050302020204" pitchFamily="34" charset="0"/>
              </a:rPr>
              <a:t> : ………………………………….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en-US" sz="3200" b="1" dirty="0" err="1"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lớn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đến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latin typeface="HP001 5 hàng" panose="020B0603050302020204" pitchFamily="34" charset="0"/>
              </a:rPr>
              <a:t> : ……………………………………</a:t>
            </a:r>
          </a:p>
          <a:p>
            <a:endParaRPr lang="vi-VN" sz="32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9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4002312-A047-4F5F-A969-05EB1C2282E6}"/>
              </a:ext>
            </a:extLst>
          </p:cNvPr>
          <p:cNvSpPr txBox="1"/>
          <p:nvPr/>
        </p:nvSpPr>
        <p:spPr>
          <a:xfrm>
            <a:off x="629920" y="4958391"/>
            <a:ext cx="1069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HP001 5 hàng" panose="020B0603050302020204" pitchFamily="34" charset="0"/>
              </a:rPr>
              <a:t>Các</a:t>
            </a:r>
            <a:r>
              <a:rPr lang="en-US" sz="3200" b="1" dirty="0">
                <a:solidFill>
                  <a:srgbClr val="00B0F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00B0F0"/>
                </a:solidFill>
                <a:latin typeface="HP001 5 hàng" panose="020B0603050302020204" pitchFamily="34" charset="0"/>
              </a:rPr>
              <a:t> 2 </a:t>
            </a:r>
            <a:r>
              <a:rPr lang="en-US" sz="3200" b="1" dirty="0" err="1">
                <a:solidFill>
                  <a:srgbClr val="00B0F0"/>
                </a:solidFill>
                <a:latin typeface="HP001 5 hàng" panose="020B0603050302020204" pitchFamily="34" charset="0"/>
              </a:rPr>
              <a:t>chữ</a:t>
            </a:r>
            <a:r>
              <a:rPr lang="en-US" sz="3200" b="1" dirty="0">
                <a:solidFill>
                  <a:srgbClr val="00B0F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HP001 5 hàng" panose="020B0603050302020204" pitchFamily="34" charset="0"/>
              </a:rPr>
              <a:t>: 33, 35, 37, 73, 77, 75, 53, 57, 55</a:t>
            </a:r>
            <a:endParaRPr lang="vi-VN" sz="3200" b="1" dirty="0">
              <a:solidFill>
                <a:srgbClr val="00B0F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C15BB5-2540-473E-A6EF-496CB2B7B341}"/>
              </a:ext>
            </a:extLst>
          </p:cNvPr>
          <p:cNvSpPr txBox="1"/>
          <p:nvPr/>
        </p:nvSpPr>
        <p:spPr>
          <a:xfrm>
            <a:off x="1513840" y="660400"/>
            <a:ext cx="8656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Thứ</a:t>
            </a:r>
            <a:r>
              <a:rPr lang="vi-VN" sz="3600" b="1" dirty="0">
                <a:latin typeface="HP001 5 hàng" panose="020B0603050302020204" pitchFamily="34" charset="0"/>
              </a:rPr>
              <a:t> tư , </a:t>
            </a:r>
            <a:r>
              <a:rPr lang="vi-VN" sz="3600" b="1" dirty="0" err="1">
                <a:latin typeface="HP001 5 hàng" panose="020B0603050302020204" pitchFamily="34" charset="0"/>
              </a:rPr>
              <a:t>ngày</a:t>
            </a:r>
            <a:r>
              <a:rPr lang="vi-VN" sz="3600" b="1" dirty="0">
                <a:latin typeface="HP001 5 hàng" panose="020B0603050302020204" pitchFamily="34" charset="0"/>
              </a:rPr>
              <a:t> 8 </a:t>
            </a:r>
            <a:r>
              <a:rPr lang="vi-VN" sz="3600" b="1" dirty="0" err="1">
                <a:latin typeface="HP001 5 hàng" panose="020B0603050302020204" pitchFamily="34" charset="0"/>
              </a:rPr>
              <a:t>tháng</a:t>
            </a:r>
            <a:r>
              <a:rPr lang="vi-VN" sz="3600" b="1" dirty="0">
                <a:latin typeface="HP001 5 hàng" panose="020B0603050302020204" pitchFamily="34" charset="0"/>
              </a:rPr>
              <a:t> 9 năm 2021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latin typeface="HP001 5 hàng" panose="020B0603050302020204" pitchFamily="34" charset="0"/>
              </a:rPr>
              <a:t>	</a:t>
            </a:r>
            <a:r>
              <a:rPr lang="vi-VN" sz="3600" b="1" dirty="0" err="1">
                <a:latin typeface="HP001 5 hàng" panose="020B0603050302020204" pitchFamily="34" charset="0"/>
              </a:rPr>
              <a:t>Toán</a:t>
            </a:r>
            <a:endParaRPr lang="vi-VN" sz="36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Bài</a:t>
            </a:r>
            <a:r>
              <a:rPr lang="vi-VN" sz="3600" b="1" dirty="0">
                <a:latin typeface="HP001 5 hàng" panose="020B0603050302020204" pitchFamily="34" charset="0"/>
              </a:rPr>
              <a:t> 1 : Ôn </a:t>
            </a:r>
            <a:r>
              <a:rPr lang="vi-VN" sz="3600" b="1" dirty="0" err="1">
                <a:latin typeface="HP001 5 hàng" panose="020B0603050302020204" pitchFamily="34" charset="0"/>
              </a:rPr>
              <a:t>tập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vi-VN" sz="3600" b="1" dirty="0" err="1">
                <a:latin typeface="HP001 5 hàng" panose="020B0603050302020204" pitchFamily="34" charset="0"/>
              </a:rPr>
              <a:t>các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vi-VN" sz="3600" b="1" dirty="0" err="1">
                <a:latin typeface="HP001 5 hàng" panose="020B0603050302020204" pitchFamily="34" charset="0"/>
              </a:rPr>
              <a:t>số</a:t>
            </a:r>
            <a:r>
              <a:rPr lang="vi-VN" sz="3600" b="1" dirty="0">
                <a:latin typeface="HP001 5 hàng" panose="020B0603050302020204" pitchFamily="34" charset="0"/>
              </a:rPr>
              <a:t> </a:t>
            </a:r>
            <a:r>
              <a:rPr lang="vi-VN" sz="3600" b="1" dirty="0" err="1">
                <a:latin typeface="HP001 5 hàng" panose="020B0603050302020204" pitchFamily="34" charset="0"/>
              </a:rPr>
              <a:t>đến</a:t>
            </a:r>
            <a:r>
              <a:rPr lang="vi-VN" sz="3600" b="1" dirty="0">
                <a:latin typeface="HP001 5 hàng" panose="020B0603050302020204" pitchFamily="34" charset="0"/>
              </a:rPr>
              <a:t> 100</a:t>
            </a: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Tiết</a:t>
            </a:r>
            <a:r>
              <a:rPr lang="vi-VN" sz="3600" b="1" dirty="0">
                <a:latin typeface="HP001 5 hàng" panose="020B0603050302020204" pitchFamily="34" charset="0"/>
              </a:rPr>
              <a:t> 3 : </a:t>
            </a:r>
            <a:r>
              <a:rPr lang="en-US" sz="3600" b="1" dirty="0" err="1">
                <a:latin typeface="HP001 5 hàng" panose="020B0603050302020204" pitchFamily="34" charset="0"/>
              </a:rPr>
              <a:t>Luyện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tập</a:t>
            </a:r>
            <a:r>
              <a:rPr lang="en-US" sz="3600" b="1" dirty="0">
                <a:latin typeface="HP001 5 hàng" panose="020B0603050302020204" pitchFamily="34" charset="0"/>
              </a:rPr>
              <a:t> (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8, 9)</a:t>
            </a:r>
            <a:endParaRPr lang="vi-VN" sz="3600" b="1" dirty="0">
              <a:latin typeface="HP001 5 hàng" panose="020B0603050302020204" pitchFamily="34" charset="0"/>
            </a:endParaRPr>
          </a:p>
          <a:p>
            <a:r>
              <a:rPr lang="vi-VN" sz="3600" dirty="0"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98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F58EE4E4-4678-4F6B-AD8F-B6CC54630AF2}"/>
              </a:ext>
            </a:extLst>
          </p:cNvPr>
          <p:cNvSpPr/>
          <p:nvPr/>
        </p:nvSpPr>
        <p:spPr>
          <a:xfrm>
            <a:off x="6864340" y="4972761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19" y="4573815"/>
            <a:ext cx="894740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4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: </a:t>
            </a:r>
            <a:r>
              <a:rPr lang="en-VN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36,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sym typeface="Wingdings" pitchFamily="2" charset="2"/>
              </a:rPr>
              <a:t> 54 , 58 , 76</a:t>
            </a:r>
            <a:endParaRPr lang="en-VN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5E25C70-2ABA-45D9-A11C-AEC59CBDE752}"/>
              </a:ext>
            </a:extLst>
          </p:cNvPr>
          <p:cNvSpPr/>
          <p:nvPr/>
        </p:nvSpPr>
        <p:spPr>
          <a:xfrm>
            <a:off x="3545840" y="2225040"/>
            <a:ext cx="526288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 </a:t>
            </a: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trang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6,7) </a:t>
            </a:r>
            <a:endParaRPr lang="vi-V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701F0B-24AE-413B-9889-33C74486CE0A}"/>
              </a:ext>
            </a:extLst>
          </p:cNvPr>
          <p:cNvSpPr txBox="1"/>
          <p:nvPr/>
        </p:nvSpPr>
        <p:spPr>
          <a:xfrm>
            <a:off x="1087120" y="883920"/>
            <a:ext cx="1016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4 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err="1">
                <a:latin typeface="HP001 5 hàng" panose="020B0603050302020204" pitchFamily="34" charset="0"/>
              </a:rPr>
              <a:t>Những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bông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hoa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ghi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lớn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hơn</a:t>
            </a:r>
            <a:r>
              <a:rPr lang="en-US" sz="3200" b="1" dirty="0">
                <a:latin typeface="HP001 5 hàng" panose="020B0603050302020204" pitchFamily="34" charset="0"/>
              </a:rPr>
              <a:t> 60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latin typeface="HP001 5 hàng" panose="020B0603050302020204" pitchFamily="34" charset="0"/>
              </a:rPr>
              <a:t> :  69 , 89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Những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bông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hoa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ghi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hơn</a:t>
            </a:r>
            <a:r>
              <a:rPr lang="en-US" sz="3200" b="1" dirty="0">
                <a:latin typeface="HP001 5 hàng" panose="020B0603050302020204" pitchFamily="34" charset="0"/>
              </a:rPr>
              <a:t> 50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latin typeface="HP001 5 hàng" panose="020B0603050302020204" pitchFamily="34" charset="0"/>
              </a:rPr>
              <a:t> : 29 , 49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err="1">
                <a:latin typeface="HP001 5 hàng" panose="020B0603050302020204" pitchFamily="34" charset="0"/>
              </a:rPr>
              <a:t>Những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bông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hoa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ghi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vừa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lớn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hơn</a:t>
            </a:r>
            <a:r>
              <a:rPr lang="en-US" sz="3200" b="1" dirty="0">
                <a:latin typeface="HP001 5 hàng" panose="020B0603050302020204" pitchFamily="34" charset="0"/>
              </a:rPr>
              <a:t> 50 </a:t>
            </a:r>
            <a:r>
              <a:rPr lang="en-US" sz="3200" b="1" dirty="0" err="1">
                <a:latin typeface="HP001 5 hàng" panose="020B0603050302020204" pitchFamily="34" charset="0"/>
              </a:rPr>
              <a:t>vừa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bé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hơn</a:t>
            </a:r>
            <a:r>
              <a:rPr lang="en-US" sz="3200" b="1" dirty="0">
                <a:latin typeface="HP001 5 hàng" panose="020B0603050302020204" pitchFamily="34" charset="0"/>
              </a:rPr>
              <a:t> 60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>
                <a:latin typeface="HP001 5 hàng" panose="020B0603050302020204" pitchFamily="34" charset="0"/>
              </a:rPr>
              <a:t> : </a:t>
            </a:r>
            <a:r>
              <a:rPr lang="en-US" sz="3200" b="1" dirty="0">
                <a:latin typeface="HP001 5 hàng" panose="020B0603050302020204" pitchFamily="34" charset="0"/>
              </a:rPr>
              <a:t>51 , 58</a:t>
            </a:r>
          </a:p>
          <a:p>
            <a:endParaRPr lang="vi-VN" sz="32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2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1C15BB5-2540-473E-A6EF-496CB2B7B341}"/>
              </a:ext>
            </a:extLst>
          </p:cNvPr>
          <p:cNvSpPr txBox="1"/>
          <p:nvPr/>
        </p:nvSpPr>
        <p:spPr>
          <a:xfrm>
            <a:off x="1513840" y="660400"/>
            <a:ext cx="8656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Thứ</a:t>
            </a:r>
            <a:r>
              <a:rPr lang="vi-VN" sz="3600" b="1" dirty="0">
                <a:latin typeface="HP001 5 hàng" panose="020B0603050302020204" pitchFamily="34" charset="0"/>
              </a:rPr>
              <a:t> ba , </a:t>
            </a:r>
            <a:r>
              <a:rPr lang="vi-VN" sz="3600" b="1" dirty="0" err="1">
                <a:latin typeface="HP001 5 hàng" panose="020B0603050302020204" pitchFamily="34" charset="0"/>
              </a:rPr>
              <a:t>ngày</a:t>
            </a:r>
            <a:r>
              <a:rPr lang="vi-VN" sz="3600" b="1" dirty="0">
                <a:latin typeface="HP001 5 hàng" panose="020B0603050302020204" pitchFamily="34" charset="0"/>
              </a:rPr>
              <a:t> 7 </a:t>
            </a:r>
            <a:r>
              <a:rPr lang="vi-VN" sz="3600" b="1" dirty="0" err="1">
                <a:latin typeface="HP001 5 hàng" panose="020B0603050302020204" pitchFamily="34" charset="0"/>
              </a:rPr>
              <a:t>tháng</a:t>
            </a:r>
            <a:r>
              <a:rPr lang="vi-VN" sz="3600" b="1" dirty="0">
                <a:latin typeface="HP001 5 hàng" panose="020B0603050302020204" pitchFamily="34" charset="0"/>
              </a:rPr>
              <a:t> 9 năm 2021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latin typeface="HP001 5 hàng" panose="020B0603050302020204" pitchFamily="34" charset="0"/>
              </a:rPr>
              <a:t>	</a:t>
            </a:r>
            <a:r>
              <a:rPr lang="vi-VN" sz="3600" b="1" dirty="0" err="1">
                <a:latin typeface="HP001 5 hàng" panose="020B0603050302020204" pitchFamily="34" charset="0"/>
              </a:rPr>
              <a:t>Toán</a:t>
            </a:r>
            <a:endParaRPr lang="vi-VN" sz="3600" b="1" dirty="0"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latin typeface="HP001 5 hàng" panose="020B0603050302020204" pitchFamily="34" charset="0"/>
              </a:rPr>
              <a:t>Bài</a:t>
            </a:r>
            <a:r>
              <a:rPr lang="vi-VN" sz="3600" b="1" dirty="0">
                <a:latin typeface="HP001 5 hàng" panose="020B0603050302020204" pitchFamily="34" charset="0"/>
              </a:rPr>
              <a:t> 1 : </a:t>
            </a:r>
            <a:r>
              <a:rPr lang="vi-VN" sz="3600" b="1" dirty="0" err="1">
                <a:latin typeface="HP001 5 hàng" panose="020B0603050302020204" pitchFamily="34" charset="0"/>
              </a:rPr>
              <a:t>Tiết</a:t>
            </a:r>
            <a:r>
              <a:rPr lang="vi-VN" sz="3600" b="1" dirty="0">
                <a:latin typeface="HP001 5 hàng" panose="020B0603050302020204" pitchFamily="34" charset="0"/>
              </a:rPr>
              <a:t> 2 : </a:t>
            </a:r>
            <a:r>
              <a:rPr lang="en-US" sz="3600" b="1" dirty="0" err="1">
                <a:latin typeface="HP001 5 hàng" panose="020B0603050302020204" pitchFamily="34" charset="0"/>
              </a:rPr>
              <a:t>Luyện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tập</a:t>
            </a:r>
            <a:r>
              <a:rPr lang="en-US" sz="3600" b="1" dirty="0">
                <a:latin typeface="HP001 5 hàng" panose="020B0603050302020204" pitchFamily="34" charset="0"/>
              </a:rPr>
              <a:t> ( </a:t>
            </a:r>
            <a:r>
              <a:rPr lang="en-US" sz="3600" b="1" dirty="0" err="1">
                <a:latin typeface="HP001 5 hàng" panose="020B0603050302020204" pitchFamily="34" charset="0"/>
              </a:rPr>
              <a:t>trang</a:t>
            </a:r>
            <a:r>
              <a:rPr lang="en-US" sz="3600" b="1" dirty="0">
                <a:latin typeface="HP001 5 hàng" panose="020B0603050302020204" pitchFamily="34" charset="0"/>
              </a:rPr>
              <a:t> 7,8)</a:t>
            </a:r>
            <a:endParaRPr lang="vi-VN" sz="3600" b="1" dirty="0">
              <a:latin typeface="HP001 5 hàng" panose="020B0603050302020204" pitchFamily="34" charset="0"/>
            </a:endParaRPr>
          </a:p>
          <a:p>
            <a:r>
              <a:rPr lang="vi-VN" sz="3600" dirty="0"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37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957</Words>
  <Application>Microsoft Office PowerPoint</Application>
  <PresentationFormat>Màn hình rộng</PresentationFormat>
  <Paragraphs>371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7" baseType="lpstr">
      <vt:lpstr>Arial</vt:lpstr>
      <vt:lpstr>HP001 5 hàng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LATOP_ASUS</cp:lastModifiedBy>
  <cp:revision>127</cp:revision>
  <dcterms:created xsi:type="dcterms:W3CDTF">2021-06-02T01:34:28Z</dcterms:created>
  <dcterms:modified xsi:type="dcterms:W3CDTF">2021-09-08T09:09:38Z</dcterms:modified>
</cp:coreProperties>
</file>