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56" r:id="rId3"/>
    <p:sldId id="281" r:id="rId4"/>
    <p:sldId id="262" r:id="rId5"/>
    <p:sldId id="266" r:id="rId6"/>
    <p:sldId id="267" r:id="rId7"/>
    <p:sldId id="258" r:id="rId8"/>
    <p:sldId id="264" r:id="rId9"/>
    <p:sldId id="268" r:id="rId10"/>
    <p:sldId id="269" r:id="rId11"/>
    <p:sldId id="288" r:id="rId12"/>
    <p:sldId id="270" r:id="rId13"/>
    <p:sldId id="271" r:id="rId14"/>
    <p:sldId id="272" r:id="rId15"/>
    <p:sldId id="273" r:id="rId16"/>
    <p:sldId id="274" r:id="rId17"/>
    <p:sldId id="289" r:id="rId1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F4FD"/>
    <a:srgbClr val="EBF2DE"/>
    <a:srgbClr val="FDEAD9"/>
    <a:srgbClr val="CFE6C5"/>
    <a:srgbClr val="EF5F5F"/>
    <a:srgbClr val="B7E47C"/>
    <a:srgbClr val="FFE285"/>
    <a:srgbClr val="81C95B"/>
    <a:srgbClr val="14B9EC"/>
    <a:srgbClr val="BAE2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1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6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91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6" Type="http://schemas.microsoft.com/office/2007/relationships/hdphoto" Target="../media/hdphoto15.wdp"/><Relationship Id="rId5" Type="http://schemas.openxmlformats.org/officeDocument/2006/relationships/image" Target="../media/image15.png"/><Relationship Id="rId4" Type="http://schemas.openxmlformats.org/officeDocument/2006/relationships/audio" Target="../media/audio4.wav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microsoft.com/office/2007/relationships/hdphoto" Target="../media/hdphoto6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11" Type="http://schemas.openxmlformats.org/officeDocument/2006/relationships/image" Target="../media/image5.png"/><Relationship Id="rId5" Type="http://schemas.microsoft.com/office/2007/relationships/hdphoto" Target="../media/hdphoto2.wdp"/><Relationship Id="rId10" Type="http://schemas.microsoft.com/office/2007/relationships/hdphoto" Target="../media/hdphoto5.wdp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audio" Target="../media/audio1.wav"/><Relationship Id="rId4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14.wdp"/><Relationship Id="rId3" Type="http://schemas.microsoft.com/office/2007/relationships/hdphoto" Target="../media/hdphoto9.wdp"/><Relationship Id="rId7" Type="http://schemas.microsoft.com/office/2007/relationships/hdphoto" Target="../media/hdphoto11.wdp"/><Relationship Id="rId12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microsoft.com/office/2007/relationships/hdphoto" Target="../media/hdphoto13.wdp"/><Relationship Id="rId5" Type="http://schemas.microsoft.com/office/2007/relationships/hdphoto" Target="../media/hdphoto10.wdp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microsoft.com/office/2007/relationships/hdphoto" Target="../media/hdphoto1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11C15BB5-2540-473E-A6EF-496CB2B7B341}"/>
              </a:ext>
            </a:extLst>
          </p:cNvPr>
          <p:cNvSpPr txBox="1"/>
          <p:nvPr/>
        </p:nvSpPr>
        <p:spPr>
          <a:xfrm>
            <a:off x="1513840" y="660400"/>
            <a:ext cx="86563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 b="1" dirty="0" err="1">
                <a:latin typeface="HP001 5 hàng" panose="020B0603050302020204" pitchFamily="34" charset="0"/>
              </a:rPr>
              <a:t>Thứ</a:t>
            </a:r>
            <a:r>
              <a:rPr lang="vi-VN" sz="3600" b="1" dirty="0">
                <a:latin typeface="HP001 5 hàng" panose="020B0603050302020204" pitchFamily="34" charset="0"/>
              </a:rPr>
              <a:t> năm , </a:t>
            </a:r>
            <a:r>
              <a:rPr lang="vi-VN" sz="3600" b="1" dirty="0" err="1">
                <a:latin typeface="HP001 5 hàng" panose="020B0603050302020204" pitchFamily="34" charset="0"/>
              </a:rPr>
              <a:t>ngày</a:t>
            </a:r>
            <a:r>
              <a:rPr lang="vi-VN" sz="3600" b="1" dirty="0">
                <a:latin typeface="HP001 5 hàng" panose="020B0603050302020204" pitchFamily="34" charset="0"/>
              </a:rPr>
              <a:t> 9 </a:t>
            </a:r>
            <a:r>
              <a:rPr lang="vi-VN" sz="3600" b="1" dirty="0" err="1">
                <a:latin typeface="HP001 5 hàng" panose="020B0603050302020204" pitchFamily="34" charset="0"/>
              </a:rPr>
              <a:t>tháng</a:t>
            </a:r>
            <a:r>
              <a:rPr lang="vi-VN" sz="3600" b="1" dirty="0">
                <a:latin typeface="HP001 5 hàng" panose="020B0603050302020204" pitchFamily="34" charset="0"/>
              </a:rPr>
              <a:t> 9 năm 2021</a:t>
            </a:r>
          </a:p>
          <a:p>
            <a:pPr algn="ctr">
              <a:lnSpc>
                <a:spcPct val="150000"/>
              </a:lnSpc>
            </a:pPr>
            <a:r>
              <a:rPr lang="vi-VN" sz="3600" b="1" dirty="0">
                <a:latin typeface="HP001 5 hàng" panose="020B0603050302020204" pitchFamily="34" charset="0"/>
              </a:rPr>
              <a:t>	</a:t>
            </a:r>
            <a:r>
              <a:rPr lang="vi-VN" sz="3600" b="1" dirty="0" err="1">
                <a:latin typeface="HP001 5 hàng" panose="020B0603050302020204" pitchFamily="34" charset="0"/>
              </a:rPr>
              <a:t>Toán</a:t>
            </a:r>
            <a:endParaRPr lang="vi-VN" sz="3600" b="1" dirty="0">
              <a:latin typeface="HP001 5 hàng" panose="020B06030503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3600" b="1" dirty="0" err="1">
                <a:latin typeface="HP001 5 hàng" panose="020B0603050302020204" pitchFamily="34" charset="0"/>
              </a:rPr>
              <a:t>Bài</a:t>
            </a:r>
            <a:r>
              <a:rPr lang="vi-VN" sz="3600" b="1" dirty="0">
                <a:latin typeface="HP001 5 hàng" panose="020B0603050302020204" pitchFamily="34" charset="0"/>
              </a:rPr>
              <a:t> 2 : </a:t>
            </a:r>
            <a:r>
              <a:rPr lang="vi-VN" sz="3600" b="1" dirty="0" err="1">
                <a:latin typeface="HP001 5 hàng" panose="020B0603050302020204" pitchFamily="34" charset="0"/>
              </a:rPr>
              <a:t>Tiết</a:t>
            </a:r>
            <a:r>
              <a:rPr lang="vi-VN" sz="3600" b="1" dirty="0">
                <a:latin typeface="HP001 5 hàng" panose="020B0603050302020204" pitchFamily="34" charset="0"/>
              </a:rPr>
              <a:t> 1 : </a:t>
            </a:r>
            <a:r>
              <a:rPr lang="en-US" sz="3600" b="1" dirty="0">
                <a:latin typeface="HP001 5 hàng" panose="020B0603050302020204" pitchFamily="34" charset="0"/>
              </a:rPr>
              <a:t>Tia </a:t>
            </a:r>
            <a:r>
              <a:rPr lang="en-US" sz="3600" b="1" dirty="0" err="1">
                <a:latin typeface="HP001 5 hàng" panose="020B0603050302020204" pitchFamily="34" charset="0"/>
              </a:rPr>
              <a:t>số</a:t>
            </a:r>
            <a:r>
              <a:rPr lang="en-US" sz="3600" b="1" dirty="0">
                <a:latin typeface="HP001 5 hàng" panose="020B0603050302020204" pitchFamily="34" charset="0"/>
              </a:rPr>
              <a:t>. </a:t>
            </a:r>
            <a:r>
              <a:rPr lang="en-US" sz="3600" b="1" dirty="0" err="1">
                <a:latin typeface="HP001 5 hàng" panose="020B0603050302020204" pitchFamily="34" charset="0"/>
              </a:rPr>
              <a:t>Số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liền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trước</a:t>
            </a:r>
            <a:r>
              <a:rPr lang="en-US" sz="3600" b="1" dirty="0">
                <a:latin typeface="HP001 5 hàng" panose="020B0603050302020204" pitchFamily="34" charset="0"/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en-US" sz="3600" b="1" dirty="0" err="1">
                <a:latin typeface="HP001 5 hàng" panose="020B0603050302020204" pitchFamily="34" charset="0"/>
              </a:rPr>
              <a:t>số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liền</a:t>
            </a:r>
            <a:r>
              <a:rPr lang="en-US" sz="3600" b="1" dirty="0">
                <a:latin typeface="HP001 5 hàng" panose="020B0603050302020204" pitchFamily="34" charset="0"/>
              </a:rPr>
              <a:t>  </a:t>
            </a:r>
            <a:r>
              <a:rPr lang="en-US" sz="3600" b="1" dirty="0" err="1">
                <a:latin typeface="HP001 5 hàng" panose="020B0603050302020204" pitchFamily="34" charset="0"/>
              </a:rPr>
              <a:t>sau</a:t>
            </a:r>
            <a:r>
              <a:rPr lang="en-US" sz="3600" b="1" dirty="0">
                <a:latin typeface="HP001 5 hàng" panose="020B0603050302020204" pitchFamily="34" charset="0"/>
              </a:rPr>
              <a:t> ( </a:t>
            </a:r>
            <a:r>
              <a:rPr lang="en-US" sz="3600" b="1" dirty="0" err="1">
                <a:latin typeface="HP001 5 hàng" panose="020B0603050302020204" pitchFamily="34" charset="0"/>
              </a:rPr>
              <a:t>trang</a:t>
            </a:r>
            <a:r>
              <a:rPr lang="en-US" sz="3600" b="1" dirty="0">
                <a:latin typeface="HP001 5 hàng" panose="020B0603050302020204" pitchFamily="34" charset="0"/>
              </a:rPr>
              <a:t> 10, 11)</a:t>
            </a:r>
            <a:endParaRPr lang="vi-VN" sz="3600" b="1" dirty="0">
              <a:latin typeface="HP001 5 hàng" panose="020B0603050302020204" pitchFamily="34" charset="0"/>
            </a:endParaRPr>
          </a:p>
          <a:p>
            <a:r>
              <a:rPr lang="vi-VN" sz="3600" dirty="0">
                <a:latin typeface="HP001 5 hàng" panose="020B06030503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2402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3863C17-C600-2D4A-8DFA-0FE20FDB9BD2}"/>
              </a:ext>
            </a:extLst>
          </p:cNvPr>
          <p:cNvSpPr/>
          <p:nvPr/>
        </p:nvSpPr>
        <p:spPr>
          <a:xfrm>
            <a:off x="1612632" y="1015384"/>
            <a:ext cx="1506126" cy="523220"/>
          </a:xfrm>
          <a:prstGeom prst="roundRect">
            <a:avLst/>
          </a:prstGeom>
          <a:solidFill>
            <a:srgbClr val="FFE285"/>
          </a:solidFill>
          <a:ln>
            <a:solidFill>
              <a:srgbClr val="FFE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644E62E-AC8B-5241-8655-377769D50ED6}"/>
              </a:ext>
            </a:extLst>
          </p:cNvPr>
          <p:cNvGrpSpPr/>
          <p:nvPr/>
        </p:nvGrpSpPr>
        <p:grpSpPr>
          <a:xfrm>
            <a:off x="952436" y="790275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2E75710-C9BC-854B-9DBD-258BE7CDC6F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6EF1E38-3E18-7443-A04C-FF513130278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61CD122-EE3B-394C-B262-21A59707C4C6}"/>
              </a:ext>
            </a:extLst>
          </p:cNvPr>
          <p:cNvSpPr txBox="1"/>
          <p:nvPr/>
        </p:nvSpPr>
        <p:spPr>
          <a:xfrm>
            <a:off x="1746526" y="1031191"/>
            <a:ext cx="1290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Đ, S?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3D4E3CE-B58E-5744-9500-266802467092}"/>
              </a:ext>
            </a:extLst>
          </p:cNvPr>
          <p:cNvGrpSpPr/>
          <p:nvPr/>
        </p:nvGrpSpPr>
        <p:grpSpPr>
          <a:xfrm>
            <a:off x="710086" y="2237498"/>
            <a:ext cx="11156658" cy="2383003"/>
            <a:chOff x="697023" y="1809585"/>
            <a:chExt cx="11156658" cy="238300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0E5E3BD-CB81-894E-86AF-83B89E112AB3}"/>
                </a:ext>
              </a:extLst>
            </p:cNvPr>
            <p:cNvSpPr/>
            <p:nvPr/>
          </p:nvSpPr>
          <p:spPr>
            <a:xfrm>
              <a:off x="697023" y="1885795"/>
              <a:ext cx="481734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a) Số liền trước của 16 là 15.</a:t>
              </a:r>
              <a:endParaRPr lang="en-VN" sz="14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33D1C56-1D2F-F041-AC95-0D17892889F2}"/>
                </a:ext>
              </a:extLst>
            </p:cNvPr>
            <p:cNvSpPr/>
            <p:nvPr/>
          </p:nvSpPr>
          <p:spPr>
            <a:xfrm>
              <a:off x="6331132" y="1885795"/>
              <a:ext cx="481734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 Số liền trước của 16 là 17.</a:t>
              </a:r>
              <a:endParaRPr lang="en-VN" sz="14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E9D21C9-94F9-8C4E-A286-386979C3B73B}"/>
                </a:ext>
              </a:extLst>
            </p:cNvPr>
            <p:cNvSpPr/>
            <p:nvPr/>
          </p:nvSpPr>
          <p:spPr>
            <a:xfrm>
              <a:off x="697023" y="2736174"/>
              <a:ext cx="45223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c) Số liền sau của 18 là 17.</a:t>
              </a:r>
              <a:endParaRPr lang="en-VN" sz="140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F204B41-7249-714E-9D47-368F70214CDD}"/>
                </a:ext>
              </a:extLst>
            </p:cNvPr>
            <p:cNvSpPr/>
            <p:nvPr/>
          </p:nvSpPr>
          <p:spPr>
            <a:xfrm>
              <a:off x="6331132" y="2736174"/>
              <a:ext cx="454323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d) Số liền sau của 18 là 19.</a:t>
              </a:r>
              <a:endParaRPr lang="en-VN" sz="14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E347567-215A-DF45-82EA-C55CD3D6DC3D}"/>
                </a:ext>
              </a:extLst>
            </p:cNvPr>
            <p:cNvSpPr/>
            <p:nvPr/>
          </p:nvSpPr>
          <p:spPr>
            <a:xfrm>
              <a:off x="697023" y="3598607"/>
              <a:ext cx="443743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e) Số liền trước của 1 là 0.</a:t>
              </a:r>
              <a:endParaRPr lang="en-VN" sz="14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EAE7D97-85FE-CD4E-95A4-D45B11381473}"/>
                </a:ext>
              </a:extLst>
            </p:cNvPr>
            <p:cNvSpPr/>
            <p:nvPr/>
          </p:nvSpPr>
          <p:spPr>
            <a:xfrm>
              <a:off x="6331132" y="3598607"/>
              <a:ext cx="414248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g) Số liền sau của 1 là 2.</a:t>
              </a:r>
              <a:endParaRPr lang="en-VN" sz="1400" dirty="0"/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88E4EAA9-AD31-7947-B536-3988C65CDF6F}"/>
                </a:ext>
              </a:extLst>
            </p:cNvPr>
            <p:cNvSpPr/>
            <p:nvPr/>
          </p:nvSpPr>
          <p:spPr>
            <a:xfrm>
              <a:off x="5429632" y="1809585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9C32DF11-4421-A441-9F39-C4FADA22FB37}"/>
                </a:ext>
              </a:extLst>
            </p:cNvPr>
            <p:cNvSpPr/>
            <p:nvPr/>
          </p:nvSpPr>
          <p:spPr>
            <a:xfrm>
              <a:off x="5435558" y="2665413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358AB03D-E38F-414E-BD7C-20D37462E0F4}"/>
                </a:ext>
              </a:extLst>
            </p:cNvPr>
            <p:cNvSpPr/>
            <p:nvPr/>
          </p:nvSpPr>
          <p:spPr>
            <a:xfrm>
              <a:off x="5425278" y="3516949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AFBBFA48-4CE9-8243-BF63-78B557FD9D4B}"/>
                </a:ext>
              </a:extLst>
            </p:cNvPr>
            <p:cNvSpPr/>
            <p:nvPr/>
          </p:nvSpPr>
          <p:spPr>
            <a:xfrm>
              <a:off x="11168324" y="1809585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DD6DB193-4B18-E24F-80CF-D08556F0E80B}"/>
                </a:ext>
              </a:extLst>
            </p:cNvPr>
            <p:cNvSpPr/>
            <p:nvPr/>
          </p:nvSpPr>
          <p:spPr>
            <a:xfrm>
              <a:off x="11174250" y="2665413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D02AF716-7371-2745-B4A5-31D56400BF27}"/>
                </a:ext>
              </a:extLst>
            </p:cNvPr>
            <p:cNvSpPr/>
            <p:nvPr/>
          </p:nvSpPr>
          <p:spPr>
            <a:xfrm>
              <a:off x="11163970" y="3516949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5FC5A5A4-5AE1-5841-A6DA-3912F0CAAB07}"/>
              </a:ext>
            </a:extLst>
          </p:cNvPr>
          <p:cNvSpPr/>
          <p:nvPr/>
        </p:nvSpPr>
        <p:spPr>
          <a:xfrm>
            <a:off x="5441124" y="223749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5800D8C1-1D4B-3741-9991-AE770E64E9DA}"/>
              </a:ext>
            </a:extLst>
          </p:cNvPr>
          <p:cNvSpPr/>
          <p:nvPr/>
        </p:nvSpPr>
        <p:spPr>
          <a:xfrm>
            <a:off x="5447050" y="3093326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CED1217-6AD0-0B40-82D3-09F87C3E153F}"/>
              </a:ext>
            </a:extLst>
          </p:cNvPr>
          <p:cNvSpPr/>
          <p:nvPr/>
        </p:nvSpPr>
        <p:spPr>
          <a:xfrm>
            <a:off x="5436770" y="3944862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B137FE08-3095-D545-ABC6-B75821EDDBF2}"/>
              </a:ext>
            </a:extLst>
          </p:cNvPr>
          <p:cNvSpPr/>
          <p:nvPr/>
        </p:nvSpPr>
        <p:spPr>
          <a:xfrm>
            <a:off x="11179816" y="223749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F6DE5F8F-E63E-2643-B1A4-7C29B629170D}"/>
              </a:ext>
            </a:extLst>
          </p:cNvPr>
          <p:cNvSpPr/>
          <p:nvPr/>
        </p:nvSpPr>
        <p:spPr>
          <a:xfrm>
            <a:off x="11185742" y="3093326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20C4B1EB-A38B-4844-BD73-64C2A726DCEF}"/>
              </a:ext>
            </a:extLst>
          </p:cNvPr>
          <p:cNvSpPr/>
          <p:nvPr/>
        </p:nvSpPr>
        <p:spPr>
          <a:xfrm>
            <a:off x="11175462" y="3944862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250828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11C15BB5-2540-473E-A6EF-496CB2B7B341}"/>
              </a:ext>
            </a:extLst>
          </p:cNvPr>
          <p:cNvSpPr txBox="1"/>
          <p:nvPr/>
        </p:nvSpPr>
        <p:spPr>
          <a:xfrm>
            <a:off x="1513840" y="660400"/>
            <a:ext cx="9540240" cy="3347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 b="1" dirty="0" err="1">
                <a:latin typeface="HP001 5 hàng" panose="020B0603050302020204" pitchFamily="34" charset="0"/>
              </a:rPr>
              <a:t>Thứ</a:t>
            </a:r>
            <a:r>
              <a:rPr lang="vi-VN" sz="3600" b="1" dirty="0">
                <a:latin typeface="HP001 5 hàng" panose="020B0603050302020204" pitchFamily="34" charset="0"/>
              </a:rPr>
              <a:t> </a:t>
            </a:r>
            <a:r>
              <a:rPr lang="vi-VN" sz="3600" b="1" dirty="0" err="1">
                <a:latin typeface="HP001 5 hàng" panose="020B0603050302020204" pitchFamily="34" charset="0"/>
              </a:rPr>
              <a:t>sáu</a:t>
            </a:r>
            <a:r>
              <a:rPr lang="vi-VN" sz="3600" b="1" dirty="0">
                <a:latin typeface="HP001 5 hàng" panose="020B0603050302020204" pitchFamily="34" charset="0"/>
              </a:rPr>
              <a:t> , </a:t>
            </a:r>
            <a:r>
              <a:rPr lang="vi-VN" sz="3600" b="1" dirty="0" err="1">
                <a:latin typeface="HP001 5 hàng" panose="020B0603050302020204" pitchFamily="34" charset="0"/>
              </a:rPr>
              <a:t>ngày</a:t>
            </a:r>
            <a:r>
              <a:rPr lang="vi-VN" sz="3600" b="1" dirty="0">
                <a:latin typeface="HP001 5 hàng" panose="020B0603050302020204" pitchFamily="34" charset="0"/>
              </a:rPr>
              <a:t> 10 </a:t>
            </a:r>
            <a:r>
              <a:rPr lang="vi-VN" sz="3600" b="1" dirty="0" err="1">
                <a:latin typeface="HP001 5 hàng" panose="020B0603050302020204" pitchFamily="34" charset="0"/>
              </a:rPr>
              <a:t>tháng</a:t>
            </a:r>
            <a:r>
              <a:rPr lang="vi-VN" sz="3600" b="1" dirty="0">
                <a:latin typeface="HP001 5 hàng" panose="020B0603050302020204" pitchFamily="34" charset="0"/>
              </a:rPr>
              <a:t> 9 năm 2021</a:t>
            </a:r>
          </a:p>
          <a:p>
            <a:pPr algn="ctr">
              <a:lnSpc>
                <a:spcPct val="150000"/>
              </a:lnSpc>
            </a:pPr>
            <a:r>
              <a:rPr lang="vi-VN" sz="3600" b="1" dirty="0">
                <a:latin typeface="HP001 5 hàng" panose="020B0603050302020204" pitchFamily="34" charset="0"/>
              </a:rPr>
              <a:t>	</a:t>
            </a:r>
            <a:r>
              <a:rPr lang="vi-VN" sz="3600" b="1" dirty="0" err="1">
                <a:latin typeface="HP001 5 hàng" panose="020B0603050302020204" pitchFamily="34" charset="0"/>
              </a:rPr>
              <a:t>Toán</a:t>
            </a:r>
            <a:endParaRPr lang="vi-VN" sz="3600" b="1" dirty="0">
              <a:latin typeface="HP001 5 hàng" panose="020B06030503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3600" b="1" dirty="0" err="1">
                <a:latin typeface="HP001 5 hàng" panose="020B0603050302020204" pitchFamily="34" charset="0"/>
              </a:rPr>
              <a:t>Bài</a:t>
            </a:r>
            <a:r>
              <a:rPr lang="vi-VN" sz="3600" b="1" dirty="0">
                <a:latin typeface="HP001 5 hàng" panose="020B0603050302020204" pitchFamily="34" charset="0"/>
              </a:rPr>
              <a:t> 2 :</a:t>
            </a:r>
            <a:r>
              <a:rPr lang="en-US" sz="3600" b="1" dirty="0" err="1">
                <a:latin typeface="HP001 5 hàng" panose="020B0603050302020204" pitchFamily="34" charset="0"/>
              </a:rPr>
              <a:t>Tiết</a:t>
            </a:r>
            <a:r>
              <a:rPr lang="en-US" sz="3600" b="1" dirty="0">
                <a:latin typeface="HP001 5 hàng" panose="020B0603050302020204" pitchFamily="34" charset="0"/>
              </a:rPr>
              <a:t> 2 : </a:t>
            </a:r>
            <a:r>
              <a:rPr lang="en-US" sz="3600" b="1" dirty="0" err="1">
                <a:latin typeface="HP001 5 hàng" panose="020B0603050302020204" pitchFamily="34" charset="0"/>
              </a:rPr>
              <a:t>Luyện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tập</a:t>
            </a:r>
            <a:r>
              <a:rPr lang="en-US" sz="3600" b="1" dirty="0">
                <a:latin typeface="HP001 5 hàng" panose="020B0603050302020204" pitchFamily="34" charset="0"/>
              </a:rPr>
              <a:t> ( </a:t>
            </a:r>
            <a:r>
              <a:rPr lang="en-US" sz="3600" b="1" dirty="0" err="1">
                <a:latin typeface="HP001 5 hàng" panose="020B0603050302020204" pitchFamily="34" charset="0"/>
              </a:rPr>
              <a:t>trang</a:t>
            </a:r>
            <a:r>
              <a:rPr lang="en-US" sz="3600" b="1" dirty="0">
                <a:latin typeface="HP001 5 hàng" panose="020B0603050302020204" pitchFamily="34" charset="0"/>
              </a:rPr>
              <a:t> 11)</a:t>
            </a:r>
            <a:endParaRPr lang="vi-VN" sz="3600" dirty="0">
              <a:latin typeface="HP001 5 hàng" panose="020B0603050302020204" pitchFamily="34" charset="0"/>
            </a:endParaRPr>
          </a:p>
          <a:p>
            <a:pPr algn="ctr">
              <a:lnSpc>
                <a:spcPct val="150000"/>
              </a:lnSpc>
            </a:pPr>
            <a:endParaRPr lang="en-US" sz="3600" b="1" dirty="0"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619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7C2A1B7D-9A42-AC4D-8D7E-EC2A2BCD5FFA}"/>
              </a:ext>
            </a:extLst>
          </p:cNvPr>
          <p:cNvSpPr/>
          <p:nvPr/>
        </p:nvSpPr>
        <p:spPr>
          <a:xfrm>
            <a:off x="4205455" y="1984006"/>
            <a:ext cx="2276264" cy="1596750"/>
          </a:xfrm>
          <a:prstGeom prst="rect">
            <a:avLst/>
          </a:prstGeom>
          <a:solidFill>
            <a:srgbClr val="B7E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B4CBA849-02A4-074B-8AFF-9820D48FB9F2}"/>
              </a:ext>
            </a:extLst>
          </p:cNvPr>
          <p:cNvSpPr/>
          <p:nvPr/>
        </p:nvSpPr>
        <p:spPr>
          <a:xfrm>
            <a:off x="4701003" y="2929898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549D6EB-A5A3-674B-B801-930407D41008}"/>
              </a:ext>
            </a:extLst>
          </p:cNvPr>
          <p:cNvSpPr/>
          <p:nvPr/>
        </p:nvSpPr>
        <p:spPr>
          <a:xfrm>
            <a:off x="5451359" y="2924757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E0415E0-E1D1-2B4B-92B1-AD4753120F85}"/>
              </a:ext>
            </a:extLst>
          </p:cNvPr>
          <p:cNvSpPr/>
          <p:nvPr/>
        </p:nvSpPr>
        <p:spPr>
          <a:xfrm>
            <a:off x="2003915" y="1987566"/>
            <a:ext cx="3725372" cy="1596750"/>
          </a:xfrm>
          <a:prstGeom prst="rect">
            <a:avLst/>
          </a:prstGeom>
          <a:solidFill>
            <a:srgbClr val="B7E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64A913D-DEBA-5444-9D7F-FFE366DD33DF}"/>
              </a:ext>
            </a:extLst>
          </p:cNvPr>
          <p:cNvSpPr/>
          <p:nvPr/>
        </p:nvSpPr>
        <p:spPr>
          <a:xfrm>
            <a:off x="4702240" y="2930747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9534BD2C-39F4-7146-B775-EF82556D7199}"/>
              </a:ext>
            </a:extLst>
          </p:cNvPr>
          <p:cNvSpPr/>
          <p:nvPr/>
        </p:nvSpPr>
        <p:spPr>
          <a:xfrm>
            <a:off x="3927843" y="2934497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BDEC1FA6-4749-6643-A48F-2A55B461ED79}"/>
              </a:ext>
            </a:extLst>
          </p:cNvPr>
          <p:cNvSpPr/>
          <p:nvPr/>
        </p:nvSpPr>
        <p:spPr>
          <a:xfrm>
            <a:off x="3186631" y="2939826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07D46D7-D894-2E44-9E56-A9F8842EB50B}"/>
              </a:ext>
            </a:extLst>
          </p:cNvPr>
          <p:cNvSpPr/>
          <p:nvPr/>
        </p:nvSpPr>
        <p:spPr>
          <a:xfrm>
            <a:off x="2450234" y="2937432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813DE5DF-47FD-5D44-9B48-B34E16053E53}"/>
              </a:ext>
            </a:extLst>
          </p:cNvPr>
          <p:cNvSpPr/>
          <p:nvPr/>
        </p:nvSpPr>
        <p:spPr>
          <a:xfrm>
            <a:off x="1741591" y="2926996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FDFBFC1-EB09-7443-B29F-D86F517A4ECA}"/>
              </a:ext>
            </a:extLst>
          </p:cNvPr>
          <p:cNvGrpSpPr/>
          <p:nvPr/>
        </p:nvGrpSpPr>
        <p:grpSpPr>
          <a:xfrm>
            <a:off x="884318" y="890161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C359B04-F9EC-C049-9C91-D6C7C8829FB7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30DF4DF-D09F-4B4D-8E78-B596B0E6182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81064E4-63AB-384A-B8A7-66B409FF15C6}"/>
              </a:ext>
            </a:extLst>
          </p:cNvPr>
          <p:cNvSpPr txBox="1"/>
          <p:nvPr/>
        </p:nvSpPr>
        <p:spPr>
          <a:xfrm>
            <a:off x="1544513" y="1115270"/>
            <a:ext cx="489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Tìm trên tia số: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D24236E-2025-B848-937E-FF449F617E59}"/>
              </a:ext>
            </a:extLst>
          </p:cNvPr>
          <p:cNvGrpSpPr/>
          <p:nvPr/>
        </p:nvGrpSpPr>
        <p:grpSpPr>
          <a:xfrm>
            <a:off x="1808082" y="2575464"/>
            <a:ext cx="8328910" cy="818300"/>
            <a:chOff x="1563236" y="2212042"/>
            <a:chExt cx="8388080" cy="99499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29D21DF-03C9-944C-823A-3927A54A329E}"/>
                </a:ext>
              </a:extLst>
            </p:cNvPr>
            <p:cNvGrpSpPr/>
            <p:nvPr/>
          </p:nvGrpSpPr>
          <p:grpSpPr>
            <a:xfrm>
              <a:off x="1760461" y="2212042"/>
              <a:ext cx="8190855" cy="363070"/>
              <a:chOff x="932331" y="2944906"/>
              <a:chExt cx="8830234" cy="363070"/>
            </a:xfrm>
          </p:grpSpPr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14174266-265F-7A41-9564-0786368626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2331" y="3119718"/>
                <a:ext cx="8830234" cy="672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8D40C155-05DE-CA49-ADCA-23CAEE75401D}"/>
                  </a:ext>
                </a:extLst>
              </p:cNvPr>
              <p:cNvCxnSpPr/>
              <p:nvPr/>
            </p:nvCxnSpPr>
            <p:spPr>
              <a:xfrm>
                <a:off x="93233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20D4E03-A854-2740-AB25-CF26E22FA595}"/>
                  </a:ext>
                </a:extLst>
              </p:cNvPr>
              <p:cNvCxnSpPr/>
              <p:nvPr/>
            </p:nvCxnSpPr>
            <p:spPr>
              <a:xfrm>
                <a:off x="1743637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F64704D3-1117-CC47-866E-3DF857FCB028}"/>
                  </a:ext>
                </a:extLst>
              </p:cNvPr>
              <p:cNvCxnSpPr/>
              <p:nvPr/>
            </p:nvCxnSpPr>
            <p:spPr>
              <a:xfrm>
                <a:off x="253253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E55FD3E-FDF8-874C-AB13-54E5951041D9}"/>
                  </a:ext>
                </a:extLst>
              </p:cNvPr>
              <p:cNvCxnSpPr/>
              <p:nvPr/>
            </p:nvCxnSpPr>
            <p:spPr>
              <a:xfrm>
                <a:off x="3330390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85C31E6A-FC12-BB47-B06E-143A53A6017B}"/>
                  </a:ext>
                </a:extLst>
              </p:cNvPr>
              <p:cNvCxnSpPr/>
              <p:nvPr/>
            </p:nvCxnSpPr>
            <p:spPr>
              <a:xfrm>
                <a:off x="4173073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9C47C89D-5517-5E40-B3F0-DE46449ADC20}"/>
                  </a:ext>
                </a:extLst>
              </p:cNvPr>
              <p:cNvCxnSpPr/>
              <p:nvPr/>
            </p:nvCxnSpPr>
            <p:spPr>
              <a:xfrm>
                <a:off x="4984379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37D03FDA-4B51-664A-B030-D83AE16C6514}"/>
                  </a:ext>
                </a:extLst>
              </p:cNvPr>
              <p:cNvCxnSpPr/>
              <p:nvPr/>
            </p:nvCxnSpPr>
            <p:spPr>
              <a:xfrm>
                <a:off x="5786720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B5D66AB0-B890-2441-8FDE-5C84242E9FA8}"/>
                  </a:ext>
                </a:extLst>
              </p:cNvPr>
              <p:cNvCxnSpPr/>
              <p:nvPr/>
            </p:nvCxnSpPr>
            <p:spPr>
              <a:xfrm>
                <a:off x="6598026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D85559EE-6C90-E84D-B8F6-0B57B7141869}"/>
                  </a:ext>
                </a:extLst>
              </p:cNvPr>
              <p:cNvCxnSpPr/>
              <p:nvPr/>
            </p:nvCxnSpPr>
            <p:spPr>
              <a:xfrm>
                <a:off x="7431744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0E02F0E8-154B-1E49-9D9C-FD6C63E4A527}"/>
                  </a:ext>
                </a:extLst>
              </p:cNvPr>
              <p:cNvCxnSpPr/>
              <p:nvPr/>
            </p:nvCxnSpPr>
            <p:spPr>
              <a:xfrm>
                <a:off x="8234085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301B84F7-E072-E14F-8CE0-0ED9FDC786FB}"/>
                  </a:ext>
                </a:extLst>
              </p:cNvPr>
              <p:cNvCxnSpPr/>
              <p:nvPr/>
            </p:nvCxnSpPr>
            <p:spPr>
              <a:xfrm>
                <a:off x="904539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6B4D608-FB3B-6F46-A3C8-4149C617F8E3}"/>
                </a:ext>
              </a:extLst>
            </p:cNvPr>
            <p:cNvSpPr txBox="1"/>
            <p:nvPr/>
          </p:nvSpPr>
          <p:spPr>
            <a:xfrm>
              <a:off x="1563236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3C907CB-2D6B-D147-9669-8710B71A4C0C}"/>
                </a:ext>
              </a:extLst>
            </p:cNvPr>
            <p:cNvSpPr txBox="1"/>
            <p:nvPr/>
          </p:nvSpPr>
          <p:spPr>
            <a:xfrm>
              <a:off x="2270975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79C6CCA-CA74-CC41-9EED-C832FC50A722}"/>
                </a:ext>
              </a:extLst>
            </p:cNvPr>
            <p:cNvSpPr txBox="1"/>
            <p:nvPr/>
          </p:nvSpPr>
          <p:spPr>
            <a:xfrm>
              <a:off x="3015518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5905046-4155-1846-8D6D-22CFEDF1A65D}"/>
                </a:ext>
              </a:extLst>
            </p:cNvPr>
            <p:cNvSpPr txBox="1"/>
            <p:nvPr/>
          </p:nvSpPr>
          <p:spPr>
            <a:xfrm>
              <a:off x="3777045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3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E74EE21-8125-B543-9835-FBF7FCC1FA8F}"/>
                </a:ext>
              </a:extLst>
            </p:cNvPr>
            <p:cNvSpPr txBox="1"/>
            <p:nvPr/>
          </p:nvSpPr>
          <p:spPr>
            <a:xfrm>
              <a:off x="4535036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4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7B551BC-06FE-1740-AB36-9DE3865CBC82}"/>
                </a:ext>
              </a:extLst>
            </p:cNvPr>
            <p:cNvSpPr txBox="1"/>
            <p:nvPr/>
          </p:nvSpPr>
          <p:spPr>
            <a:xfrm>
              <a:off x="5296563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5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27E05E2-3A36-454C-960A-4287923D01AC}"/>
                </a:ext>
              </a:extLst>
            </p:cNvPr>
            <p:cNvSpPr txBox="1"/>
            <p:nvPr/>
          </p:nvSpPr>
          <p:spPr>
            <a:xfrm>
              <a:off x="6041106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6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267BF36-FC40-2844-8F38-08C8515A5400}"/>
                </a:ext>
              </a:extLst>
            </p:cNvPr>
            <p:cNvSpPr txBox="1"/>
            <p:nvPr/>
          </p:nvSpPr>
          <p:spPr>
            <a:xfrm>
              <a:off x="6802633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7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F217661-24E9-BF4F-82F4-400993E30552}"/>
                </a:ext>
              </a:extLst>
            </p:cNvPr>
            <p:cNvSpPr txBox="1"/>
            <p:nvPr/>
          </p:nvSpPr>
          <p:spPr>
            <a:xfrm>
              <a:off x="7596010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8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064249E-807F-8A4D-AD96-EBCF37EF2360}"/>
                </a:ext>
              </a:extLst>
            </p:cNvPr>
            <p:cNvSpPr txBox="1"/>
            <p:nvPr/>
          </p:nvSpPr>
          <p:spPr>
            <a:xfrm>
              <a:off x="8340553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9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3B190BA-EFDF-FC40-BAD8-6612F3628ECD}"/>
                </a:ext>
              </a:extLst>
            </p:cNvPr>
            <p:cNvSpPr txBox="1"/>
            <p:nvPr/>
          </p:nvSpPr>
          <p:spPr>
            <a:xfrm>
              <a:off x="8927268" y="2619025"/>
              <a:ext cx="7763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10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180DF450-325E-B64D-8C9A-DF1B577AA28B}"/>
              </a:ext>
            </a:extLst>
          </p:cNvPr>
          <p:cNvSpPr txBox="1"/>
          <p:nvPr/>
        </p:nvSpPr>
        <p:spPr>
          <a:xfrm>
            <a:off x="1599228" y="4178147"/>
            <a:ext cx="489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a. Những số bé hơn 5:</a:t>
            </a:r>
          </a:p>
        </p:txBody>
      </p:sp>
      <p:sp>
        <p:nvSpPr>
          <p:cNvPr id="41" name="Right Bracket 40">
            <a:extLst>
              <a:ext uri="{FF2B5EF4-FFF2-40B4-BE49-F238E27FC236}">
                <a16:creationId xmlns:a16="http://schemas.microsoft.com/office/drawing/2014/main" id="{39E6FEAD-011D-5940-97E9-B69CCA6A4B14}"/>
              </a:ext>
            </a:extLst>
          </p:cNvPr>
          <p:cNvSpPr/>
          <p:nvPr/>
        </p:nvSpPr>
        <p:spPr>
          <a:xfrm>
            <a:off x="5488948" y="1987566"/>
            <a:ext cx="240339" cy="1596750"/>
          </a:xfrm>
          <a:prstGeom prst="rightBracket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CB24670-0E16-934A-8A1C-D3725616E6D9}"/>
              </a:ext>
            </a:extLst>
          </p:cNvPr>
          <p:cNvSpPr txBox="1"/>
          <p:nvPr/>
        </p:nvSpPr>
        <p:spPr>
          <a:xfrm>
            <a:off x="5515074" y="4071659"/>
            <a:ext cx="4895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0; 1; 2; 3; 4</a:t>
            </a:r>
          </a:p>
        </p:txBody>
      </p:sp>
      <p:sp>
        <p:nvSpPr>
          <p:cNvPr id="51" name="Right Bracket 50">
            <a:extLst>
              <a:ext uri="{FF2B5EF4-FFF2-40B4-BE49-F238E27FC236}">
                <a16:creationId xmlns:a16="http://schemas.microsoft.com/office/drawing/2014/main" id="{1237B6DB-7C29-1F4D-BABD-3274BF70F9E6}"/>
              </a:ext>
            </a:extLst>
          </p:cNvPr>
          <p:cNvSpPr/>
          <p:nvPr/>
        </p:nvSpPr>
        <p:spPr>
          <a:xfrm flipH="1">
            <a:off x="4190995" y="1987566"/>
            <a:ext cx="240339" cy="1596750"/>
          </a:xfrm>
          <a:prstGeom prst="rightBracket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2" name="Right Bracket 51">
            <a:extLst>
              <a:ext uri="{FF2B5EF4-FFF2-40B4-BE49-F238E27FC236}">
                <a16:creationId xmlns:a16="http://schemas.microsoft.com/office/drawing/2014/main" id="{A6BECB7D-B2A2-E640-A122-E65DFBFB61C9}"/>
              </a:ext>
            </a:extLst>
          </p:cNvPr>
          <p:cNvSpPr/>
          <p:nvPr/>
        </p:nvSpPr>
        <p:spPr>
          <a:xfrm>
            <a:off x="6242626" y="1987566"/>
            <a:ext cx="240339" cy="1596750"/>
          </a:xfrm>
          <a:prstGeom prst="rightBracket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9C3FC1D-55BA-A64A-ABCC-D595867512D4}"/>
              </a:ext>
            </a:extLst>
          </p:cNvPr>
          <p:cNvSpPr txBox="1"/>
          <p:nvPr/>
        </p:nvSpPr>
        <p:spPr>
          <a:xfrm>
            <a:off x="1605622" y="4974822"/>
            <a:ext cx="7870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b. Những số vừa lớn hơn 3 vừa bé hơn 6: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321F677-1E2B-1647-A95F-F4E368E0BDA9}"/>
              </a:ext>
            </a:extLst>
          </p:cNvPr>
          <p:cNvSpPr txBox="1"/>
          <p:nvPr/>
        </p:nvSpPr>
        <p:spPr>
          <a:xfrm>
            <a:off x="8431202" y="4888163"/>
            <a:ext cx="4895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4; 5</a:t>
            </a:r>
          </a:p>
        </p:txBody>
      </p:sp>
      <p:pic>
        <p:nvPicPr>
          <p:cNvPr id="58" name="Picture 57" descr="C:\Users\TUAN\Downloads\Luyện tập 1.png">
            <a:extLst>
              <a:ext uri="{FF2B5EF4-FFF2-40B4-BE49-F238E27FC236}">
                <a16:creationId xmlns:a16="http://schemas.microsoft.com/office/drawing/2014/main" id="{D9A25732-3FE0-E74A-8507-85B02CEA8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362" y="-45894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45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 tmFilter="0, 0; .2, .5; .8, .5; 1, 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6" dur="250" autoRev="1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9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4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9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4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2" presetClass="entr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xit" presetSubtype="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6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8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1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6" fill="hold">
                          <p:stCondLst>
                            <p:cond delay="indefinite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2" presetClass="entr" presetSubtype="4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0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1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2" fill="hold">
                          <p:stCondLst>
                            <p:cond delay="indefinite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8" dur="500" tmFilter="0, 0; .2, .5; .8, .5; 1, 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9" dur="250" autoRev="1" fill="hold"/>
                                            <p:tgtEl>
                                              <p:spTgt spid="5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6" dur="500" tmFilter="0, 0; .2, .5; .8, .5; 1, 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7" dur="250" autoRev="1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8" fill="hold">
                          <p:stCondLst>
                            <p:cond delay="indefinite"/>
                          </p:stCondLst>
                          <p:childTnLst>
                            <p:par>
                              <p:cTn id="10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0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2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3" fill="hold">
                          <p:stCondLst>
                            <p:cond delay="indefinite"/>
                          </p:stCondLst>
                          <p:childTnLst>
                            <p:par>
                              <p:cTn id="1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5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7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9" presetID="2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1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3" fill="hold">
                          <p:stCondLst>
                            <p:cond delay="indefinite"/>
                          </p:stCondLst>
                          <p:childTnLst>
                            <p:par>
                              <p:cTn id="1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7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8" fill="hold">
                          <p:stCondLst>
                            <p:cond delay="indefinite"/>
                          </p:stCondLst>
                          <p:childTnLst>
                            <p:par>
                              <p:cTn id="1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2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4" grpId="0" animBg="1"/>
          <p:bldP spid="55" grpId="0" animBg="1"/>
          <p:bldP spid="56" grpId="0" animBg="1"/>
          <p:bldP spid="42" grpId="0" animBg="1"/>
          <p:bldP spid="42" grpId="1" animBg="1"/>
          <p:bldP spid="44" grpId="0" animBg="1"/>
          <p:bldP spid="44" grpId="1" animBg="1"/>
          <p:bldP spid="45" grpId="0" animBg="1"/>
          <p:bldP spid="45" grpId="1" animBg="1"/>
          <p:bldP spid="46" grpId="0" animBg="1"/>
          <p:bldP spid="46" grpId="1" animBg="1"/>
          <p:bldP spid="47" grpId="0" animBg="1"/>
          <p:bldP spid="47" grpId="1" animBg="1"/>
          <p:bldP spid="48" grpId="0" animBg="1"/>
          <p:bldP spid="48" grpId="1" animBg="1"/>
          <p:bldP spid="5" grpId="0"/>
          <p:bldP spid="40" grpId="0"/>
          <p:bldP spid="41" grpId="0" animBg="1"/>
          <p:bldP spid="41" grpId="1" animBg="1"/>
          <p:bldP spid="41" grpId="2" animBg="1"/>
          <p:bldP spid="49" grpId="1"/>
          <p:bldP spid="51" grpId="0" animBg="1"/>
          <p:bldP spid="51" grpId="1" animBg="1"/>
          <p:bldP spid="52" grpId="0" animBg="1"/>
          <p:bldP spid="52" grpId="1" animBg="1"/>
          <p:bldP spid="53" grpId="0"/>
          <p:bldP spid="5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 tmFilter="0, 0; .2, .5; .8, .5; 1, 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6" dur="250" autoRev="1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9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4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9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4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2" presetClass="entr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xit" presetSubtype="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6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8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1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6" fill="hold">
                          <p:stCondLst>
                            <p:cond delay="indefinite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1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2" fill="hold">
                          <p:stCondLst>
                            <p:cond delay="indefinite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8" dur="500" tmFilter="0, 0; .2, .5; .8, .5; 1, 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9" dur="250" autoRev="1" fill="hold"/>
                                            <p:tgtEl>
                                              <p:spTgt spid="5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6" dur="500" tmFilter="0, 0; .2, .5; .8, .5; 1, 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7" dur="250" autoRev="1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8" fill="hold">
                          <p:stCondLst>
                            <p:cond delay="indefinite"/>
                          </p:stCondLst>
                          <p:childTnLst>
                            <p:par>
                              <p:cTn id="10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0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2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3" fill="hold">
                          <p:stCondLst>
                            <p:cond delay="indefinite"/>
                          </p:stCondLst>
                          <p:childTnLst>
                            <p:par>
                              <p:cTn id="1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5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7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9" presetID="2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1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3" fill="hold">
                          <p:stCondLst>
                            <p:cond delay="indefinite"/>
                          </p:stCondLst>
                          <p:childTnLst>
                            <p:par>
                              <p:cTn id="1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7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8" fill="hold">
                          <p:stCondLst>
                            <p:cond delay="indefinite"/>
                          </p:stCondLst>
                          <p:childTnLst>
                            <p:par>
                              <p:cTn id="1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2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4" grpId="0" animBg="1"/>
          <p:bldP spid="55" grpId="0" animBg="1"/>
          <p:bldP spid="56" grpId="0" animBg="1"/>
          <p:bldP spid="42" grpId="0" animBg="1"/>
          <p:bldP spid="42" grpId="1" animBg="1"/>
          <p:bldP spid="44" grpId="0" animBg="1"/>
          <p:bldP spid="44" grpId="1" animBg="1"/>
          <p:bldP spid="45" grpId="0" animBg="1"/>
          <p:bldP spid="45" grpId="1" animBg="1"/>
          <p:bldP spid="46" grpId="0" animBg="1"/>
          <p:bldP spid="46" grpId="1" animBg="1"/>
          <p:bldP spid="47" grpId="0" animBg="1"/>
          <p:bldP spid="47" grpId="1" animBg="1"/>
          <p:bldP spid="48" grpId="0" animBg="1"/>
          <p:bldP spid="48" grpId="1" animBg="1"/>
          <p:bldP spid="5" grpId="0"/>
          <p:bldP spid="40" grpId="0"/>
          <p:bldP spid="41" grpId="0" animBg="1"/>
          <p:bldP spid="41" grpId="1" animBg="1"/>
          <p:bldP spid="41" grpId="2" animBg="1"/>
          <p:bldP spid="49" grpId="1"/>
          <p:bldP spid="51" grpId="0" animBg="1"/>
          <p:bldP spid="51" grpId="1" animBg="1"/>
          <p:bldP spid="52" grpId="0" animBg="1"/>
          <p:bldP spid="52" grpId="1" animBg="1"/>
          <p:bldP spid="53" grpId="0"/>
          <p:bldP spid="57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2F47074-F734-4E47-AC49-15ED38B037B8}"/>
              </a:ext>
            </a:extLst>
          </p:cNvPr>
          <p:cNvGrpSpPr/>
          <p:nvPr/>
        </p:nvGrpSpPr>
        <p:grpSpPr>
          <a:xfrm>
            <a:off x="1123726" y="290774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EAF8CDE-1D42-3D49-ACB0-B4AC21FD0BE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D080BC5-9EC4-B841-A8ED-CA6CC45457F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CE3B853-1772-9C40-96A6-4E46DA6E5E18}"/>
              </a:ext>
            </a:extLst>
          </p:cNvPr>
          <p:cNvSpPr txBox="1"/>
          <p:nvPr/>
        </p:nvSpPr>
        <p:spPr>
          <a:xfrm>
            <a:off x="1783921" y="515883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Chọn câu trả lời đúng.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1202FA-4181-3F4B-A61C-496770E7D287}"/>
              </a:ext>
            </a:extLst>
          </p:cNvPr>
          <p:cNvSpPr txBox="1"/>
          <p:nvPr/>
        </p:nvSpPr>
        <p:spPr>
          <a:xfrm>
            <a:off x="1123726" y="1298208"/>
            <a:ext cx="71731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Ghép hai trong ba thẻ số bên được tất cả bao nhiêu số có hai chữ số 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FCB1C2-47D3-4B48-9E77-8C91A6175BD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2000"/>
                    </a14:imgEffect>
                    <a14:imgEffect>
                      <a14:colorTemperature colorTemp="7200"/>
                    </a14:imgEffect>
                    <a14:imgEffect>
                      <a14:brightnessContrast bright="1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9" t="5935"/>
          <a:stretch/>
        </p:blipFill>
        <p:spPr>
          <a:xfrm>
            <a:off x="5114364" y="2252315"/>
            <a:ext cx="5207000" cy="2983379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50EF27D-0D1D-2A4E-B3A3-7BD57422CA2C}"/>
              </a:ext>
            </a:extLst>
          </p:cNvPr>
          <p:cNvSpPr/>
          <p:nvPr/>
        </p:nvSpPr>
        <p:spPr>
          <a:xfrm>
            <a:off x="1270925" y="2428752"/>
            <a:ext cx="1774610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A.    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6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CFF92D8-966D-D246-9A51-90C20A91468F}"/>
              </a:ext>
            </a:extLst>
          </p:cNvPr>
          <p:cNvSpPr/>
          <p:nvPr/>
        </p:nvSpPr>
        <p:spPr>
          <a:xfrm>
            <a:off x="1259717" y="3543776"/>
            <a:ext cx="1785818" cy="759171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   5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27C996A-3540-9B4C-9C46-D3CFE0D3F891}"/>
              </a:ext>
            </a:extLst>
          </p:cNvPr>
          <p:cNvSpPr/>
          <p:nvPr/>
        </p:nvSpPr>
        <p:spPr>
          <a:xfrm>
            <a:off x="1330980" y="4619133"/>
            <a:ext cx="1714555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C.   4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E19E161-9CA0-B843-91EE-7892399C09C1}"/>
              </a:ext>
            </a:extLst>
          </p:cNvPr>
          <p:cNvSpPr/>
          <p:nvPr/>
        </p:nvSpPr>
        <p:spPr>
          <a:xfrm>
            <a:off x="1259717" y="2428752"/>
            <a:ext cx="739642" cy="78770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CD0E9D2-DD4E-8142-A930-7FD8393D523B}"/>
              </a:ext>
            </a:extLst>
          </p:cNvPr>
          <p:cNvSpPr/>
          <p:nvPr/>
        </p:nvSpPr>
        <p:spPr>
          <a:xfrm>
            <a:off x="1268911" y="3534041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737F7C4-BA0F-D34A-82D0-72920D0D9A15}"/>
              </a:ext>
            </a:extLst>
          </p:cNvPr>
          <p:cNvSpPr/>
          <p:nvPr/>
        </p:nvSpPr>
        <p:spPr>
          <a:xfrm>
            <a:off x="1328938" y="4619133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247C6B-5CE5-1344-A269-43E42CD252C8}"/>
              </a:ext>
            </a:extLst>
          </p:cNvPr>
          <p:cNvSpPr txBox="1"/>
          <p:nvPr/>
        </p:nvSpPr>
        <p:spPr>
          <a:xfrm>
            <a:off x="4236981" y="5428713"/>
            <a:ext cx="6961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/>
              <a:t>Các số có 2 chữ số ghép được từ 3 thẻ số trên là:</a:t>
            </a:r>
          </a:p>
          <a:p>
            <a:r>
              <a:rPr lang="en-VN" sz="2400" dirty="0"/>
              <a:t>40; 45; 50; 54.</a:t>
            </a:r>
          </a:p>
        </p:txBody>
      </p:sp>
    </p:spTree>
    <p:extLst>
      <p:ext uri="{BB962C8B-B14F-4D97-AF65-F5344CB8AC3E}">
        <p14:creationId xmlns:p14="http://schemas.microsoft.com/office/powerpoint/2010/main" val="380575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8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AF649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9" dur="2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10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7" grpId="0" animBg="1"/>
      <p:bldP spid="1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FBAB3A0-A872-D147-A7A7-7A1D75E5C4B2}"/>
              </a:ext>
            </a:extLst>
          </p:cNvPr>
          <p:cNvSpPr txBox="1"/>
          <p:nvPr/>
        </p:nvSpPr>
        <p:spPr>
          <a:xfrm>
            <a:off x="1363441" y="462371"/>
            <a:ext cx="1290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Số 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37B55F-1F70-3049-B9B0-4FCD0A310A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460"/>
          <a:stretch/>
        </p:blipFill>
        <p:spPr>
          <a:xfrm>
            <a:off x="847165" y="1118700"/>
            <a:ext cx="10390214" cy="451561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A106B3A-9420-C74A-8945-FE77D399A16E}"/>
              </a:ext>
            </a:extLst>
          </p:cNvPr>
          <p:cNvGrpSpPr/>
          <p:nvPr/>
        </p:nvGrpSpPr>
        <p:grpSpPr>
          <a:xfrm>
            <a:off x="953017" y="278565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7963D46-9363-CA47-9DA2-BBEB3F7904DD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85E0DC7-84A4-694B-B7D9-CFCC62776727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0292EB2-4861-5147-98F0-EC200767B28B}"/>
              </a:ext>
            </a:extLst>
          </p:cNvPr>
          <p:cNvGrpSpPr/>
          <p:nvPr/>
        </p:nvGrpSpPr>
        <p:grpSpPr>
          <a:xfrm>
            <a:off x="954621" y="3709649"/>
            <a:ext cx="5745675" cy="1305101"/>
            <a:chOff x="953017" y="2715812"/>
            <a:chExt cx="5745675" cy="13051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BEB7A62-42FD-214D-B4B3-DDB53099F1C4}"/>
                </a:ext>
              </a:extLst>
            </p:cNvPr>
            <p:cNvSpPr/>
            <p:nvPr/>
          </p:nvSpPr>
          <p:spPr>
            <a:xfrm>
              <a:off x="953017" y="2715812"/>
              <a:ext cx="5745675" cy="13051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a. Toa liền sau của toa        là toa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Toa liền trước của toa        là toa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A07E455-8343-E045-88DB-42C380911FB8}"/>
                </a:ext>
              </a:extLst>
            </p:cNvPr>
            <p:cNvGrpSpPr/>
            <p:nvPr/>
          </p:nvGrpSpPr>
          <p:grpSpPr>
            <a:xfrm>
              <a:off x="4682597" y="2834464"/>
              <a:ext cx="591924" cy="561176"/>
              <a:chOff x="4709527" y="2968932"/>
              <a:chExt cx="631826" cy="599005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C1854940-5A01-FC47-A998-1071F085DFAE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60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D118108-0545-6640-932E-30C8CA043C07}"/>
                  </a:ext>
                </a:extLst>
              </p:cNvPr>
              <p:cNvSpPr/>
              <p:nvPr/>
            </p:nvSpPr>
            <p:spPr>
              <a:xfrm>
                <a:off x="4716473" y="2985151"/>
                <a:ext cx="624880" cy="558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VN" sz="2800" dirty="0"/>
                  <a:t>50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D124B11-AD96-B741-A7DB-8965FF91508C}"/>
                </a:ext>
              </a:extLst>
            </p:cNvPr>
            <p:cNvGrpSpPr/>
            <p:nvPr/>
          </p:nvGrpSpPr>
          <p:grpSpPr>
            <a:xfrm>
              <a:off x="5039841" y="3436241"/>
              <a:ext cx="591924" cy="561176"/>
              <a:chOff x="4709527" y="2968932"/>
              <a:chExt cx="631826" cy="599005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7032CDEF-C0B9-F64E-BADB-E3B1BD0C4F84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60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E390EEB-E4C3-1141-AB11-EFD10E7D1A1F}"/>
                  </a:ext>
                </a:extLst>
              </p:cNvPr>
              <p:cNvSpPr/>
              <p:nvPr/>
            </p:nvSpPr>
            <p:spPr>
              <a:xfrm>
                <a:off x="4716473" y="2985151"/>
                <a:ext cx="624880" cy="558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VN" sz="2800" dirty="0"/>
                  <a:t>51</a:t>
                </a:r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6AC984F-6549-2C49-9E98-3DE2CC4C4A38}"/>
              </a:ext>
            </a:extLst>
          </p:cNvPr>
          <p:cNvGrpSpPr/>
          <p:nvPr/>
        </p:nvGrpSpPr>
        <p:grpSpPr>
          <a:xfrm>
            <a:off x="953017" y="3707406"/>
            <a:ext cx="5747279" cy="1305101"/>
            <a:chOff x="953017" y="3963039"/>
            <a:chExt cx="5747279" cy="130510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CA99A23-A76E-8741-A5CE-BF5A7DF7FE47}"/>
                </a:ext>
              </a:extLst>
            </p:cNvPr>
            <p:cNvSpPr/>
            <p:nvPr/>
          </p:nvSpPr>
          <p:spPr>
            <a:xfrm>
              <a:off x="953017" y="3963039"/>
              <a:ext cx="5747279" cy="13051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b. Toa liền trước của toa        là toa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Toa liền sau của toa         là toa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8B201A1-19D2-6146-A227-59F74465EC47}"/>
                </a:ext>
              </a:extLst>
            </p:cNvPr>
            <p:cNvGrpSpPr/>
            <p:nvPr/>
          </p:nvGrpSpPr>
          <p:grpSpPr>
            <a:xfrm>
              <a:off x="4995008" y="4064776"/>
              <a:ext cx="591924" cy="561176"/>
              <a:chOff x="4709527" y="2968932"/>
              <a:chExt cx="631826" cy="599005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449C5791-8BFE-434C-AD14-016477A02E17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600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E4052AA-FB62-DF41-BA39-B687B710B3F3}"/>
                  </a:ext>
                </a:extLst>
              </p:cNvPr>
              <p:cNvSpPr/>
              <p:nvPr/>
            </p:nvSpPr>
            <p:spPr>
              <a:xfrm>
                <a:off x="4716473" y="2985151"/>
                <a:ext cx="624880" cy="558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VN" sz="2800" dirty="0"/>
                  <a:t>49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81CF0F8-DF20-3944-B7ED-409BE793837B}"/>
                </a:ext>
              </a:extLst>
            </p:cNvPr>
            <p:cNvGrpSpPr/>
            <p:nvPr/>
          </p:nvGrpSpPr>
          <p:grpSpPr>
            <a:xfrm>
              <a:off x="4761724" y="4667148"/>
              <a:ext cx="591924" cy="561176"/>
              <a:chOff x="4709527" y="2968932"/>
              <a:chExt cx="631826" cy="599005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0B951704-19B1-D74A-92CF-D5E9FC587D33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60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CC5ABB8-6252-A14F-A072-A05133D615B0}"/>
                  </a:ext>
                </a:extLst>
              </p:cNvPr>
              <p:cNvSpPr/>
              <p:nvPr/>
            </p:nvSpPr>
            <p:spPr>
              <a:xfrm>
                <a:off x="4716473" y="2985151"/>
                <a:ext cx="624880" cy="558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VN" sz="2800" dirty="0"/>
                  <a:t>52</a:t>
                </a:r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719F291-17F1-0344-B48C-0B77A1167609}"/>
              </a:ext>
            </a:extLst>
          </p:cNvPr>
          <p:cNvGrpSpPr/>
          <p:nvPr/>
        </p:nvGrpSpPr>
        <p:grpSpPr>
          <a:xfrm>
            <a:off x="953017" y="3704375"/>
            <a:ext cx="7534435" cy="1317270"/>
            <a:chOff x="953017" y="5143031"/>
            <a:chExt cx="7534435" cy="131727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05D967E-7FFD-DA46-9D0B-E262812F230F}"/>
                </a:ext>
              </a:extLst>
            </p:cNvPr>
            <p:cNvSpPr/>
            <p:nvPr/>
          </p:nvSpPr>
          <p:spPr>
            <a:xfrm>
              <a:off x="953017" y="5143031"/>
              <a:ext cx="7534435" cy="13051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c. Ở giữa toa       và toa        là toa 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Ở giữa toa       và toa        là toa         và toa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082002B5-1406-E140-AF6D-CCB9945E408D}"/>
                </a:ext>
              </a:extLst>
            </p:cNvPr>
            <p:cNvGrpSpPr/>
            <p:nvPr/>
          </p:nvGrpSpPr>
          <p:grpSpPr>
            <a:xfrm>
              <a:off x="4888338" y="5266416"/>
              <a:ext cx="591924" cy="561176"/>
              <a:chOff x="4709527" y="2968932"/>
              <a:chExt cx="631826" cy="599005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59E402F7-2D43-944C-AF6C-C9C2C5EF94DD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600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B3C56979-BEE2-0644-8A2A-318A97A788F0}"/>
                  </a:ext>
                </a:extLst>
              </p:cNvPr>
              <p:cNvSpPr/>
              <p:nvPr/>
            </p:nvSpPr>
            <p:spPr>
              <a:xfrm>
                <a:off x="4716473" y="2985151"/>
                <a:ext cx="624880" cy="558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VN" sz="2800" dirty="0"/>
                  <a:t>51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2A63E27-E8F3-7C43-9342-48C0E80955CE}"/>
                </a:ext>
              </a:extLst>
            </p:cNvPr>
            <p:cNvGrpSpPr/>
            <p:nvPr/>
          </p:nvGrpSpPr>
          <p:grpSpPr>
            <a:xfrm>
              <a:off x="3185577" y="5277097"/>
              <a:ext cx="591924" cy="561176"/>
              <a:chOff x="4709527" y="2968932"/>
              <a:chExt cx="631826" cy="599005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C8CBEF9C-D343-744B-BF22-ED6AFEDE2EA7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60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783F7DC-E122-004D-9E4B-97A74BF6F208}"/>
                  </a:ext>
                </a:extLst>
              </p:cNvPr>
              <p:cNvSpPr/>
              <p:nvPr/>
            </p:nvSpPr>
            <p:spPr>
              <a:xfrm>
                <a:off x="4716473" y="2985151"/>
                <a:ext cx="624880" cy="558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VN" sz="2800" dirty="0"/>
                  <a:t>49</a:t>
                </a: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8A23E7A-BCDC-D143-8DE4-D013E03D56BD}"/>
                </a:ext>
              </a:extLst>
            </p:cNvPr>
            <p:cNvGrpSpPr/>
            <p:nvPr/>
          </p:nvGrpSpPr>
          <p:grpSpPr>
            <a:xfrm>
              <a:off x="4894845" y="5888444"/>
              <a:ext cx="591924" cy="561176"/>
              <a:chOff x="4709527" y="2968932"/>
              <a:chExt cx="631826" cy="599005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CA043378-FC74-9C4A-8105-B6CA7DF0C10E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60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30953BE-575F-6246-88B7-7FCA29AA2BF1}"/>
                  </a:ext>
                </a:extLst>
              </p:cNvPr>
              <p:cNvSpPr/>
              <p:nvPr/>
            </p:nvSpPr>
            <p:spPr>
              <a:xfrm>
                <a:off x="4716472" y="2985151"/>
                <a:ext cx="624881" cy="5584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VN" sz="2800" dirty="0"/>
                  <a:t>53</a:t>
                </a: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31E0B6C-DDB4-0F44-8D41-49774F82A303}"/>
                </a:ext>
              </a:extLst>
            </p:cNvPr>
            <p:cNvGrpSpPr/>
            <p:nvPr/>
          </p:nvGrpSpPr>
          <p:grpSpPr>
            <a:xfrm>
              <a:off x="3192084" y="5899125"/>
              <a:ext cx="591924" cy="561176"/>
              <a:chOff x="4709527" y="2968932"/>
              <a:chExt cx="631826" cy="599005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FD4AEC50-AD4F-AA49-BB91-AFFFD5E5B3ED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60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75A6E00-7340-2D40-8D93-33F5DF990BDD}"/>
                  </a:ext>
                </a:extLst>
              </p:cNvPr>
              <p:cNvSpPr/>
              <p:nvPr/>
            </p:nvSpPr>
            <p:spPr>
              <a:xfrm>
                <a:off x="4716472" y="2985151"/>
                <a:ext cx="624881" cy="5584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VN" sz="2800" dirty="0"/>
                  <a:t>50</a:t>
                </a:r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5C6E78A-BF8E-C34C-9536-46390A655C48}"/>
              </a:ext>
            </a:extLst>
          </p:cNvPr>
          <p:cNvGrpSpPr/>
          <p:nvPr/>
        </p:nvGrpSpPr>
        <p:grpSpPr>
          <a:xfrm>
            <a:off x="6419708" y="3787077"/>
            <a:ext cx="591924" cy="561176"/>
            <a:chOff x="5193845" y="3412589"/>
            <a:chExt cx="591924" cy="561176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B05D15B-16B1-7D4E-91F1-97D78D3913B2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rgbClr val="FFC000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60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AB2D1E4-3848-514D-8995-59A4C395D828}"/>
                </a:ext>
              </a:extLst>
            </p:cNvPr>
            <p:cNvSpPr/>
            <p:nvPr/>
          </p:nvSpPr>
          <p:spPr>
            <a:xfrm>
              <a:off x="5200352" y="3427784"/>
              <a:ext cx="585417" cy="523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2800" dirty="0"/>
                <a:t>51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70B5FD4-9061-C244-92CC-FCA05F6B1967}"/>
              </a:ext>
            </a:extLst>
          </p:cNvPr>
          <p:cNvGrpSpPr/>
          <p:nvPr/>
        </p:nvGrpSpPr>
        <p:grpSpPr>
          <a:xfrm>
            <a:off x="6700296" y="4453574"/>
            <a:ext cx="591924" cy="561176"/>
            <a:chOff x="5193845" y="3412589"/>
            <a:chExt cx="591924" cy="561176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FB3F28F-671C-3A4B-A5C7-540D46993BAA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rgbClr val="FFC000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60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A741B93-875A-7C43-A28B-965C15FBC0C0}"/>
                </a:ext>
              </a:extLst>
            </p:cNvPr>
            <p:cNvSpPr/>
            <p:nvPr/>
          </p:nvSpPr>
          <p:spPr>
            <a:xfrm>
              <a:off x="5200351" y="3427784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2800" dirty="0"/>
                <a:t>50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ED68C80-24B3-0942-8D52-F7631719B54A}"/>
              </a:ext>
            </a:extLst>
          </p:cNvPr>
          <p:cNvGrpSpPr/>
          <p:nvPr/>
        </p:nvGrpSpPr>
        <p:grpSpPr>
          <a:xfrm>
            <a:off x="6703549" y="3811372"/>
            <a:ext cx="591924" cy="561176"/>
            <a:chOff x="5193845" y="3412589"/>
            <a:chExt cx="591924" cy="561176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E8CA59B-C082-F544-8296-17BDED4E07B6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60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CB8C08F-1EBA-5F41-B1DB-C02D1E37DA96}"/>
                </a:ext>
              </a:extLst>
            </p:cNvPr>
            <p:cNvSpPr/>
            <p:nvPr/>
          </p:nvSpPr>
          <p:spPr>
            <a:xfrm>
              <a:off x="5200351" y="3427784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2800" dirty="0"/>
                <a:t>48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538F038-CE9E-A74C-8278-97407C9148C1}"/>
              </a:ext>
            </a:extLst>
          </p:cNvPr>
          <p:cNvGrpSpPr/>
          <p:nvPr/>
        </p:nvGrpSpPr>
        <p:grpSpPr>
          <a:xfrm>
            <a:off x="6485734" y="4462712"/>
            <a:ext cx="591924" cy="561176"/>
            <a:chOff x="5193845" y="3412589"/>
            <a:chExt cx="591924" cy="561176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356E254D-B50B-A044-A18A-A6D50EA8A87F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60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236D9F7-09CB-7041-8F7B-CA022FF204C1}"/>
                </a:ext>
              </a:extLst>
            </p:cNvPr>
            <p:cNvSpPr/>
            <p:nvPr/>
          </p:nvSpPr>
          <p:spPr>
            <a:xfrm>
              <a:off x="5200351" y="3427784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2800" dirty="0"/>
                <a:t>53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C8D11F9-4374-E94E-B847-AB79F9F37B2B}"/>
              </a:ext>
            </a:extLst>
          </p:cNvPr>
          <p:cNvGrpSpPr/>
          <p:nvPr/>
        </p:nvGrpSpPr>
        <p:grpSpPr>
          <a:xfrm>
            <a:off x="6560351" y="3803559"/>
            <a:ext cx="591924" cy="561176"/>
            <a:chOff x="5193845" y="3412589"/>
            <a:chExt cx="591924" cy="561176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EC303E5E-14E4-CB4E-A1E8-81A3540D8EFB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60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0D394EE-3890-E541-A7BB-3DBDB9B75D93}"/>
                </a:ext>
              </a:extLst>
            </p:cNvPr>
            <p:cNvSpPr/>
            <p:nvPr/>
          </p:nvSpPr>
          <p:spPr>
            <a:xfrm>
              <a:off x="5200351" y="3427784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2800" dirty="0"/>
                <a:t>50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A5416D6-51E0-2747-93A0-AA2054EFF683}"/>
              </a:ext>
            </a:extLst>
          </p:cNvPr>
          <p:cNvGrpSpPr/>
          <p:nvPr/>
        </p:nvGrpSpPr>
        <p:grpSpPr>
          <a:xfrm>
            <a:off x="6597606" y="4416020"/>
            <a:ext cx="591924" cy="561176"/>
            <a:chOff x="5193845" y="3412589"/>
            <a:chExt cx="591924" cy="561176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0DEFFF7F-F5AF-AF44-84EA-E2DCE1EE1FB3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60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7C8D9864-F6C7-E048-90D1-27F30037C580}"/>
                </a:ext>
              </a:extLst>
            </p:cNvPr>
            <p:cNvSpPr/>
            <p:nvPr/>
          </p:nvSpPr>
          <p:spPr>
            <a:xfrm>
              <a:off x="5200351" y="3427784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2800" dirty="0"/>
                <a:t>51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615D477-6AC1-E841-8B80-7481DC194D57}"/>
              </a:ext>
            </a:extLst>
          </p:cNvPr>
          <p:cNvGrpSpPr/>
          <p:nvPr/>
        </p:nvGrpSpPr>
        <p:grpSpPr>
          <a:xfrm>
            <a:off x="8437578" y="4410034"/>
            <a:ext cx="591924" cy="561176"/>
            <a:chOff x="5193845" y="3412589"/>
            <a:chExt cx="591924" cy="561176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BA37592D-5371-3C49-B4D4-549D79A28493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60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A4F1D19C-0E30-B143-8B85-5E9C347DE17B}"/>
                </a:ext>
              </a:extLst>
            </p:cNvPr>
            <p:cNvSpPr/>
            <p:nvPr/>
          </p:nvSpPr>
          <p:spPr>
            <a:xfrm>
              <a:off x="5200351" y="3427784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2800" dirty="0"/>
                <a:t>52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315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42F7A48-E5AA-CF44-A68C-F499F88FCFD6}"/>
              </a:ext>
            </a:extLst>
          </p:cNvPr>
          <p:cNvGrpSpPr/>
          <p:nvPr/>
        </p:nvGrpSpPr>
        <p:grpSpPr>
          <a:xfrm>
            <a:off x="859650" y="271482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E1A2683-229D-964B-A207-BB22FEB2ECE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2FCAABA-DEFD-5A42-9A2F-93385FB8EBB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E6D5B09-138A-4C4A-A27B-DEECAEAF38A3}"/>
              </a:ext>
            </a:extLst>
          </p:cNvPr>
          <p:cNvSpPr txBox="1"/>
          <p:nvPr/>
        </p:nvSpPr>
        <p:spPr>
          <a:xfrm>
            <a:off x="1519844" y="492097"/>
            <a:ext cx="9266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  Số?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D50BCDB1-854B-8344-87F3-CC2BC20A87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559183"/>
              </p:ext>
            </p:extLst>
          </p:nvPr>
        </p:nvGraphicFramePr>
        <p:xfrm>
          <a:off x="1981201" y="1304416"/>
          <a:ext cx="7996518" cy="4866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5044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2769049">
                  <a:extLst>
                    <a:ext uri="{9D8B030D-6E8A-4147-A177-3AD203B41FA5}">
                      <a16:colId xmlns:a16="http://schemas.microsoft.com/office/drawing/2014/main" val="67752427"/>
                    </a:ext>
                  </a:extLst>
                </a:gridCol>
                <a:gridCol w="2742425">
                  <a:extLst>
                    <a:ext uri="{9D8B030D-6E8A-4147-A177-3AD203B41FA5}">
                      <a16:colId xmlns:a16="http://schemas.microsoft.com/office/drawing/2014/main" val="1818071520"/>
                    </a:ext>
                  </a:extLst>
                </a:gridCol>
              </a:tblGrid>
              <a:tr h="768675"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liền trước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D0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đã cho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liền sau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D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920888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59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61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798534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53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  <a:tr h="849283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86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079025"/>
                  </a:ext>
                </a:extLst>
              </a:tr>
              <a:tr h="848380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69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35717"/>
                  </a:ext>
                </a:extLst>
              </a:tr>
              <a:tr h="680843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72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506184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D862E388-75ED-1F41-8DC7-5F3CFB7B06F8}"/>
              </a:ext>
            </a:extLst>
          </p:cNvPr>
          <p:cNvSpPr/>
          <p:nvPr/>
        </p:nvSpPr>
        <p:spPr>
          <a:xfrm>
            <a:off x="2816129" y="3091386"/>
            <a:ext cx="828023" cy="646331"/>
          </a:xfrm>
          <a:prstGeom prst="rect">
            <a:avLst/>
          </a:prstGeom>
          <a:solidFill>
            <a:srgbClr val="EBF2DE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52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383C25-EE42-E549-8055-0B5BFDC9FBF2}"/>
              </a:ext>
            </a:extLst>
          </p:cNvPr>
          <p:cNvSpPr/>
          <p:nvPr/>
        </p:nvSpPr>
        <p:spPr>
          <a:xfrm>
            <a:off x="8253223" y="3091385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54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F18FA2-AA04-2243-9323-AA5AE34EAB83}"/>
              </a:ext>
            </a:extLst>
          </p:cNvPr>
          <p:cNvSpPr/>
          <p:nvPr/>
        </p:nvSpPr>
        <p:spPr>
          <a:xfrm>
            <a:off x="2816129" y="3917635"/>
            <a:ext cx="828023" cy="646331"/>
          </a:xfrm>
          <a:prstGeom prst="rect">
            <a:avLst/>
          </a:prstGeom>
          <a:solidFill>
            <a:srgbClr val="EBF2DE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85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088858-FCB1-DB45-A79B-7D32BC4E31FB}"/>
              </a:ext>
            </a:extLst>
          </p:cNvPr>
          <p:cNvSpPr/>
          <p:nvPr/>
        </p:nvSpPr>
        <p:spPr>
          <a:xfrm>
            <a:off x="8253223" y="3917634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87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3AB559-9CAE-B24A-872C-288750AB1526}"/>
              </a:ext>
            </a:extLst>
          </p:cNvPr>
          <p:cNvSpPr/>
          <p:nvPr/>
        </p:nvSpPr>
        <p:spPr>
          <a:xfrm>
            <a:off x="2816129" y="4743883"/>
            <a:ext cx="828023" cy="646331"/>
          </a:xfrm>
          <a:prstGeom prst="rect">
            <a:avLst/>
          </a:prstGeom>
          <a:solidFill>
            <a:srgbClr val="EBF2DE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68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9198E6-B7E0-7847-BDE9-7406E9E66026}"/>
              </a:ext>
            </a:extLst>
          </p:cNvPr>
          <p:cNvSpPr/>
          <p:nvPr/>
        </p:nvSpPr>
        <p:spPr>
          <a:xfrm>
            <a:off x="8253223" y="4743882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1FABA2D-8AD7-BF4C-9E26-F96CC60972C7}"/>
              </a:ext>
            </a:extLst>
          </p:cNvPr>
          <p:cNvSpPr/>
          <p:nvPr/>
        </p:nvSpPr>
        <p:spPr>
          <a:xfrm>
            <a:off x="2816129" y="5496470"/>
            <a:ext cx="828023" cy="646331"/>
          </a:xfrm>
          <a:prstGeom prst="rect">
            <a:avLst/>
          </a:prstGeom>
          <a:solidFill>
            <a:srgbClr val="EBF2DE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71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06C0660-8851-3E4A-8E3A-8726B3BD4636}"/>
              </a:ext>
            </a:extLst>
          </p:cNvPr>
          <p:cNvSpPr/>
          <p:nvPr/>
        </p:nvSpPr>
        <p:spPr>
          <a:xfrm>
            <a:off x="8253223" y="5496469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73</a:t>
            </a:r>
          </a:p>
        </p:txBody>
      </p:sp>
    </p:spTree>
    <p:extLst>
      <p:ext uri="{BB962C8B-B14F-4D97-AF65-F5344CB8AC3E}">
        <p14:creationId xmlns:p14="http://schemas.microsoft.com/office/powerpoint/2010/main" val="85050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91CB6D0-40A6-F347-9F51-7E37D93A985B}"/>
              </a:ext>
            </a:extLst>
          </p:cNvPr>
          <p:cNvGrpSpPr/>
          <p:nvPr/>
        </p:nvGrpSpPr>
        <p:grpSpPr>
          <a:xfrm>
            <a:off x="785313" y="193811"/>
            <a:ext cx="651443" cy="923331"/>
            <a:chOff x="3411830" y="2729494"/>
            <a:chExt cx="340554" cy="48269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8408849-E744-C440-83B1-B5E655DB8939}"/>
                </a:ext>
              </a:extLst>
            </p:cNvPr>
            <p:cNvSpPr/>
            <p:nvPr/>
          </p:nvSpPr>
          <p:spPr>
            <a:xfrm>
              <a:off x="3430491" y="2845045"/>
              <a:ext cx="321893" cy="32189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VN" sz="40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Charlotte" panose="02040603050506020204" pitchFamily="18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2711B54-7C2D-7A42-A2E5-56DE10B29287}"/>
                </a:ext>
              </a:extLst>
            </p:cNvPr>
            <p:cNvSpPr/>
            <p:nvPr/>
          </p:nvSpPr>
          <p:spPr>
            <a:xfrm rot="21163024">
              <a:off x="3411830" y="2729494"/>
              <a:ext cx="289687" cy="4826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VN" sz="5400" b="1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Charlotte" panose="02040603050506020204" pitchFamily="18" charset="0"/>
                  <a:cs typeface="Arial"/>
                  <a:sym typeface="Arial"/>
                </a:rPr>
                <a:t>5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480CBE2-5CA7-9643-95C9-08FC192AD976}"/>
              </a:ext>
            </a:extLst>
          </p:cNvPr>
          <p:cNvSpPr txBox="1"/>
          <p:nvPr/>
        </p:nvSpPr>
        <p:spPr>
          <a:xfrm>
            <a:off x="1350756" y="492097"/>
            <a:ext cx="9435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5738" indent="-185738"/>
            <a:r>
              <a:rPr lang="en-VN" sz="2800" dirty="0"/>
              <a:t>  Thỏ trắng, thỏ nâu, thỏ khoang và thỏ xám đang chuẩn bị thi chạy. Các làn được đánh số từ bé đến lớn.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9D55A8-739C-DA41-B36E-1BD7D81393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5"/>
          <a:stretch/>
        </p:blipFill>
        <p:spPr>
          <a:xfrm>
            <a:off x="2312867" y="1446204"/>
            <a:ext cx="7566265" cy="368092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93D1D32-6876-9242-B308-B37E93530AED}"/>
              </a:ext>
            </a:extLst>
          </p:cNvPr>
          <p:cNvSpPr txBox="1"/>
          <p:nvPr/>
        </p:nvSpPr>
        <p:spPr>
          <a:xfrm>
            <a:off x="1436756" y="5256029"/>
            <a:ext cx="9435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  Thỏ </a:t>
            </a:r>
            <a:r>
              <a:rPr lang="vi-VN" sz="2800" dirty="0" err="1"/>
              <a:t>Trắng</a:t>
            </a:r>
            <a:r>
              <a:rPr lang="en-VN" sz="2800" dirty="0"/>
              <a:t> chạy ở làn số mấy?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0A1C9A-74AA-ED45-B329-63F5C33258F3}"/>
              </a:ext>
            </a:extLst>
          </p:cNvPr>
          <p:cNvSpPr txBox="1"/>
          <p:nvPr/>
        </p:nvSpPr>
        <p:spPr>
          <a:xfrm>
            <a:off x="1436756" y="5779249"/>
            <a:ext cx="9435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 </a:t>
            </a:r>
            <a:r>
              <a:rPr lang="en-VN" sz="2800" b="1" dirty="0">
                <a:solidFill>
                  <a:srgbClr val="FF0000"/>
                </a:solidFill>
                <a:latin typeface="HP001 5 hàng" panose="020B0603050302020204" pitchFamily="34" charset="0"/>
                <a:sym typeface="Wingdings" pitchFamily="2" charset="2"/>
              </a:rPr>
              <a:t> </a:t>
            </a:r>
            <a:r>
              <a:rPr lang="en-VN" sz="2800" b="1">
                <a:solidFill>
                  <a:srgbClr val="FF0000"/>
                </a:solidFill>
                <a:latin typeface="HP001 5 hàng" panose="020B0603050302020204" pitchFamily="34" charset="0"/>
              </a:rPr>
              <a:t>Thỏ </a:t>
            </a:r>
            <a:r>
              <a:rPr lang="vi-VN" sz="28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Trắng</a:t>
            </a:r>
            <a:r>
              <a:rPr lang="en-VN" sz="28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chạy ở làn số </a:t>
            </a:r>
            <a:r>
              <a:rPr lang="en-US" sz="2800" b="1" dirty="0">
                <a:solidFill>
                  <a:srgbClr val="FF0000"/>
                </a:solidFill>
                <a:latin typeface="HP001 5 hàng" panose="020B0603050302020204" pitchFamily="34" charset="0"/>
              </a:rPr>
              <a:t>…..</a:t>
            </a:r>
            <a:r>
              <a:rPr lang="en-VN" sz="2800" b="1" dirty="0">
                <a:solidFill>
                  <a:srgbClr val="FF0000"/>
                </a:solidFill>
                <a:latin typeface="HP001 5 hàng" panose="020B06030503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623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E58630F2-2C51-4714-BB0B-938E4A4E24B3}"/>
              </a:ext>
            </a:extLst>
          </p:cNvPr>
          <p:cNvSpPr txBox="1"/>
          <p:nvPr/>
        </p:nvSpPr>
        <p:spPr>
          <a:xfrm>
            <a:off x="1656080" y="792480"/>
            <a:ext cx="7396480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latin typeface="HP001 5 hàng" panose="020B0603050302020204" pitchFamily="34" charset="0"/>
              </a:rPr>
              <a:t>              </a:t>
            </a:r>
            <a:r>
              <a:rPr lang="en-US" sz="3600" b="1" dirty="0" err="1">
                <a:latin typeface="HP001 5 hàng" panose="020B0603050302020204" pitchFamily="34" charset="0"/>
              </a:rPr>
              <a:t>Bài</a:t>
            </a:r>
            <a:r>
              <a:rPr lang="en-US" sz="3600" b="1" dirty="0">
                <a:latin typeface="HP001 5 hàng" panose="020B0603050302020204" pitchFamily="34" charset="0"/>
              </a:rPr>
              <a:t> 5 :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HP001 5 hàng" panose="020B0603050302020204" pitchFamily="34" charset="0"/>
              </a:rPr>
              <a:t>(1 ô ) : </a:t>
            </a:r>
            <a:r>
              <a:rPr lang="en-US" sz="3600" b="1" dirty="0" err="1">
                <a:latin typeface="HP001 5 hàng" panose="020B0603050302020204" pitchFamily="34" charset="0"/>
              </a:rPr>
              <a:t>Thỏ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trắng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chạy</a:t>
            </a:r>
            <a:r>
              <a:rPr lang="en-US" sz="3600" b="1" dirty="0">
                <a:latin typeface="HP001 5 hàng" panose="020B0603050302020204" pitchFamily="34" charset="0"/>
              </a:rPr>
              <a:t> ở </a:t>
            </a:r>
            <a:r>
              <a:rPr lang="en-US" sz="3600" b="1" dirty="0" err="1">
                <a:latin typeface="HP001 5 hàng" panose="020B0603050302020204" pitchFamily="34" charset="0"/>
              </a:rPr>
              <a:t>làn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số</a:t>
            </a:r>
            <a:r>
              <a:rPr lang="en-US" sz="3600" b="1" dirty="0">
                <a:latin typeface="HP001 5 hàng" panose="020B0603050302020204" pitchFamily="34" charset="0"/>
              </a:rPr>
              <a:t> 3.</a:t>
            </a:r>
            <a:endParaRPr lang="vi-VN" sz="3600" b="1" dirty="0"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665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265339" y="317237"/>
            <a:ext cx="6163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ÔN TẬP VÀ BỔ SUNG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475707" y="2114120"/>
            <a:ext cx="6813084" cy="262975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2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TIA SỐ. SỐ LIỀN TRƯỚC,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LIỀN SAU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A5E25C70-2ABA-45D9-A11C-AEC59CBDE752}"/>
              </a:ext>
            </a:extLst>
          </p:cNvPr>
          <p:cNvSpPr/>
          <p:nvPr/>
        </p:nvSpPr>
        <p:spPr>
          <a:xfrm>
            <a:off x="3545840" y="2225040"/>
            <a:ext cx="5262880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KHÁM PHÁ</a:t>
            </a:r>
          </a:p>
          <a:p>
            <a:pPr algn="ctr"/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(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trang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10,11) </a:t>
            </a:r>
            <a:endParaRPr lang="vi-VN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116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B3F77F5C-21ED-CB4C-81EE-CF5C2D197921}"/>
              </a:ext>
            </a:extLst>
          </p:cNvPr>
          <p:cNvGrpSpPr/>
          <p:nvPr/>
        </p:nvGrpSpPr>
        <p:grpSpPr>
          <a:xfrm>
            <a:off x="878774" y="1333607"/>
            <a:ext cx="10165278" cy="4843030"/>
            <a:chOff x="878774" y="1333607"/>
            <a:chExt cx="10165278" cy="484303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388D5CB-2B9A-B94E-90EC-681A23B586DC}"/>
                </a:ext>
              </a:extLst>
            </p:cNvPr>
            <p:cNvGrpSpPr/>
            <p:nvPr/>
          </p:nvGrpSpPr>
          <p:grpSpPr>
            <a:xfrm>
              <a:off x="878774" y="1333607"/>
              <a:ext cx="10165278" cy="4843030"/>
              <a:chOff x="878774" y="1333607"/>
              <a:chExt cx="10165278" cy="4843030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07727221-5D37-8146-9BD4-8E76C1C4614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72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5585"/>
              <a:stretch/>
            </p:blipFill>
            <p:spPr>
              <a:xfrm>
                <a:off x="899857" y="1333607"/>
                <a:ext cx="10144195" cy="4843030"/>
              </a:xfrm>
              <a:prstGeom prst="rect">
                <a:avLst/>
              </a:prstGeom>
            </p:spPr>
          </p:pic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70E8D86-41FE-174C-8011-E6C6F78F3C2F}"/>
                  </a:ext>
                </a:extLst>
              </p:cNvPr>
              <p:cNvSpPr/>
              <p:nvPr/>
            </p:nvSpPr>
            <p:spPr>
              <a:xfrm>
                <a:off x="878774" y="1333607"/>
                <a:ext cx="2295504" cy="2458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sp>
          <p:nvSpPr>
            <p:cNvPr id="36" name="Rounded Rectangular Callout 35">
              <a:extLst>
                <a:ext uri="{FF2B5EF4-FFF2-40B4-BE49-F238E27FC236}">
                  <a16:creationId xmlns:a16="http://schemas.microsoft.com/office/drawing/2014/main" id="{CB0FE2FC-1D00-BA4A-AB62-9BEEA3042C1A}"/>
                </a:ext>
              </a:extLst>
            </p:cNvPr>
            <p:cNvSpPr/>
            <p:nvPr/>
          </p:nvSpPr>
          <p:spPr>
            <a:xfrm>
              <a:off x="2319359" y="2428876"/>
              <a:ext cx="2452666" cy="1687522"/>
            </a:xfrm>
            <a:custGeom>
              <a:avLst/>
              <a:gdLst>
                <a:gd name="connsiteX0" fmla="*/ 0 w 2452666"/>
                <a:gd name="connsiteY0" fmla="*/ 221046 h 1326247"/>
                <a:gd name="connsiteX1" fmla="*/ 221046 w 2452666"/>
                <a:gd name="connsiteY1" fmla="*/ 0 h 1326247"/>
                <a:gd name="connsiteX2" fmla="*/ 1430722 w 2452666"/>
                <a:gd name="connsiteY2" fmla="*/ 0 h 1326247"/>
                <a:gd name="connsiteX3" fmla="*/ 1430722 w 2452666"/>
                <a:gd name="connsiteY3" fmla="*/ 0 h 1326247"/>
                <a:gd name="connsiteX4" fmla="*/ 2043888 w 2452666"/>
                <a:gd name="connsiteY4" fmla="*/ 0 h 1326247"/>
                <a:gd name="connsiteX5" fmla="*/ 2231620 w 2452666"/>
                <a:gd name="connsiteY5" fmla="*/ 0 h 1326247"/>
                <a:gd name="connsiteX6" fmla="*/ 2452666 w 2452666"/>
                <a:gd name="connsiteY6" fmla="*/ 221046 h 1326247"/>
                <a:gd name="connsiteX7" fmla="*/ 2452666 w 2452666"/>
                <a:gd name="connsiteY7" fmla="*/ 773644 h 1326247"/>
                <a:gd name="connsiteX8" fmla="*/ 2452666 w 2452666"/>
                <a:gd name="connsiteY8" fmla="*/ 773644 h 1326247"/>
                <a:gd name="connsiteX9" fmla="*/ 2452666 w 2452666"/>
                <a:gd name="connsiteY9" fmla="*/ 1105206 h 1326247"/>
                <a:gd name="connsiteX10" fmla="*/ 2452666 w 2452666"/>
                <a:gd name="connsiteY10" fmla="*/ 1105201 h 1326247"/>
                <a:gd name="connsiteX11" fmla="*/ 2231620 w 2452666"/>
                <a:gd name="connsiteY11" fmla="*/ 1326247 h 1326247"/>
                <a:gd name="connsiteX12" fmla="*/ 2043888 w 2452666"/>
                <a:gd name="connsiteY12" fmla="*/ 1326247 h 1326247"/>
                <a:gd name="connsiteX13" fmla="*/ 2328537 w 2452666"/>
                <a:gd name="connsiteY13" fmla="*/ 1616085 h 1326247"/>
                <a:gd name="connsiteX14" fmla="*/ 1430722 w 2452666"/>
                <a:gd name="connsiteY14" fmla="*/ 1326247 h 1326247"/>
                <a:gd name="connsiteX15" fmla="*/ 221046 w 2452666"/>
                <a:gd name="connsiteY15" fmla="*/ 1326247 h 1326247"/>
                <a:gd name="connsiteX16" fmla="*/ 0 w 2452666"/>
                <a:gd name="connsiteY16" fmla="*/ 1105201 h 1326247"/>
                <a:gd name="connsiteX17" fmla="*/ 0 w 2452666"/>
                <a:gd name="connsiteY17" fmla="*/ 1105206 h 1326247"/>
                <a:gd name="connsiteX18" fmla="*/ 0 w 2452666"/>
                <a:gd name="connsiteY18" fmla="*/ 773644 h 1326247"/>
                <a:gd name="connsiteX19" fmla="*/ 0 w 2452666"/>
                <a:gd name="connsiteY19" fmla="*/ 773644 h 1326247"/>
                <a:gd name="connsiteX20" fmla="*/ 0 w 2452666"/>
                <a:gd name="connsiteY20" fmla="*/ 221046 h 1326247"/>
                <a:gd name="connsiteX0" fmla="*/ 0 w 2452666"/>
                <a:gd name="connsiteY0" fmla="*/ 221046 h 1616085"/>
                <a:gd name="connsiteX1" fmla="*/ 221046 w 2452666"/>
                <a:gd name="connsiteY1" fmla="*/ 0 h 1616085"/>
                <a:gd name="connsiteX2" fmla="*/ 1430722 w 2452666"/>
                <a:gd name="connsiteY2" fmla="*/ 0 h 1616085"/>
                <a:gd name="connsiteX3" fmla="*/ 1430722 w 2452666"/>
                <a:gd name="connsiteY3" fmla="*/ 0 h 1616085"/>
                <a:gd name="connsiteX4" fmla="*/ 2043888 w 2452666"/>
                <a:gd name="connsiteY4" fmla="*/ 0 h 1616085"/>
                <a:gd name="connsiteX5" fmla="*/ 2231620 w 2452666"/>
                <a:gd name="connsiteY5" fmla="*/ 0 h 1616085"/>
                <a:gd name="connsiteX6" fmla="*/ 2452666 w 2452666"/>
                <a:gd name="connsiteY6" fmla="*/ 221046 h 1616085"/>
                <a:gd name="connsiteX7" fmla="*/ 2452666 w 2452666"/>
                <a:gd name="connsiteY7" fmla="*/ 773644 h 1616085"/>
                <a:gd name="connsiteX8" fmla="*/ 2452666 w 2452666"/>
                <a:gd name="connsiteY8" fmla="*/ 773644 h 1616085"/>
                <a:gd name="connsiteX9" fmla="*/ 2452666 w 2452666"/>
                <a:gd name="connsiteY9" fmla="*/ 1105206 h 1616085"/>
                <a:gd name="connsiteX10" fmla="*/ 2452666 w 2452666"/>
                <a:gd name="connsiteY10" fmla="*/ 1105201 h 1616085"/>
                <a:gd name="connsiteX11" fmla="*/ 2231620 w 2452666"/>
                <a:gd name="connsiteY11" fmla="*/ 1326247 h 1616085"/>
                <a:gd name="connsiteX12" fmla="*/ 2328537 w 2452666"/>
                <a:gd name="connsiteY12" fmla="*/ 1616085 h 1616085"/>
                <a:gd name="connsiteX13" fmla="*/ 1430722 w 2452666"/>
                <a:gd name="connsiteY13" fmla="*/ 1326247 h 1616085"/>
                <a:gd name="connsiteX14" fmla="*/ 221046 w 2452666"/>
                <a:gd name="connsiteY14" fmla="*/ 1326247 h 1616085"/>
                <a:gd name="connsiteX15" fmla="*/ 0 w 2452666"/>
                <a:gd name="connsiteY15" fmla="*/ 1105201 h 1616085"/>
                <a:gd name="connsiteX16" fmla="*/ 0 w 2452666"/>
                <a:gd name="connsiteY16" fmla="*/ 1105206 h 1616085"/>
                <a:gd name="connsiteX17" fmla="*/ 0 w 2452666"/>
                <a:gd name="connsiteY17" fmla="*/ 773644 h 1616085"/>
                <a:gd name="connsiteX18" fmla="*/ 0 w 2452666"/>
                <a:gd name="connsiteY18" fmla="*/ 773644 h 1616085"/>
                <a:gd name="connsiteX19" fmla="*/ 0 w 2452666"/>
                <a:gd name="connsiteY19" fmla="*/ 221046 h 1616085"/>
                <a:gd name="connsiteX0" fmla="*/ 0 w 2452666"/>
                <a:gd name="connsiteY0" fmla="*/ 221046 h 1687522"/>
                <a:gd name="connsiteX1" fmla="*/ 221046 w 2452666"/>
                <a:gd name="connsiteY1" fmla="*/ 0 h 1687522"/>
                <a:gd name="connsiteX2" fmla="*/ 1430722 w 2452666"/>
                <a:gd name="connsiteY2" fmla="*/ 0 h 1687522"/>
                <a:gd name="connsiteX3" fmla="*/ 1430722 w 2452666"/>
                <a:gd name="connsiteY3" fmla="*/ 0 h 1687522"/>
                <a:gd name="connsiteX4" fmla="*/ 2043888 w 2452666"/>
                <a:gd name="connsiteY4" fmla="*/ 0 h 1687522"/>
                <a:gd name="connsiteX5" fmla="*/ 2231620 w 2452666"/>
                <a:gd name="connsiteY5" fmla="*/ 0 h 1687522"/>
                <a:gd name="connsiteX6" fmla="*/ 2452666 w 2452666"/>
                <a:gd name="connsiteY6" fmla="*/ 221046 h 1687522"/>
                <a:gd name="connsiteX7" fmla="*/ 2452666 w 2452666"/>
                <a:gd name="connsiteY7" fmla="*/ 773644 h 1687522"/>
                <a:gd name="connsiteX8" fmla="*/ 2452666 w 2452666"/>
                <a:gd name="connsiteY8" fmla="*/ 773644 h 1687522"/>
                <a:gd name="connsiteX9" fmla="*/ 2452666 w 2452666"/>
                <a:gd name="connsiteY9" fmla="*/ 1105206 h 1687522"/>
                <a:gd name="connsiteX10" fmla="*/ 2452666 w 2452666"/>
                <a:gd name="connsiteY10" fmla="*/ 1105201 h 1687522"/>
                <a:gd name="connsiteX11" fmla="*/ 2231620 w 2452666"/>
                <a:gd name="connsiteY11" fmla="*/ 1326247 h 1687522"/>
                <a:gd name="connsiteX12" fmla="*/ 2271387 w 2452666"/>
                <a:gd name="connsiteY12" fmla="*/ 1687522 h 1687522"/>
                <a:gd name="connsiteX13" fmla="*/ 1430722 w 2452666"/>
                <a:gd name="connsiteY13" fmla="*/ 1326247 h 1687522"/>
                <a:gd name="connsiteX14" fmla="*/ 221046 w 2452666"/>
                <a:gd name="connsiteY14" fmla="*/ 1326247 h 1687522"/>
                <a:gd name="connsiteX15" fmla="*/ 0 w 2452666"/>
                <a:gd name="connsiteY15" fmla="*/ 1105201 h 1687522"/>
                <a:gd name="connsiteX16" fmla="*/ 0 w 2452666"/>
                <a:gd name="connsiteY16" fmla="*/ 1105206 h 1687522"/>
                <a:gd name="connsiteX17" fmla="*/ 0 w 2452666"/>
                <a:gd name="connsiteY17" fmla="*/ 773644 h 1687522"/>
                <a:gd name="connsiteX18" fmla="*/ 0 w 2452666"/>
                <a:gd name="connsiteY18" fmla="*/ 773644 h 1687522"/>
                <a:gd name="connsiteX19" fmla="*/ 0 w 2452666"/>
                <a:gd name="connsiteY19" fmla="*/ 221046 h 1687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52666" h="1687522">
                  <a:moveTo>
                    <a:pt x="0" y="221046"/>
                  </a:moveTo>
                  <a:cubicBezTo>
                    <a:pt x="0" y="98966"/>
                    <a:pt x="98966" y="0"/>
                    <a:pt x="221046" y="0"/>
                  </a:cubicBezTo>
                  <a:lnTo>
                    <a:pt x="1430722" y="0"/>
                  </a:lnTo>
                  <a:lnTo>
                    <a:pt x="1430722" y="0"/>
                  </a:lnTo>
                  <a:lnTo>
                    <a:pt x="2043888" y="0"/>
                  </a:lnTo>
                  <a:lnTo>
                    <a:pt x="2231620" y="0"/>
                  </a:lnTo>
                  <a:cubicBezTo>
                    <a:pt x="2353700" y="0"/>
                    <a:pt x="2452666" y="98966"/>
                    <a:pt x="2452666" y="221046"/>
                  </a:cubicBezTo>
                  <a:lnTo>
                    <a:pt x="2452666" y="773644"/>
                  </a:lnTo>
                  <a:lnTo>
                    <a:pt x="2452666" y="773644"/>
                  </a:lnTo>
                  <a:lnTo>
                    <a:pt x="2452666" y="1105206"/>
                  </a:lnTo>
                  <a:lnTo>
                    <a:pt x="2452666" y="1105201"/>
                  </a:lnTo>
                  <a:cubicBezTo>
                    <a:pt x="2452666" y="1227281"/>
                    <a:pt x="2353700" y="1326247"/>
                    <a:pt x="2231620" y="1326247"/>
                  </a:cubicBezTo>
                  <a:lnTo>
                    <a:pt x="2271387" y="1687522"/>
                  </a:lnTo>
                  <a:lnTo>
                    <a:pt x="1430722" y="1326247"/>
                  </a:lnTo>
                  <a:lnTo>
                    <a:pt x="221046" y="1326247"/>
                  </a:lnTo>
                  <a:cubicBezTo>
                    <a:pt x="98966" y="1326247"/>
                    <a:pt x="0" y="1227281"/>
                    <a:pt x="0" y="1105201"/>
                  </a:cubicBezTo>
                  <a:lnTo>
                    <a:pt x="0" y="1105206"/>
                  </a:lnTo>
                  <a:lnTo>
                    <a:pt x="0" y="773644"/>
                  </a:lnTo>
                  <a:lnTo>
                    <a:pt x="0" y="773644"/>
                  </a:lnTo>
                  <a:lnTo>
                    <a:pt x="0" y="2210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23D55F0B-5618-5844-A1ED-EA6B1320A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90000"/>
              <a:duotone>
                <a:prstClr val="black"/>
                <a:srgbClr val="A1E18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13582">
              <a:off x="2290423" y="3196899"/>
              <a:ext cx="569056" cy="869432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506772CA-C906-5943-A36E-22B6FBC0F9C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rgbClr val="A1E18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532" y="3142665"/>
              <a:ext cx="1384300" cy="977900"/>
            </a:xfrm>
            <a:prstGeom prst="rect">
              <a:avLst/>
            </a:prstGeom>
          </p:spPr>
        </p:pic>
        <p:sp>
          <p:nvSpPr>
            <p:cNvPr id="39" name="Rounded Rectangular Callout 38">
              <a:extLst>
                <a:ext uri="{FF2B5EF4-FFF2-40B4-BE49-F238E27FC236}">
                  <a16:creationId xmlns:a16="http://schemas.microsoft.com/office/drawing/2014/main" id="{BA6F4FDF-1B5D-C847-8116-AEB9E38EFD27}"/>
                </a:ext>
              </a:extLst>
            </p:cNvPr>
            <p:cNvSpPr/>
            <p:nvPr/>
          </p:nvSpPr>
          <p:spPr>
            <a:xfrm>
              <a:off x="8578329" y="1962615"/>
              <a:ext cx="2263697" cy="1310022"/>
            </a:xfrm>
            <a:prstGeom prst="wedgeRoundRectCallout">
              <a:avLst>
                <a:gd name="adj1" fmla="val -24934"/>
                <a:gd name="adj2" fmla="val 79524"/>
                <a:gd name="adj3" fmla="val 1666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F1034CD2-7AEF-DD4D-9522-1E13B3AAA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90000"/>
              <a:duotone>
                <a:prstClr val="black"/>
                <a:srgbClr val="A1E18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13582">
              <a:off x="8710552" y="2625217"/>
              <a:ext cx="1000327" cy="1144200"/>
            </a:xfrm>
            <a:prstGeom prst="cloud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992F827E-EE43-1947-8950-5BED2697B4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alphaModFix amt="90000"/>
              <a:duotone>
                <a:prstClr val="black"/>
                <a:srgbClr val="81C95B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artisticLineDrawing/>
                      </a14:imgEffect>
                      <a14:imgEffect>
                        <a14:saturation sat="400000"/>
                      </a14:imgEffect>
                      <a14:imgEffect>
                        <a14:brightnessContrast bright="-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12087">
              <a:off x="9319738" y="2580452"/>
              <a:ext cx="655738" cy="1233731"/>
            </a:xfrm>
            <a:prstGeom prst="cloud">
              <a:avLst/>
            </a:prstGeom>
          </p:spPr>
        </p:pic>
      </p:grpSp>
      <p:sp>
        <p:nvSpPr>
          <p:cNvPr id="72" name="Rounded Rectangular Callout 35">
            <a:extLst>
              <a:ext uri="{FF2B5EF4-FFF2-40B4-BE49-F238E27FC236}">
                <a16:creationId xmlns:a16="http://schemas.microsoft.com/office/drawing/2014/main" id="{54FA9870-95FE-3140-9AEE-254ED6BCF6F4}"/>
              </a:ext>
            </a:extLst>
          </p:cNvPr>
          <p:cNvSpPr/>
          <p:nvPr/>
        </p:nvSpPr>
        <p:spPr>
          <a:xfrm>
            <a:off x="1964403" y="2183065"/>
            <a:ext cx="2751318" cy="1899495"/>
          </a:xfrm>
          <a:custGeom>
            <a:avLst/>
            <a:gdLst>
              <a:gd name="connsiteX0" fmla="*/ 0 w 2452666"/>
              <a:gd name="connsiteY0" fmla="*/ 221046 h 1326247"/>
              <a:gd name="connsiteX1" fmla="*/ 221046 w 2452666"/>
              <a:gd name="connsiteY1" fmla="*/ 0 h 1326247"/>
              <a:gd name="connsiteX2" fmla="*/ 1430722 w 2452666"/>
              <a:gd name="connsiteY2" fmla="*/ 0 h 1326247"/>
              <a:gd name="connsiteX3" fmla="*/ 1430722 w 2452666"/>
              <a:gd name="connsiteY3" fmla="*/ 0 h 1326247"/>
              <a:gd name="connsiteX4" fmla="*/ 2043888 w 2452666"/>
              <a:gd name="connsiteY4" fmla="*/ 0 h 1326247"/>
              <a:gd name="connsiteX5" fmla="*/ 2231620 w 2452666"/>
              <a:gd name="connsiteY5" fmla="*/ 0 h 1326247"/>
              <a:gd name="connsiteX6" fmla="*/ 2452666 w 2452666"/>
              <a:gd name="connsiteY6" fmla="*/ 221046 h 1326247"/>
              <a:gd name="connsiteX7" fmla="*/ 2452666 w 2452666"/>
              <a:gd name="connsiteY7" fmla="*/ 773644 h 1326247"/>
              <a:gd name="connsiteX8" fmla="*/ 2452666 w 2452666"/>
              <a:gd name="connsiteY8" fmla="*/ 773644 h 1326247"/>
              <a:gd name="connsiteX9" fmla="*/ 2452666 w 2452666"/>
              <a:gd name="connsiteY9" fmla="*/ 1105206 h 1326247"/>
              <a:gd name="connsiteX10" fmla="*/ 2452666 w 2452666"/>
              <a:gd name="connsiteY10" fmla="*/ 1105201 h 1326247"/>
              <a:gd name="connsiteX11" fmla="*/ 2231620 w 2452666"/>
              <a:gd name="connsiteY11" fmla="*/ 1326247 h 1326247"/>
              <a:gd name="connsiteX12" fmla="*/ 2043888 w 2452666"/>
              <a:gd name="connsiteY12" fmla="*/ 1326247 h 1326247"/>
              <a:gd name="connsiteX13" fmla="*/ 2328537 w 2452666"/>
              <a:gd name="connsiteY13" fmla="*/ 1616085 h 1326247"/>
              <a:gd name="connsiteX14" fmla="*/ 1430722 w 2452666"/>
              <a:gd name="connsiteY14" fmla="*/ 1326247 h 1326247"/>
              <a:gd name="connsiteX15" fmla="*/ 221046 w 2452666"/>
              <a:gd name="connsiteY15" fmla="*/ 1326247 h 1326247"/>
              <a:gd name="connsiteX16" fmla="*/ 0 w 2452666"/>
              <a:gd name="connsiteY16" fmla="*/ 1105201 h 1326247"/>
              <a:gd name="connsiteX17" fmla="*/ 0 w 2452666"/>
              <a:gd name="connsiteY17" fmla="*/ 1105206 h 1326247"/>
              <a:gd name="connsiteX18" fmla="*/ 0 w 2452666"/>
              <a:gd name="connsiteY18" fmla="*/ 773644 h 1326247"/>
              <a:gd name="connsiteX19" fmla="*/ 0 w 2452666"/>
              <a:gd name="connsiteY19" fmla="*/ 773644 h 1326247"/>
              <a:gd name="connsiteX20" fmla="*/ 0 w 2452666"/>
              <a:gd name="connsiteY20" fmla="*/ 221046 h 1326247"/>
              <a:gd name="connsiteX0" fmla="*/ 0 w 2452666"/>
              <a:gd name="connsiteY0" fmla="*/ 221046 h 1616085"/>
              <a:gd name="connsiteX1" fmla="*/ 221046 w 2452666"/>
              <a:gd name="connsiteY1" fmla="*/ 0 h 1616085"/>
              <a:gd name="connsiteX2" fmla="*/ 1430722 w 2452666"/>
              <a:gd name="connsiteY2" fmla="*/ 0 h 1616085"/>
              <a:gd name="connsiteX3" fmla="*/ 1430722 w 2452666"/>
              <a:gd name="connsiteY3" fmla="*/ 0 h 1616085"/>
              <a:gd name="connsiteX4" fmla="*/ 2043888 w 2452666"/>
              <a:gd name="connsiteY4" fmla="*/ 0 h 1616085"/>
              <a:gd name="connsiteX5" fmla="*/ 2231620 w 2452666"/>
              <a:gd name="connsiteY5" fmla="*/ 0 h 1616085"/>
              <a:gd name="connsiteX6" fmla="*/ 2452666 w 2452666"/>
              <a:gd name="connsiteY6" fmla="*/ 221046 h 1616085"/>
              <a:gd name="connsiteX7" fmla="*/ 2452666 w 2452666"/>
              <a:gd name="connsiteY7" fmla="*/ 773644 h 1616085"/>
              <a:gd name="connsiteX8" fmla="*/ 2452666 w 2452666"/>
              <a:gd name="connsiteY8" fmla="*/ 773644 h 1616085"/>
              <a:gd name="connsiteX9" fmla="*/ 2452666 w 2452666"/>
              <a:gd name="connsiteY9" fmla="*/ 1105206 h 1616085"/>
              <a:gd name="connsiteX10" fmla="*/ 2452666 w 2452666"/>
              <a:gd name="connsiteY10" fmla="*/ 1105201 h 1616085"/>
              <a:gd name="connsiteX11" fmla="*/ 2231620 w 2452666"/>
              <a:gd name="connsiteY11" fmla="*/ 1326247 h 1616085"/>
              <a:gd name="connsiteX12" fmla="*/ 2328537 w 2452666"/>
              <a:gd name="connsiteY12" fmla="*/ 1616085 h 1616085"/>
              <a:gd name="connsiteX13" fmla="*/ 1430722 w 2452666"/>
              <a:gd name="connsiteY13" fmla="*/ 1326247 h 1616085"/>
              <a:gd name="connsiteX14" fmla="*/ 221046 w 2452666"/>
              <a:gd name="connsiteY14" fmla="*/ 1326247 h 1616085"/>
              <a:gd name="connsiteX15" fmla="*/ 0 w 2452666"/>
              <a:gd name="connsiteY15" fmla="*/ 1105201 h 1616085"/>
              <a:gd name="connsiteX16" fmla="*/ 0 w 2452666"/>
              <a:gd name="connsiteY16" fmla="*/ 1105206 h 1616085"/>
              <a:gd name="connsiteX17" fmla="*/ 0 w 2452666"/>
              <a:gd name="connsiteY17" fmla="*/ 773644 h 1616085"/>
              <a:gd name="connsiteX18" fmla="*/ 0 w 2452666"/>
              <a:gd name="connsiteY18" fmla="*/ 773644 h 1616085"/>
              <a:gd name="connsiteX19" fmla="*/ 0 w 2452666"/>
              <a:gd name="connsiteY19" fmla="*/ 221046 h 1616085"/>
              <a:gd name="connsiteX0" fmla="*/ 0 w 2452666"/>
              <a:gd name="connsiteY0" fmla="*/ 221046 h 1687522"/>
              <a:gd name="connsiteX1" fmla="*/ 221046 w 2452666"/>
              <a:gd name="connsiteY1" fmla="*/ 0 h 1687522"/>
              <a:gd name="connsiteX2" fmla="*/ 1430722 w 2452666"/>
              <a:gd name="connsiteY2" fmla="*/ 0 h 1687522"/>
              <a:gd name="connsiteX3" fmla="*/ 1430722 w 2452666"/>
              <a:gd name="connsiteY3" fmla="*/ 0 h 1687522"/>
              <a:gd name="connsiteX4" fmla="*/ 2043888 w 2452666"/>
              <a:gd name="connsiteY4" fmla="*/ 0 h 1687522"/>
              <a:gd name="connsiteX5" fmla="*/ 2231620 w 2452666"/>
              <a:gd name="connsiteY5" fmla="*/ 0 h 1687522"/>
              <a:gd name="connsiteX6" fmla="*/ 2452666 w 2452666"/>
              <a:gd name="connsiteY6" fmla="*/ 221046 h 1687522"/>
              <a:gd name="connsiteX7" fmla="*/ 2452666 w 2452666"/>
              <a:gd name="connsiteY7" fmla="*/ 773644 h 1687522"/>
              <a:gd name="connsiteX8" fmla="*/ 2452666 w 2452666"/>
              <a:gd name="connsiteY8" fmla="*/ 773644 h 1687522"/>
              <a:gd name="connsiteX9" fmla="*/ 2452666 w 2452666"/>
              <a:gd name="connsiteY9" fmla="*/ 1105206 h 1687522"/>
              <a:gd name="connsiteX10" fmla="*/ 2452666 w 2452666"/>
              <a:gd name="connsiteY10" fmla="*/ 1105201 h 1687522"/>
              <a:gd name="connsiteX11" fmla="*/ 2231620 w 2452666"/>
              <a:gd name="connsiteY11" fmla="*/ 1326247 h 1687522"/>
              <a:gd name="connsiteX12" fmla="*/ 2271387 w 2452666"/>
              <a:gd name="connsiteY12" fmla="*/ 1687522 h 1687522"/>
              <a:gd name="connsiteX13" fmla="*/ 1430722 w 2452666"/>
              <a:gd name="connsiteY13" fmla="*/ 1326247 h 1687522"/>
              <a:gd name="connsiteX14" fmla="*/ 221046 w 2452666"/>
              <a:gd name="connsiteY14" fmla="*/ 1326247 h 1687522"/>
              <a:gd name="connsiteX15" fmla="*/ 0 w 2452666"/>
              <a:gd name="connsiteY15" fmla="*/ 1105201 h 1687522"/>
              <a:gd name="connsiteX16" fmla="*/ 0 w 2452666"/>
              <a:gd name="connsiteY16" fmla="*/ 1105206 h 1687522"/>
              <a:gd name="connsiteX17" fmla="*/ 0 w 2452666"/>
              <a:gd name="connsiteY17" fmla="*/ 773644 h 1687522"/>
              <a:gd name="connsiteX18" fmla="*/ 0 w 2452666"/>
              <a:gd name="connsiteY18" fmla="*/ 773644 h 1687522"/>
              <a:gd name="connsiteX19" fmla="*/ 0 w 2452666"/>
              <a:gd name="connsiteY19" fmla="*/ 221046 h 168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452666" h="1687522">
                <a:moveTo>
                  <a:pt x="0" y="221046"/>
                </a:moveTo>
                <a:cubicBezTo>
                  <a:pt x="0" y="98966"/>
                  <a:pt x="98966" y="0"/>
                  <a:pt x="221046" y="0"/>
                </a:cubicBezTo>
                <a:lnTo>
                  <a:pt x="1430722" y="0"/>
                </a:lnTo>
                <a:lnTo>
                  <a:pt x="1430722" y="0"/>
                </a:lnTo>
                <a:lnTo>
                  <a:pt x="2043888" y="0"/>
                </a:lnTo>
                <a:lnTo>
                  <a:pt x="2231620" y="0"/>
                </a:lnTo>
                <a:cubicBezTo>
                  <a:pt x="2353700" y="0"/>
                  <a:pt x="2452666" y="98966"/>
                  <a:pt x="2452666" y="221046"/>
                </a:cubicBezTo>
                <a:lnTo>
                  <a:pt x="2452666" y="773644"/>
                </a:lnTo>
                <a:lnTo>
                  <a:pt x="2452666" y="773644"/>
                </a:lnTo>
                <a:lnTo>
                  <a:pt x="2452666" y="1105206"/>
                </a:lnTo>
                <a:lnTo>
                  <a:pt x="2452666" y="1105201"/>
                </a:lnTo>
                <a:cubicBezTo>
                  <a:pt x="2452666" y="1227281"/>
                  <a:pt x="2353700" y="1326247"/>
                  <a:pt x="2231620" y="1326247"/>
                </a:cubicBezTo>
                <a:lnTo>
                  <a:pt x="2271387" y="1687522"/>
                </a:lnTo>
                <a:lnTo>
                  <a:pt x="1430722" y="1326247"/>
                </a:lnTo>
                <a:lnTo>
                  <a:pt x="221046" y="1326247"/>
                </a:lnTo>
                <a:cubicBezTo>
                  <a:pt x="98966" y="1326247"/>
                  <a:pt x="0" y="1227281"/>
                  <a:pt x="0" y="1105201"/>
                </a:cubicBezTo>
                <a:lnTo>
                  <a:pt x="0" y="1105206"/>
                </a:lnTo>
                <a:lnTo>
                  <a:pt x="0" y="773644"/>
                </a:lnTo>
                <a:lnTo>
                  <a:pt x="0" y="773644"/>
                </a:lnTo>
                <a:lnTo>
                  <a:pt x="0" y="22104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>
              <a:solidFill>
                <a:schemeClr val="tx1"/>
              </a:solidFill>
            </a:endParaRPr>
          </a:p>
        </p:txBody>
      </p:sp>
      <p:sp>
        <p:nvSpPr>
          <p:cNvPr id="41" name="Rounded Rectangular Callout 40">
            <a:extLst>
              <a:ext uri="{FF2B5EF4-FFF2-40B4-BE49-F238E27FC236}">
                <a16:creationId xmlns:a16="http://schemas.microsoft.com/office/drawing/2014/main" id="{11003E7A-E4E5-FA40-9C60-91F5B671F077}"/>
              </a:ext>
            </a:extLst>
          </p:cNvPr>
          <p:cNvSpPr/>
          <p:nvPr/>
        </p:nvSpPr>
        <p:spPr>
          <a:xfrm>
            <a:off x="8843836" y="1766455"/>
            <a:ext cx="2835545" cy="1662545"/>
          </a:xfrm>
          <a:prstGeom prst="wedgeRoundRectCallout">
            <a:avLst>
              <a:gd name="adj1" fmla="val -29451"/>
              <a:gd name="adj2" fmla="val 7319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5F7DCC8-B7C8-AF45-A86F-9A00D54E9979}"/>
              </a:ext>
            </a:extLst>
          </p:cNvPr>
          <p:cNvSpPr/>
          <p:nvPr/>
        </p:nvSpPr>
        <p:spPr>
          <a:xfrm>
            <a:off x="2263055" y="2246373"/>
            <a:ext cx="2137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2800" dirty="0"/>
              <a:t>A! Các quả táo ghi số từ 0 đến 10.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51971AC-A5F9-B744-A95B-BB334DCB69A4}"/>
              </a:ext>
            </a:extLst>
          </p:cNvPr>
          <p:cNvSpPr/>
          <p:nvPr/>
        </p:nvSpPr>
        <p:spPr>
          <a:xfrm>
            <a:off x="8947322" y="1962615"/>
            <a:ext cx="26995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2800" dirty="0"/>
              <a:t>Sắp xếp các số này như thế nào nhỉ?</a:t>
            </a:r>
          </a:p>
        </p:txBody>
      </p:sp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41" grpId="0" animBg="1"/>
      <p:bldP spid="51" grpId="0"/>
      <p:bldP spid="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EB97407-7DC5-FC41-A01F-7C9EA07F063A}"/>
              </a:ext>
            </a:extLst>
          </p:cNvPr>
          <p:cNvSpPr/>
          <p:nvPr/>
        </p:nvSpPr>
        <p:spPr>
          <a:xfrm>
            <a:off x="608495" y="2514600"/>
            <a:ext cx="8656529" cy="1640542"/>
          </a:xfrm>
          <a:prstGeom prst="roundRect">
            <a:avLst/>
          </a:prstGeom>
          <a:solidFill>
            <a:srgbClr val="BAE276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452A34-03A6-A847-ACAB-AA150C3195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69" b="93780" l="9551" r="89888">
                        <a14:foregroundMark x1="24719" y1="24880" x2="67416" y2="28230"/>
                        <a14:foregroundMark x1="67416" y1="27273" x2="26966" y2="21053"/>
                        <a14:foregroundMark x1="67416" y1="93780" x2="67416" y2="93780"/>
                        <a14:foregroundMark x1="38764" y1="12440" x2="38764" y2="12440"/>
                        <a14:foregroundMark x1="41573" y1="12440" x2="61798" y2="14833"/>
                        <a14:foregroundMark x1="61798" y1="13876" x2="40449" y2="12440"/>
                        <a14:foregroundMark x1="40449" y1="11483" x2="62360" y2="12440"/>
                        <a14:foregroundMark x1="62360" y1="12440" x2="64607" y2="13397"/>
                        <a14:foregroundMark x1="56180" y1="36842" x2="51685" y2="34450"/>
                      </a14:backgroundRemoval>
                    </a14:imgEffect>
                    <a14:imgEffect>
                      <a14:sharpenSoften amount="27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7313">
            <a:off x="9288286" y="2525431"/>
            <a:ext cx="2260600" cy="265430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39E71523-C9F2-2241-94DB-5478E132EB23}"/>
              </a:ext>
            </a:extLst>
          </p:cNvPr>
          <p:cNvGrpSpPr/>
          <p:nvPr/>
        </p:nvGrpSpPr>
        <p:grpSpPr>
          <a:xfrm>
            <a:off x="859508" y="2938184"/>
            <a:ext cx="8190855" cy="363070"/>
            <a:chOff x="932331" y="2944906"/>
            <a:chExt cx="8830234" cy="363070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238E57E-E229-B045-994C-1E95207A1C7C}"/>
                </a:ext>
              </a:extLst>
            </p:cNvPr>
            <p:cNvCxnSpPr>
              <a:cxnSpLocks/>
            </p:cNvCxnSpPr>
            <p:nvPr/>
          </p:nvCxnSpPr>
          <p:spPr>
            <a:xfrm>
              <a:off x="932331" y="3119718"/>
              <a:ext cx="8830234" cy="672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1A2C080-3EA5-BD4B-97BF-1324EA73ADF5}"/>
                </a:ext>
              </a:extLst>
            </p:cNvPr>
            <p:cNvCxnSpPr/>
            <p:nvPr/>
          </p:nvCxnSpPr>
          <p:spPr>
            <a:xfrm>
              <a:off x="9323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B132833-99A7-1A4C-BAFA-AE02AFC9A9ED}"/>
                </a:ext>
              </a:extLst>
            </p:cNvPr>
            <p:cNvCxnSpPr/>
            <p:nvPr/>
          </p:nvCxnSpPr>
          <p:spPr>
            <a:xfrm>
              <a:off x="1743637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C981667-F134-DE4B-ACFD-4E97726CEF00}"/>
                </a:ext>
              </a:extLst>
            </p:cNvPr>
            <p:cNvCxnSpPr/>
            <p:nvPr/>
          </p:nvCxnSpPr>
          <p:spPr>
            <a:xfrm>
              <a:off x="25325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0E638C2-289C-B045-8732-83D2B2DABCF8}"/>
                </a:ext>
              </a:extLst>
            </p:cNvPr>
            <p:cNvCxnSpPr/>
            <p:nvPr/>
          </p:nvCxnSpPr>
          <p:spPr>
            <a:xfrm>
              <a:off x="333039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739AB21-2208-D440-BAA7-F05AE7590F84}"/>
                </a:ext>
              </a:extLst>
            </p:cNvPr>
            <p:cNvCxnSpPr/>
            <p:nvPr/>
          </p:nvCxnSpPr>
          <p:spPr>
            <a:xfrm>
              <a:off x="4173073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C869761-CCB9-7546-AE85-351C09C01137}"/>
                </a:ext>
              </a:extLst>
            </p:cNvPr>
            <p:cNvCxnSpPr/>
            <p:nvPr/>
          </p:nvCxnSpPr>
          <p:spPr>
            <a:xfrm>
              <a:off x="4984379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10D8EB2-C295-B94C-93C3-881B72A8F58C}"/>
                </a:ext>
              </a:extLst>
            </p:cNvPr>
            <p:cNvCxnSpPr/>
            <p:nvPr/>
          </p:nvCxnSpPr>
          <p:spPr>
            <a:xfrm>
              <a:off x="578672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5195B80-8F60-2A43-9328-000C95A4DF00}"/>
                </a:ext>
              </a:extLst>
            </p:cNvPr>
            <p:cNvCxnSpPr/>
            <p:nvPr/>
          </p:nvCxnSpPr>
          <p:spPr>
            <a:xfrm>
              <a:off x="6598026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CFE5536-DD04-2E4F-8007-CD840CAD288F}"/>
                </a:ext>
              </a:extLst>
            </p:cNvPr>
            <p:cNvCxnSpPr/>
            <p:nvPr/>
          </p:nvCxnSpPr>
          <p:spPr>
            <a:xfrm>
              <a:off x="7431744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EAE39AB-CFDE-6042-A50A-2EC3807DCD9F}"/>
                </a:ext>
              </a:extLst>
            </p:cNvPr>
            <p:cNvCxnSpPr/>
            <p:nvPr/>
          </p:nvCxnSpPr>
          <p:spPr>
            <a:xfrm>
              <a:off x="8234085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380368D-F9B5-F947-B5E5-9C7671587EFF}"/>
                </a:ext>
              </a:extLst>
            </p:cNvPr>
            <p:cNvCxnSpPr/>
            <p:nvPr/>
          </p:nvCxnSpPr>
          <p:spPr>
            <a:xfrm>
              <a:off x="904539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D38AC43-1309-1C43-8A3A-E8F3CCE093B2}"/>
              </a:ext>
            </a:extLst>
          </p:cNvPr>
          <p:cNvSpPr txBox="1"/>
          <p:nvPr/>
        </p:nvSpPr>
        <p:spPr>
          <a:xfrm>
            <a:off x="700024" y="629046"/>
            <a:ext cx="84230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 dirty="0">
                <a:latin typeface="Arial" panose="020B0604020202020204" pitchFamily="34" charset="0"/>
                <a:cs typeface="Arial" panose="020B0604020202020204" pitchFamily="34" charset="0"/>
              </a:rPr>
              <a:t>Rô- bốt đã sắp xếp các số theo thứ tự từ bé đến lớn như hình sau:</a:t>
            </a:r>
          </a:p>
        </p:txBody>
      </p:sp>
      <p:sp>
        <p:nvSpPr>
          <p:cNvPr id="27" name="Rounded Rectangular Callout 26">
            <a:extLst>
              <a:ext uri="{FF2B5EF4-FFF2-40B4-BE49-F238E27FC236}">
                <a16:creationId xmlns:a16="http://schemas.microsoft.com/office/drawing/2014/main" id="{C9909AF3-2B1A-7143-869A-541FBCA8F014}"/>
              </a:ext>
            </a:extLst>
          </p:cNvPr>
          <p:cNvSpPr/>
          <p:nvPr/>
        </p:nvSpPr>
        <p:spPr>
          <a:xfrm>
            <a:off x="7873253" y="1294426"/>
            <a:ext cx="2783541" cy="1013499"/>
          </a:xfrm>
          <a:prstGeom prst="wedgeRoundRectCallout">
            <a:avLst>
              <a:gd name="adj1" fmla="val 33756"/>
              <a:gd name="adj2" fmla="val 8676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DB0291D-7166-D14F-8732-E084FEB05EF1}"/>
              </a:ext>
            </a:extLst>
          </p:cNvPr>
          <p:cNvSpPr txBox="1"/>
          <p:nvPr/>
        </p:nvSpPr>
        <p:spPr>
          <a:xfrm>
            <a:off x="662283" y="334840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7378CB7-E397-DE4D-9AD5-C598159229AC}"/>
              </a:ext>
            </a:extLst>
          </p:cNvPr>
          <p:cNvSpPr txBox="1"/>
          <p:nvPr/>
        </p:nvSpPr>
        <p:spPr>
          <a:xfrm>
            <a:off x="1370022" y="334516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EE12B7E-6565-3448-BD5B-D753A94E7FD3}"/>
              </a:ext>
            </a:extLst>
          </p:cNvPr>
          <p:cNvSpPr txBox="1"/>
          <p:nvPr/>
        </p:nvSpPr>
        <p:spPr>
          <a:xfrm>
            <a:off x="2114565" y="334840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83519C2-0172-A446-BD41-3915BCD671B6}"/>
              </a:ext>
            </a:extLst>
          </p:cNvPr>
          <p:cNvSpPr txBox="1"/>
          <p:nvPr/>
        </p:nvSpPr>
        <p:spPr>
          <a:xfrm>
            <a:off x="2876092" y="334516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C4FCFEF-1064-FD48-98DA-4AC49C37663C}"/>
              </a:ext>
            </a:extLst>
          </p:cNvPr>
          <p:cNvSpPr txBox="1"/>
          <p:nvPr/>
        </p:nvSpPr>
        <p:spPr>
          <a:xfrm>
            <a:off x="3634083" y="334840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651341-986A-D047-BD90-1470671FBBD2}"/>
              </a:ext>
            </a:extLst>
          </p:cNvPr>
          <p:cNvSpPr txBox="1"/>
          <p:nvPr/>
        </p:nvSpPr>
        <p:spPr>
          <a:xfrm>
            <a:off x="4395610" y="334516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F7F6FE0-2611-0D4F-B886-C90C116C7E47}"/>
              </a:ext>
            </a:extLst>
          </p:cNvPr>
          <p:cNvSpPr txBox="1"/>
          <p:nvPr/>
        </p:nvSpPr>
        <p:spPr>
          <a:xfrm>
            <a:off x="5140153" y="334840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FD3464B-2BC9-6E41-9CA5-301E23A986CB}"/>
              </a:ext>
            </a:extLst>
          </p:cNvPr>
          <p:cNvSpPr txBox="1"/>
          <p:nvPr/>
        </p:nvSpPr>
        <p:spPr>
          <a:xfrm>
            <a:off x="5901680" y="334516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7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80BAC58-45DC-A64A-901E-917A4FAC57EA}"/>
              </a:ext>
            </a:extLst>
          </p:cNvPr>
          <p:cNvSpPr txBox="1"/>
          <p:nvPr/>
        </p:nvSpPr>
        <p:spPr>
          <a:xfrm>
            <a:off x="6695057" y="334516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8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4AEC983-FDB9-734D-A337-687567D263D3}"/>
              </a:ext>
            </a:extLst>
          </p:cNvPr>
          <p:cNvSpPr txBox="1"/>
          <p:nvPr/>
        </p:nvSpPr>
        <p:spPr>
          <a:xfrm>
            <a:off x="7439600" y="334840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9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E84BC1D-FDA9-0343-87A7-290F1BBE0F69}"/>
              </a:ext>
            </a:extLst>
          </p:cNvPr>
          <p:cNvSpPr txBox="1"/>
          <p:nvPr/>
        </p:nvSpPr>
        <p:spPr>
          <a:xfrm>
            <a:off x="8026315" y="3345167"/>
            <a:ext cx="77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10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9F69F43-46CC-9144-808E-5A73AF2EF16B}"/>
              </a:ext>
            </a:extLst>
          </p:cNvPr>
          <p:cNvSpPr/>
          <p:nvPr/>
        </p:nvSpPr>
        <p:spPr>
          <a:xfrm>
            <a:off x="7996750" y="1497675"/>
            <a:ext cx="25365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200" dirty="0"/>
              <a:t>Đây là </a:t>
            </a:r>
            <a:r>
              <a:rPr lang="en-VN" sz="3200" dirty="0">
                <a:solidFill>
                  <a:srgbClr val="FF0000"/>
                </a:solidFill>
              </a:rPr>
              <a:t>tia số</a:t>
            </a:r>
            <a:r>
              <a:rPr lang="en-VN" sz="3200" dirty="0"/>
              <a:t>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BBE7AE8-E9FD-AC47-8129-7A40C84A8F7C}"/>
              </a:ext>
            </a:extLst>
          </p:cNvPr>
          <p:cNvSpPr txBox="1"/>
          <p:nvPr/>
        </p:nvSpPr>
        <p:spPr>
          <a:xfrm>
            <a:off x="662283" y="4362136"/>
            <a:ext cx="84230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Trên tia số:</a:t>
            </a:r>
          </a:p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- Số 0 ở vạch đầu tiên, là số bé nhất.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8E65EC5-0B7F-2942-A78D-EFB4E5DD5621}"/>
              </a:ext>
            </a:extLst>
          </p:cNvPr>
          <p:cNvSpPr txBox="1"/>
          <p:nvPr/>
        </p:nvSpPr>
        <p:spPr>
          <a:xfrm>
            <a:off x="700023" y="5321843"/>
            <a:ext cx="90505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54000"/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- Mỗi số lớn hơn các số ở bên trái nó và bé hơn các số ở bên hải nó.</a:t>
            </a:r>
          </a:p>
        </p:txBody>
      </p:sp>
    </p:spTree>
    <p:extLst>
      <p:ext uri="{BB962C8B-B14F-4D97-AF65-F5344CB8AC3E}">
        <p14:creationId xmlns:p14="http://schemas.microsoft.com/office/powerpoint/2010/main" val="177624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1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7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7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7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5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7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7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75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7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7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8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7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8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22" presetClass="entr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5" fill="hold">
                          <p:stCondLst>
                            <p:cond delay="indefinite"/>
                          </p:stCondLst>
                          <p:childTnLst>
                            <p:par>
                              <p:cTn id="10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7" presetID="26" presetClass="emph" presetSubtype="0" repeatCount="3000" fill="hold" grpId="1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108" dur="500" tmFilter="0, 0; .2, .5; .8, .5; 1, 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9" dur="250" autoRev="1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0" presetID="28" presetClass="emph" presetSubtype="0" fill="hold" grpId="3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1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1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set>
                                          <p:cBhvr>
                                            <p:cTn id="11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anim to="1.5" calcmode="lin" valueType="num">
                                          <p:cBhvr override="childStyle">
                                            <p:cTn id="11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style.fontSize</p:attrName>
                                            </p:attrNameLst>
                                          </p:cBhvr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16" presetID="3" presetClass="emph" presetSubtype="2" fill="hold" grpId="2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17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ED3832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8" fill="hold">
                          <p:stCondLst>
                            <p:cond delay="indefinite"/>
                          </p:stCondLst>
                          <p:childTnLst>
                            <p:par>
                              <p:cTn id="1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2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 animBg="1"/>
          <p:bldP spid="28" grpId="0"/>
          <p:bldP spid="28" grpId="1"/>
          <p:bldP spid="28" grpId="2"/>
          <p:bldP spid="28" grpId="3"/>
          <p:bldP spid="29" grpId="0"/>
          <p:bldP spid="30" grpId="0"/>
          <p:bldP spid="31" grpId="0"/>
          <p:bldP spid="32" grpId="0"/>
          <p:bldP spid="33" grpId="0"/>
          <p:bldP spid="34" grpId="0"/>
          <p:bldP spid="35" grpId="0"/>
          <p:bldP spid="36" grpId="0"/>
          <p:bldP spid="37" grpId="0"/>
          <p:bldP spid="38" grpId="0"/>
          <p:bldP spid="39" grpId="0"/>
          <p:bldP spid="40" grpId="1"/>
          <p:bldP spid="4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1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7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7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7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5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7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7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75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7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7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8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7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8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22" presetClass="entr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5" fill="hold">
                          <p:stCondLst>
                            <p:cond delay="indefinite"/>
                          </p:stCondLst>
                          <p:childTnLst>
                            <p:par>
                              <p:cTn id="10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7" presetID="26" presetClass="emph" presetSubtype="0" repeatCount="3000" fill="hold" grpId="1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108" dur="500" tmFilter="0, 0; .2, .5; .8, .5; 1, 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9" dur="250" autoRev="1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0" presetID="28" presetClass="emph" presetSubtype="0" fill="hold" grpId="3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1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1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set>
                                          <p:cBhvr>
                                            <p:cTn id="11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anim to="1.5" calcmode="lin" valueType="num">
                                          <p:cBhvr override="childStyle">
                                            <p:cTn id="11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style.fontSize</p:attrName>
                                            </p:attrNameLst>
                                          </p:cBhvr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16" presetID="3" presetClass="emph" presetSubtype="2" fill="hold" grpId="2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17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ED3832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8" fill="hold">
                          <p:stCondLst>
                            <p:cond delay="indefinite"/>
                          </p:stCondLst>
                          <p:childTnLst>
                            <p:par>
                              <p:cTn id="1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2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 animBg="1"/>
          <p:bldP spid="28" grpId="0"/>
          <p:bldP spid="28" grpId="1"/>
          <p:bldP spid="28" grpId="2"/>
          <p:bldP spid="28" grpId="3"/>
          <p:bldP spid="29" grpId="0"/>
          <p:bldP spid="30" grpId="0"/>
          <p:bldP spid="31" grpId="0"/>
          <p:bldP spid="32" grpId="0"/>
          <p:bldP spid="33" grpId="0"/>
          <p:bldP spid="34" grpId="0"/>
          <p:bldP spid="35" grpId="0"/>
          <p:bldP spid="36" grpId="0"/>
          <p:bldP spid="37" grpId="0"/>
          <p:bldP spid="38" grpId="0"/>
          <p:bldP spid="39" grpId="0"/>
          <p:bldP spid="40" grpId="1"/>
          <p:bldP spid="41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>
            <a:extLst>
              <a:ext uri="{FF2B5EF4-FFF2-40B4-BE49-F238E27FC236}">
                <a16:creationId xmlns:a16="http://schemas.microsoft.com/office/drawing/2014/main" id="{F71D9A21-4502-D142-8C4F-F4E060C43BCD}"/>
              </a:ext>
            </a:extLst>
          </p:cNvPr>
          <p:cNvSpPr/>
          <p:nvPr/>
        </p:nvSpPr>
        <p:spPr>
          <a:xfrm>
            <a:off x="5231653" y="2628750"/>
            <a:ext cx="584775" cy="584775"/>
          </a:xfrm>
          <a:prstGeom prst="ellipse">
            <a:avLst/>
          </a:prstGeom>
          <a:solidFill>
            <a:srgbClr val="14B9E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B169BA5-8905-2A47-8970-714F2113B2EA}"/>
              </a:ext>
            </a:extLst>
          </p:cNvPr>
          <p:cNvSpPr/>
          <p:nvPr/>
        </p:nvSpPr>
        <p:spPr>
          <a:xfrm>
            <a:off x="4467801" y="2619025"/>
            <a:ext cx="584775" cy="5847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DDD4512-3B74-6847-9E64-640E2C0A22F2}"/>
              </a:ext>
            </a:extLst>
          </p:cNvPr>
          <p:cNvSpPr/>
          <p:nvPr/>
        </p:nvSpPr>
        <p:spPr>
          <a:xfrm>
            <a:off x="3708859" y="2613393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CD5F2C-648D-F742-B93A-44FD6F282940}"/>
              </a:ext>
            </a:extLst>
          </p:cNvPr>
          <p:cNvSpPr txBox="1"/>
          <p:nvPr/>
        </p:nvSpPr>
        <p:spPr>
          <a:xfrm>
            <a:off x="1102659" y="470647"/>
            <a:ext cx="1183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b)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80CF000-010E-F641-931A-80912A28B5F8}"/>
              </a:ext>
            </a:extLst>
          </p:cNvPr>
          <p:cNvGrpSpPr/>
          <p:nvPr/>
        </p:nvGrpSpPr>
        <p:grpSpPr>
          <a:xfrm>
            <a:off x="1509448" y="1506071"/>
            <a:ext cx="8656529" cy="1922929"/>
            <a:chOff x="1509448" y="1506071"/>
            <a:chExt cx="8656529" cy="1922929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3BB4A06C-D5A9-D24C-9B43-60B5C4A8D128}"/>
                </a:ext>
              </a:extLst>
            </p:cNvPr>
            <p:cNvSpPr/>
            <p:nvPr/>
          </p:nvSpPr>
          <p:spPr>
            <a:xfrm>
              <a:off x="1509448" y="1506071"/>
              <a:ext cx="8656529" cy="1922929"/>
            </a:xfrm>
            <a:prstGeom prst="roundRect">
              <a:avLst/>
            </a:prstGeom>
            <a:noFill/>
            <a:ln w="28575">
              <a:solidFill>
                <a:srgbClr val="81C95B"/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517F54D-652A-1D46-B7F1-88AFDA11152B}"/>
                </a:ext>
              </a:extLst>
            </p:cNvPr>
            <p:cNvGrpSpPr/>
            <p:nvPr/>
          </p:nvGrpSpPr>
          <p:grpSpPr>
            <a:xfrm>
              <a:off x="1760461" y="2212042"/>
              <a:ext cx="8190855" cy="363070"/>
              <a:chOff x="932331" y="2944906"/>
              <a:chExt cx="8830234" cy="363070"/>
            </a:xfrm>
          </p:grpSpPr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F6A668AF-093E-2F47-9DA5-7DBF198901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2331" y="3119718"/>
                <a:ext cx="8830234" cy="672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9A35EFC7-85D6-9445-9BE5-1E3234B8BB9E}"/>
                  </a:ext>
                </a:extLst>
              </p:cNvPr>
              <p:cNvCxnSpPr/>
              <p:nvPr/>
            </p:nvCxnSpPr>
            <p:spPr>
              <a:xfrm>
                <a:off x="93233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0EA70417-D6C0-E846-9501-F4DE4A144A6D}"/>
                  </a:ext>
                </a:extLst>
              </p:cNvPr>
              <p:cNvCxnSpPr/>
              <p:nvPr/>
            </p:nvCxnSpPr>
            <p:spPr>
              <a:xfrm>
                <a:off x="1743637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6AD86A43-2F6F-D047-9CAC-F9A9B02600E9}"/>
                  </a:ext>
                </a:extLst>
              </p:cNvPr>
              <p:cNvCxnSpPr/>
              <p:nvPr/>
            </p:nvCxnSpPr>
            <p:spPr>
              <a:xfrm>
                <a:off x="253253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53E1DDB5-B371-5B44-89E8-B19EBF5CC00B}"/>
                  </a:ext>
                </a:extLst>
              </p:cNvPr>
              <p:cNvCxnSpPr/>
              <p:nvPr/>
            </p:nvCxnSpPr>
            <p:spPr>
              <a:xfrm>
                <a:off x="3330390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8511AF14-DAE1-D247-9DBC-316E21AFD7C9}"/>
                  </a:ext>
                </a:extLst>
              </p:cNvPr>
              <p:cNvCxnSpPr/>
              <p:nvPr/>
            </p:nvCxnSpPr>
            <p:spPr>
              <a:xfrm>
                <a:off x="4173073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251CA1B8-93D1-4449-AEC4-494CA77F3FB1}"/>
                  </a:ext>
                </a:extLst>
              </p:cNvPr>
              <p:cNvCxnSpPr/>
              <p:nvPr/>
            </p:nvCxnSpPr>
            <p:spPr>
              <a:xfrm>
                <a:off x="4984379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B8B8BE4A-9BB8-DA46-AB5A-915ABF4521AA}"/>
                  </a:ext>
                </a:extLst>
              </p:cNvPr>
              <p:cNvCxnSpPr/>
              <p:nvPr/>
            </p:nvCxnSpPr>
            <p:spPr>
              <a:xfrm>
                <a:off x="5786720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4FA2BD9D-6C06-AD4A-AC18-CAE295BEBBFD}"/>
                  </a:ext>
                </a:extLst>
              </p:cNvPr>
              <p:cNvCxnSpPr/>
              <p:nvPr/>
            </p:nvCxnSpPr>
            <p:spPr>
              <a:xfrm>
                <a:off x="6598026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156F18C4-9A17-5040-B271-205FC07E32A3}"/>
                  </a:ext>
                </a:extLst>
              </p:cNvPr>
              <p:cNvCxnSpPr/>
              <p:nvPr/>
            </p:nvCxnSpPr>
            <p:spPr>
              <a:xfrm>
                <a:off x="7431744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31482E56-C257-4D49-802C-2891A203161C}"/>
                  </a:ext>
                </a:extLst>
              </p:cNvPr>
              <p:cNvCxnSpPr/>
              <p:nvPr/>
            </p:nvCxnSpPr>
            <p:spPr>
              <a:xfrm>
                <a:off x="8234085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58C3EE52-F096-CE4B-9BC6-462484FD97FF}"/>
                  </a:ext>
                </a:extLst>
              </p:cNvPr>
              <p:cNvCxnSpPr/>
              <p:nvPr/>
            </p:nvCxnSpPr>
            <p:spPr>
              <a:xfrm>
                <a:off x="904539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79473BD-19E6-4D47-9599-572235AB4141}"/>
                </a:ext>
              </a:extLst>
            </p:cNvPr>
            <p:cNvSpPr txBox="1"/>
            <p:nvPr/>
          </p:nvSpPr>
          <p:spPr>
            <a:xfrm>
              <a:off x="1563236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76B9673-7077-1446-B10D-EC9AAE015FE3}"/>
                </a:ext>
              </a:extLst>
            </p:cNvPr>
            <p:cNvSpPr txBox="1"/>
            <p:nvPr/>
          </p:nvSpPr>
          <p:spPr>
            <a:xfrm>
              <a:off x="2270975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B88A415-1962-7940-BCEF-55CC979DE4B2}"/>
                </a:ext>
              </a:extLst>
            </p:cNvPr>
            <p:cNvSpPr txBox="1"/>
            <p:nvPr/>
          </p:nvSpPr>
          <p:spPr>
            <a:xfrm>
              <a:off x="3015518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73191D2-6D7A-BE4C-B369-E72D84D06234}"/>
                </a:ext>
              </a:extLst>
            </p:cNvPr>
            <p:cNvSpPr txBox="1"/>
            <p:nvPr/>
          </p:nvSpPr>
          <p:spPr>
            <a:xfrm>
              <a:off x="3777045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3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BBCFE57-3F30-4E4C-B12D-D8CE460357AD}"/>
                </a:ext>
              </a:extLst>
            </p:cNvPr>
            <p:cNvSpPr txBox="1"/>
            <p:nvPr/>
          </p:nvSpPr>
          <p:spPr>
            <a:xfrm>
              <a:off x="4535036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4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658322E-2F65-D548-B3EF-ED972766196F}"/>
                </a:ext>
              </a:extLst>
            </p:cNvPr>
            <p:cNvSpPr txBox="1"/>
            <p:nvPr/>
          </p:nvSpPr>
          <p:spPr>
            <a:xfrm>
              <a:off x="5296563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5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D16293C-90BC-4540-BF0E-7EF34E03D6EE}"/>
                </a:ext>
              </a:extLst>
            </p:cNvPr>
            <p:cNvSpPr txBox="1"/>
            <p:nvPr/>
          </p:nvSpPr>
          <p:spPr>
            <a:xfrm>
              <a:off x="6041106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6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F842F77-3B4A-7A42-A4DC-D8F63E676DC2}"/>
                </a:ext>
              </a:extLst>
            </p:cNvPr>
            <p:cNvSpPr txBox="1"/>
            <p:nvPr/>
          </p:nvSpPr>
          <p:spPr>
            <a:xfrm>
              <a:off x="6802633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7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2AD00BD-917A-7F4D-AD8F-F0DA3A39DDEC}"/>
                </a:ext>
              </a:extLst>
            </p:cNvPr>
            <p:cNvSpPr txBox="1"/>
            <p:nvPr/>
          </p:nvSpPr>
          <p:spPr>
            <a:xfrm>
              <a:off x="7596010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8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4DD9426-10F7-704C-A548-6A5F810F56A6}"/>
                </a:ext>
              </a:extLst>
            </p:cNvPr>
            <p:cNvSpPr txBox="1"/>
            <p:nvPr/>
          </p:nvSpPr>
          <p:spPr>
            <a:xfrm>
              <a:off x="8340553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9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2E4F163-8EAE-DF4A-84E4-78689A0E83E1}"/>
                </a:ext>
              </a:extLst>
            </p:cNvPr>
            <p:cNvSpPr txBox="1"/>
            <p:nvPr/>
          </p:nvSpPr>
          <p:spPr>
            <a:xfrm>
              <a:off x="8927268" y="2619025"/>
              <a:ext cx="7763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10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93F638FE-5513-B74D-8888-326710506AE6}"/>
              </a:ext>
            </a:extLst>
          </p:cNvPr>
          <p:cNvSpPr txBox="1"/>
          <p:nvPr/>
        </p:nvSpPr>
        <p:spPr>
          <a:xfrm>
            <a:off x="1280589" y="3996823"/>
            <a:ext cx="8423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liền trước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của 4 là 3.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780CA65-FFE2-CF4B-BC87-CA12215CA7E5}"/>
              </a:ext>
            </a:extLst>
          </p:cNvPr>
          <p:cNvSpPr txBox="1"/>
          <p:nvPr/>
        </p:nvSpPr>
        <p:spPr>
          <a:xfrm>
            <a:off x="1280589" y="4887811"/>
            <a:ext cx="8423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liền sau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của 4 là 5.</a:t>
            </a:r>
          </a:p>
        </p:txBody>
      </p:sp>
      <p:sp>
        <p:nvSpPr>
          <p:cNvPr id="36" name="Circular Arrow 35">
            <a:extLst>
              <a:ext uri="{FF2B5EF4-FFF2-40B4-BE49-F238E27FC236}">
                <a16:creationId xmlns:a16="http://schemas.microsoft.com/office/drawing/2014/main" id="{EFA5D547-2B8E-7040-956E-3400FD5541D8}"/>
              </a:ext>
            </a:extLst>
          </p:cNvPr>
          <p:cNvSpPr/>
          <p:nvPr/>
        </p:nvSpPr>
        <p:spPr>
          <a:xfrm>
            <a:off x="4734343" y="1902117"/>
            <a:ext cx="829355" cy="310868"/>
          </a:xfrm>
          <a:custGeom>
            <a:avLst/>
            <a:gdLst>
              <a:gd name="connsiteX0" fmla="*/ 45748 w 896064"/>
              <a:gd name="connsiteY0" fmla="*/ 346903 h 665887"/>
              <a:gd name="connsiteX1" fmla="*/ 399456 w 896064"/>
              <a:gd name="connsiteY1" fmla="*/ 47373 h 665887"/>
              <a:gd name="connsiteX2" fmla="*/ 817143 w 896064"/>
              <a:gd name="connsiteY2" fmla="*/ 217839 h 665887"/>
              <a:gd name="connsiteX3" fmla="*/ 856815 w 896064"/>
              <a:gd name="connsiteY3" fmla="*/ 217839 h 665887"/>
              <a:gd name="connsiteX4" fmla="*/ 820839 w 896064"/>
              <a:gd name="connsiteY4" fmla="*/ 332944 h 665887"/>
              <a:gd name="connsiteX5" fmla="*/ 706364 w 896064"/>
              <a:gd name="connsiteY5" fmla="*/ 217839 h 665887"/>
              <a:gd name="connsiteX6" fmla="*/ 743884 w 896064"/>
              <a:gd name="connsiteY6" fmla="*/ 217839 h 665887"/>
              <a:gd name="connsiteX7" fmla="*/ 401613 w 896064"/>
              <a:gd name="connsiteY7" fmla="*/ 107274 h 665887"/>
              <a:gd name="connsiteX8" fmla="*/ 105644 w 896064"/>
              <a:gd name="connsiteY8" fmla="*/ 344825 h 665887"/>
              <a:gd name="connsiteX9" fmla="*/ 45748 w 896064"/>
              <a:gd name="connsiteY9" fmla="*/ 346903 h 665887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5573 w 811549"/>
              <a:gd name="connsiteY4" fmla="*/ 287683 h 301642"/>
              <a:gd name="connsiteX5" fmla="*/ 661098 w 811549"/>
              <a:gd name="connsiteY5" fmla="*/ 200288 h 301642"/>
              <a:gd name="connsiteX6" fmla="*/ 698618 w 811549"/>
              <a:gd name="connsiteY6" fmla="*/ 172578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5573 w 811549"/>
              <a:gd name="connsiteY4" fmla="*/ 287683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371 w 811438"/>
              <a:gd name="connsiteY0" fmla="*/ 304983 h 304983"/>
              <a:gd name="connsiteX1" fmla="*/ 354079 w 811438"/>
              <a:gd name="connsiteY1" fmla="*/ 5453 h 304983"/>
              <a:gd name="connsiteX2" fmla="*/ 771766 w 811438"/>
              <a:gd name="connsiteY2" fmla="*/ 175919 h 304983"/>
              <a:gd name="connsiteX3" fmla="*/ 811438 w 811438"/>
              <a:gd name="connsiteY3" fmla="*/ 175919 h 304983"/>
              <a:gd name="connsiteX4" fmla="*/ 779420 w 811438"/>
              <a:gd name="connsiteY4" fmla="*/ 302900 h 304983"/>
              <a:gd name="connsiteX5" fmla="*/ 660987 w 811438"/>
              <a:gd name="connsiteY5" fmla="*/ 203629 h 304983"/>
              <a:gd name="connsiteX6" fmla="*/ 714340 w 811438"/>
              <a:gd name="connsiteY6" fmla="*/ 187794 h 304983"/>
              <a:gd name="connsiteX7" fmla="*/ 413386 w 811438"/>
              <a:gd name="connsiteY7" fmla="*/ 65354 h 304983"/>
              <a:gd name="connsiteX8" fmla="*/ 60267 w 811438"/>
              <a:gd name="connsiteY8" fmla="*/ 302905 h 304983"/>
              <a:gd name="connsiteX9" fmla="*/ 371 w 811438"/>
              <a:gd name="connsiteY9" fmla="*/ 304983 h 304983"/>
              <a:gd name="connsiteX0" fmla="*/ 0 w 811067"/>
              <a:gd name="connsiteY0" fmla="*/ 304983 h 304983"/>
              <a:gd name="connsiteX1" fmla="*/ 353708 w 811067"/>
              <a:gd name="connsiteY1" fmla="*/ 5453 h 304983"/>
              <a:gd name="connsiteX2" fmla="*/ 771395 w 811067"/>
              <a:gd name="connsiteY2" fmla="*/ 175919 h 304983"/>
              <a:gd name="connsiteX3" fmla="*/ 811067 w 811067"/>
              <a:gd name="connsiteY3" fmla="*/ 175919 h 304983"/>
              <a:gd name="connsiteX4" fmla="*/ 779049 w 811067"/>
              <a:gd name="connsiteY4" fmla="*/ 302900 h 304983"/>
              <a:gd name="connsiteX5" fmla="*/ 660616 w 811067"/>
              <a:gd name="connsiteY5" fmla="*/ 203629 h 304983"/>
              <a:gd name="connsiteX6" fmla="*/ 713969 w 811067"/>
              <a:gd name="connsiteY6" fmla="*/ 187794 h 304983"/>
              <a:gd name="connsiteX7" fmla="*/ 413015 w 811067"/>
              <a:gd name="connsiteY7" fmla="*/ 65354 h 304983"/>
              <a:gd name="connsiteX8" fmla="*/ 59896 w 811067"/>
              <a:gd name="connsiteY8" fmla="*/ 302905 h 304983"/>
              <a:gd name="connsiteX9" fmla="*/ 0 w 811067"/>
              <a:gd name="connsiteY9" fmla="*/ 304983 h 304983"/>
              <a:gd name="connsiteX0" fmla="*/ 0 w 811067"/>
              <a:gd name="connsiteY0" fmla="*/ 304983 h 304983"/>
              <a:gd name="connsiteX1" fmla="*/ 353708 w 811067"/>
              <a:gd name="connsiteY1" fmla="*/ 5453 h 304983"/>
              <a:gd name="connsiteX2" fmla="*/ 771395 w 811067"/>
              <a:gd name="connsiteY2" fmla="*/ 175919 h 304983"/>
              <a:gd name="connsiteX3" fmla="*/ 811067 w 811067"/>
              <a:gd name="connsiteY3" fmla="*/ 175919 h 304983"/>
              <a:gd name="connsiteX4" fmla="*/ 779049 w 811067"/>
              <a:gd name="connsiteY4" fmla="*/ 302900 h 304983"/>
              <a:gd name="connsiteX5" fmla="*/ 660616 w 811067"/>
              <a:gd name="connsiteY5" fmla="*/ 203629 h 304983"/>
              <a:gd name="connsiteX6" fmla="*/ 713969 w 811067"/>
              <a:gd name="connsiteY6" fmla="*/ 187794 h 304983"/>
              <a:gd name="connsiteX7" fmla="*/ 413015 w 811067"/>
              <a:gd name="connsiteY7" fmla="*/ 65354 h 304983"/>
              <a:gd name="connsiteX8" fmla="*/ 59896 w 811067"/>
              <a:gd name="connsiteY8" fmla="*/ 302905 h 304983"/>
              <a:gd name="connsiteX9" fmla="*/ 0 w 811067"/>
              <a:gd name="connsiteY9" fmla="*/ 304983 h 304983"/>
              <a:gd name="connsiteX0" fmla="*/ 0 w 811067"/>
              <a:gd name="connsiteY0" fmla="*/ 299738 h 299738"/>
              <a:gd name="connsiteX1" fmla="*/ 353708 w 811067"/>
              <a:gd name="connsiteY1" fmla="*/ 208 h 299738"/>
              <a:gd name="connsiteX2" fmla="*/ 771395 w 811067"/>
              <a:gd name="connsiteY2" fmla="*/ 170674 h 299738"/>
              <a:gd name="connsiteX3" fmla="*/ 811067 w 811067"/>
              <a:gd name="connsiteY3" fmla="*/ 170674 h 299738"/>
              <a:gd name="connsiteX4" fmla="*/ 779049 w 811067"/>
              <a:gd name="connsiteY4" fmla="*/ 297655 h 299738"/>
              <a:gd name="connsiteX5" fmla="*/ 660616 w 811067"/>
              <a:gd name="connsiteY5" fmla="*/ 198384 h 299738"/>
              <a:gd name="connsiteX6" fmla="*/ 713969 w 811067"/>
              <a:gd name="connsiteY6" fmla="*/ 182549 h 299738"/>
              <a:gd name="connsiteX7" fmla="*/ 413015 w 811067"/>
              <a:gd name="connsiteY7" fmla="*/ 60109 h 299738"/>
              <a:gd name="connsiteX8" fmla="*/ 59896 w 811067"/>
              <a:gd name="connsiteY8" fmla="*/ 297660 h 299738"/>
              <a:gd name="connsiteX9" fmla="*/ 0 w 811067"/>
              <a:gd name="connsiteY9" fmla="*/ 299738 h 299738"/>
              <a:gd name="connsiteX0" fmla="*/ 0 w 811067"/>
              <a:gd name="connsiteY0" fmla="*/ 306859 h 306859"/>
              <a:gd name="connsiteX1" fmla="*/ 396571 w 811067"/>
              <a:gd name="connsiteY1" fmla="*/ 186 h 306859"/>
              <a:gd name="connsiteX2" fmla="*/ 771395 w 811067"/>
              <a:gd name="connsiteY2" fmla="*/ 177795 h 306859"/>
              <a:gd name="connsiteX3" fmla="*/ 811067 w 811067"/>
              <a:gd name="connsiteY3" fmla="*/ 177795 h 306859"/>
              <a:gd name="connsiteX4" fmla="*/ 779049 w 811067"/>
              <a:gd name="connsiteY4" fmla="*/ 304776 h 306859"/>
              <a:gd name="connsiteX5" fmla="*/ 660616 w 811067"/>
              <a:gd name="connsiteY5" fmla="*/ 205505 h 306859"/>
              <a:gd name="connsiteX6" fmla="*/ 713969 w 811067"/>
              <a:gd name="connsiteY6" fmla="*/ 189670 h 306859"/>
              <a:gd name="connsiteX7" fmla="*/ 413015 w 811067"/>
              <a:gd name="connsiteY7" fmla="*/ 67230 h 306859"/>
              <a:gd name="connsiteX8" fmla="*/ 59896 w 811067"/>
              <a:gd name="connsiteY8" fmla="*/ 304781 h 306859"/>
              <a:gd name="connsiteX9" fmla="*/ 0 w 811067"/>
              <a:gd name="connsiteY9" fmla="*/ 306859 h 306859"/>
              <a:gd name="connsiteX0" fmla="*/ 0 w 811067"/>
              <a:gd name="connsiteY0" fmla="*/ 306859 h 306859"/>
              <a:gd name="connsiteX1" fmla="*/ 396571 w 811067"/>
              <a:gd name="connsiteY1" fmla="*/ 186 h 306859"/>
              <a:gd name="connsiteX2" fmla="*/ 771395 w 811067"/>
              <a:gd name="connsiteY2" fmla="*/ 177795 h 306859"/>
              <a:gd name="connsiteX3" fmla="*/ 811067 w 811067"/>
              <a:gd name="connsiteY3" fmla="*/ 177795 h 306859"/>
              <a:gd name="connsiteX4" fmla="*/ 779049 w 811067"/>
              <a:gd name="connsiteY4" fmla="*/ 304776 h 306859"/>
              <a:gd name="connsiteX5" fmla="*/ 660616 w 811067"/>
              <a:gd name="connsiteY5" fmla="*/ 205505 h 306859"/>
              <a:gd name="connsiteX6" fmla="*/ 713969 w 811067"/>
              <a:gd name="connsiteY6" fmla="*/ 189670 h 306859"/>
              <a:gd name="connsiteX7" fmla="*/ 413015 w 811067"/>
              <a:gd name="connsiteY7" fmla="*/ 67230 h 306859"/>
              <a:gd name="connsiteX8" fmla="*/ 59896 w 811067"/>
              <a:gd name="connsiteY8" fmla="*/ 304781 h 306859"/>
              <a:gd name="connsiteX9" fmla="*/ 0 w 811067"/>
              <a:gd name="connsiteY9" fmla="*/ 306859 h 306859"/>
              <a:gd name="connsiteX0" fmla="*/ 0 w 811067"/>
              <a:gd name="connsiteY0" fmla="*/ 306811 h 306811"/>
              <a:gd name="connsiteX1" fmla="*/ 396571 w 811067"/>
              <a:gd name="connsiteY1" fmla="*/ 138 h 306811"/>
              <a:gd name="connsiteX2" fmla="*/ 771395 w 811067"/>
              <a:gd name="connsiteY2" fmla="*/ 177747 h 306811"/>
              <a:gd name="connsiteX3" fmla="*/ 811067 w 811067"/>
              <a:gd name="connsiteY3" fmla="*/ 177747 h 306811"/>
              <a:gd name="connsiteX4" fmla="*/ 779049 w 811067"/>
              <a:gd name="connsiteY4" fmla="*/ 304728 h 306811"/>
              <a:gd name="connsiteX5" fmla="*/ 660616 w 811067"/>
              <a:gd name="connsiteY5" fmla="*/ 205457 h 306811"/>
              <a:gd name="connsiteX6" fmla="*/ 713969 w 811067"/>
              <a:gd name="connsiteY6" fmla="*/ 189622 h 306811"/>
              <a:gd name="connsiteX7" fmla="*/ 413015 w 811067"/>
              <a:gd name="connsiteY7" fmla="*/ 67182 h 306811"/>
              <a:gd name="connsiteX8" fmla="*/ 59896 w 811067"/>
              <a:gd name="connsiteY8" fmla="*/ 304733 h 306811"/>
              <a:gd name="connsiteX9" fmla="*/ 0 w 811067"/>
              <a:gd name="connsiteY9" fmla="*/ 306811 h 306811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67045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7795 h 307795"/>
              <a:gd name="connsiteX1" fmla="*/ 379793 w 811067"/>
              <a:gd name="connsiteY1" fmla="*/ 1122 h 307795"/>
              <a:gd name="connsiteX2" fmla="*/ 771395 w 811067"/>
              <a:gd name="connsiteY2" fmla="*/ 178731 h 307795"/>
              <a:gd name="connsiteX3" fmla="*/ 811067 w 811067"/>
              <a:gd name="connsiteY3" fmla="*/ 178731 h 307795"/>
              <a:gd name="connsiteX4" fmla="*/ 779049 w 811067"/>
              <a:gd name="connsiteY4" fmla="*/ 305712 h 307795"/>
              <a:gd name="connsiteX5" fmla="*/ 660616 w 811067"/>
              <a:gd name="connsiteY5" fmla="*/ 206441 h 307795"/>
              <a:gd name="connsiteX6" fmla="*/ 713969 w 811067"/>
              <a:gd name="connsiteY6" fmla="*/ 190606 h 307795"/>
              <a:gd name="connsiteX7" fmla="*/ 392043 w 811067"/>
              <a:gd name="connsiteY7" fmla="*/ 55583 h 307795"/>
              <a:gd name="connsiteX8" fmla="*/ 59896 w 811067"/>
              <a:gd name="connsiteY8" fmla="*/ 305717 h 307795"/>
              <a:gd name="connsiteX9" fmla="*/ 0 w 811067"/>
              <a:gd name="connsiteY9" fmla="*/ 307795 h 307795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10868 h 310868"/>
              <a:gd name="connsiteX1" fmla="*/ 400765 w 811067"/>
              <a:gd name="connsiteY1" fmla="*/ 0 h 310868"/>
              <a:gd name="connsiteX2" fmla="*/ 771395 w 811067"/>
              <a:gd name="connsiteY2" fmla="*/ 181804 h 310868"/>
              <a:gd name="connsiteX3" fmla="*/ 811067 w 811067"/>
              <a:gd name="connsiteY3" fmla="*/ 181804 h 310868"/>
              <a:gd name="connsiteX4" fmla="*/ 779049 w 811067"/>
              <a:gd name="connsiteY4" fmla="*/ 308785 h 310868"/>
              <a:gd name="connsiteX5" fmla="*/ 660616 w 811067"/>
              <a:gd name="connsiteY5" fmla="*/ 209514 h 310868"/>
              <a:gd name="connsiteX6" fmla="*/ 713969 w 811067"/>
              <a:gd name="connsiteY6" fmla="*/ 193679 h 310868"/>
              <a:gd name="connsiteX7" fmla="*/ 392043 w 811067"/>
              <a:gd name="connsiteY7" fmla="*/ 58656 h 310868"/>
              <a:gd name="connsiteX8" fmla="*/ 59896 w 811067"/>
              <a:gd name="connsiteY8" fmla="*/ 308790 h 310868"/>
              <a:gd name="connsiteX9" fmla="*/ 0 w 811067"/>
              <a:gd name="connsiteY9" fmla="*/ 310868 h 310868"/>
              <a:gd name="connsiteX0" fmla="*/ 0 w 811067"/>
              <a:gd name="connsiteY0" fmla="*/ 310868 h 310868"/>
              <a:gd name="connsiteX1" fmla="*/ 400765 w 811067"/>
              <a:gd name="connsiteY1" fmla="*/ 0 h 310868"/>
              <a:gd name="connsiteX2" fmla="*/ 771395 w 811067"/>
              <a:gd name="connsiteY2" fmla="*/ 181804 h 310868"/>
              <a:gd name="connsiteX3" fmla="*/ 811067 w 811067"/>
              <a:gd name="connsiteY3" fmla="*/ 181804 h 310868"/>
              <a:gd name="connsiteX4" fmla="*/ 779049 w 811067"/>
              <a:gd name="connsiteY4" fmla="*/ 308785 h 310868"/>
              <a:gd name="connsiteX5" fmla="*/ 660616 w 811067"/>
              <a:gd name="connsiteY5" fmla="*/ 209514 h 310868"/>
              <a:gd name="connsiteX6" fmla="*/ 713969 w 811067"/>
              <a:gd name="connsiteY6" fmla="*/ 193679 h 310868"/>
              <a:gd name="connsiteX7" fmla="*/ 392043 w 811067"/>
              <a:gd name="connsiteY7" fmla="*/ 58656 h 310868"/>
              <a:gd name="connsiteX8" fmla="*/ 59896 w 811067"/>
              <a:gd name="connsiteY8" fmla="*/ 308790 h 310868"/>
              <a:gd name="connsiteX9" fmla="*/ 0 w 811067"/>
              <a:gd name="connsiteY9" fmla="*/ 310868 h 310868"/>
              <a:gd name="connsiteX0" fmla="*/ 0 w 829355"/>
              <a:gd name="connsiteY0" fmla="*/ 310868 h 310868"/>
              <a:gd name="connsiteX1" fmla="*/ 400765 w 829355"/>
              <a:gd name="connsiteY1" fmla="*/ 0 h 310868"/>
              <a:gd name="connsiteX2" fmla="*/ 771395 w 829355"/>
              <a:gd name="connsiteY2" fmla="*/ 181804 h 310868"/>
              <a:gd name="connsiteX3" fmla="*/ 829355 w 829355"/>
              <a:gd name="connsiteY3" fmla="*/ 181804 h 310868"/>
              <a:gd name="connsiteX4" fmla="*/ 779049 w 829355"/>
              <a:gd name="connsiteY4" fmla="*/ 308785 h 310868"/>
              <a:gd name="connsiteX5" fmla="*/ 660616 w 829355"/>
              <a:gd name="connsiteY5" fmla="*/ 209514 h 310868"/>
              <a:gd name="connsiteX6" fmla="*/ 713969 w 829355"/>
              <a:gd name="connsiteY6" fmla="*/ 193679 h 310868"/>
              <a:gd name="connsiteX7" fmla="*/ 392043 w 829355"/>
              <a:gd name="connsiteY7" fmla="*/ 58656 h 310868"/>
              <a:gd name="connsiteX8" fmla="*/ 59896 w 829355"/>
              <a:gd name="connsiteY8" fmla="*/ 308790 h 310868"/>
              <a:gd name="connsiteX9" fmla="*/ 0 w 829355"/>
              <a:gd name="connsiteY9" fmla="*/ 310868 h 310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9355" h="310868">
                <a:moveTo>
                  <a:pt x="0" y="310868"/>
                </a:moveTo>
                <a:cubicBezTo>
                  <a:pt x="47690" y="94373"/>
                  <a:pt x="233984" y="-53"/>
                  <a:pt x="400765" y="0"/>
                </a:cubicBezTo>
                <a:cubicBezTo>
                  <a:pt x="544491" y="46"/>
                  <a:pt x="700186" y="86284"/>
                  <a:pt x="771395" y="181804"/>
                </a:cubicBezTo>
                <a:lnTo>
                  <a:pt x="829355" y="181804"/>
                </a:lnTo>
                <a:lnTo>
                  <a:pt x="779049" y="308785"/>
                </a:lnTo>
                <a:lnTo>
                  <a:pt x="660616" y="209514"/>
                </a:lnTo>
                <a:cubicBezTo>
                  <a:pt x="673123" y="209514"/>
                  <a:pt x="701462" y="193679"/>
                  <a:pt x="713969" y="193679"/>
                </a:cubicBezTo>
                <a:cubicBezTo>
                  <a:pt x="658258" y="114278"/>
                  <a:pt x="480517" y="48688"/>
                  <a:pt x="392043" y="58656"/>
                </a:cubicBezTo>
                <a:cubicBezTo>
                  <a:pt x="251150" y="47358"/>
                  <a:pt x="79959" y="198923"/>
                  <a:pt x="59896" y="308790"/>
                </a:cubicBezTo>
                <a:lnTo>
                  <a:pt x="0" y="310868"/>
                </a:ln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37" name="Circular Arrow 35">
            <a:extLst>
              <a:ext uri="{FF2B5EF4-FFF2-40B4-BE49-F238E27FC236}">
                <a16:creationId xmlns:a16="http://schemas.microsoft.com/office/drawing/2014/main" id="{584152D6-8485-3C4F-8AF9-36A41998CFCF}"/>
              </a:ext>
            </a:extLst>
          </p:cNvPr>
          <p:cNvSpPr/>
          <p:nvPr/>
        </p:nvSpPr>
        <p:spPr>
          <a:xfrm flipH="1">
            <a:off x="3930833" y="1890136"/>
            <a:ext cx="829355" cy="310868"/>
          </a:xfrm>
          <a:custGeom>
            <a:avLst/>
            <a:gdLst>
              <a:gd name="connsiteX0" fmla="*/ 45748 w 896064"/>
              <a:gd name="connsiteY0" fmla="*/ 346903 h 665887"/>
              <a:gd name="connsiteX1" fmla="*/ 399456 w 896064"/>
              <a:gd name="connsiteY1" fmla="*/ 47373 h 665887"/>
              <a:gd name="connsiteX2" fmla="*/ 817143 w 896064"/>
              <a:gd name="connsiteY2" fmla="*/ 217839 h 665887"/>
              <a:gd name="connsiteX3" fmla="*/ 856815 w 896064"/>
              <a:gd name="connsiteY3" fmla="*/ 217839 h 665887"/>
              <a:gd name="connsiteX4" fmla="*/ 820839 w 896064"/>
              <a:gd name="connsiteY4" fmla="*/ 332944 h 665887"/>
              <a:gd name="connsiteX5" fmla="*/ 706364 w 896064"/>
              <a:gd name="connsiteY5" fmla="*/ 217839 h 665887"/>
              <a:gd name="connsiteX6" fmla="*/ 743884 w 896064"/>
              <a:gd name="connsiteY6" fmla="*/ 217839 h 665887"/>
              <a:gd name="connsiteX7" fmla="*/ 401613 w 896064"/>
              <a:gd name="connsiteY7" fmla="*/ 107274 h 665887"/>
              <a:gd name="connsiteX8" fmla="*/ 105644 w 896064"/>
              <a:gd name="connsiteY8" fmla="*/ 344825 h 665887"/>
              <a:gd name="connsiteX9" fmla="*/ 45748 w 896064"/>
              <a:gd name="connsiteY9" fmla="*/ 346903 h 665887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5573 w 811549"/>
              <a:gd name="connsiteY4" fmla="*/ 287683 h 301642"/>
              <a:gd name="connsiteX5" fmla="*/ 661098 w 811549"/>
              <a:gd name="connsiteY5" fmla="*/ 200288 h 301642"/>
              <a:gd name="connsiteX6" fmla="*/ 698618 w 811549"/>
              <a:gd name="connsiteY6" fmla="*/ 172578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5573 w 811549"/>
              <a:gd name="connsiteY4" fmla="*/ 287683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371 w 811438"/>
              <a:gd name="connsiteY0" fmla="*/ 304983 h 304983"/>
              <a:gd name="connsiteX1" fmla="*/ 354079 w 811438"/>
              <a:gd name="connsiteY1" fmla="*/ 5453 h 304983"/>
              <a:gd name="connsiteX2" fmla="*/ 771766 w 811438"/>
              <a:gd name="connsiteY2" fmla="*/ 175919 h 304983"/>
              <a:gd name="connsiteX3" fmla="*/ 811438 w 811438"/>
              <a:gd name="connsiteY3" fmla="*/ 175919 h 304983"/>
              <a:gd name="connsiteX4" fmla="*/ 779420 w 811438"/>
              <a:gd name="connsiteY4" fmla="*/ 302900 h 304983"/>
              <a:gd name="connsiteX5" fmla="*/ 660987 w 811438"/>
              <a:gd name="connsiteY5" fmla="*/ 203629 h 304983"/>
              <a:gd name="connsiteX6" fmla="*/ 714340 w 811438"/>
              <a:gd name="connsiteY6" fmla="*/ 187794 h 304983"/>
              <a:gd name="connsiteX7" fmla="*/ 413386 w 811438"/>
              <a:gd name="connsiteY7" fmla="*/ 65354 h 304983"/>
              <a:gd name="connsiteX8" fmla="*/ 60267 w 811438"/>
              <a:gd name="connsiteY8" fmla="*/ 302905 h 304983"/>
              <a:gd name="connsiteX9" fmla="*/ 371 w 811438"/>
              <a:gd name="connsiteY9" fmla="*/ 304983 h 304983"/>
              <a:gd name="connsiteX0" fmla="*/ 0 w 811067"/>
              <a:gd name="connsiteY0" fmla="*/ 304983 h 304983"/>
              <a:gd name="connsiteX1" fmla="*/ 353708 w 811067"/>
              <a:gd name="connsiteY1" fmla="*/ 5453 h 304983"/>
              <a:gd name="connsiteX2" fmla="*/ 771395 w 811067"/>
              <a:gd name="connsiteY2" fmla="*/ 175919 h 304983"/>
              <a:gd name="connsiteX3" fmla="*/ 811067 w 811067"/>
              <a:gd name="connsiteY3" fmla="*/ 175919 h 304983"/>
              <a:gd name="connsiteX4" fmla="*/ 779049 w 811067"/>
              <a:gd name="connsiteY4" fmla="*/ 302900 h 304983"/>
              <a:gd name="connsiteX5" fmla="*/ 660616 w 811067"/>
              <a:gd name="connsiteY5" fmla="*/ 203629 h 304983"/>
              <a:gd name="connsiteX6" fmla="*/ 713969 w 811067"/>
              <a:gd name="connsiteY6" fmla="*/ 187794 h 304983"/>
              <a:gd name="connsiteX7" fmla="*/ 413015 w 811067"/>
              <a:gd name="connsiteY7" fmla="*/ 65354 h 304983"/>
              <a:gd name="connsiteX8" fmla="*/ 59896 w 811067"/>
              <a:gd name="connsiteY8" fmla="*/ 302905 h 304983"/>
              <a:gd name="connsiteX9" fmla="*/ 0 w 811067"/>
              <a:gd name="connsiteY9" fmla="*/ 304983 h 304983"/>
              <a:gd name="connsiteX0" fmla="*/ 0 w 811067"/>
              <a:gd name="connsiteY0" fmla="*/ 304983 h 304983"/>
              <a:gd name="connsiteX1" fmla="*/ 353708 w 811067"/>
              <a:gd name="connsiteY1" fmla="*/ 5453 h 304983"/>
              <a:gd name="connsiteX2" fmla="*/ 771395 w 811067"/>
              <a:gd name="connsiteY2" fmla="*/ 175919 h 304983"/>
              <a:gd name="connsiteX3" fmla="*/ 811067 w 811067"/>
              <a:gd name="connsiteY3" fmla="*/ 175919 h 304983"/>
              <a:gd name="connsiteX4" fmla="*/ 779049 w 811067"/>
              <a:gd name="connsiteY4" fmla="*/ 302900 h 304983"/>
              <a:gd name="connsiteX5" fmla="*/ 660616 w 811067"/>
              <a:gd name="connsiteY5" fmla="*/ 203629 h 304983"/>
              <a:gd name="connsiteX6" fmla="*/ 713969 w 811067"/>
              <a:gd name="connsiteY6" fmla="*/ 187794 h 304983"/>
              <a:gd name="connsiteX7" fmla="*/ 413015 w 811067"/>
              <a:gd name="connsiteY7" fmla="*/ 65354 h 304983"/>
              <a:gd name="connsiteX8" fmla="*/ 59896 w 811067"/>
              <a:gd name="connsiteY8" fmla="*/ 302905 h 304983"/>
              <a:gd name="connsiteX9" fmla="*/ 0 w 811067"/>
              <a:gd name="connsiteY9" fmla="*/ 304983 h 304983"/>
              <a:gd name="connsiteX0" fmla="*/ 0 w 811067"/>
              <a:gd name="connsiteY0" fmla="*/ 299738 h 299738"/>
              <a:gd name="connsiteX1" fmla="*/ 353708 w 811067"/>
              <a:gd name="connsiteY1" fmla="*/ 208 h 299738"/>
              <a:gd name="connsiteX2" fmla="*/ 771395 w 811067"/>
              <a:gd name="connsiteY2" fmla="*/ 170674 h 299738"/>
              <a:gd name="connsiteX3" fmla="*/ 811067 w 811067"/>
              <a:gd name="connsiteY3" fmla="*/ 170674 h 299738"/>
              <a:gd name="connsiteX4" fmla="*/ 779049 w 811067"/>
              <a:gd name="connsiteY4" fmla="*/ 297655 h 299738"/>
              <a:gd name="connsiteX5" fmla="*/ 660616 w 811067"/>
              <a:gd name="connsiteY5" fmla="*/ 198384 h 299738"/>
              <a:gd name="connsiteX6" fmla="*/ 713969 w 811067"/>
              <a:gd name="connsiteY6" fmla="*/ 182549 h 299738"/>
              <a:gd name="connsiteX7" fmla="*/ 413015 w 811067"/>
              <a:gd name="connsiteY7" fmla="*/ 60109 h 299738"/>
              <a:gd name="connsiteX8" fmla="*/ 59896 w 811067"/>
              <a:gd name="connsiteY8" fmla="*/ 297660 h 299738"/>
              <a:gd name="connsiteX9" fmla="*/ 0 w 811067"/>
              <a:gd name="connsiteY9" fmla="*/ 299738 h 299738"/>
              <a:gd name="connsiteX0" fmla="*/ 0 w 811067"/>
              <a:gd name="connsiteY0" fmla="*/ 306859 h 306859"/>
              <a:gd name="connsiteX1" fmla="*/ 396571 w 811067"/>
              <a:gd name="connsiteY1" fmla="*/ 186 h 306859"/>
              <a:gd name="connsiteX2" fmla="*/ 771395 w 811067"/>
              <a:gd name="connsiteY2" fmla="*/ 177795 h 306859"/>
              <a:gd name="connsiteX3" fmla="*/ 811067 w 811067"/>
              <a:gd name="connsiteY3" fmla="*/ 177795 h 306859"/>
              <a:gd name="connsiteX4" fmla="*/ 779049 w 811067"/>
              <a:gd name="connsiteY4" fmla="*/ 304776 h 306859"/>
              <a:gd name="connsiteX5" fmla="*/ 660616 w 811067"/>
              <a:gd name="connsiteY5" fmla="*/ 205505 h 306859"/>
              <a:gd name="connsiteX6" fmla="*/ 713969 w 811067"/>
              <a:gd name="connsiteY6" fmla="*/ 189670 h 306859"/>
              <a:gd name="connsiteX7" fmla="*/ 413015 w 811067"/>
              <a:gd name="connsiteY7" fmla="*/ 67230 h 306859"/>
              <a:gd name="connsiteX8" fmla="*/ 59896 w 811067"/>
              <a:gd name="connsiteY8" fmla="*/ 304781 h 306859"/>
              <a:gd name="connsiteX9" fmla="*/ 0 w 811067"/>
              <a:gd name="connsiteY9" fmla="*/ 306859 h 306859"/>
              <a:gd name="connsiteX0" fmla="*/ 0 w 811067"/>
              <a:gd name="connsiteY0" fmla="*/ 306859 h 306859"/>
              <a:gd name="connsiteX1" fmla="*/ 396571 w 811067"/>
              <a:gd name="connsiteY1" fmla="*/ 186 h 306859"/>
              <a:gd name="connsiteX2" fmla="*/ 771395 w 811067"/>
              <a:gd name="connsiteY2" fmla="*/ 177795 h 306859"/>
              <a:gd name="connsiteX3" fmla="*/ 811067 w 811067"/>
              <a:gd name="connsiteY3" fmla="*/ 177795 h 306859"/>
              <a:gd name="connsiteX4" fmla="*/ 779049 w 811067"/>
              <a:gd name="connsiteY4" fmla="*/ 304776 h 306859"/>
              <a:gd name="connsiteX5" fmla="*/ 660616 w 811067"/>
              <a:gd name="connsiteY5" fmla="*/ 205505 h 306859"/>
              <a:gd name="connsiteX6" fmla="*/ 713969 w 811067"/>
              <a:gd name="connsiteY6" fmla="*/ 189670 h 306859"/>
              <a:gd name="connsiteX7" fmla="*/ 413015 w 811067"/>
              <a:gd name="connsiteY7" fmla="*/ 67230 h 306859"/>
              <a:gd name="connsiteX8" fmla="*/ 59896 w 811067"/>
              <a:gd name="connsiteY8" fmla="*/ 304781 h 306859"/>
              <a:gd name="connsiteX9" fmla="*/ 0 w 811067"/>
              <a:gd name="connsiteY9" fmla="*/ 306859 h 306859"/>
              <a:gd name="connsiteX0" fmla="*/ 0 w 811067"/>
              <a:gd name="connsiteY0" fmla="*/ 306811 h 306811"/>
              <a:gd name="connsiteX1" fmla="*/ 396571 w 811067"/>
              <a:gd name="connsiteY1" fmla="*/ 138 h 306811"/>
              <a:gd name="connsiteX2" fmla="*/ 771395 w 811067"/>
              <a:gd name="connsiteY2" fmla="*/ 177747 h 306811"/>
              <a:gd name="connsiteX3" fmla="*/ 811067 w 811067"/>
              <a:gd name="connsiteY3" fmla="*/ 177747 h 306811"/>
              <a:gd name="connsiteX4" fmla="*/ 779049 w 811067"/>
              <a:gd name="connsiteY4" fmla="*/ 304728 h 306811"/>
              <a:gd name="connsiteX5" fmla="*/ 660616 w 811067"/>
              <a:gd name="connsiteY5" fmla="*/ 205457 h 306811"/>
              <a:gd name="connsiteX6" fmla="*/ 713969 w 811067"/>
              <a:gd name="connsiteY6" fmla="*/ 189622 h 306811"/>
              <a:gd name="connsiteX7" fmla="*/ 413015 w 811067"/>
              <a:gd name="connsiteY7" fmla="*/ 67182 h 306811"/>
              <a:gd name="connsiteX8" fmla="*/ 59896 w 811067"/>
              <a:gd name="connsiteY8" fmla="*/ 304733 h 306811"/>
              <a:gd name="connsiteX9" fmla="*/ 0 w 811067"/>
              <a:gd name="connsiteY9" fmla="*/ 306811 h 306811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67045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7795 h 307795"/>
              <a:gd name="connsiteX1" fmla="*/ 379793 w 811067"/>
              <a:gd name="connsiteY1" fmla="*/ 1122 h 307795"/>
              <a:gd name="connsiteX2" fmla="*/ 771395 w 811067"/>
              <a:gd name="connsiteY2" fmla="*/ 178731 h 307795"/>
              <a:gd name="connsiteX3" fmla="*/ 811067 w 811067"/>
              <a:gd name="connsiteY3" fmla="*/ 178731 h 307795"/>
              <a:gd name="connsiteX4" fmla="*/ 779049 w 811067"/>
              <a:gd name="connsiteY4" fmla="*/ 305712 h 307795"/>
              <a:gd name="connsiteX5" fmla="*/ 660616 w 811067"/>
              <a:gd name="connsiteY5" fmla="*/ 206441 h 307795"/>
              <a:gd name="connsiteX6" fmla="*/ 713969 w 811067"/>
              <a:gd name="connsiteY6" fmla="*/ 190606 h 307795"/>
              <a:gd name="connsiteX7" fmla="*/ 392043 w 811067"/>
              <a:gd name="connsiteY7" fmla="*/ 55583 h 307795"/>
              <a:gd name="connsiteX8" fmla="*/ 59896 w 811067"/>
              <a:gd name="connsiteY8" fmla="*/ 305717 h 307795"/>
              <a:gd name="connsiteX9" fmla="*/ 0 w 811067"/>
              <a:gd name="connsiteY9" fmla="*/ 307795 h 307795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10868 h 310868"/>
              <a:gd name="connsiteX1" fmla="*/ 400765 w 811067"/>
              <a:gd name="connsiteY1" fmla="*/ 0 h 310868"/>
              <a:gd name="connsiteX2" fmla="*/ 771395 w 811067"/>
              <a:gd name="connsiteY2" fmla="*/ 181804 h 310868"/>
              <a:gd name="connsiteX3" fmla="*/ 811067 w 811067"/>
              <a:gd name="connsiteY3" fmla="*/ 181804 h 310868"/>
              <a:gd name="connsiteX4" fmla="*/ 779049 w 811067"/>
              <a:gd name="connsiteY4" fmla="*/ 308785 h 310868"/>
              <a:gd name="connsiteX5" fmla="*/ 660616 w 811067"/>
              <a:gd name="connsiteY5" fmla="*/ 209514 h 310868"/>
              <a:gd name="connsiteX6" fmla="*/ 713969 w 811067"/>
              <a:gd name="connsiteY6" fmla="*/ 193679 h 310868"/>
              <a:gd name="connsiteX7" fmla="*/ 392043 w 811067"/>
              <a:gd name="connsiteY7" fmla="*/ 58656 h 310868"/>
              <a:gd name="connsiteX8" fmla="*/ 59896 w 811067"/>
              <a:gd name="connsiteY8" fmla="*/ 308790 h 310868"/>
              <a:gd name="connsiteX9" fmla="*/ 0 w 811067"/>
              <a:gd name="connsiteY9" fmla="*/ 310868 h 310868"/>
              <a:gd name="connsiteX0" fmla="*/ 0 w 811067"/>
              <a:gd name="connsiteY0" fmla="*/ 310868 h 310868"/>
              <a:gd name="connsiteX1" fmla="*/ 400765 w 811067"/>
              <a:gd name="connsiteY1" fmla="*/ 0 h 310868"/>
              <a:gd name="connsiteX2" fmla="*/ 771395 w 811067"/>
              <a:gd name="connsiteY2" fmla="*/ 181804 h 310868"/>
              <a:gd name="connsiteX3" fmla="*/ 811067 w 811067"/>
              <a:gd name="connsiteY3" fmla="*/ 181804 h 310868"/>
              <a:gd name="connsiteX4" fmla="*/ 779049 w 811067"/>
              <a:gd name="connsiteY4" fmla="*/ 308785 h 310868"/>
              <a:gd name="connsiteX5" fmla="*/ 660616 w 811067"/>
              <a:gd name="connsiteY5" fmla="*/ 209514 h 310868"/>
              <a:gd name="connsiteX6" fmla="*/ 713969 w 811067"/>
              <a:gd name="connsiteY6" fmla="*/ 193679 h 310868"/>
              <a:gd name="connsiteX7" fmla="*/ 392043 w 811067"/>
              <a:gd name="connsiteY7" fmla="*/ 58656 h 310868"/>
              <a:gd name="connsiteX8" fmla="*/ 59896 w 811067"/>
              <a:gd name="connsiteY8" fmla="*/ 308790 h 310868"/>
              <a:gd name="connsiteX9" fmla="*/ 0 w 811067"/>
              <a:gd name="connsiteY9" fmla="*/ 310868 h 310868"/>
              <a:gd name="connsiteX0" fmla="*/ 0 w 829355"/>
              <a:gd name="connsiteY0" fmla="*/ 310868 h 310868"/>
              <a:gd name="connsiteX1" fmla="*/ 400765 w 829355"/>
              <a:gd name="connsiteY1" fmla="*/ 0 h 310868"/>
              <a:gd name="connsiteX2" fmla="*/ 771395 w 829355"/>
              <a:gd name="connsiteY2" fmla="*/ 181804 h 310868"/>
              <a:gd name="connsiteX3" fmla="*/ 829355 w 829355"/>
              <a:gd name="connsiteY3" fmla="*/ 181804 h 310868"/>
              <a:gd name="connsiteX4" fmla="*/ 779049 w 829355"/>
              <a:gd name="connsiteY4" fmla="*/ 308785 h 310868"/>
              <a:gd name="connsiteX5" fmla="*/ 660616 w 829355"/>
              <a:gd name="connsiteY5" fmla="*/ 209514 h 310868"/>
              <a:gd name="connsiteX6" fmla="*/ 713969 w 829355"/>
              <a:gd name="connsiteY6" fmla="*/ 193679 h 310868"/>
              <a:gd name="connsiteX7" fmla="*/ 392043 w 829355"/>
              <a:gd name="connsiteY7" fmla="*/ 58656 h 310868"/>
              <a:gd name="connsiteX8" fmla="*/ 59896 w 829355"/>
              <a:gd name="connsiteY8" fmla="*/ 308790 h 310868"/>
              <a:gd name="connsiteX9" fmla="*/ 0 w 829355"/>
              <a:gd name="connsiteY9" fmla="*/ 310868 h 310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9355" h="310868">
                <a:moveTo>
                  <a:pt x="0" y="310868"/>
                </a:moveTo>
                <a:cubicBezTo>
                  <a:pt x="47690" y="94373"/>
                  <a:pt x="233984" y="-53"/>
                  <a:pt x="400765" y="0"/>
                </a:cubicBezTo>
                <a:cubicBezTo>
                  <a:pt x="544491" y="46"/>
                  <a:pt x="700186" y="86284"/>
                  <a:pt x="771395" y="181804"/>
                </a:cubicBezTo>
                <a:lnTo>
                  <a:pt x="829355" y="181804"/>
                </a:lnTo>
                <a:lnTo>
                  <a:pt x="779049" y="308785"/>
                </a:lnTo>
                <a:lnTo>
                  <a:pt x="660616" y="209514"/>
                </a:lnTo>
                <a:cubicBezTo>
                  <a:pt x="673123" y="209514"/>
                  <a:pt x="701462" y="193679"/>
                  <a:pt x="713969" y="193679"/>
                </a:cubicBezTo>
                <a:cubicBezTo>
                  <a:pt x="658258" y="114278"/>
                  <a:pt x="480517" y="48688"/>
                  <a:pt x="392043" y="58656"/>
                </a:cubicBezTo>
                <a:cubicBezTo>
                  <a:pt x="251150" y="47358"/>
                  <a:pt x="79959" y="198923"/>
                  <a:pt x="59896" y="308790"/>
                </a:cubicBezTo>
                <a:lnTo>
                  <a:pt x="0" y="310868"/>
                </a:ln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95CC49D9-5722-E24E-8FA5-CF9DE6E35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65" b="91129" l="8209" r="89552">
                        <a14:foregroundMark x1="35821" y1="28226" x2="64179" y2="37097"/>
                        <a14:foregroundMark x1="35821" y1="9677" x2="48507" y2="8065"/>
                        <a14:foregroundMark x1="76866" y1="91935" x2="80597" y2="89516"/>
                        <a14:foregroundMark x1="85821" y1="40323" x2="89552" y2="41129"/>
                        <a14:foregroundMark x1="13433" y1="29032" x2="13433" y2="29032"/>
                        <a14:foregroundMark x1="14179" y1="26613" x2="17164" y2="25000"/>
                      </a14:backgroundRemoval>
                    </a14:imgEffect>
                    <a14:imgEffect>
                      <a14:sharpenSoften amount="35000"/>
                    </a14:imgEffect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151" y="4159262"/>
            <a:ext cx="2835004" cy="262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13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9" grpId="0" animBg="1"/>
      <p:bldP spid="30" grpId="0" animBg="1"/>
      <p:bldP spid="32" grpId="0"/>
      <p:bldP spid="33" grpId="0"/>
      <p:bldP spid="36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743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35560" y="107247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4D819D5-7711-9E42-981E-B0A9BED2D81B}"/>
              </a:ext>
            </a:extLst>
          </p:cNvPr>
          <p:cNvGrpSpPr/>
          <p:nvPr/>
        </p:nvGrpSpPr>
        <p:grpSpPr>
          <a:xfrm>
            <a:off x="4933803" y="271596"/>
            <a:ext cx="605826" cy="830997"/>
            <a:chOff x="3174278" y="237323"/>
            <a:chExt cx="605826" cy="83099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82575A4-88F7-D34D-B0B5-81085FEC9A0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451656B-C2D2-3745-9C3D-BA776BAA5F4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377527C-1354-B34E-9A27-5261A9BC6210}"/>
              </a:ext>
            </a:extLst>
          </p:cNvPr>
          <p:cNvSpPr txBox="1"/>
          <p:nvPr/>
        </p:nvSpPr>
        <p:spPr>
          <a:xfrm>
            <a:off x="5593998" y="496705"/>
            <a:ext cx="919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33949F1-1A7B-1C4C-8367-426B16DB76E0}"/>
              </a:ext>
            </a:extLst>
          </p:cNvPr>
          <p:cNvSpPr/>
          <p:nvPr/>
        </p:nvSpPr>
        <p:spPr>
          <a:xfrm>
            <a:off x="4154757" y="266282"/>
            <a:ext cx="3017032" cy="935182"/>
          </a:xfrm>
          <a:prstGeom prst="roundRect">
            <a:avLst/>
          </a:prstGeom>
          <a:noFill/>
          <a:ln w="28575">
            <a:solidFill>
              <a:srgbClr val="81C95B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A8513928-DB92-CC40-8365-4FDE12862BD9}"/>
              </a:ext>
            </a:extLst>
          </p:cNvPr>
          <p:cNvGrpSpPr/>
          <p:nvPr/>
        </p:nvGrpSpPr>
        <p:grpSpPr>
          <a:xfrm>
            <a:off x="1019531" y="1454320"/>
            <a:ext cx="9343669" cy="1926192"/>
            <a:chOff x="1019531" y="1454320"/>
            <a:chExt cx="9343669" cy="192619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555F04B-45FB-5946-B89B-B026C93E872C}"/>
                </a:ext>
              </a:extLst>
            </p:cNvPr>
            <p:cNvSpPr txBox="1"/>
            <p:nvPr/>
          </p:nvSpPr>
          <p:spPr>
            <a:xfrm>
              <a:off x="1019531" y="1454320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/>
                <a:t>a)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6774244-5A61-6C43-93E0-9B8702ADA4DE}"/>
                </a:ext>
              </a:extLst>
            </p:cNvPr>
            <p:cNvGrpSpPr/>
            <p:nvPr/>
          </p:nvGrpSpPr>
          <p:grpSpPr>
            <a:xfrm>
              <a:off x="1767735" y="1799061"/>
              <a:ext cx="8595465" cy="1581451"/>
              <a:chOff x="1767735" y="1799061"/>
              <a:chExt cx="8595465" cy="1581451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6AD14C41-812D-1B40-A235-62D071F22DDB}"/>
                  </a:ext>
                </a:extLst>
              </p:cNvPr>
              <p:cNvGrpSpPr/>
              <p:nvPr/>
            </p:nvGrpSpPr>
            <p:grpSpPr>
              <a:xfrm>
                <a:off x="1767735" y="1799061"/>
                <a:ext cx="8595465" cy="1581451"/>
                <a:chOff x="1509448" y="1607153"/>
                <a:chExt cx="8656529" cy="1922929"/>
              </a:xfrm>
            </p:grpSpPr>
            <p:sp>
              <p:nvSpPr>
                <p:cNvPr id="16" name="Rounded Rectangle 15">
                  <a:extLst>
                    <a:ext uri="{FF2B5EF4-FFF2-40B4-BE49-F238E27FC236}">
                      <a16:creationId xmlns:a16="http://schemas.microsoft.com/office/drawing/2014/main" id="{F2912635-6D9D-6047-A83B-77616B9929C9}"/>
                    </a:ext>
                  </a:extLst>
                </p:cNvPr>
                <p:cNvSpPr/>
                <p:nvPr/>
              </p:nvSpPr>
              <p:spPr>
                <a:xfrm>
                  <a:off x="1509448" y="1607153"/>
                  <a:ext cx="8656529" cy="1922929"/>
                </a:xfrm>
                <a:prstGeom prst="roundRect">
                  <a:avLst/>
                </a:prstGeom>
                <a:solidFill>
                  <a:srgbClr val="CFE6C5"/>
                </a:solidFill>
                <a:ln w="28575"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614B1286-3F93-8D43-806B-FB6C18C5E3F8}"/>
                    </a:ext>
                  </a:extLst>
                </p:cNvPr>
                <p:cNvGrpSpPr/>
                <p:nvPr/>
              </p:nvGrpSpPr>
              <p:grpSpPr>
                <a:xfrm>
                  <a:off x="1760461" y="2212042"/>
                  <a:ext cx="8190855" cy="363070"/>
                  <a:chOff x="932331" y="2944906"/>
                  <a:chExt cx="8830234" cy="363070"/>
                </a:xfrm>
              </p:grpSpPr>
              <p:cxnSp>
                <p:nvCxnSpPr>
                  <p:cNvPr id="29" name="Straight Arrow Connector 28">
                    <a:extLst>
                      <a:ext uri="{FF2B5EF4-FFF2-40B4-BE49-F238E27FC236}">
                        <a16:creationId xmlns:a16="http://schemas.microsoft.com/office/drawing/2014/main" id="{4A3DF264-42B7-734A-97B3-83CB10F4CDE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32331" y="3119718"/>
                    <a:ext cx="8830234" cy="6723"/>
                  </a:xfrm>
                  <a:prstGeom prst="straightConnector1">
                    <a:avLst/>
                  </a:prstGeom>
                  <a:ln w="38100"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>
                    <a:extLst>
                      <a:ext uri="{FF2B5EF4-FFF2-40B4-BE49-F238E27FC236}">
                        <a16:creationId xmlns:a16="http://schemas.microsoft.com/office/drawing/2014/main" id="{ABC708A7-B2C6-C243-AAE2-F89E05F3DF66}"/>
                      </a:ext>
                    </a:extLst>
                  </p:cNvPr>
                  <p:cNvCxnSpPr/>
                  <p:nvPr/>
                </p:nvCxnSpPr>
                <p:spPr>
                  <a:xfrm>
                    <a:off x="932331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>
                    <a:extLst>
                      <a:ext uri="{FF2B5EF4-FFF2-40B4-BE49-F238E27FC236}">
                        <a16:creationId xmlns:a16="http://schemas.microsoft.com/office/drawing/2014/main" id="{C4A215D3-F27C-4F45-93B0-5D14D4DA1300}"/>
                      </a:ext>
                    </a:extLst>
                  </p:cNvPr>
                  <p:cNvCxnSpPr/>
                  <p:nvPr/>
                </p:nvCxnSpPr>
                <p:spPr>
                  <a:xfrm>
                    <a:off x="1743637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>
                    <a:extLst>
                      <a:ext uri="{FF2B5EF4-FFF2-40B4-BE49-F238E27FC236}">
                        <a16:creationId xmlns:a16="http://schemas.microsoft.com/office/drawing/2014/main" id="{B25F6172-4829-D643-A9C9-4B49D6BD616F}"/>
                      </a:ext>
                    </a:extLst>
                  </p:cNvPr>
                  <p:cNvCxnSpPr/>
                  <p:nvPr/>
                </p:nvCxnSpPr>
                <p:spPr>
                  <a:xfrm>
                    <a:off x="2532531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>
                    <a:extLst>
                      <a:ext uri="{FF2B5EF4-FFF2-40B4-BE49-F238E27FC236}">
                        <a16:creationId xmlns:a16="http://schemas.microsoft.com/office/drawing/2014/main" id="{53E640AE-3D60-D848-A750-18ECC59A1D0E}"/>
                      </a:ext>
                    </a:extLst>
                  </p:cNvPr>
                  <p:cNvCxnSpPr/>
                  <p:nvPr/>
                </p:nvCxnSpPr>
                <p:spPr>
                  <a:xfrm>
                    <a:off x="3330390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>
                    <a:extLst>
                      <a:ext uri="{FF2B5EF4-FFF2-40B4-BE49-F238E27FC236}">
                        <a16:creationId xmlns:a16="http://schemas.microsoft.com/office/drawing/2014/main" id="{F1698B29-3B2B-D542-8EEF-BA3695DA225E}"/>
                      </a:ext>
                    </a:extLst>
                  </p:cNvPr>
                  <p:cNvCxnSpPr/>
                  <p:nvPr/>
                </p:nvCxnSpPr>
                <p:spPr>
                  <a:xfrm>
                    <a:off x="4173073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>
                    <a:extLst>
                      <a:ext uri="{FF2B5EF4-FFF2-40B4-BE49-F238E27FC236}">
                        <a16:creationId xmlns:a16="http://schemas.microsoft.com/office/drawing/2014/main" id="{8083FC7A-554D-4048-9B58-5FF03D80119D}"/>
                      </a:ext>
                    </a:extLst>
                  </p:cNvPr>
                  <p:cNvCxnSpPr/>
                  <p:nvPr/>
                </p:nvCxnSpPr>
                <p:spPr>
                  <a:xfrm>
                    <a:off x="4984379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>
                    <a:extLst>
                      <a:ext uri="{FF2B5EF4-FFF2-40B4-BE49-F238E27FC236}">
                        <a16:creationId xmlns:a16="http://schemas.microsoft.com/office/drawing/2014/main" id="{E8E1AA56-B05F-3A45-81DC-862700ECEA0C}"/>
                      </a:ext>
                    </a:extLst>
                  </p:cNvPr>
                  <p:cNvCxnSpPr/>
                  <p:nvPr/>
                </p:nvCxnSpPr>
                <p:spPr>
                  <a:xfrm>
                    <a:off x="5786720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36">
                    <a:extLst>
                      <a:ext uri="{FF2B5EF4-FFF2-40B4-BE49-F238E27FC236}">
                        <a16:creationId xmlns:a16="http://schemas.microsoft.com/office/drawing/2014/main" id="{F920074E-B248-464D-9EF6-204DCF94BF05}"/>
                      </a:ext>
                    </a:extLst>
                  </p:cNvPr>
                  <p:cNvCxnSpPr/>
                  <p:nvPr/>
                </p:nvCxnSpPr>
                <p:spPr>
                  <a:xfrm>
                    <a:off x="6598026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37">
                    <a:extLst>
                      <a:ext uri="{FF2B5EF4-FFF2-40B4-BE49-F238E27FC236}">
                        <a16:creationId xmlns:a16="http://schemas.microsoft.com/office/drawing/2014/main" id="{43BC83A6-69BA-294A-BB0F-AAC8D743B04B}"/>
                      </a:ext>
                    </a:extLst>
                  </p:cNvPr>
                  <p:cNvCxnSpPr/>
                  <p:nvPr/>
                </p:nvCxnSpPr>
                <p:spPr>
                  <a:xfrm>
                    <a:off x="7431744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>
                    <a:extLst>
                      <a:ext uri="{FF2B5EF4-FFF2-40B4-BE49-F238E27FC236}">
                        <a16:creationId xmlns:a16="http://schemas.microsoft.com/office/drawing/2014/main" id="{1DE05C02-E09D-6A48-901F-B40E5845C122}"/>
                      </a:ext>
                    </a:extLst>
                  </p:cNvPr>
                  <p:cNvCxnSpPr/>
                  <p:nvPr/>
                </p:nvCxnSpPr>
                <p:spPr>
                  <a:xfrm>
                    <a:off x="8234085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Connector 39">
                    <a:extLst>
                      <a:ext uri="{FF2B5EF4-FFF2-40B4-BE49-F238E27FC236}">
                        <a16:creationId xmlns:a16="http://schemas.microsoft.com/office/drawing/2014/main" id="{3DC895F5-2A10-B143-ABB1-B9EEB5A686C2}"/>
                      </a:ext>
                    </a:extLst>
                  </p:cNvPr>
                  <p:cNvCxnSpPr/>
                  <p:nvPr/>
                </p:nvCxnSpPr>
                <p:spPr>
                  <a:xfrm>
                    <a:off x="9045391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2B0B2DAB-ACE6-1043-9368-A3CE51EA88D4}"/>
                    </a:ext>
                  </a:extLst>
                </p:cNvPr>
                <p:cNvSpPr txBox="1"/>
                <p:nvPr/>
              </p:nvSpPr>
              <p:spPr>
                <a:xfrm>
                  <a:off x="1563236" y="2622260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0</a:t>
                  </a: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83A477C8-0C45-1740-989D-B322D121B5D0}"/>
                    </a:ext>
                  </a:extLst>
                </p:cNvPr>
                <p:cNvSpPr txBox="1"/>
                <p:nvPr/>
              </p:nvSpPr>
              <p:spPr>
                <a:xfrm>
                  <a:off x="2270975" y="2619025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1</a:t>
                  </a: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1A2E91F2-3210-3847-A2CD-9AEE99CB2A7F}"/>
                    </a:ext>
                  </a:extLst>
                </p:cNvPr>
                <p:cNvSpPr txBox="1"/>
                <p:nvPr/>
              </p:nvSpPr>
              <p:spPr>
                <a:xfrm>
                  <a:off x="3015518" y="2622260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2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42908585-65E0-DB40-8E3D-42F5B16CDB38}"/>
                    </a:ext>
                  </a:extLst>
                </p:cNvPr>
                <p:cNvSpPr txBox="1"/>
                <p:nvPr/>
              </p:nvSpPr>
              <p:spPr>
                <a:xfrm>
                  <a:off x="3777045" y="2619025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3</a:t>
                  </a: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FFA229B2-1D91-7C4A-A6B4-746783F321FD}"/>
                    </a:ext>
                  </a:extLst>
                </p:cNvPr>
                <p:cNvSpPr txBox="1"/>
                <p:nvPr/>
              </p:nvSpPr>
              <p:spPr>
                <a:xfrm>
                  <a:off x="4535036" y="2622260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4</a:t>
                  </a: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A2C6CCFB-FB73-B04E-BAC0-09D05B183167}"/>
                    </a:ext>
                  </a:extLst>
                </p:cNvPr>
                <p:cNvSpPr txBox="1"/>
                <p:nvPr/>
              </p:nvSpPr>
              <p:spPr>
                <a:xfrm>
                  <a:off x="5296563" y="2619025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5</a:t>
                  </a: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563EEF50-CA76-E84A-85B9-663EFB78A1CC}"/>
                    </a:ext>
                  </a:extLst>
                </p:cNvPr>
                <p:cNvSpPr txBox="1"/>
                <p:nvPr/>
              </p:nvSpPr>
              <p:spPr>
                <a:xfrm>
                  <a:off x="6041106" y="2622260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6</a:t>
                  </a: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086CFE47-2D1D-4748-BC79-7732FEDAE2BE}"/>
                    </a:ext>
                  </a:extLst>
                </p:cNvPr>
                <p:cNvSpPr txBox="1"/>
                <p:nvPr/>
              </p:nvSpPr>
              <p:spPr>
                <a:xfrm>
                  <a:off x="6802633" y="2619025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7</a:t>
                  </a: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8B551DF-301F-3742-9318-9C1D2967D107}"/>
                    </a:ext>
                  </a:extLst>
                </p:cNvPr>
                <p:cNvSpPr txBox="1"/>
                <p:nvPr/>
              </p:nvSpPr>
              <p:spPr>
                <a:xfrm>
                  <a:off x="7596010" y="2619025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8</a:t>
                  </a: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DE24A53B-5EEE-D840-B834-8D3F2CA2F48A}"/>
                    </a:ext>
                  </a:extLst>
                </p:cNvPr>
                <p:cNvSpPr txBox="1"/>
                <p:nvPr/>
              </p:nvSpPr>
              <p:spPr>
                <a:xfrm>
                  <a:off x="8340553" y="2622260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9</a:t>
                  </a: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89B3D32-784F-DF43-8A16-CB397176BD75}"/>
                    </a:ext>
                  </a:extLst>
                </p:cNvPr>
                <p:cNvSpPr txBox="1"/>
                <p:nvPr/>
              </p:nvSpPr>
              <p:spPr>
                <a:xfrm>
                  <a:off x="8927268" y="2619025"/>
                  <a:ext cx="776385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10</a:t>
                  </a:r>
                </a:p>
              </p:txBody>
            </p:sp>
          </p:grpSp>
          <p:sp>
            <p:nvSpPr>
              <p:cNvPr id="70" name="Rounded Rectangle 69">
                <a:extLst>
                  <a:ext uri="{FF2B5EF4-FFF2-40B4-BE49-F238E27FC236}">
                    <a16:creationId xmlns:a16="http://schemas.microsoft.com/office/drawing/2014/main" id="{92108208-1DD3-0946-81B1-768160A3621A}"/>
                  </a:ext>
                </a:extLst>
              </p:cNvPr>
              <p:cNvSpPr/>
              <p:nvPr/>
            </p:nvSpPr>
            <p:spPr>
              <a:xfrm>
                <a:off x="4731088" y="2640939"/>
                <a:ext cx="579329" cy="57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1" name="Rounded Rectangle 70">
                <a:extLst>
                  <a:ext uri="{FF2B5EF4-FFF2-40B4-BE49-F238E27FC236}">
                    <a16:creationId xmlns:a16="http://schemas.microsoft.com/office/drawing/2014/main" id="{7233E152-48E1-044B-B33E-241E4376A7B1}"/>
                  </a:ext>
                </a:extLst>
              </p:cNvPr>
              <p:cNvSpPr/>
              <p:nvPr/>
            </p:nvSpPr>
            <p:spPr>
              <a:xfrm>
                <a:off x="5461142" y="2640720"/>
                <a:ext cx="579329" cy="57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2" name="Rounded Rectangle 71">
                <a:extLst>
                  <a:ext uri="{FF2B5EF4-FFF2-40B4-BE49-F238E27FC236}">
                    <a16:creationId xmlns:a16="http://schemas.microsoft.com/office/drawing/2014/main" id="{B66807C5-5152-9A46-B187-5723DDF02CF5}"/>
                  </a:ext>
                </a:extLst>
              </p:cNvPr>
              <p:cNvSpPr/>
              <p:nvPr/>
            </p:nvSpPr>
            <p:spPr>
              <a:xfrm>
                <a:off x="6235626" y="2640939"/>
                <a:ext cx="579329" cy="57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3" name="Rounded Rectangle 72">
                <a:extLst>
                  <a:ext uri="{FF2B5EF4-FFF2-40B4-BE49-F238E27FC236}">
                    <a16:creationId xmlns:a16="http://schemas.microsoft.com/office/drawing/2014/main" id="{C7FFAAF0-3565-7648-9285-63AD94E37299}"/>
                  </a:ext>
                </a:extLst>
              </p:cNvPr>
              <p:cNvSpPr/>
              <p:nvPr/>
            </p:nvSpPr>
            <p:spPr>
              <a:xfrm>
                <a:off x="6965680" y="2640720"/>
                <a:ext cx="579329" cy="57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4" name="Rounded Rectangle 73">
                <a:extLst>
                  <a:ext uri="{FF2B5EF4-FFF2-40B4-BE49-F238E27FC236}">
                    <a16:creationId xmlns:a16="http://schemas.microsoft.com/office/drawing/2014/main" id="{BF1D726D-EDB9-8643-9ECF-02F52AD51793}"/>
                  </a:ext>
                </a:extLst>
              </p:cNvPr>
              <p:cNvSpPr/>
              <p:nvPr/>
            </p:nvSpPr>
            <p:spPr>
              <a:xfrm>
                <a:off x="8487472" y="2653245"/>
                <a:ext cx="579329" cy="57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13AFA28-5DA5-CE4E-98F1-CC5B3D1CF508}"/>
              </a:ext>
            </a:extLst>
          </p:cNvPr>
          <p:cNvGrpSpPr/>
          <p:nvPr/>
        </p:nvGrpSpPr>
        <p:grpSpPr>
          <a:xfrm>
            <a:off x="1019531" y="3775265"/>
            <a:ext cx="9343669" cy="2000192"/>
            <a:chOff x="1019531" y="3775265"/>
            <a:chExt cx="9343669" cy="2000192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4CB892E5-1CC9-1E43-9140-72D7DD3C6595}"/>
                </a:ext>
              </a:extLst>
            </p:cNvPr>
            <p:cNvGrpSpPr/>
            <p:nvPr/>
          </p:nvGrpSpPr>
          <p:grpSpPr>
            <a:xfrm>
              <a:off x="1682595" y="4194006"/>
              <a:ext cx="8680605" cy="1581451"/>
              <a:chOff x="1423705" y="1607153"/>
              <a:chExt cx="8742272" cy="1922929"/>
            </a:xfrm>
          </p:grpSpPr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8A8D4AE2-087A-1244-9075-E410B2C35134}"/>
                  </a:ext>
                </a:extLst>
              </p:cNvPr>
              <p:cNvSpPr/>
              <p:nvPr/>
            </p:nvSpPr>
            <p:spPr>
              <a:xfrm>
                <a:off x="1509448" y="1607153"/>
                <a:ext cx="8656529" cy="1922929"/>
              </a:xfrm>
              <a:prstGeom prst="roundRect">
                <a:avLst/>
              </a:prstGeom>
              <a:solidFill>
                <a:srgbClr val="FDEAD9"/>
              </a:solidFill>
              <a:ln w="285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600"/>
              </a:p>
            </p:txBody>
          </p: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7E47B77D-111B-C84E-88BD-2D95A89EB4A6}"/>
                  </a:ext>
                </a:extLst>
              </p:cNvPr>
              <p:cNvGrpSpPr/>
              <p:nvPr/>
            </p:nvGrpSpPr>
            <p:grpSpPr>
              <a:xfrm>
                <a:off x="1612809" y="2212042"/>
                <a:ext cx="8380369" cy="363070"/>
                <a:chOff x="773153" y="2944906"/>
                <a:chExt cx="9034541" cy="363070"/>
              </a:xfrm>
            </p:grpSpPr>
            <p:cxnSp>
              <p:nvCxnSpPr>
                <p:cNvPr id="55" name="Straight Arrow Connector 54">
                  <a:extLst>
                    <a:ext uri="{FF2B5EF4-FFF2-40B4-BE49-F238E27FC236}">
                      <a16:creationId xmlns:a16="http://schemas.microsoft.com/office/drawing/2014/main" id="{5F021F9B-D8FD-DE46-B537-3891E13247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73153" y="3101880"/>
                  <a:ext cx="9034541" cy="24561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2322E610-3C68-0646-A043-12BE6D607A4A}"/>
                    </a:ext>
                  </a:extLst>
                </p:cNvPr>
                <p:cNvCxnSpPr/>
                <p:nvPr/>
              </p:nvCxnSpPr>
              <p:spPr>
                <a:xfrm>
                  <a:off x="932331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D5D87C2E-7E4C-674B-90E1-66C60B9557C8}"/>
                    </a:ext>
                  </a:extLst>
                </p:cNvPr>
                <p:cNvCxnSpPr/>
                <p:nvPr/>
              </p:nvCxnSpPr>
              <p:spPr>
                <a:xfrm>
                  <a:off x="1743637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AB32153C-17C8-4C47-B990-26414E435B84}"/>
                    </a:ext>
                  </a:extLst>
                </p:cNvPr>
                <p:cNvCxnSpPr/>
                <p:nvPr/>
              </p:nvCxnSpPr>
              <p:spPr>
                <a:xfrm>
                  <a:off x="2532531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BD590D01-C016-8742-8685-1AFCA72D065C}"/>
                    </a:ext>
                  </a:extLst>
                </p:cNvPr>
                <p:cNvCxnSpPr/>
                <p:nvPr/>
              </p:nvCxnSpPr>
              <p:spPr>
                <a:xfrm>
                  <a:off x="3330390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A3008198-8E51-3142-9071-2AEB7BCDD734}"/>
                    </a:ext>
                  </a:extLst>
                </p:cNvPr>
                <p:cNvCxnSpPr/>
                <p:nvPr/>
              </p:nvCxnSpPr>
              <p:spPr>
                <a:xfrm>
                  <a:off x="4173073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0E17CAC5-FF0F-D546-8D85-86C5E4AF4C09}"/>
                    </a:ext>
                  </a:extLst>
                </p:cNvPr>
                <p:cNvCxnSpPr/>
                <p:nvPr/>
              </p:nvCxnSpPr>
              <p:spPr>
                <a:xfrm>
                  <a:off x="4984379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EDF18325-0B01-224B-928A-E506D16C9184}"/>
                    </a:ext>
                  </a:extLst>
                </p:cNvPr>
                <p:cNvCxnSpPr/>
                <p:nvPr/>
              </p:nvCxnSpPr>
              <p:spPr>
                <a:xfrm>
                  <a:off x="5786720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9C6BCAA0-02FC-D848-9A29-0A24C6EE53A3}"/>
                    </a:ext>
                  </a:extLst>
                </p:cNvPr>
                <p:cNvCxnSpPr/>
                <p:nvPr/>
              </p:nvCxnSpPr>
              <p:spPr>
                <a:xfrm>
                  <a:off x="6598026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650AC569-6C5B-2245-A39A-0AC559E21511}"/>
                    </a:ext>
                  </a:extLst>
                </p:cNvPr>
                <p:cNvCxnSpPr/>
                <p:nvPr/>
              </p:nvCxnSpPr>
              <p:spPr>
                <a:xfrm>
                  <a:off x="7431744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6AC8CCA8-5EE5-9342-A9E2-82B7E9E1AE0E}"/>
                    </a:ext>
                  </a:extLst>
                </p:cNvPr>
                <p:cNvCxnSpPr/>
                <p:nvPr/>
              </p:nvCxnSpPr>
              <p:spPr>
                <a:xfrm>
                  <a:off x="8234085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F2170612-3577-EB41-A400-4A45DF4EE045}"/>
                    </a:ext>
                  </a:extLst>
                </p:cNvPr>
                <p:cNvCxnSpPr/>
                <p:nvPr/>
              </p:nvCxnSpPr>
              <p:spPr>
                <a:xfrm>
                  <a:off x="9045391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058F8D3-F360-3E4C-8338-88D57F7E18FA}"/>
                  </a:ext>
                </a:extLst>
              </p:cNvPr>
              <p:cNvSpPr txBox="1"/>
              <p:nvPr/>
            </p:nvSpPr>
            <p:spPr>
              <a:xfrm>
                <a:off x="1423705" y="2622260"/>
                <a:ext cx="681808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10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08B7A84-807B-924A-AF7A-F3C18EC36B61}"/>
                  </a:ext>
                </a:extLst>
              </p:cNvPr>
              <p:cNvSpPr txBox="1"/>
              <p:nvPr/>
            </p:nvSpPr>
            <p:spPr>
              <a:xfrm>
                <a:off x="2172639" y="2619026"/>
                <a:ext cx="68170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11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18C33DD-BE3A-1A48-8F2C-68FD5823BF30}"/>
                  </a:ext>
                </a:extLst>
              </p:cNvPr>
              <p:cNvSpPr txBox="1"/>
              <p:nvPr/>
            </p:nvSpPr>
            <p:spPr>
              <a:xfrm>
                <a:off x="2917844" y="2622260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12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3DCD152-0B04-9346-992B-876B2A3EBBA4}"/>
                  </a:ext>
                </a:extLst>
              </p:cNvPr>
              <p:cNvSpPr txBox="1"/>
              <p:nvPr/>
            </p:nvSpPr>
            <p:spPr>
              <a:xfrm>
                <a:off x="3777045" y="2619025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3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E8B3F46-A331-3E4E-9817-93812DDFF76A}"/>
                  </a:ext>
                </a:extLst>
              </p:cNvPr>
              <p:cNvSpPr txBox="1"/>
              <p:nvPr/>
            </p:nvSpPr>
            <p:spPr>
              <a:xfrm>
                <a:off x="4535036" y="2622260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4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F53C8B2-936C-4948-97B2-69CCA499C821}"/>
                  </a:ext>
                </a:extLst>
              </p:cNvPr>
              <p:cNvSpPr txBox="1"/>
              <p:nvPr/>
            </p:nvSpPr>
            <p:spPr>
              <a:xfrm>
                <a:off x="5296563" y="2619025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5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4E93872-2ACD-2243-A1D9-D8A96844AFA1}"/>
                  </a:ext>
                </a:extLst>
              </p:cNvPr>
              <p:cNvSpPr txBox="1"/>
              <p:nvPr/>
            </p:nvSpPr>
            <p:spPr>
              <a:xfrm>
                <a:off x="6041106" y="2622260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6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47515F2-50CD-154B-A0DB-22AA8E70E8D8}"/>
                  </a:ext>
                </a:extLst>
              </p:cNvPr>
              <p:cNvSpPr txBox="1"/>
              <p:nvPr/>
            </p:nvSpPr>
            <p:spPr>
              <a:xfrm>
                <a:off x="6704959" y="2619026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17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AF8363B-6BF1-ED42-A102-0ABEE36A9590}"/>
                  </a:ext>
                </a:extLst>
              </p:cNvPr>
              <p:cNvSpPr txBox="1"/>
              <p:nvPr/>
            </p:nvSpPr>
            <p:spPr>
              <a:xfrm>
                <a:off x="7498336" y="2619026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18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D69C318-829E-344D-BC69-7077F7F947AD}"/>
                  </a:ext>
                </a:extLst>
              </p:cNvPr>
              <p:cNvSpPr txBox="1"/>
              <p:nvPr/>
            </p:nvSpPr>
            <p:spPr>
              <a:xfrm>
                <a:off x="8340553" y="2622260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9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733EFE7-3340-ED49-AF1C-3C1A60F5E31F}"/>
                  </a:ext>
                </a:extLst>
              </p:cNvPr>
              <p:cNvSpPr txBox="1"/>
              <p:nvPr/>
            </p:nvSpPr>
            <p:spPr>
              <a:xfrm>
                <a:off x="8927268" y="2619025"/>
                <a:ext cx="776385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20</a:t>
                </a:r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C8C0B829-EAD2-7247-B926-2F32DBE828C9}"/>
                </a:ext>
              </a:extLst>
            </p:cNvPr>
            <p:cNvSpPr txBox="1"/>
            <p:nvPr/>
          </p:nvSpPr>
          <p:spPr>
            <a:xfrm>
              <a:off x="1019531" y="3775265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/>
                <a:t>b)</a:t>
              </a:r>
            </a:p>
          </p:txBody>
        </p:sp>
        <p:sp>
          <p:nvSpPr>
            <p:cNvPr id="76" name="Rounded Rectangle 75">
              <a:extLst>
                <a:ext uri="{FF2B5EF4-FFF2-40B4-BE49-F238E27FC236}">
                  <a16:creationId xmlns:a16="http://schemas.microsoft.com/office/drawing/2014/main" id="{B3B79A0B-4DAF-3541-B386-393454DB0335}"/>
                </a:ext>
              </a:extLst>
            </p:cNvPr>
            <p:cNvSpPr/>
            <p:nvPr/>
          </p:nvSpPr>
          <p:spPr>
            <a:xfrm>
              <a:off x="3946433" y="5048080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7" name="Rounded Rectangle 76">
              <a:extLst>
                <a:ext uri="{FF2B5EF4-FFF2-40B4-BE49-F238E27FC236}">
                  <a16:creationId xmlns:a16="http://schemas.microsoft.com/office/drawing/2014/main" id="{2691576B-CE6E-D442-AAF6-EF0D7EAE21A3}"/>
                </a:ext>
              </a:extLst>
            </p:cNvPr>
            <p:cNvSpPr/>
            <p:nvPr/>
          </p:nvSpPr>
          <p:spPr>
            <a:xfrm>
              <a:off x="4676487" y="5047861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8" name="Rounded Rectangle 77">
              <a:extLst>
                <a:ext uri="{FF2B5EF4-FFF2-40B4-BE49-F238E27FC236}">
                  <a16:creationId xmlns:a16="http://schemas.microsoft.com/office/drawing/2014/main" id="{2A3CCF47-E023-1F4D-A5F2-EAFA45BF1134}"/>
                </a:ext>
              </a:extLst>
            </p:cNvPr>
            <p:cNvSpPr/>
            <p:nvPr/>
          </p:nvSpPr>
          <p:spPr>
            <a:xfrm>
              <a:off x="5450971" y="5048080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9" name="Rounded Rectangle 78">
              <a:extLst>
                <a:ext uri="{FF2B5EF4-FFF2-40B4-BE49-F238E27FC236}">
                  <a16:creationId xmlns:a16="http://schemas.microsoft.com/office/drawing/2014/main" id="{CA10807D-EF98-454C-A180-CE9DB355358A}"/>
                </a:ext>
              </a:extLst>
            </p:cNvPr>
            <p:cNvSpPr/>
            <p:nvPr/>
          </p:nvSpPr>
          <p:spPr>
            <a:xfrm>
              <a:off x="6181025" y="5047861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80" name="Rounded Rectangle 79">
              <a:extLst>
                <a:ext uri="{FF2B5EF4-FFF2-40B4-BE49-F238E27FC236}">
                  <a16:creationId xmlns:a16="http://schemas.microsoft.com/office/drawing/2014/main" id="{13FB5D6E-8ABE-6740-A6CC-BBD3AB799AA1}"/>
                </a:ext>
              </a:extLst>
            </p:cNvPr>
            <p:cNvSpPr/>
            <p:nvPr/>
          </p:nvSpPr>
          <p:spPr>
            <a:xfrm>
              <a:off x="8475391" y="5032710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9BE8B666-A84C-B140-85E9-FA11593F949E}"/>
              </a:ext>
            </a:extLst>
          </p:cNvPr>
          <p:cNvSpPr/>
          <p:nvPr/>
        </p:nvSpPr>
        <p:spPr>
          <a:xfrm>
            <a:off x="4725150" y="2640939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DCA16646-B4BE-8048-A213-46F1E20E6C2E}"/>
              </a:ext>
            </a:extLst>
          </p:cNvPr>
          <p:cNvSpPr/>
          <p:nvPr/>
        </p:nvSpPr>
        <p:spPr>
          <a:xfrm>
            <a:off x="5455204" y="2640720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id="{3806EFDC-87B9-8B47-A9E5-BAE828D1CC28}"/>
              </a:ext>
            </a:extLst>
          </p:cNvPr>
          <p:cNvSpPr/>
          <p:nvPr/>
        </p:nvSpPr>
        <p:spPr>
          <a:xfrm>
            <a:off x="6229688" y="2640939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85" name="Rounded Rectangle 84">
            <a:extLst>
              <a:ext uri="{FF2B5EF4-FFF2-40B4-BE49-F238E27FC236}">
                <a16:creationId xmlns:a16="http://schemas.microsoft.com/office/drawing/2014/main" id="{154FDD9A-9CC7-C045-BBFD-C119907C1079}"/>
              </a:ext>
            </a:extLst>
          </p:cNvPr>
          <p:cNvSpPr/>
          <p:nvPr/>
        </p:nvSpPr>
        <p:spPr>
          <a:xfrm>
            <a:off x="6959742" y="2640720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86" name="Rounded Rectangle 85">
            <a:extLst>
              <a:ext uri="{FF2B5EF4-FFF2-40B4-BE49-F238E27FC236}">
                <a16:creationId xmlns:a16="http://schemas.microsoft.com/office/drawing/2014/main" id="{1872D0F7-ABFB-2F4C-95DE-FA0B8484BDBF}"/>
              </a:ext>
            </a:extLst>
          </p:cNvPr>
          <p:cNvSpPr/>
          <p:nvPr/>
        </p:nvSpPr>
        <p:spPr>
          <a:xfrm>
            <a:off x="8481534" y="2653245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id="{4FFF5880-7B03-0E4E-A55B-EBAED7081EB5}"/>
              </a:ext>
            </a:extLst>
          </p:cNvPr>
          <p:cNvSpPr/>
          <p:nvPr/>
        </p:nvSpPr>
        <p:spPr>
          <a:xfrm>
            <a:off x="3946472" y="5048080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id="{E6FD90D3-5737-3C46-9E9A-FB311B0162D7}"/>
              </a:ext>
            </a:extLst>
          </p:cNvPr>
          <p:cNvSpPr/>
          <p:nvPr/>
        </p:nvSpPr>
        <p:spPr>
          <a:xfrm>
            <a:off x="4676526" y="5047861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91" name="Rounded Rectangle 90">
            <a:extLst>
              <a:ext uri="{FF2B5EF4-FFF2-40B4-BE49-F238E27FC236}">
                <a16:creationId xmlns:a16="http://schemas.microsoft.com/office/drawing/2014/main" id="{8D91D6E7-F51C-2841-93A2-3ABBE9ECBBE0}"/>
              </a:ext>
            </a:extLst>
          </p:cNvPr>
          <p:cNvSpPr/>
          <p:nvPr/>
        </p:nvSpPr>
        <p:spPr>
          <a:xfrm>
            <a:off x="5451010" y="5048080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92" name="Rounded Rectangle 91">
            <a:extLst>
              <a:ext uri="{FF2B5EF4-FFF2-40B4-BE49-F238E27FC236}">
                <a16:creationId xmlns:a16="http://schemas.microsoft.com/office/drawing/2014/main" id="{7D41E532-0295-CA40-BCD6-66FA37903799}"/>
              </a:ext>
            </a:extLst>
          </p:cNvPr>
          <p:cNvSpPr/>
          <p:nvPr/>
        </p:nvSpPr>
        <p:spPr>
          <a:xfrm>
            <a:off x="6181064" y="5047861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id="{5A1F7E25-BE85-CD4F-84F6-87953CFF7039}"/>
              </a:ext>
            </a:extLst>
          </p:cNvPr>
          <p:cNvSpPr/>
          <p:nvPr/>
        </p:nvSpPr>
        <p:spPr>
          <a:xfrm>
            <a:off x="8469464" y="5030272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82" grpId="0" animBg="1"/>
          <p:bldP spid="83" grpId="0" animBg="1"/>
          <p:bldP spid="84" grpId="0" animBg="1"/>
          <p:bldP spid="85" grpId="0" animBg="1"/>
          <p:bldP spid="86" grpId="0" animBg="1"/>
          <p:bldP spid="89" grpId="0" animBg="1"/>
          <p:bldP spid="90" grpId="0" animBg="1"/>
          <p:bldP spid="91" grpId="0" animBg="1"/>
          <p:bldP spid="92" grpId="0" animBg="1"/>
          <p:bldP spid="9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82" grpId="0" animBg="1"/>
          <p:bldP spid="83" grpId="0" animBg="1"/>
          <p:bldP spid="84" grpId="0" animBg="1"/>
          <p:bldP spid="85" grpId="0" animBg="1"/>
          <p:bldP spid="86" grpId="0" animBg="1"/>
          <p:bldP spid="89" grpId="0" animBg="1"/>
          <p:bldP spid="90" grpId="0" animBg="1"/>
          <p:bldP spid="91" grpId="0" animBg="1"/>
          <p:bldP spid="92" grpId="0" animBg="1"/>
          <p:bldP spid="93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3BB26BA-8639-C648-B4B7-72D44B69FE5E}"/>
              </a:ext>
            </a:extLst>
          </p:cNvPr>
          <p:cNvGrpSpPr/>
          <p:nvPr/>
        </p:nvGrpSpPr>
        <p:grpSpPr>
          <a:xfrm>
            <a:off x="1123726" y="290774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66251AE-E76C-E545-8121-1575A00EA05E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AAA6012-434E-2046-9EF1-B14C33BF403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D18EF11-E00A-A54A-8E9E-1BC0A581AC63}"/>
              </a:ext>
            </a:extLst>
          </p:cNvPr>
          <p:cNvSpPr txBox="1"/>
          <p:nvPr/>
        </p:nvSpPr>
        <p:spPr>
          <a:xfrm>
            <a:off x="1783921" y="515883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Mỗi quả bóng ứng với vạch nào trên tia số?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70A231B5-33B2-7D4B-999F-DB085CB35259}"/>
              </a:ext>
            </a:extLst>
          </p:cNvPr>
          <p:cNvGrpSpPr/>
          <p:nvPr/>
        </p:nvGrpSpPr>
        <p:grpSpPr>
          <a:xfrm>
            <a:off x="925072" y="1365298"/>
            <a:ext cx="10088833" cy="3906565"/>
            <a:chOff x="925729" y="1064853"/>
            <a:chExt cx="10088833" cy="3906565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CA79851E-AC0B-E74A-920B-87ADE1CACA84}"/>
                </a:ext>
              </a:extLst>
            </p:cNvPr>
            <p:cNvGrpSpPr/>
            <p:nvPr/>
          </p:nvGrpSpPr>
          <p:grpSpPr>
            <a:xfrm>
              <a:off x="925729" y="4139020"/>
              <a:ext cx="10088833" cy="832398"/>
              <a:chOff x="1027658" y="2434111"/>
              <a:chExt cx="9618571" cy="771881"/>
            </a:xfrm>
          </p:grpSpPr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B72A8268-98F1-024B-842F-9594756006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3994" y="2555579"/>
                <a:ext cx="9492235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30D49235-8022-2941-8270-1E9D0B5337FB}"/>
                  </a:ext>
                </a:extLst>
              </p:cNvPr>
              <p:cNvCxnSpPr/>
              <p:nvPr/>
            </p:nvCxnSpPr>
            <p:spPr>
              <a:xfrm>
                <a:off x="1153994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BEA78003-D566-8149-8B9F-A2D026BDD202}"/>
                  </a:ext>
                </a:extLst>
              </p:cNvPr>
              <p:cNvCxnSpPr/>
              <p:nvPr/>
            </p:nvCxnSpPr>
            <p:spPr>
              <a:xfrm>
                <a:off x="1636061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A8E903DC-44A0-7740-8B18-BD8B0C2531F5}"/>
                  </a:ext>
                </a:extLst>
              </p:cNvPr>
              <p:cNvCxnSpPr/>
              <p:nvPr/>
            </p:nvCxnSpPr>
            <p:spPr>
              <a:xfrm>
                <a:off x="2104811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D76C1C82-68C0-8847-A6F9-8B61D10CF323}"/>
                  </a:ext>
                </a:extLst>
              </p:cNvPr>
              <p:cNvCxnSpPr/>
              <p:nvPr/>
            </p:nvCxnSpPr>
            <p:spPr>
              <a:xfrm>
                <a:off x="2578888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2117F10A-288B-4946-A971-8788B2A904B3}"/>
                  </a:ext>
                </a:extLst>
              </p:cNvPr>
              <p:cNvCxnSpPr/>
              <p:nvPr/>
            </p:nvCxnSpPr>
            <p:spPr>
              <a:xfrm>
                <a:off x="3079599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D091CCCA-BEE4-5C4B-8A80-7B473FBA58E9}"/>
                  </a:ext>
                </a:extLst>
              </p:cNvPr>
              <p:cNvCxnSpPr/>
              <p:nvPr/>
            </p:nvCxnSpPr>
            <p:spPr>
              <a:xfrm>
                <a:off x="3561666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E31BCCAE-884E-BD43-810D-86F7DA033827}"/>
                  </a:ext>
                </a:extLst>
              </p:cNvPr>
              <p:cNvCxnSpPr/>
              <p:nvPr/>
            </p:nvCxnSpPr>
            <p:spPr>
              <a:xfrm>
                <a:off x="4052078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501588B0-55AC-7F41-B52D-EC6C6BF9EC30}"/>
                  </a:ext>
                </a:extLst>
              </p:cNvPr>
              <p:cNvCxnSpPr/>
              <p:nvPr/>
            </p:nvCxnSpPr>
            <p:spPr>
              <a:xfrm>
                <a:off x="4508019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2A412BA5-02C9-334B-BC97-81E8BE8E7F96}"/>
                  </a:ext>
                </a:extLst>
              </p:cNvPr>
              <p:cNvCxnSpPr/>
              <p:nvPr/>
            </p:nvCxnSpPr>
            <p:spPr>
              <a:xfrm>
                <a:off x="5003403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81392F2F-D904-3743-918A-68E8F9B7FF96}"/>
                  </a:ext>
                </a:extLst>
              </p:cNvPr>
              <p:cNvCxnSpPr/>
              <p:nvPr/>
            </p:nvCxnSpPr>
            <p:spPr>
              <a:xfrm>
                <a:off x="5493206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8976EE94-F357-8A46-A091-D76A9576EE80}"/>
                  </a:ext>
                </a:extLst>
              </p:cNvPr>
              <p:cNvCxnSpPr/>
              <p:nvPr/>
            </p:nvCxnSpPr>
            <p:spPr>
              <a:xfrm>
                <a:off x="5962210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F680659-427C-4C4D-A0D7-CB8E4A3327FF}"/>
                  </a:ext>
                </a:extLst>
              </p:cNvPr>
              <p:cNvSpPr txBox="1"/>
              <p:nvPr/>
            </p:nvSpPr>
            <p:spPr>
              <a:xfrm>
                <a:off x="1027658" y="2719150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0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038926C-6D7B-0048-803F-54701707EFD4}"/>
                  </a:ext>
                </a:extLst>
              </p:cNvPr>
              <p:cNvSpPr txBox="1"/>
              <p:nvPr/>
            </p:nvSpPr>
            <p:spPr>
              <a:xfrm>
                <a:off x="1481013" y="2716902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9DFD356-B906-7448-B1D1-F1CFFE176851}"/>
                  </a:ext>
                </a:extLst>
              </p:cNvPr>
              <p:cNvSpPr txBox="1"/>
              <p:nvPr/>
            </p:nvSpPr>
            <p:spPr>
              <a:xfrm>
                <a:off x="1957944" y="2719150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2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CF6C7C4-DE22-8249-B977-DDE02E456B31}"/>
                  </a:ext>
                </a:extLst>
              </p:cNvPr>
              <p:cNvSpPr txBox="1"/>
              <p:nvPr/>
            </p:nvSpPr>
            <p:spPr>
              <a:xfrm>
                <a:off x="2445755" y="2716902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3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B62EACF-4F1F-9A43-B7C6-A350311B0FFA}"/>
                  </a:ext>
                </a:extLst>
              </p:cNvPr>
              <p:cNvSpPr txBox="1"/>
              <p:nvPr/>
            </p:nvSpPr>
            <p:spPr>
              <a:xfrm>
                <a:off x="2931300" y="2719150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4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93B8D95-3981-8D42-882D-C41283CE770A}"/>
                  </a:ext>
                </a:extLst>
              </p:cNvPr>
              <p:cNvSpPr txBox="1"/>
              <p:nvPr/>
            </p:nvSpPr>
            <p:spPr>
              <a:xfrm>
                <a:off x="3419110" y="2716902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5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21117CC-1DC0-6340-B61C-BD220AC51CA2}"/>
                  </a:ext>
                </a:extLst>
              </p:cNvPr>
              <p:cNvSpPr txBox="1"/>
              <p:nvPr/>
            </p:nvSpPr>
            <p:spPr>
              <a:xfrm>
                <a:off x="3896041" y="2719150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6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13C750A-51CA-2643-AD84-6CC4C160AA79}"/>
                  </a:ext>
                </a:extLst>
              </p:cNvPr>
              <p:cNvSpPr txBox="1"/>
              <p:nvPr/>
            </p:nvSpPr>
            <p:spPr>
              <a:xfrm>
                <a:off x="4358943" y="2716902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7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5F963C9-05ED-A04B-A0A4-5C27E02FAB19}"/>
                  </a:ext>
                </a:extLst>
              </p:cNvPr>
              <p:cNvSpPr txBox="1"/>
              <p:nvPr/>
            </p:nvSpPr>
            <p:spPr>
              <a:xfrm>
                <a:off x="4867156" y="2716902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8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66310C7-1FD9-F148-A3AA-AEE00DBF9547}"/>
                  </a:ext>
                </a:extLst>
              </p:cNvPr>
              <p:cNvSpPr txBox="1"/>
              <p:nvPr/>
            </p:nvSpPr>
            <p:spPr>
              <a:xfrm>
                <a:off x="5344087" y="2719150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9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09BCA09-F7B1-6B43-BE63-8D57F700BD61}"/>
                  </a:ext>
                </a:extLst>
              </p:cNvPr>
              <p:cNvSpPr txBox="1"/>
              <p:nvPr/>
            </p:nvSpPr>
            <p:spPr>
              <a:xfrm>
                <a:off x="5653385" y="2716902"/>
                <a:ext cx="6201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10</a:t>
                </a:r>
              </a:p>
            </p:txBody>
          </p: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44466FC7-8451-254B-8CB5-854CD3F1F2B0}"/>
                  </a:ext>
                </a:extLst>
              </p:cNvPr>
              <p:cNvCxnSpPr/>
              <p:nvPr/>
            </p:nvCxnSpPr>
            <p:spPr>
              <a:xfrm>
                <a:off x="6455571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952615F5-2866-434E-AF34-2EEDCC56B76B}"/>
                  </a:ext>
                </a:extLst>
              </p:cNvPr>
              <p:cNvCxnSpPr/>
              <p:nvPr/>
            </p:nvCxnSpPr>
            <p:spPr>
              <a:xfrm>
                <a:off x="6962546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CF2E8011-CA50-C34B-9ADA-85F2FA4ACFFC}"/>
                  </a:ext>
                </a:extLst>
              </p:cNvPr>
              <p:cNvCxnSpPr/>
              <p:nvPr/>
            </p:nvCxnSpPr>
            <p:spPr>
              <a:xfrm>
                <a:off x="7406388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C218E689-69A0-B74D-AECB-45FEC9753A59}"/>
                  </a:ext>
                </a:extLst>
              </p:cNvPr>
              <p:cNvCxnSpPr/>
              <p:nvPr/>
            </p:nvCxnSpPr>
            <p:spPr>
              <a:xfrm>
                <a:off x="7880465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A6B28C0F-1E45-F748-B026-B139DE1AB2E2}"/>
                  </a:ext>
                </a:extLst>
              </p:cNvPr>
              <p:cNvCxnSpPr/>
              <p:nvPr/>
            </p:nvCxnSpPr>
            <p:spPr>
              <a:xfrm>
                <a:off x="8381176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0B2EFDA1-8FE3-D94F-B26D-8B7CC515CDB0}"/>
                  </a:ext>
                </a:extLst>
              </p:cNvPr>
              <p:cNvCxnSpPr/>
              <p:nvPr/>
            </p:nvCxnSpPr>
            <p:spPr>
              <a:xfrm>
                <a:off x="8863243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E7319A77-197D-E24A-8611-BB70BA142DA2}"/>
                  </a:ext>
                </a:extLst>
              </p:cNvPr>
              <p:cNvCxnSpPr/>
              <p:nvPr/>
            </p:nvCxnSpPr>
            <p:spPr>
              <a:xfrm>
                <a:off x="9366109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D1EDB8A1-3D23-5046-9D20-BE713A7A40EE}"/>
                  </a:ext>
                </a:extLst>
              </p:cNvPr>
              <p:cNvCxnSpPr/>
              <p:nvPr/>
            </p:nvCxnSpPr>
            <p:spPr>
              <a:xfrm>
                <a:off x="9848176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192D37A-96FE-0E4B-8A45-9D053D1E9907}"/>
                  </a:ext>
                </a:extLst>
              </p:cNvPr>
              <p:cNvSpPr txBox="1"/>
              <p:nvPr/>
            </p:nvSpPr>
            <p:spPr>
              <a:xfrm>
                <a:off x="6237794" y="2719150"/>
                <a:ext cx="5173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11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757E4E4-6810-D349-91A8-D7AF0D7930F1}"/>
                  </a:ext>
                </a:extLst>
              </p:cNvPr>
              <p:cNvSpPr txBox="1"/>
              <p:nvPr/>
            </p:nvSpPr>
            <p:spPr>
              <a:xfrm>
                <a:off x="6534392" y="2743028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12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B08C7A4E-625A-1A47-9CC6-01C4D8C4EF05}"/>
                  </a:ext>
                </a:extLst>
              </p:cNvPr>
              <p:cNvSpPr txBox="1"/>
              <p:nvPr/>
            </p:nvSpPr>
            <p:spPr>
              <a:xfrm>
                <a:off x="7011323" y="2744327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13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2E7DD420-4F56-8049-B42A-0BA7E8148B78}"/>
                  </a:ext>
                </a:extLst>
              </p:cNvPr>
              <p:cNvSpPr txBox="1"/>
              <p:nvPr/>
            </p:nvSpPr>
            <p:spPr>
              <a:xfrm>
                <a:off x="7499134" y="2742078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14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80DB141-54AA-624D-A1BF-D1EF744535CD}"/>
                  </a:ext>
                </a:extLst>
              </p:cNvPr>
              <p:cNvSpPr txBox="1"/>
              <p:nvPr/>
            </p:nvSpPr>
            <p:spPr>
              <a:xfrm>
                <a:off x="7984679" y="2744326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15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902A256-F111-D74D-B1FE-DF5B9B37ADAA}"/>
                  </a:ext>
                </a:extLst>
              </p:cNvPr>
              <p:cNvSpPr txBox="1"/>
              <p:nvPr/>
            </p:nvSpPr>
            <p:spPr>
              <a:xfrm>
                <a:off x="8472489" y="2742079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16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44D014E-0287-3C48-9043-08F2D732D427}"/>
                  </a:ext>
                </a:extLst>
              </p:cNvPr>
              <p:cNvSpPr txBox="1"/>
              <p:nvPr/>
            </p:nvSpPr>
            <p:spPr>
              <a:xfrm>
                <a:off x="8949420" y="2744326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17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7941B34-A45B-E543-B46F-0E247CBE76EA}"/>
                  </a:ext>
                </a:extLst>
              </p:cNvPr>
              <p:cNvSpPr txBox="1"/>
              <p:nvPr/>
            </p:nvSpPr>
            <p:spPr>
              <a:xfrm>
                <a:off x="9437230" y="2742078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18</a:t>
                </a:r>
              </a:p>
            </p:txBody>
          </p:sp>
        </p:grp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DA057030-55B2-EE41-A367-C00F14B82B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  <a14:imgEffect>
                        <a14:sharpenSoften amount="29000"/>
                      </a14:imgEffect>
                      <a14:imgEffect>
                        <a14:brightnessContrast bright="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985" y="1740514"/>
              <a:ext cx="1435100" cy="1515951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4640C3B3-7AD7-2741-9D9B-209A5D979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29" b="90071" l="9735" r="89381">
                          <a14:foregroundMark x1="39823" y1="16312" x2="29204" y2="21986"/>
                          <a14:foregroundMark x1="29204" y1="21277" x2="18584" y2="50355"/>
                          <a14:foregroundMark x1="53982" y1="81560" x2="61062" y2="90071"/>
                          <a14:foregroundMark x1="85841" y1="46099" x2="87611" y2="43262"/>
                        </a14:backgroundRemoval>
                      </a14:imgEffect>
                      <a14:imgEffect>
                        <a14:sharpenSoften amount="30000"/>
                      </a14:imgEffect>
                      <a14:imgEffect>
                        <a14:brightnessContrast bright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5786" y="1280384"/>
              <a:ext cx="1435100" cy="1790700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A91C431E-255F-8140-9B1A-879A51C3F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636" b="90000" l="8081" r="89899">
                          <a14:foregroundMark x1="5051" y1="31818" x2="39394" y2="5455"/>
                          <a14:foregroundMark x1="39394" y1="5455" x2="39394" y2="4545"/>
                          <a14:foregroundMark x1="48485" y1="77273" x2="61616" y2="88182"/>
                          <a14:foregroundMark x1="8081" y1="54545" x2="8081" y2="54545"/>
                          <a14:foregroundMark x1="8081" y1="46364" x2="8081" y2="37273"/>
                          <a14:foregroundMark x1="74747" y1="32727" x2="74747" y2="32727"/>
                          <a14:foregroundMark x1="76768" y1="28182" x2="41414" y2="7273"/>
                          <a14:foregroundMark x1="25253" y1="12727" x2="16162" y2="20909"/>
                        </a14:backgroundRemoval>
                      </a14:imgEffect>
                      <a14:imgEffect>
                        <a14:sharpenSoften amount="33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468" y="1876693"/>
              <a:ext cx="1074952" cy="1194391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855970D2-3108-7743-AA0D-BD56C42C0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EFD"/>
                </a:clrFrom>
                <a:clrTo>
                  <a:srgbClr val="FFFEFD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23000"/>
                      </a14:imgEffect>
                      <a14:imgEffect>
                        <a14:brightnessContrast bright="1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7613" y="1360698"/>
              <a:ext cx="1435098" cy="1740939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27EA74CC-7BC5-7D44-8D03-B8BCDF25A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32000"/>
                      </a14:imgEffect>
                      <a14:imgEffect>
                        <a14:brightnessContrast bright="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4926" y="1064853"/>
              <a:ext cx="1435101" cy="1706301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66B168CE-37F6-124B-89CC-1C18E82165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45000"/>
                      </a14:imgEffect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2321" y="1609489"/>
              <a:ext cx="1308100" cy="1778000"/>
            </a:xfrm>
            <a:prstGeom prst="rect">
              <a:avLst/>
            </a:prstGeom>
          </p:spPr>
        </p:pic>
      </p:grpSp>
      <p:sp>
        <p:nvSpPr>
          <p:cNvPr id="80" name="Freeform 79">
            <a:extLst>
              <a:ext uri="{FF2B5EF4-FFF2-40B4-BE49-F238E27FC236}">
                <a16:creationId xmlns:a16="http://schemas.microsoft.com/office/drawing/2014/main" id="{EC88D301-518F-0343-93D7-BCCEC92419D9}"/>
              </a:ext>
            </a:extLst>
          </p:cNvPr>
          <p:cNvSpPr/>
          <p:nvPr/>
        </p:nvSpPr>
        <p:spPr>
          <a:xfrm>
            <a:off x="6622212" y="3239588"/>
            <a:ext cx="1005840" cy="1293223"/>
          </a:xfrm>
          <a:custGeom>
            <a:avLst/>
            <a:gdLst>
              <a:gd name="connsiteX0" fmla="*/ 0 w 1005840"/>
              <a:gd name="connsiteY0" fmla="*/ 0 h 1293223"/>
              <a:gd name="connsiteX1" fmla="*/ 117565 w 1005840"/>
              <a:gd name="connsiteY1" fmla="*/ 130628 h 1293223"/>
              <a:gd name="connsiteX2" fmla="*/ 182880 w 1005840"/>
              <a:gd name="connsiteY2" fmla="*/ 431074 h 1293223"/>
              <a:gd name="connsiteX3" fmla="*/ 287382 w 1005840"/>
              <a:gd name="connsiteY3" fmla="*/ 731520 h 1293223"/>
              <a:gd name="connsiteX4" fmla="*/ 627017 w 1005840"/>
              <a:gd name="connsiteY4" fmla="*/ 914400 h 1293223"/>
              <a:gd name="connsiteX5" fmla="*/ 914400 w 1005840"/>
              <a:gd name="connsiteY5" fmla="*/ 1110343 h 1293223"/>
              <a:gd name="connsiteX6" fmla="*/ 1005840 w 1005840"/>
              <a:gd name="connsiteY6" fmla="*/ 1293223 h 1293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5840" h="1293223">
                <a:moveTo>
                  <a:pt x="0" y="0"/>
                </a:moveTo>
                <a:cubicBezTo>
                  <a:pt x="43542" y="29391"/>
                  <a:pt x="87085" y="58782"/>
                  <a:pt x="117565" y="130628"/>
                </a:cubicBezTo>
                <a:cubicBezTo>
                  <a:pt x="148045" y="202474"/>
                  <a:pt x="154577" y="330925"/>
                  <a:pt x="182880" y="431074"/>
                </a:cubicBezTo>
                <a:cubicBezTo>
                  <a:pt x="211183" y="531223"/>
                  <a:pt x="213359" y="650966"/>
                  <a:pt x="287382" y="731520"/>
                </a:cubicBezTo>
                <a:cubicBezTo>
                  <a:pt x="361405" y="812074"/>
                  <a:pt x="522514" y="851263"/>
                  <a:pt x="627017" y="914400"/>
                </a:cubicBezTo>
                <a:cubicBezTo>
                  <a:pt x="731520" y="977537"/>
                  <a:pt x="851263" y="1047206"/>
                  <a:pt x="914400" y="1110343"/>
                </a:cubicBezTo>
                <a:cubicBezTo>
                  <a:pt x="977537" y="1173480"/>
                  <a:pt x="991688" y="1233351"/>
                  <a:pt x="1005840" y="1293223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3" name="Freeform 82">
            <a:extLst>
              <a:ext uri="{FF2B5EF4-FFF2-40B4-BE49-F238E27FC236}">
                <a16:creationId xmlns:a16="http://schemas.microsoft.com/office/drawing/2014/main" id="{18C66FE6-B60A-7648-8CD6-564C4DAB528B}"/>
              </a:ext>
            </a:extLst>
          </p:cNvPr>
          <p:cNvSpPr/>
          <p:nvPr/>
        </p:nvSpPr>
        <p:spPr>
          <a:xfrm>
            <a:off x="1837612" y="3135085"/>
            <a:ext cx="1740954" cy="1423851"/>
          </a:xfrm>
          <a:custGeom>
            <a:avLst/>
            <a:gdLst>
              <a:gd name="connsiteX0" fmla="*/ 29720 w 1740954"/>
              <a:gd name="connsiteY0" fmla="*/ 0 h 1423851"/>
              <a:gd name="connsiteX1" fmla="*/ 55845 w 1740954"/>
              <a:gd name="connsiteY1" fmla="*/ 91440 h 1423851"/>
              <a:gd name="connsiteX2" fmla="*/ 29720 w 1740954"/>
              <a:gd name="connsiteY2" fmla="*/ 169817 h 1423851"/>
              <a:gd name="connsiteX3" fmla="*/ 16657 w 1740954"/>
              <a:gd name="connsiteY3" fmla="*/ 404949 h 1423851"/>
              <a:gd name="connsiteX4" fmla="*/ 277914 w 1740954"/>
              <a:gd name="connsiteY4" fmla="*/ 613954 h 1423851"/>
              <a:gd name="connsiteX5" fmla="*/ 852680 w 1740954"/>
              <a:gd name="connsiteY5" fmla="*/ 822960 h 1423851"/>
              <a:gd name="connsiteX6" fmla="*/ 1518885 w 1740954"/>
              <a:gd name="connsiteY6" fmla="*/ 1084217 h 1423851"/>
              <a:gd name="connsiteX7" fmla="*/ 1740954 w 1740954"/>
              <a:gd name="connsiteY7" fmla="*/ 1423851 h 142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0954" h="1423851">
                <a:moveTo>
                  <a:pt x="29720" y="0"/>
                </a:moveTo>
                <a:cubicBezTo>
                  <a:pt x="42782" y="31568"/>
                  <a:pt x="55845" y="63137"/>
                  <a:pt x="55845" y="91440"/>
                </a:cubicBezTo>
                <a:cubicBezTo>
                  <a:pt x="55845" y="119743"/>
                  <a:pt x="36251" y="117566"/>
                  <a:pt x="29720" y="169817"/>
                </a:cubicBezTo>
                <a:cubicBezTo>
                  <a:pt x="23189" y="222068"/>
                  <a:pt x="-24709" y="330926"/>
                  <a:pt x="16657" y="404949"/>
                </a:cubicBezTo>
                <a:cubicBezTo>
                  <a:pt x="58023" y="478972"/>
                  <a:pt x="138577" y="544286"/>
                  <a:pt x="277914" y="613954"/>
                </a:cubicBezTo>
                <a:cubicBezTo>
                  <a:pt x="417251" y="683622"/>
                  <a:pt x="645852" y="744583"/>
                  <a:pt x="852680" y="822960"/>
                </a:cubicBezTo>
                <a:cubicBezTo>
                  <a:pt x="1059508" y="901337"/>
                  <a:pt x="1370839" y="984068"/>
                  <a:pt x="1518885" y="1084217"/>
                </a:cubicBezTo>
                <a:cubicBezTo>
                  <a:pt x="1666931" y="1184366"/>
                  <a:pt x="1703942" y="1304108"/>
                  <a:pt x="1740954" y="1423851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5" name="Freeform 84">
            <a:extLst>
              <a:ext uri="{FF2B5EF4-FFF2-40B4-BE49-F238E27FC236}">
                <a16:creationId xmlns:a16="http://schemas.microsoft.com/office/drawing/2014/main" id="{4771FA8C-1553-A049-BCF2-52BEAD52D1E0}"/>
              </a:ext>
            </a:extLst>
          </p:cNvPr>
          <p:cNvSpPr/>
          <p:nvPr/>
        </p:nvSpPr>
        <p:spPr>
          <a:xfrm>
            <a:off x="3421812" y="3043645"/>
            <a:ext cx="3217338" cy="1528354"/>
          </a:xfrm>
          <a:custGeom>
            <a:avLst/>
            <a:gdLst>
              <a:gd name="connsiteX0" fmla="*/ 0 w 3217338"/>
              <a:gd name="connsiteY0" fmla="*/ 0 h 1528354"/>
              <a:gd name="connsiteX1" fmla="*/ 52251 w 3217338"/>
              <a:gd name="connsiteY1" fmla="*/ 143691 h 1528354"/>
              <a:gd name="connsiteX2" fmla="*/ 26125 w 3217338"/>
              <a:gd name="connsiteY2" fmla="*/ 287383 h 1528354"/>
              <a:gd name="connsiteX3" fmla="*/ 169817 w 3217338"/>
              <a:gd name="connsiteY3" fmla="*/ 483326 h 1528354"/>
              <a:gd name="connsiteX4" fmla="*/ 875211 w 3217338"/>
              <a:gd name="connsiteY4" fmla="*/ 809897 h 1528354"/>
              <a:gd name="connsiteX5" fmla="*/ 2037805 w 3217338"/>
              <a:gd name="connsiteY5" fmla="*/ 1045029 h 1528354"/>
              <a:gd name="connsiteX6" fmla="*/ 3056708 w 3217338"/>
              <a:gd name="connsiteY6" fmla="*/ 1345474 h 1528354"/>
              <a:gd name="connsiteX7" fmla="*/ 3200400 w 3217338"/>
              <a:gd name="connsiteY7" fmla="*/ 1528354 h 1528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7338" h="1528354">
                <a:moveTo>
                  <a:pt x="0" y="0"/>
                </a:moveTo>
                <a:cubicBezTo>
                  <a:pt x="23948" y="47897"/>
                  <a:pt x="47897" y="95794"/>
                  <a:pt x="52251" y="143691"/>
                </a:cubicBezTo>
                <a:cubicBezTo>
                  <a:pt x="56605" y="191588"/>
                  <a:pt x="6531" y="230777"/>
                  <a:pt x="26125" y="287383"/>
                </a:cubicBezTo>
                <a:cubicBezTo>
                  <a:pt x="45719" y="343989"/>
                  <a:pt x="28303" y="396240"/>
                  <a:pt x="169817" y="483326"/>
                </a:cubicBezTo>
                <a:cubicBezTo>
                  <a:pt x="311331" y="570412"/>
                  <a:pt x="563880" y="716280"/>
                  <a:pt x="875211" y="809897"/>
                </a:cubicBezTo>
                <a:cubicBezTo>
                  <a:pt x="1186542" y="903514"/>
                  <a:pt x="1674222" y="955766"/>
                  <a:pt x="2037805" y="1045029"/>
                </a:cubicBezTo>
                <a:cubicBezTo>
                  <a:pt x="2401388" y="1134292"/>
                  <a:pt x="2862942" y="1264920"/>
                  <a:pt x="3056708" y="1345474"/>
                </a:cubicBezTo>
                <a:cubicBezTo>
                  <a:pt x="3250474" y="1426028"/>
                  <a:pt x="3225437" y="1477191"/>
                  <a:pt x="3200400" y="1528354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6" name="Freeform 85">
            <a:extLst>
              <a:ext uri="{FF2B5EF4-FFF2-40B4-BE49-F238E27FC236}">
                <a16:creationId xmlns:a16="http://schemas.microsoft.com/office/drawing/2014/main" id="{4DF1083E-7CF3-A349-97B8-6AFAC6D1A257}"/>
              </a:ext>
            </a:extLst>
          </p:cNvPr>
          <p:cNvSpPr/>
          <p:nvPr/>
        </p:nvSpPr>
        <p:spPr>
          <a:xfrm>
            <a:off x="1566886" y="3108959"/>
            <a:ext cx="3595294" cy="1476103"/>
          </a:xfrm>
          <a:custGeom>
            <a:avLst/>
            <a:gdLst>
              <a:gd name="connsiteX0" fmla="*/ 3576756 w 3658142"/>
              <a:gd name="connsiteY0" fmla="*/ 0 h 1476103"/>
              <a:gd name="connsiteX1" fmla="*/ 3629008 w 3658142"/>
              <a:gd name="connsiteY1" fmla="*/ 143692 h 1476103"/>
              <a:gd name="connsiteX2" fmla="*/ 3629008 w 3658142"/>
              <a:gd name="connsiteY2" fmla="*/ 391886 h 1476103"/>
              <a:gd name="connsiteX3" fmla="*/ 3263248 w 3658142"/>
              <a:gd name="connsiteY3" fmla="*/ 666206 h 1476103"/>
              <a:gd name="connsiteX4" fmla="*/ 1682642 w 3658142"/>
              <a:gd name="connsiteY4" fmla="*/ 901337 h 1476103"/>
              <a:gd name="connsiteX5" fmla="*/ 715991 w 3658142"/>
              <a:gd name="connsiteY5" fmla="*/ 966652 h 1476103"/>
              <a:gd name="connsiteX6" fmla="*/ 62848 w 3658142"/>
              <a:gd name="connsiteY6" fmla="*/ 1267097 h 1476103"/>
              <a:gd name="connsiteX7" fmla="*/ 62848 w 3658142"/>
              <a:gd name="connsiteY7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653143 w 3595294"/>
              <a:gd name="connsiteY5" fmla="*/ 966652 h 1476103"/>
              <a:gd name="connsiteX6" fmla="*/ 0 w 3595294"/>
              <a:gd name="connsiteY6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431074 w 3595294"/>
              <a:gd name="connsiteY5" fmla="*/ 992778 h 1476103"/>
              <a:gd name="connsiteX6" fmla="*/ 0 w 3595294"/>
              <a:gd name="connsiteY6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496389 w 3595294"/>
              <a:gd name="connsiteY5" fmla="*/ 1097281 h 1476103"/>
              <a:gd name="connsiteX6" fmla="*/ 0 w 3595294"/>
              <a:gd name="connsiteY6" fmla="*/ 1476103 h 147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95294" h="1476103">
                <a:moveTo>
                  <a:pt x="3513908" y="0"/>
                </a:moveTo>
                <a:cubicBezTo>
                  <a:pt x="3535679" y="39189"/>
                  <a:pt x="3557451" y="78378"/>
                  <a:pt x="3566160" y="143692"/>
                </a:cubicBezTo>
                <a:cubicBezTo>
                  <a:pt x="3574869" y="209006"/>
                  <a:pt x="3627120" y="304800"/>
                  <a:pt x="3566160" y="391886"/>
                </a:cubicBezTo>
                <a:cubicBezTo>
                  <a:pt x="3505200" y="478972"/>
                  <a:pt x="3524794" y="581298"/>
                  <a:pt x="3200400" y="666206"/>
                </a:cubicBezTo>
                <a:cubicBezTo>
                  <a:pt x="2876006" y="751114"/>
                  <a:pt x="2070462" y="829491"/>
                  <a:pt x="1619794" y="901337"/>
                </a:cubicBezTo>
                <a:cubicBezTo>
                  <a:pt x="1169126" y="973183"/>
                  <a:pt x="766355" y="1001487"/>
                  <a:pt x="496389" y="1097281"/>
                </a:cubicBezTo>
                <a:cubicBezTo>
                  <a:pt x="226423" y="1193075"/>
                  <a:pt x="136071" y="1369968"/>
                  <a:pt x="0" y="1476103"/>
                </a:cubicBezTo>
              </a:path>
            </a:pathLst>
          </a:custGeom>
          <a:noFill/>
          <a:ln w="57150">
            <a:solidFill>
              <a:srgbClr val="81C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7" name="Freeform 86">
            <a:extLst>
              <a:ext uri="{FF2B5EF4-FFF2-40B4-BE49-F238E27FC236}">
                <a16:creationId xmlns:a16="http://schemas.microsoft.com/office/drawing/2014/main" id="{17A9E2E4-A43D-6A42-9E5D-323EED6CD8F1}"/>
              </a:ext>
            </a:extLst>
          </p:cNvPr>
          <p:cNvSpPr/>
          <p:nvPr/>
        </p:nvSpPr>
        <p:spPr>
          <a:xfrm>
            <a:off x="8405877" y="2816311"/>
            <a:ext cx="1265321" cy="1739537"/>
          </a:xfrm>
          <a:custGeom>
            <a:avLst/>
            <a:gdLst>
              <a:gd name="connsiteX0" fmla="*/ 29720 w 1740954"/>
              <a:gd name="connsiteY0" fmla="*/ 0 h 1423851"/>
              <a:gd name="connsiteX1" fmla="*/ 55845 w 1740954"/>
              <a:gd name="connsiteY1" fmla="*/ 91440 h 1423851"/>
              <a:gd name="connsiteX2" fmla="*/ 29720 w 1740954"/>
              <a:gd name="connsiteY2" fmla="*/ 169817 h 1423851"/>
              <a:gd name="connsiteX3" fmla="*/ 16657 w 1740954"/>
              <a:gd name="connsiteY3" fmla="*/ 404949 h 1423851"/>
              <a:gd name="connsiteX4" fmla="*/ 277914 w 1740954"/>
              <a:gd name="connsiteY4" fmla="*/ 613954 h 1423851"/>
              <a:gd name="connsiteX5" fmla="*/ 852680 w 1740954"/>
              <a:gd name="connsiteY5" fmla="*/ 822960 h 1423851"/>
              <a:gd name="connsiteX6" fmla="*/ 1518885 w 1740954"/>
              <a:gd name="connsiteY6" fmla="*/ 1084217 h 1423851"/>
              <a:gd name="connsiteX7" fmla="*/ 1740954 w 1740954"/>
              <a:gd name="connsiteY7" fmla="*/ 1423851 h 142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0954" h="1423851">
                <a:moveTo>
                  <a:pt x="29720" y="0"/>
                </a:moveTo>
                <a:cubicBezTo>
                  <a:pt x="42782" y="31568"/>
                  <a:pt x="55845" y="63137"/>
                  <a:pt x="55845" y="91440"/>
                </a:cubicBezTo>
                <a:cubicBezTo>
                  <a:pt x="55845" y="119743"/>
                  <a:pt x="36251" y="117566"/>
                  <a:pt x="29720" y="169817"/>
                </a:cubicBezTo>
                <a:cubicBezTo>
                  <a:pt x="23189" y="222068"/>
                  <a:pt x="-24709" y="330926"/>
                  <a:pt x="16657" y="404949"/>
                </a:cubicBezTo>
                <a:cubicBezTo>
                  <a:pt x="58023" y="478972"/>
                  <a:pt x="138577" y="544286"/>
                  <a:pt x="277914" y="613954"/>
                </a:cubicBezTo>
                <a:cubicBezTo>
                  <a:pt x="417251" y="683622"/>
                  <a:pt x="645852" y="744583"/>
                  <a:pt x="852680" y="822960"/>
                </a:cubicBezTo>
                <a:cubicBezTo>
                  <a:pt x="1059508" y="901337"/>
                  <a:pt x="1370839" y="984068"/>
                  <a:pt x="1518885" y="1084217"/>
                </a:cubicBezTo>
                <a:cubicBezTo>
                  <a:pt x="1666931" y="1184366"/>
                  <a:pt x="1703942" y="1304108"/>
                  <a:pt x="1740954" y="1423851"/>
                </a:cubicBezTo>
              </a:path>
            </a:pathLst>
          </a:custGeom>
          <a:noFill/>
          <a:ln w="57150">
            <a:solidFill>
              <a:srgbClr val="81C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8" name="Freeform 87">
            <a:extLst>
              <a:ext uri="{FF2B5EF4-FFF2-40B4-BE49-F238E27FC236}">
                <a16:creationId xmlns:a16="http://schemas.microsoft.com/office/drawing/2014/main" id="{F0DEE7CE-83F8-A440-9802-13DC602AC492}"/>
              </a:ext>
            </a:extLst>
          </p:cNvPr>
          <p:cNvSpPr/>
          <p:nvPr/>
        </p:nvSpPr>
        <p:spPr>
          <a:xfrm>
            <a:off x="8618555" y="3340709"/>
            <a:ext cx="1520754" cy="1216685"/>
          </a:xfrm>
          <a:custGeom>
            <a:avLst/>
            <a:gdLst>
              <a:gd name="connsiteX0" fmla="*/ 3576756 w 3658142"/>
              <a:gd name="connsiteY0" fmla="*/ 0 h 1476103"/>
              <a:gd name="connsiteX1" fmla="*/ 3629008 w 3658142"/>
              <a:gd name="connsiteY1" fmla="*/ 143692 h 1476103"/>
              <a:gd name="connsiteX2" fmla="*/ 3629008 w 3658142"/>
              <a:gd name="connsiteY2" fmla="*/ 391886 h 1476103"/>
              <a:gd name="connsiteX3" fmla="*/ 3263248 w 3658142"/>
              <a:gd name="connsiteY3" fmla="*/ 666206 h 1476103"/>
              <a:gd name="connsiteX4" fmla="*/ 1682642 w 3658142"/>
              <a:gd name="connsiteY4" fmla="*/ 901337 h 1476103"/>
              <a:gd name="connsiteX5" fmla="*/ 715991 w 3658142"/>
              <a:gd name="connsiteY5" fmla="*/ 966652 h 1476103"/>
              <a:gd name="connsiteX6" fmla="*/ 62848 w 3658142"/>
              <a:gd name="connsiteY6" fmla="*/ 1267097 h 1476103"/>
              <a:gd name="connsiteX7" fmla="*/ 62848 w 3658142"/>
              <a:gd name="connsiteY7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653143 w 3595294"/>
              <a:gd name="connsiteY5" fmla="*/ 966652 h 1476103"/>
              <a:gd name="connsiteX6" fmla="*/ 0 w 3595294"/>
              <a:gd name="connsiteY6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431074 w 3595294"/>
              <a:gd name="connsiteY5" fmla="*/ 992778 h 1476103"/>
              <a:gd name="connsiteX6" fmla="*/ 0 w 3595294"/>
              <a:gd name="connsiteY6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496389 w 3595294"/>
              <a:gd name="connsiteY5" fmla="*/ 1097281 h 1476103"/>
              <a:gd name="connsiteX6" fmla="*/ 0 w 3595294"/>
              <a:gd name="connsiteY6" fmla="*/ 1476103 h 1476103"/>
              <a:gd name="connsiteX0" fmla="*/ 3513908 w 3581904"/>
              <a:gd name="connsiteY0" fmla="*/ 0 h 1476103"/>
              <a:gd name="connsiteX1" fmla="*/ 3566160 w 3581904"/>
              <a:gd name="connsiteY1" fmla="*/ 391886 h 1476103"/>
              <a:gd name="connsiteX2" fmla="*/ 3200400 w 3581904"/>
              <a:gd name="connsiteY2" fmla="*/ 666206 h 1476103"/>
              <a:gd name="connsiteX3" fmla="*/ 1619794 w 3581904"/>
              <a:gd name="connsiteY3" fmla="*/ 901337 h 1476103"/>
              <a:gd name="connsiteX4" fmla="*/ 496389 w 3581904"/>
              <a:gd name="connsiteY4" fmla="*/ 1097281 h 1476103"/>
              <a:gd name="connsiteX5" fmla="*/ 0 w 3581904"/>
              <a:gd name="connsiteY5" fmla="*/ 1476103 h 1476103"/>
              <a:gd name="connsiteX0" fmla="*/ 3513908 w 3514356"/>
              <a:gd name="connsiteY0" fmla="*/ 0 h 1476103"/>
              <a:gd name="connsiteX1" fmla="*/ 3282320 w 3514356"/>
              <a:gd name="connsiteY1" fmla="*/ 391886 h 1476103"/>
              <a:gd name="connsiteX2" fmla="*/ 3200400 w 3514356"/>
              <a:gd name="connsiteY2" fmla="*/ 666206 h 1476103"/>
              <a:gd name="connsiteX3" fmla="*/ 1619794 w 3514356"/>
              <a:gd name="connsiteY3" fmla="*/ 901337 h 1476103"/>
              <a:gd name="connsiteX4" fmla="*/ 496389 w 3514356"/>
              <a:gd name="connsiteY4" fmla="*/ 1097281 h 1476103"/>
              <a:gd name="connsiteX5" fmla="*/ 0 w 3514356"/>
              <a:gd name="connsiteY5" fmla="*/ 1476103 h 1476103"/>
              <a:gd name="connsiteX0" fmla="*/ 3513908 w 3514515"/>
              <a:gd name="connsiteY0" fmla="*/ 0 h 1476103"/>
              <a:gd name="connsiteX1" fmla="*/ 3282320 w 3514515"/>
              <a:gd name="connsiteY1" fmla="*/ 391886 h 1476103"/>
              <a:gd name="connsiteX2" fmla="*/ 2885020 w 3514515"/>
              <a:gd name="connsiteY2" fmla="*/ 744604 h 1476103"/>
              <a:gd name="connsiteX3" fmla="*/ 1619794 w 3514515"/>
              <a:gd name="connsiteY3" fmla="*/ 901337 h 1476103"/>
              <a:gd name="connsiteX4" fmla="*/ 496389 w 3514515"/>
              <a:gd name="connsiteY4" fmla="*/ 1097281 h 1476103"/>
              <a:gd name="connsiteX5" fmla="*/ 0 w 3514515"/>
              <a:gd name="connsiteY5" fmla="*/ 1476103 h 1476103"/>
              <a:gd name="connsiteX0" fmla="*/ 3671598 w 3671917"/>
              <a:gd name="connsiteY0" fmla="*/ 0 h 1460423"/>
              <a:gd name="connsiteX1" fmla="*/ 3282320 w 3671917"/>
              <a:gd name="connsiteY1" fmla="*/ 376206 h 1460423"/>
              <a:gd name="connsiteX2" fmla="*/ 2885020 w 3671917"/>
              <a:gd name="connsiteY2" fmla="*/ 728924 h 1460423"/>
              <a:gd name="connsiteX3" fmla="*/ 1619794 w 3671917"/>
              <a:gd name="connsiteY3" fmla="*/ 885657 h 1460423"/>
              <a:gd name="connsiteX4" fmla="*/ 496389 w 3671917"/>
              <a:gd name="connsiteY4" fmla="*/ 1081601 h 1460423"/>
              <a:gd name="connsiteX5" fmla="*/ 0 w 3671917"/>
              <a:gd name="connsiteY5" fmla="*/ 1460423 h 1460423"/>
              <a:gd name="connsiteX0" fmla="*/ 3671598 w 3671598"/>
              <a:gd name="connsiteY0" fmla="*/ 0 h 1460423"/>
              <a:gd name="connsiteX1" fmla="*/ 3282320 w 3671598"/>
              <a:gd name="connsiteY1" fmla="*/ 376206 h 1460423"/>
              <a:gd name="connsiteX2" fmla="*/ 2885020 w 3671598"/>
              <a:gd name="connsiteY2" fmla="*/ 728924 h 1460423"/>
              <a:gd name="connsiteX3" fmla="*/ 1619794 w 3671598"/>
              <a:gd name="connsiteY3" fmla="*/ 885657 h 1460423"/>
              <a:gd name="connsiteX4" fmla="*/ 496389 w 3671598"/>
              <a:gd name="connsiteY4" fmla="*/ 1081601 h 1460423"/>
              <a:gd name="connsiteX5" fmla="*/ 0 w 3671598"/>
              <a:gd name="connsiteY5" fmla="*/ 1460423 h 1460423"/>
              <a:gd name="connsiteX0" fmla="*/ 3671598 w 3671598"/>
              <a:gd name="connsiteY0" fmla="*/ 0 h 1460423"/>
              <a:gd name="connsiteX1" fmla="*/ 3219242 w 3671598"/>
              <a:gd name="connsiteY1" fmla="*/ 360526 h 1460423"/>
              <a:gd name="connsiteX2" fmla="*/ 2885020 w 3671598"/>
              <a:gd name="connsiteY2" fmla="*/ 728924 h 1460423"/>
              <a:gd name="connsiteX3" fmla="*/ 1619794 w 3671598"/>
              <a:gd name="connsiteY3" fmla="*/ 885657 h 1460423"/>
              <a:gd name="connsiteX4" fmla="*/ 496389 w 3671598"/>
              <a:gd name="connsiteY4" fmla="*/ 1081601 h 1460423"/>
              <a:gd name="connsiteX5" fmla="*/ 0 w 3671598"/>
              <a:gd name="connsiteY5" fmla="*/ 1460423 h 1460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71598" h="1460423">
                <a:moveTo>
                  <a:pt x="3671598" y="0"/>
                </a:moveTo>
                <a:cubicBezTo>
                  <a:pt x="3398644" y="97323"/>
                  <a:pt x="3350338" y="239039"/>
                  <a:pt x="3219242" y="360526"/>
                </a:cubicBezTo>
                <a:cubicBezTo>
                  <a:pt x="3088146" y="482013"/>
                  <a:pt x="3151595" y="641402"/>
                  <a:pt x="2885020" y="728924"/>
                </a:cubicBezTo>
                <a:cubicBezTo>
                  <a:pt x="2618445" y="816446"/>
                  <a:pt x="2017899" y="826878"/>
                  <a:pt x="1619794" y="885657"/>
                </a:cubicBezTo>
                <a:cubicBezTo>
                  <a:pt x="1221689" y="944437"/>
                  <a:pt x="766355" y="985807"/>
                  <a:pt x="496389" y="1081601"/>
                </a:cubicBezTo>
                <a:cubicBezTo>
                  <a:pt x="226423" y="1177395"/>
                  <a:pt x="136071" y="1354288"/>
                  <a:pt x="0" y="1460423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75780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0" grpId="0" animBg="1"/>
      <p:bldP spid="83" grpId="0" animBg="1"/>
      <p:bldP spid="85" grpId="0" animBg="1"/>
      <p:bldP spid="86" grpId="0" animBg="1"/>
      <p:bldP spid="87" grpId="0" animBg="1"/>
      <p:bldP spid="8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639</Words>
  <Application>Microsoft Office PowerPoint</Application>
  <PresentationFormat>Màn hình rộng</PresentationFormat>
  <Paragraphs>213</Paragraphs>
  <Slides>17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17</vt:i4>
      </vt:variant>
    </vt:vector>
  </HeadingPairs>
  <TitlesOfParts>
    <vt:vector size="23" baseType="lpstr">
      <vt:lpstr>Arial</vt:lpstr>
      <vt:lpstr>HP001 5 hàng</vt:lpstr>
      <vt:lpstr>Times New Roman</vt:lpstr>
      <vt:lpstr>UTM Cookies</vt:lpstr>
      <vt:lpstr>UTM Charlotte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LATOP_ASUS</cp:lastModifiedBy>
  <cp:revision>93</cp:revision>
  <dcterms:created xsi:type="dcterms:W3CDTF">2021-06-02T01:34:28Z</dcterms:created>
  <dcterms:modified xsi:type="dcterms:W3CDTF">2021-09-10T08:53:12Z</dcterms:modified>
</cp:coreProperties>
</file>