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pptx" ContentType="application/vnd.openxmlformats-officedocument.presentationml.presentation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6" r:id="rId2"/>
    <p:sldId id="256" r:id="rId3"/>
    <p:sldId id="288" r:id="rId4"/>
    <p:sldId id="262" r:id="rId5"/>
    <p:sldId id="258" r:id="rId6"/>
    <p:sldId id="264" r:id="rId7"/>
    <p:sldId id="268" r:id="rId8"/>
    <p:sldId id="269" r:id="rId9"/>
    <p:sldId id="291" r:id="rId10"/>
    <p:sldId id="290" r:id="rId11"/>
    <p:sldId id="276" r:id="rId12"/>
    <p:sldId id="277" r:id="rId13"/>
    <p:sldId id="278" r:id="rId14"/>
    <p:sldId id="281" r:id="rId15"/>
    <p:sldId id="279" r:id="rId16"/>
    <p:sldId id="282" r:id="rId17"/>
    <p:sldId id="283" r:id="rId18"/>
    <p:sldId id="292" r:id="rId19"/>
    <p:sldId id="270" r:id="rId20"/>
    <p:sldId id="271" r:id="rId21"/>
    <p:sldId id="272" r:id="rId22"/>
    <p:sldId id="284" r:id="rId23"/>
    <p:sldId id="285" r:id="rId24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6D3B"/>
    <a:srgbClr val="B2E3FC"/>
    <a:srgbClr val="F2CECB"/>
    <a:srgbClr val="F4D8D6"/>
    <a:srgbClr val="F6B843"/>
    <a:srgbClr val="F2D6C6"/>
    <a:srgbClr val="F4D3E1"/>
    <a:srgbClr val="DFEFDB"/>
    <a:srgbClr val="CFE6C6"/>
    <a:srgbClr val="FDE5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>
      <p:cViewPr varScale="1">
        <p:scale>
          <a:sx n="63" d="100"/>
          <a:sy n="63" d="100"/>
        </p:scale>
        <p:origin x="580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272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8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523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2156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9485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4217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086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66821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038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7935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08953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667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4440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59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709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8867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995;p14">
              <a:extLst>
                <a:ext uri="{FF2B5EF4-FFF2-40B4-BE49-F238E27FC236}">
                  <a16:creationId xmlns:a16="http://schemas.microsoft.com/office/drawing/2014/main" id="{D06F31EF-754A-4F9F-A77D-7C1C58F47361}"/>
                </a:ext>
              </a:extLst>
            </p:cNvPr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999;p14">
              <a:extLst>
                <a:ext uri="{FF2B5EF4-FFF2-40B4-BE49-F238E27FC236}">
                  <a16:creationId xmlns:a16="http://schemas.microsoft.com/office/drawing/2014/main" id="{B5709D43-3D83-463A-9E8C-6FA8BF6FE3F4}"/>
                </a:ext>
              </a:extLst>
            </p:cNvPr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002;p14">
              <a:extLst>
                <a:ext uri="{FF2B5EF4-FFF2-40B4-BE49-F238E27FC236}">
                  <a16:creationId xmlns:a16="http://schemas.microsoft.com/office/drawing/2014/main" id="{7E2F91D5-68DF-48A6-8869-7FD6B10D5313}"/>
                </a:ext>
              </a:extLst>
            </p:cNvPr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005;p14">
              <a:extLst>
                <a:ext uri="{FF2B5EF4-FFF2-40B4-BE49-F238E27FC236}">
                  <a16:creationId xmlns:a16="http://schemas.microsoft.com/office/drawing/2014/main" id="{18466ED5-E416-4DE1-A4F7-CD23EAA77B79}"/>
                </a:ext>
              </a:extLst>
            </p:cNvPr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008;p14">
              <a:extLst>
                <a:ext uri="{FF2B5EF4-FFF2-40B4-BE49-F238E27FC236}">
                  <a16:creationId xmlns:a16="http://schemas.microsoft.com/office/drawing/2014/main" id="{11848AC2-1101-45B6-ABB6-4FD06AA8642A}"/>
                </a:ext>
              </a:extLst>
            </p:cNvPr>
            <p:cNvSpPr/>
            <p:nvPr/>
          </p:nvSpPr>
          <p:spPr>
            <a:xfrm>
              <a:off x="8341543" y="292270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011;p14">
              <a:extLst>
                <a:ext uri="{FF2B5EF4-FFF2-40B4-BE49-F238E27FC236}">
                  <a16:creationId xmlns:a16="http://schemas.microsoft.com/office/drawing/2014/main" id="{87C36489-2782-4D32-8AFF-590446FE6759}"/>
                </a:ext>
              </a:extLst>
            </p:cNvPr>
            <p:cNvSpPr/>
            <p:nvPr/>
          </p:nvSpPr>
          <p:spPr>
            <a:xfrm>
              <a:off x="8341543" y="348363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515326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42644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74" r:id="rId5"/>
    <p:sldLayoutId id="2147483691" r:id="rId6"/>
    <p:sldLayoutId id="2147483662" r:id="rId7"/>
    <p:sldLayoutId id="2147483663" r:id="rId8"/>
    <p:sldLayoutId id="2147483664" r:id="rId9"/>
    <p:sldLayoutId id="2147483665" r:id="rId10"/>
    <p:sldLayoutId id="2147483675" r:id="rId11"/>
    <p:sldLayoutId id="2147483676" r:id="rId12"/>
    <p:sldLayoutId id="2147483677" r:id="rId13"/>
    <p:sldLayoutId id="2147483678" r:id="rId14"/>
    <p:sldLayoutId id="2147483679" r:id="rId15"/>
    <p:sldLayoutId id="2147483680" r:id="rId16"/>
    <p:sldLayoutId id="2147483681" r:id="rId17"/>
    <p:sldLayoutId id="2147483682" r:id="rId18"/>
    <p:sldLayoutId id="2147483683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package" Target="../embeddings/Microsoft_PowerPoint_Presentation.pptx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1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5" Type="http://schemas.microsoft.com/office/2007/relationships/hdphoto" Target="../media/hdphoto3.wdp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package" Target="../embeddings/Microsoft_PowerPoint_Presentation2.pptx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microsoft.com/office/2007/relationships/hdphoto" Target="../media/hdphoto15.wdp"/><Relationship Id="rId7" Type="http://schemas.microsoft.com/office/2007/relationships/hdphoto" Target="../media/hdphoto17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11" Type="http://schemas.microsoft.com/office/2007/relationships/hdphoto" Target="../media/hdphoto20.wdp"/><Relationship Id="rId5" Type="http://schemas.microsoft.com/office/2007/relationships/hdphoto" Target="../media/hdphoto16.wdp"/><Relationship Id="rId10" Type="http://schemas.openxmlformats.org/officeDocument/2006/relationships/image" Target="../media/image22.png"/><Relationship Id="rId4" Type="http://schemas.openxmlformats.org/officeDocument/2006/relationships/image" Target="../media/image20.png"/><Relationship Id="rId9" Type="http://schemas.microsoft.com/office/2007/relationships/hdphoto" Target="../media/hdphoto19.wdp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microsoft.com/office/2007/relationships/hdphoto" Target="../media/hdphoto4.wdp"/><Relationship Id="rId3" Type="http://schemas.microsoft.com/office/2007/relationships/hdphoto" Target="../media/hdphoto22.wdp"/><Relationship Id="rId7" Type="http://schemas.microsoft.com/office/2007/relationships/hdphoto" Target="../media/hdphoto12.wdp"/><Relationship Id="rId12" Type="http://schemas.openxmlformats.org/officeDocument/2006/relationships/image" Target="../media/image9.png"/><Relationship Id="rId17" Type="http://schemas.microsoft.com/office/2007/relationships/hdphoto" Target="../media/hdphoto26.wdp"/><Relationship Id="rId2" Type="http://schemas.openxmlformats.org/officeDocument/2006/relationships/image" Target="../media/image5.png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11" Type="http://schemas.microsoft.com/office/2007/relationships/hdphoto" Target="../media/hdphoto25.wdp"/><Relationship Id="rId5" Type="http://schemas.microsoft.com/office/2007/relationships/hdphoto" Target="../media/hdphoto23.wdp"/><Relationship Id="rId15" Type="http://schemas.openxmlformats.org/officeDocument/2006/relationships/image" Target="../media/image10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microsoft.com/office/2007/relationships/hdphoto" Target="../media/hdphoto24.wdp"/><Relationship Id="rId1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microsoft.com/office/2007/relationships/hdphoto" Target="../media/hdphoto9.wdp"/><Relationship Id="rId18" Type="http://schemas.openxmlformats.org/officeDocument/2006/relationships/image" Target="../media/image13.png"/><Relationship Id="rId3" Type="http://schemas.microsoft.com/office/2007/relationships/hdphoto" Target="../media/hdphoto4.wdp"/><Relationship Id="rId7" Type="http://schemas.microsoft.com/office/2007/relationships/hdphoto" Target="../media/hdphoto6.wdp"/><Relationship Id="rId12" Type="http://schemas.openxmlformats.org/officeDocument/2006/relationships/image" Target="../media/image10.png"/><Relationship Id="rId17" Type="http://schemas.microsoft.com/office/2007/relationships/hdphoto" Target="../media/hdphoto11.wdp"/><Relationship Id="rId2" Type="http://schemas.openxmlformats.org/officeDocument/2006/relationships/image" Target="../media/image5.png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11" Type="http://schemas.microsoft.com/office/2007/relationships/hdphoto" Target="../media/hdphoto8.wdp"/><Relationship Id="rId5" Type="http://schemas.microsoft.com/office/2007/relationships/hdphoto" Target="../media/hdphoto5.wdp"/><Relationship Id="rId15" Type="http://schemas.microsoft.com/office/2007/relationships/hdphoto" Target="../media/hdphoto10.wdp"/><Relationship Id="rId10" Type="http://schemas.openxmlformats.org/officeDocument/2006/relationships/image" Target="../media/image9.png"/><Relationship Id="rId19" Type="http://schemas.microsoft.com/office/2007/relationships/hdphoto" Target="../media/hdphoto12.wdp"/><Relationship Id="rId4" Type="http://schemas.openxmlformats.org/officeDocument/2006/relationships/image" Target="../media/image6.png"/><Relationship Id="rId9" Type="http://schemas.microsoft.com/office/2007/relationships/hdphoto" Target="../media/hdphoto7.wdp"/><Relationship Id="rId1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package" Target="../embeddings/Microsoft_PowerPoint_Presentation1.pptx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Đối tượng 1">
            <a:hlinkClick r:id="" action="ppaction://ole?verb=0"/>
            <a:extLst>
              <a:ext uri="{FF2B5EF4-FFF2-40B4-BE49-F238E27FC236}">
                <a16:creationId xmlns:a16="http://schemas.microsoft.com/office/drawing/2014/main" id="{3ED5139C-A7CD-4862-B052-F0DA22E82E0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9843351"/>
              </p:ext>
            </p:extLst>
          </p:nvPr>
        </p:nvGraphicFramePr>
        <p:xfrm>
          <a:off x="46037" y="51792"/>
          <a:ext cx="12099925" cy="68062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esentation" r:id="rId2" imgW="5628382" imgH="3165632" progId="PowerPoint.Show.12">
                  <p:embed/>
                </p:oleObj>
              </mc:Choice>
              <mc:Fallback>
                <p:oleObj name="Presentation" r:id="rId2" imgW="5628382" imgH="3165632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6037" y="51792"/>
                        <a:ext cx="12099925" cy="680620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282C4D6B-D347-4A6D-961D-B77B52DD89B8}"/>
              </a:ext>
            </a:extLst>
          </p:cNvPr>
          <p:cNvSpPr txBox="1"/>
          <p:nvPr/>
        </p:nvSpPr>
        <p:spPr>
          <a:xfrm>
            <a:off x="2230118" y="782320"/>
            <a:ext cx="78994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HP001 4 hàng" panose="020B0603050302020204" pitchFamily="34" charset="0"/>
              </a:rPr>
              <a:t>Thứ hai ngày 13 tháng 9 năm 2021</a:t>
            </a:r>
          </a:p>
          <a:p>
            <a:endParaRPr lang="en-US" sz="3200" b="1">
              <a:solidFill>
                <a:schemeClr val="bg1"/>
              </a:solidFill>
              <a:latin typeface="HP001 4 hàng" panose="020B0603050302020204" pitchFamily="34" charset="0"/>
            </a:endParaRPr>
          </a:p>
          <a:p>
            <a:endParaRPr lang="vi-VN" sz="3200" b="1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C42BACAA-6B6A-4E36-81D0-0C759C466866}"/>
              </a:ext>
            </a:extLst>
          </p:cNvPr>
          <p:cNvSpPr txBox="1"/>
          <p:nvPr/>
        </p:nvSpPr>
        <p:spPr>
          <a:xfrm>
            <a:off x="2311398" y="1412240"/>
            <a:ext cx="78994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HP001 4 hàng" panose="020B0603050302020204" pitchFamily="34" charset="0"/>
              </a:rPr>
              <a:t>          Toán</a:t>
            </a:r>
          </a:p>
          <a:p>
            <a:endParaRPr lang="en-US" sz="3200" b="1">
              <a:solidFill>
                <a:schemeClr val="bg1"/>
              </a:solidFill>
              <a:latin typeface="HP001 4 hàng" panose="020B0603050302020204" pitchFamily="34" charset="0"/>
            </a:endParaRPr>
          </a:p>
          <a:p>
            <a:endParaRPr lang="vi-VN" sz="3200" b="1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DB6FB2F2-40FB-4E77-BFD0-4B838BD3D65F}"/>
              </a:ext>
            </a:extLst>
          </p:cNvPr>
          <p:cNvSpPr txBox="1"/>
          <p:nvPr/>
        </p:nvSpPr>
        <p:spPr>
          <a:xfrm>
            <a:off x="563878" y="2095470"/>
            <a:ext cx="110693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FF00"/>
                </a:solidFill>
                <a:latin typeface="HP001 4 hàng" panose="020B0603050302020204" pitchFamily="34" charset="0"/>
              </a:rPr>
              <a:t>          Bài 3 : Các thành phần của phép cộng, phép trừ.</a:t>
            </a:r>
          </a:p>
          <a:p>
            <a:endParaRPr lang="en-US" sz="3200" b="1">
              <a:solidFill>
                <a:srgbClr val="FFFF00"/>
              </a:solidFill>
              <a:latin typeface="HP001 4 hàng" panose="020B0603050302020204" pitchFamily="34" charset="0"/>
            </a:endParaRPr>
          </a:p>
          <a:p>
            <a:endParaRPr lang="vi-VN" sz="3200" b="1">
              <a:solidFill>
                <a:srgbClr val="FFFF00"/>
              </a:solidFill>
              <a:latin typeface="HP001 4 hàng" panose="020B0603050302020204" pitchFamily="34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BC467D72-5A24-4DDA-8F2B-497DF4745E38}"/>
              </a:ext>
            </a:extLst>
          </p:cNvPr>
          <p:cNvSpPr txBox="1"/>
          <p:nvPr/>
        </p:nvSpPr>
        <p:spPr>
          <a:xfrm>
            <a:off x="558800" y="2725390"/>
            <a:ext cx="110693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FF00"/>
                </a:solidFill>
                <a:latin typeface="HP001 4 hàng" panose="020B0603050302020204" pitchFamily="34" charset="0"/>
              </a:rPr>
              <a:t>          Tiết 1 : Số hạng , tổng ( trang 13).</a:t>
            </a:r>
          </a:p>
          <a:p>
            <a:endParaRPr lang="en-US" sz="3200" b="1">
              <a:solidFill>
                <a:srgbClr val="FFFF00"/>
              </a:solidFill>
              <a:latin typeface="HP001 4 hàng" panose="020B0603050302020204" pitchFamily="34" charset="0"/>
            </a:endParaRPr>
          </a:p>
          <a:p>
            <a:endParaRPr lang="vi-VN" sz="3200" b="1">
              <a:solidFill>
                <a:srgbClr val="FFFF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69699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6CE8707E-EF9B-42E2-954A-8CCE454C58D2}"/>
              </a:ext>
            </a:extLst>
          </p:cNvPr>
          <p:cNvSpPr/>
          <p:nvPr/>
        </p:nvSpPr>
        <p:spPr>
          <a:xfrm>
            <a:off x="4030755" y="2215495"/>
            <a:ext cx="372409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perspectiveLeft"/>
              <a:lightRig rig="threePt" dir="t"/>
            </a:scene3d>
          </a:bodyPr>
          <a:lstStyle/>
          <a:p>
            <a:pPr algn="ctr"/>
            <a:r>
              <a:rPr lang="en-US" sz="54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Khám phá </a:t>
            </a:r>
          </a:p>
          <a:p>
            <a:pPr algn="ctr"/>
            <a:r>
              <a:rPr lang="en-US" sz="54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( trang 14)</a:t>
            </a:r>
            <a:endParaRPr lang="vi-VN" sz="54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8140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Không có mô tả.">
            <a:extLst>
              <a:ext uri="{FF2B5EF4-FFF2-40B4-BE49-F238E27FC236}">
                <a16:creationId xmlns:a16="http://schemas.microsoft.com/office/drawing/2014/main" id="{AD557C5A-C255-4C78-87E6-665317A385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157247" y="120848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4C0F931-482B-274C-AC72-6864C961D75D}"/>
              </a:ext>
            </a:extLst>
          </p:cNvPr>
          <p:cNvSpPr txBox="1"/>
          <p:nvPr/>
        </p:nvSpPr>
        <p:spPr>
          <a:xfrm>
            <a:off x="4191761" y="468179"/>
            <a:ext cx="38084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800" dirty="0"/>
              <a:t>Số bị trừ, số trừ, hiệu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838F6D19-1DC5-A344-B56D-6D8F3BFDA999}"/>
              </a:ext>
            </a:extLst>
          </p:cNvPr>
          <p:cNvSpPr/>
          <p:nvPr/>
        </p:nvSpPr>
        <p:spPr>
          <a:xfrm>
            <a:off x="4131983" y="274094"/>
            <a:ext cx="3928034" cy="935182"/>
          </a:xfrm>
          <a:prstGeom prst="roundRect">
            <a:avLst/>
          </a:prstGeom>
          <a:noFill/>
          <a:ln w="28575">
            <a:solidFill>
              <a:srgbClr val="81C95B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38138FD-108B-BF45-9397-EFBF2C1B11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69" b="93780" l="9551" r="89888">
                        <a14:foregroundMark x1="24719" y1="24880" x2="67416" y2="28230"/>
                        <a14:foregroundMark x1="67416" y1="27273" x2="26966" y2="21053"/>
                        <a14:foregroundMark x1="67416" y1="93780" x2="67416" y2="93780"/>
                        <a14:foregroundMark x1="38764" y1="12440" x2="38764" y2="12440"/>
                        <a14:foregroundMark x1="41573" y1="12440" x2="61798" y2="14833"/>
                        <a14:foregroundMark x1="61798" y1="13876" x2="40449" y2="12440"/>
                        <a14:foregroundMark x1="40449" y1="11483" x2="62360" y2="12440"/>
                        <a14:foregroundMark x1="62360" y1="12440" x2="64607" y2="13397"/>
                        <a14:foregroundMark x1="56180" y1="36842" x2="51685" y2="34450"/>
                      </a14:backgroundRemoval>
                    </a14:imgEffect>
                    <a14:imgEffect>
                      <a14:sharpenSoften amount="27000"/>
                    </a14:imgEffect>
                    <a14:imgEffect>
                      <a14:brightnessContrast brigh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7313">
            <a:off x="9671411" y="1715969"/>
            <a:ext cx="1707395" cy="2004750"/>
          </a:xfrm>
          <a:prstGeom prst="rect">
            <a:avLst/>
          </a:prstGeom>
        </p:spPr>
      </p:pic>
      <p:sp>
        <p:nvSpPr>
          <p:cNvPr id="26" name="Rounded Rectangular Callout 25">
            <a:extLst>
              <a:ext uri="{FF2B5EF4-FFF2-40B4-BE49-F238E27FC236}">
                <a16:creationId xmlns:a16="http://schemas.microsoft.com/office/drawing/2014/main" id="{25EA6013-7E67-034B-9D36-BB0351535865}"/>
              </a:ext>
            </a:extLst>
          </p:cNvPr>
          <p:cNvSpPr/>
          <p:nvPr/>
        </p:nvSpPr>
        <p:spPr>
          <a:xfrm>
            <a:off x="7807988" y="852604"/>
            <a:ext cx="2536546" cy="921898"/>
          </a:xfrm>
          <a:prstGeom prst="wedgeRoundRectCallout">
            <a:avLst>
              <a:gd name="adj1" fmla="val 38889"/>
              <a:gd name="adj2" fmla="val 78308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56E6917-7C48-2E46-AC41-8CDF7E90AC50}"/>
              </a:ext>
            </a:extLst>
          </p:cNvPr>
          <p:cNvSpPr/>
          <p:nvPr/>
        </p:nvSpPr>
        <p:spPr>
          <a:xfrm>
            <a:off x="7807988" y="898241"/>
            <a:ext cx="25365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VN" sz="2400" dirty="0"/>
              <a:t>Còn lại bao nhiêu con chim?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7EF86E7-64FA-3D40-A5C6-3BC2B5E28142}"/>
              </a:ext>
            </a:extLst>
          </p:cNvPr>
          <p:cNvSpPr/>
          <p:nvPr/>
        </p:nvSpPr>
        <p:spPr>
          <a:xfrm>
            <a:off x="6688424" y="2705264"/>
            <a:ext cx="3450597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VN" sz="2500" dirty="0"/>
              <a:t>12 - 2 = 10</a:t>
            </a:r>
          </a:p>
          <a:p>
            <a:r>
              <a:rPr lang="en-VN" sz="2500" dirty="0"/>
              <a:t>Còn lại 10 con chim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F49F5F3-A722-BF46-9F89-0D927E6D9D74}"/>
              </a:ext>
            </a:extLst>
          </p:cNvPr>
          <p:cNvSpPr/>
          <p:nvPr/>
        </p:nvSpPr>
        <p:spPr>
          <a:xfrm>
            <a:off x="1271588" y="3600754"/>
            <a:ext cx="9279506" cy="2773171"/>
          </a:xfrm>
          <a:prstGeom prst="roundRect">
            <a:avLst/>
          </a:prstGeom>
          <a:solidFill>
            <a:srgbClr val="FFE285">
              <a:alpha val="72000"/>
            </a:srgbClr>
          </a:solidFill>
          <a:ln>
            <a:solidFill>
              <a:srgbClr val="FFE285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249B2C73-DE33-5941-BF82-FF69031650DC}"/>
              </a:ext>
            </a:extLst>
          </p:cNvPr>
          <p:cNvSpPr/>
          <p:nvPr/>
        </p:nvSpPr>
        <p:spPr>
          <a:xfrm>
            <a:off x="2363327" y="3866016"/>
            <a:ext cx="701518" cy="71609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3600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CE561D-F7FA-1645-A396-FC83B773FD40}"/>
              </a:ext>
            </a:extLst>
          </p:cNvPr>
          <p:cNvSpPr txBox="1"/>
          <p:nvPr/>
        </p:nvSpPr>
        <p:spPr>
          <a:xfrm>
            <a:off x="3739386" y="3391596"/>
            <a:ext cx="117157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8800" dirty="0"/>
              <a:t>-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6A9E1B99-BCD5-C84C-9992-6829CA85A03B}"/>
              </a:ext>
            </a:extLst>
          </p:cNvPr>
          <p:cNvSpPr/>
          <p:nvPr/>
        </p:nvSpPr>
        <p:spPr>
          <a:xfrm>
            <a:off x="5591317" y="3866016"/>
            <a:ext cx="755335" cy="71609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80E8278-0C67-5E4D-8E5B-7A693B3240FC}"/>
              </a:ext>
            </a:extLst>
          </p:cNvPr>
          <p:cNvSpPr txBox="1"/>
          <p:nvPr/>
        </p:nvSpPr>
        <p:spPr>
          <a:xfrm>
            <a:off x="6795506" y="3873388"/>
            <a:ext cx="1171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4400" dirty="0"/>
              <a:t>=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78023970-C700-F244-99FF-9A78C039F25C}"/>
              </a:ext>
            </a:extLst>
          </p:cNvPr>
          <p:cNvSpPr/>
          <p:nvPr/>
        </p:nvSpPr>
        <p:spPr>
          <a:xfrm>
            <a:off x="8515517" y="3879303"/>
            <a:ext cx="755335" cy="71609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3600" dirty="0">
              <a:solidFill>
                <a:schemeClr val="tx1"/>
              </a:solidFill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E3225007-6AA7-9243-A487-A6331DD16698}"/>
              </a:ext>
            </a:extLst>
          </p:cNvPr>
          <p:cNvSpPr/>
          <p:nvPr/>
        </p:nvSpPr>
        <p:spPr>
          <a:xfrm>
            <a:off x="1760019" y="4693029"/>
            <a:ext cx="1806066" cy="61821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solidFill>
                  <a:srgbClr val="FF0000"/>
                </a:solidFill>
              </a:rPr>
              <a:t>Số bị trừ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39E630E8-77CB-DF4B-9878-C4B0E60751C4}"/>
              </a:ext>
            </a:extLst>
          </p:cNvPr>
          <p:cNvSpPr/>
          <p:nvPr/>
        </p:nvSpPr>
        <p:spPr>
          <a:xfrm>
            <a:off x="4985309" y="4693028"/>
            <a:ext cx="1806066" cy="61821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solidFill>
                  <a:srgbClr val="FF0000"/>
                </a:solidFill>
              </a:rPr>
              <a:t>Số trừ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039AA5FF-29E5-1D43-9134-AE7C018B507C}"/>
              </a:ext>
            </a:extLst>
          </p:cNvPr>
          <p:cNvSpPr/>
          <p:nvPr/>
        </p:nvSpPr>
        <p:spPr>
          <a:xfrm>
            <a:off x="8016046" y="4687905"/>
            <a:ext cx="1806066" cy="61821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solidFill>
                  <a:srgbClr val="FF0000"/>
                </a:solidFill>
              </a:rPr>
              <a:t>Hiệu</a:t>
            </a:r>
          </a:p>
        </p:txBody>
      </p:sp>
      <p:sp>
        <p:nvSpPr>
          <p:cNvPr id="9" name="Right Brace 8">
            <a:extLst>
              <a:ext uri="{FF2B5EF4-FFF2-40B4-BE49-F238E27FC236}">
                <a16:creationId xmlns:a16="http://schemas.microsoft.com/office/drawing/2014/main" id="{513D04D6-B31B-AC4A-88A4-E0A1A018BEED}"/>
              </a:ext>
            </a:extLst>
          </p:cNvPr>
          <p:cNvSpPr/>
          <p:nvPr/>
        </p:nvSpPr>
        <p:spPr>
          <a:xfrm rot="5400000">
            <a:off x="4075075" y="2959175"/>
            <a:ext cx="401243" cy="5031356"/>
          </a:xfrm>
          <a:prstGeom prst="rightBrace">
            <a:avLst>
              <a:gd name="adj1" fmla="val 60019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7AFD42E6-1AE5-F847-A74A-9778B727A543}"/>
              </a:ext>
            </a:extLst>
          </p:cNvPr>
          <p:cNvSpPr/>
          <p:nvPr/>
        </p:nvSpPr>
        <p:spPr>
          <a:xfrm>
            <a:off x="1796572" y="5730650"/>
            <a:ext cx="49948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VN" sz="2800" dirty="0"/>
              <a:t>12 - 2 cũng gọi là hiệu.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FDBDBC-861E-7A43-829F-C2A70C62BF9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35000"/>
                    </a14:imgEffect>
                    <a14:imgEffect>
                      <a14:brightnessContrast bright="3000" contras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125"/>
          <a:stretch/>
        </p:blipFill>
        <p:spPr>
          <a:xfrm>
            <a:off x="1343547" y="1491366"/>
            <a:ext cx="4891912" cy="1937634"/>
          </a:xfrm>
          <a:prstGeom prst="roundRect">
            <a:avLst>
              <a:gd name="adj" fmla="val 32606"/>
            </a:avLst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DD228B1-818B-C44C-8539-8A93D5066093}"/>
              </a:ext>
            </a:extLst>
          </p:cNvPr>
          <p:cNvSpPr/>
          <p:nvPr/>
        </p:nvSpPr>
        <p:spPr>
          <a:xfrm>
            <a:off x="2306603" y="3867818"/>
            <a:ext cx="7553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VN" sz="4000" dirty="0"/>
              <a:t>12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2FAED6F-04D3-1844-B11B-C740CA36FF7C}"/>
              </a:ext>
            </a:extLst>
          </p:cNvPr>
          <p:cNvSpPr/>
          <p:nvPr/>
        </p:nvSpPr>
        <p:spPr>
          <a:xfrm>
            <a:off x="8499503" y="3895283"/>
            <a:ext cx="75533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VN" sz="4000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238589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6" presetClass="emph" presetSubtype="0" repeatCount="2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" presetID="26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" dur="500" tmFilter="0, 0; .2, .5; .8, .5; 1, 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9" dur="250" autoRev="1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1" presetID="2" presetClass="entr" presetSubtype="2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3" dur="1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4" dur="1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2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6" fill="hold">
                          <p:stCondLst>
                            <p:cond delay="indefinite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2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3" fill="hold">
                          <p:stCondLst>
                            <p:cond delay="indefinite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8" fill="hold">
                          <p:stCondLst>
                            <p:cond delay="indefinite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2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4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8" fill="hold">
                          <p:stCondLst>
                            <p:cond delay="indefinite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2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3" fill="hold">
                          <p:stCondLst>
                            <p:cond delay="indefinite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7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8" fill="hold">
                          <p:stCondLst>
                            <p:cond delay="indefinite"/>
                          </p:stCondLst>
                          <p:childTnLst>
                            <p:par>
                              <p:cTn id="9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2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3" fill="hold">
                          <p:stCondLst>
                            <p:cond delay="indefinite"/>
                          </p:stCondLst>
                          <p:childTnLst>
                            <p:par>
                              <p:cTn id="1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7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  <p:bldP spid="20" grpId="1"/>
          <p:bldP spid="21" grpId="0" animBg="1"/>
          <p:bldP spid="21" grpId="1" animBg="1"/>
          <p:bldP spid="26" grpId="0" animBg="1"/>
          <p:bldP spid="27" grpId="0"/>
          <p:bldP spid="28" grpId="0" build="p"/>
          <p:bldP spid="4" grpId="0" animBg="1"/>
          <p:bldP spid="30" grpId="0" animBg="1"/>
          <p:bldP spid="8" grpId="0"/>
          <p:bldP spid="32" grpId="0" animBg="1"/>
          <p:bldP spid="33" grpId="0"/>
          <p:bldP spid="34" grpId="0" animBg="1"/>
          <p:bldP spid="35" grpId="0" animBg="1"/>
          <p:bldP spid="37" grpId="0" animBg="1"/>
          <p:bldP spid="42" grpId="0" animBg="1"/>
          <p:bldP spid="9" grpId="0" animBg="1"/>
          <p:bldP spid="43" grpId="0"/>
          <p:bldP spid="11" grpId="0"/>
          <p:bldP spid="2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6" presetClass="emph" presetSubtype="0" repeatCount="2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" presetID="26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" dur="500" tmFilter="0, 0; .2, .5; .8, .5; 1, 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9" dur="250" autoRev="1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2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6" fill="hold">
                          <p:stCondLst>
                            <p:cond delay="indefinite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2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3" fill="hold">
                          <p:stCondLst>
                            <p:cond delay="indefinite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8" fill="hold">
                          <p:stCondLst>
                            <p:cond delay="indefinite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2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4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8" fill="hold">
                          <p:stCondLst>
                            <p:cond delay="indefinite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2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3" fill="hold">
                          <p:stCondLst>
                            <p:cond delay="indefinite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7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8" fill="hold">
                          <p:stCondLst>
                            <p:cond delay="indefinite"/>
                          </p:stCondLst>
                          <p:childTnLst>
                            <p:par>
                              <p:cTn id="9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2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3" fill="hold">
                          <p:stCondLst>
                            <p:cond delay="indefinite"/>
                          </p:stCondLst>
                          <p:childTnLst>
                            <p:par>
                              <p:cTn id="1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7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  <p:bldP spid="20" grpId="1"/>
          <p:bldP spid="21" grpId="0" animBg="1"/>
          <p:bldP spid="21" grpId="1" animBg="1"/>
          <p:bldP spid="26" grpId="0" animBg="1"/>
          <p:bldP spid="27" grpId="0"/>
          <p:bldP spid="28" grpId="0" build="p"/>
          <p:bldP spid="4" grpId="0" animBg="1"/>
          <p:bldP spid="30" grpId="0" animBg="1"/>
          <p:bldP spid="8" grpId="0"/>
          <p:bldP spid="32" grpId="0" animBg="1"/>
          <p:bldP spid="33" grpId="0"/>
          <p:bldP spid="34" grpId="0" animBg="1"/>
          <p:bldP spid="35" grpId="0" animBg="1"/>
          <p:bldP spid="37" grpId="0" animBg="1"/>
          <p:bldP spid="42" grpId="0" animBg="1"/>
          <p:bldP spid="9" grpId="0" animBg="1"/>
          <p:bldP spid="43" grpId="0"/>
          <p:bldP spid="11" grpId="0"/>
          <p:bldP spid="29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22755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Không có mô tả.">
            <a:extLst>
              <a:ext uri="{FF2B5EF4-FFF2-40B4-BE49-F238E27FC236}">
                <a16:creationId xmlns:a16="http://schemas.microsoft.com/office/drawing/2014/main" id="{9D54AE05-8A99-457D-B438-FD1B2C6191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135560" y="107247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A4D819D5-7711-9E42-981E-B0A9BED2D81B}"/>
              </a:ext>
            </a:extLst>
          </p:cNvPr>
          <p:cNvGrpSpPr/>
          <p:nvPr/>
        </p:nvGrpSpPr>
        <p:grpSpPr>
          <a:xfrm>
            <a:off x="5331368" y="256535"/>
            <a:ext cx="605826" cy="830997"/>
            <a:chOff x="3174278" y="237323"/>
            <a:chExt cx="605826" cy="830997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C82575A4-88F7-D34D-B0B5-81085FEC9A08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451656B-C2D2-3745-9C3D-BA776BAA5F4D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8377527C-1354-B34E-9A27-5261A9BC6210}"/>
              </a:ext>
            </a:extLst>
          </p:cNvPr>
          <p:cNvSpPr txBox="1"/>
          <p:nvPr/>
        </p:nvSpPr>
        <p:spPr>
          <a:xfrm>
            <a:off x="5991563" y="481644"/>
            <a:ext cx="919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/>
              <a:t>Số?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B33949F1-1A7B-1C4C-8367-426B16DB76E0}"/>
              </a:ext>
            </a:extLst>
          </p:cNvPr>
          <p:cNvSpPr/>
          <p:nvPr/>
        </p:nvSpPr>
        <p:spPr>
          <a:xfrm>
            <a:off x="4587484" y="266282"/>
            <a:ext cx="3017032" cy="935182"/>
          </a:xfrm>
          <a:prstGeom prst="roundRect">
            <a:avLst/>
          </a:prstGeom>
          <a:noFill/>
          <a:ln w="28575">
            <a:solidFill>
              <a:srgbClr val="81C95B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aphicFrame>
        <p:nvGraphicFramePr>
          <p:cNvPr id="87" name="Table 7">
            <a:extLst>
              <a:ext uri="{FF2B5EF4-FFF2-40B4-BE49-F238E27FC236}">
                <a16:creationId xmlns:a16="http://schemas.microsoft.com/office/drawing/2014/main" id="{5A16902F-1C07-BE44-A0EB-E954B63972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0324818"/>
              </p:ext>
            </p:extLst>
          </p:nvPr>
        </p:nvGraphicFramePr>
        <p:xfrm>
          <a:off x="907852" y="1524281"/>
          <a:ext cx="4737652" cy="42200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9949">
                  <a:extLst>
                    <a:ext uri="{9D8B030D-6E8A-4147-A177-3AD203B41FA5}">
                      <a16:colId xmlns:a16="http://schemas.microsoft.com/office/drawing/2014/main" val="2730818847"/>
                    </a:ext>
                  </a:extLst>
                </a:gridCol>
                <a:gridCol w="2067703">
                  <a:extLst>
                    <a:ext uri="{9D8B030D-6E8A-4147-A177-3AD203B41FA5}">
                      <a16:colId xmlns:a16="http://schemas.microsoft.com/office/drawing/2014/main" val="2084869629"/>
                    </a:ext>
                  </a:extLst>
                </a:gridCol>
              </a:tblGrid>
              <a:tr h="1189947">
                <a:tc gridSpan="2">
                  <a:txBody>
                    <a:bodyPr/>
                    <a:lstStyle/>
                    <a:p>
                      <a:pPr algn="ctr"/>
                      <a:r>
                        <a:rPr lang="en-VN" sz="4000" b="0" dirty="0">
                          <a:ln>
                            <a:solidFill>
                              <a:schemeClr val="accent6">
                                <a:lumMod val="50000"/>
                              </a:schemeClr>
                            </a:solidFill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n-lt"/>
                        </a:rPr>
                        <a:t>86 – 32 = 54</a:t>
                      </a:r>
                      <a:endParaRPr lang="en-VN" sz="4400" b="0" dirty="0">
                        <a:ln>
                          <a:solidFill>
                            <a:schemeClr val="accent6">
                              <a:lumMod val="50000"/>
                            </a:schemeClr>
                          </a:solidFill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26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VN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4669738"/>
                  </a:ext>
                </a:extLst>
              </a:tr>
              <a:tr h="1026499">
                <a:tc>
                  <a:txBody>
                    <a:bodyPr/>
                    <a:lstStyle/>
                    <a:p>
                      <a:pPr algn="ctr"/>
                      <a:r>
                        <a:rPr lang="en-VN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Số bị trừ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4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4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9958744"/>
                  </a:ext>
                </a:extLst>
              </a:tr>
              <a:tr h="1001825"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Số trừ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4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4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7597642"/>
                  </a:ext>
                </a:extLst>
              </a:tr>
              <a:tr h="1001825"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Hiệu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4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4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1218985"/>
                  </a:ext>
                </a:extLst>
              </a:tr>
            </a:tbl>
          </a:graphicData>
        </a:graphic>
      </p:graphicFrame>
      <p:sp>
        <p:nvSpPr>
          <p:cNvPr id="88" name="Rectangle 87">
            <a:extLst>
              <a:ext uri="{FF2B5EF4-FFF2-40B4-BE49-F238E27FC236}">
                <a16:creationId xmlns:a16="http://schemas.microsoft.com/office/drawing/2014/main" id="{1BFDA5F1-4E85-FB4A-8669-873F9D912863}"/>
              </a:ext>
            </a:extLst>
          </p:cNvPr>
          <p:cNvSpPr/>
          <p:nvPr/>
        </p:nvSpPr>
        <p:spPr>
          <a:xfrm>
            <a:off x="4173472" y="2904510"/>
            <a:ext cx="828023" cy="646331"/>
          </a:xfrm>
          <a:prstGeom prst="rect">
            <a:avLst/>
          </a:prstGeom>
          <a:solidFill>
            <a:srgbClr val="D9F4FD"/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3600">
                <a:solidFill>
                  <a:srgbClr val="FF0000"/>
                </a:solidFill>
              </a:rPr>
              <a:t>86</a:t>
            </a:r>
            <a:endParaRPr lang="en-VN" sz="3600" dirty="0">
              <a:solidFill>
                <a:srgbClr val="FF0000"/>
              </a:solidFill>
            </a:endParaRP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ED82FBA9-39D9-9248-AD3C-471DC7A77450}"/>
              </a:ext>
            </a:extLst>
          </p:cNvPr>
          <p:cNvSpPr/>
          <p:nvPr/>
        </p:nvSpPr>
        <p:spPr>
          <a:xfrm>
            <a:off x="4173472" y="3896865"/>
            <a:ext cx="828023" cy="646331"/>
          </a:xfrm>
          <a:prstGeom prst="rect">
            <a:avLst/>
          </a:prstGeom>
          <a:solidFill>
            <a:srgbClr val="D9F4FD"/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3600">
                <a:solidFill>
                  <a:srgbClr val="FF0000"/>
                </a:solidFill>
              </a:rPr>
              <a:t>32</a:t>
            </a:r>
            <a:endParaRPr lang="en-VN" sz="3600" dirty="0">
              <a:solidFill>
                <a:srgbClr val="FF0000"/>
              </a:solidFill>
            </a:endParaRP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0A185D63-3B62-2B43-9446-535681FA3FDA}"/>
              </a:ext>
            </a:extLst>
          </p:cNvPr>
          <p:cNvSpPr/>
          <p:nvPr/>
        </p:nvSpPr>
        <p:spPr>
          <a:xfrm>
            <a:off x="4173472" y="4944640"/>
            <a:ext cx="828023" cy="646331"/>
          </a:xfrm>
          <a:prstGeom prst="rect">
            <a:avLst/>
          </a:prstGeom>
          <a:solidFill>
            <a:srgbClr val="D9F4FD"/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3600">
                <a:solidFill>
                  <a:srgbClr val="FF0000"/>
                </a:solidFill>
              </a:rPr>
              <a:t>54</a:t>
            </a:r>
            <a:endParaRPr lang="en-VN" sz="3600" dirty="0">
              <a:solidFill>
                <a:srgbClr val="FF0000"/>
              </a:solidFill>
            </a:endParaRPr>
          </a:p>
        </p:txBody>
      </p:sp>
      <p:graphicFrame>
        <p:nvGraphicFramePr>
          <p:cNvPr id="12" name="Table 7">
            <a:extLst>
              <a:ext uri="{FF2B5EF4-FFF2-40B4-BE49-F238E27FC236}">
                <a16:creationId xmlns:a16="http://schemas.microsoft.com/office/drawing/2014/main" id="{40A9A5BD-3A74-144D-8ADB-DB0FC89009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3173227"/>
              </p:ext>
            </p:extLst>
          </p:nvPr>
        </p:nvGraphicFramePr>
        <p:xfrm>
          <a:off x="6146180" y="1524281"/>
          <a:ext cx="4737652" cy="42200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9949">
                  <a:extLst>
                    <a:ext uri="{9D8B030D-6E8A-4147-A177-3AD203B41FA5}">
                      <a16:colId xmlns:a16="http://schemas.microsoft.com/office/drawing/2014/main" val="2730818847"/>
                    </a:ext>
                  </a:extLst>
                </a:gridCol>
                <a:gridCol w="2067703">
                  <a:extLst>
                    <a:ext uri="{9D8B030D-6E8A-4147-A177-3AD203B41FA5}">
                      <a16:colId xmlns:a16="http://schemas.microsoft.com/office/drawing/2014/main" val="2084869629"/>
                    </a:ext>
                  </a:extLst>
                </a:gridCol>
              </a:tblGrid>
              <a:tr h="1189947">
                <a:tc gridSpan="2">
                  <a:txBody>
                    <a:bodyPr/>
                    <a:lstStyle/>
                    <a:p>
                      <a:pPr algn="ctr"/>
                      <a:r>
                        <a:rPr lang="en-VN" sz="4000" b="0" dirty="0">
                          <a:ln>
                            <a:solidFill>
                              <a:schemeClr val="accent6">
                                <a:lumMod val="50000"/>
                              </a:schemeClr>
                            </a:solidFill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n-lt"/>
                        </a:rPr>
                        <a:t>47 –20 = 27</a:t>
                      </a:r>
                      <a:endParaRPr lang="en-VN" sz="4400" b="0" dirty="0">
                        <a:ln>
                          <a:solidFill>
                            <a:schemeClr val="accent6">
                              <a:lumMod val="50000"/>
                            </a:schemeClr>
                          </a:solidFill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E47C">
                        <a:alpha val="77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VN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4669738"/>
                  </a:ext>
                </a:extLst>
              </a:tr>
              <a:tr h="1026499">
                <a:tc>
                  <a:txBody>
                    <a:bodyPr/>
                    <a:lstStyle/>
                    <a:p>
                      <a:pPr algn="ctr"/>
                      <a:r>
                        <a:rPr lang="en-VN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Số bị trừ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E8CB">
                        <a:alpha val="7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E8CB">
                        <a:alpha val="71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9958744"/>
                  </a:ext>
                </a:extLst>
              </a:tr>
              <a:tr h="1001825"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Số trừ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E8CB">
                        <a:alpha val="7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E8CB">
                        <a:alpha val="71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7597642"/>
                  </a:ext>
                </a:extLst>
              </a:tr>
              <a:tr h="1001825"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Hiệu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E8CB">
                        <a:alpha val="7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E8CB">
                        <a:alpha val="71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1218985"/>
                  </a:ext>
                </a:extLst>
              </a:tr>
            </a:tbl>
          </a:graphicData>
        </a:graphic>
      </p:graphicFrame>
      <p:sp>
        <p:nvSpPr>
          <p:cNvPr id="13" name="Rectangle 12">
            <a:extLst>
              <a:ext uri="{FF2B5EF4-FFF2-40B4-BE49-F238E27FC236}">
                <a16:creationId xmlns:a16="http://schemas.microsoft.com/office/drawing/2014/main" id="{EBF056BD-6B10-7149-9729-B41B05E48A40}"/>
              </a:ext>
            </a:extLst>
          </p:cNvPr>
          <p:cNvSpPr/>
          <p:nvPr/>
        </p:nvSpPr>
        <p:spPr>
          <a:xfrm>
            <a:off x="9368926" y="2904510"/>
            <a:ext cx="828023" cy="646331"/>
          </a:xfrm>
          <a:prstGeom prst="rect">
            <a:avLst/>
          </a:prstGeom>
          <a:solidFill>
            <a:srgbClr val="DFEFDB"/>
          </a:solidFill>
        </p:spPr>
        <p:txBody>
          <a:bodyPr wrap="square">
            <a:spAutoFit/>
          </a:bodyPr>
          <a:lstStyle/>
          <a:p>
            <a:pPr lvl="0" algn="ctr"/>
            <a:r>
              <a:rPr lang="en-VN" sz="3600" dirty="0">
                <a:solidFill>
                  <a:srgbClr val="FF0000"/>
                </a:solidFill>
              </a:rPr>
              <a:t>47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3D543FB-EC53-5541-B291-7B8E69406502}"/>
              </a:ext>
            </a:extLst>
          </p:cNvPr>
          <p:cNvSpPr/>
          <p:nvPr/>
        </p:nvSpPr>
        <p:spPr>
          <a:xfrm>
            <a:off x="9368926" y="3896865"/>
            <a:ext cx="828023" cy="646331"/>
          </a:xfrm>
          <a:prstGeom prst="rect">
            <a:avLst/>
          </a:prstGeom>
          <a:solidFill>
            <a:srgbClr val="DFEFDB"/>
          </a:solidFill>
        </p:spPr>
        <p:txBody>
          <a:bodyPr wrap="square">
            <a:spAutoFit/>
          </a:bodyPr>
          <a:lstStyle/>
          <a:p>
            <a:pPr lvl="0" algn="ctr"/>
            <a:r>
              <a:rPr lang="en-VN" sz="3600" dirty="0">
                <a:solidFill>
                  <a:srgbClr val="FF0000"/>
                </a:solidFill>
              </a:rPr>
              <a:t>20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352712F-33A2-6C4C-BBAA-7553BD53654C}"/>
              </a:ext>
            </a:extLst>
          </p:cNvPr>
          <p:cNvSpPr/>
          <p:nvPr/>
        </p:nvSpPr>
        <p:spPr>
          <a:xfrm>
            <a:off x="9368926" y="4944640"/>
            <a:ext cx="828023" cy="646331"/>
          </a:xfrm>
          <a:prstGeom prst="rect">
            <a:avLst/>
          </a:prstGeom>
          <a:solidFill>
            <a:srgbClr val="DFEFDB"/>
          </a:solidFill>
        </p:spPr>
        <p:txBody>
          <a:bodyPr wrap="square">
            <a:spAutoFit/>
          </a:bodyPr>
          <a:lstStyle/>
          <a:p>
            <a:pPr lvl="0" algn="ctr"/>
            <a:r>
              <a:rPr lang="en-VN" sz="3600" dirty="0">
                <a:solidFill>
                  <a:srgbClr val="FF0000"/>
                </a:solidFill>
              </a:rPr>
              <a:t>27</a:t>
            </a:r>
          </a:p>
        </p:txBody>
      </p:sp>
    </p:spTree>
    <p:extLst>
      <p:ext uri="{BB962C8B-B14F-4D97-AF65-F5344CB8AC3E}">
        <p14:creationId xmlns:p14="http://schemas.microsoft.com/office/powerpoint/2010/main" val="2396891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10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8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11" grpId="0" animBg="1"/>
          <p:bldP spid="88" grpId="0" animBg="1"/>
          <p:bldP spid="94" grpId="0" animBg="1"/>
          <p:bldP spid="95" grpId="0" animBg="1"/>
          <p:bldP spid="13" grpId="0" animBg="1"/>
          <p:bldP spid="14" grpId="0" animBg="1"/>
          <p:bldP spid="1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10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8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11" grpId="0" animBg="1"/>
          <p:bldP spid="88" grpId="0" animBg="1"/>
          <p:bldP spid="94" grpId="0" animBg="1"/>
          <p:bldP spid="95" grpId="0" animBg="1"/>
          <p:bldP spid="13" grpId="0" animBg="1"/>
          <p:bldP spid="14" grpId="0" animBg="1"/>
          <p:bldP spid="15" grpId="0" animBg="1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E9D51DCF-4E12-FB43-BCEA-93967811632D}"/>
              </a:ext>
            </a:extLst>
          </p:cNvPr>
          <p:cNvGrpSpPr/>
          <p:nvPr/>
        </p:nvGrpSpPr>
        <p:grpSpPr>
          <a:xfrm>
            <a:off x="816102" y="237056"/>
            <a:ext cx="605826" cy="830997"/>
            <a:chOff x="3174278" y="237323"/>
            <a:chExt cx="605826" cy="830997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CC1581E-7352-9D4C-90F0-E57BE737FBDF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DB293EE-E412-C147-8960-7EA2FE25BBE4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C51E2A5B-4A9D-9A4F-B640-EEA1F3151943}"/>
              </a:ext>
            </a:extLst>
          </p:cNvPr>
          <p:cNvSpPr txBox="1"/>
          <p:nvPr/>
        </p:nvSpPr>
        <p:spPr>
          <a:xfrm>
            <a:off x="1476297" y="462165"/>
            <a:ext cx="8372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/>
              <a:t>Số?</a:t>
            </a:r>
          </a:p>
        </p:txBody>
      </p:sp>
      <p:graphicFrame>
        <p:nvGraphicFramePr>
          <p:cNvPr id="20" name="Table 7">
            <a:extLst>
              <a:ext uri="{FF2B5EF4-FFF2-40B4-BE49-F238E27FC236}">
                <a16:creationId xmlns:a16="http://schemas.microsoft.com/office/drawing/2014/main" id="{D4E45349-3B38-544B-844D-7018AFE489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6093808"/>
              </p:ext>
            </p:extLst>
          </p:nvPr>
        </p:nvGraphicFramePr>
        <p:xfrm>
          <a:off x="1358348" y="1953771"/>
          <a:ext cx="8951843" cy="33470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84579">
                  <a:extLst>
                    <a:ext uri="{9D8B030D-6E8A-4147-A177-3AD203B41FA5}">
                      <a16:colId xmlns:a16="http://schemas.microsoft.com/office/drawing/2014/main" val="2730818847"/>
                    </a:ext>
                  </a:extLst>
                </a:gridCol>
                <a:gridCol w="1691816">
                  <a:extLst>
                    <a:ext uri="{9D8B030D-6E8A-4147-A177-3AD203B41FA5}">
                      <a16:colId xmlns:a16="http://schemas.microsoft.com/office/drawing/2014/main" val="2084869629"/>
                    </a:ext>
                  </a:extLst>
                </a:gridCol>
                <a:gridCol w="1691816">
                  <a:extLst>
                    <a:ext uri="{9D8B030D-6E8A-4147-A177-3AD203B41FA5}">
                      <a16:colId xmlns:a16="http://schemas.microsoft.com/office/drawing/2014/main" val="496326188"/>
                    </a:ext>
                  </a:extLst>
                </a:gridCol>
                <a:gridCol w="1691816">
                  <a:extLst>
                    <a:ext uri="{9D8B030D-6E8A-4147-A177-3AD203B41FA5}">
                      <a16:colId xmlns:a16="http://schemas.microsoft.com/office/drawing/2014/main" val="3763388343"/>
                    </a:ext>
                  </a:extLst>
                </a:gridCol>
                <a:gridCol w="1691816">
                  <a:extLst>
                    <a:ext uri="{9D8B030D-6E8A-4147-A177-3AD203B41FA5}">
                      <a16:colId xmlns:a16="http://schemas.microsoft.com/office/drawing/2014/main" val="2554407999"/>
                    </a:ext>
                  </a:extLst>
                </a:gridCol>
              </a:tblGrid>
              <a:tr h="1189947">
                <a:tc>
                  <a:txBody>
                    <a:bodyPr/>
                    <a:lstStyle/>
                    <a:p>
                      <a:pPr algn="ctr"/>
                      <a:r>
                        <a:rPr lang="en-VN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Số bị trừ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B843">
                        <a:alpha val="6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57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59B">
                        <a:alpha val="5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68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59B">
                        <a:alpha val="5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90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59B">
                        <a:alpha val="5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73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59B">
                        <a:alpha val="57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4669738"/>
                  </a:ext>
                </a:extLst>
              </a:tr>
              <a:tr h="1155327">
                <a:tc>
                  <a:txBody>
                    <a:bodyPr/>
                    <a:lstStyle/>
                    <a:p>
                      <a:pPr algn="ctr"/>
                      <a:r>
                        <a:rPr lang="en-VN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Số trừ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B843">
                        <a:alpha val="6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24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59B">
                        <a:alpha val="5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45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59B">
                        <a:alpha val="5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40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59B">
                        <a:alpha val="5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31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59B">
                        <a:alpha val="57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9958744"/>
                  </a:ext>
                </a:extLst>
              </a:tr>
              <a:tr h="1001825"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Hiệu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33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EFD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EFD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EFD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EF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7597642"/>
                  </a:ext>
                </a:extLst>
              </a:tr>
            </a:tbl>
          </a:graphicData>
        </a:graphic>
      </p:graphicFrame>
      <p:sp>
        <p:nvSpPr>
          <p:cNvPr id="21" name="Rectangle 20">
            <a:extLst>
              <a:ext uri="{FF2B5EF4-FFF2-40B4-BE49-F238E27FC236}">
                <a16:creationId xmlns:a16="http://schemas.microsoft.com/office/drawing/2014/main" id="{231D9915-B472-7E47-ADD0-69C556014EEE}"/>
              </a:ext>
            </a:extLst>
          </p:cNvPr>
          <p:cNvSpPr/>
          <p:nvPr/>
        </p:nvSpPr>
        <p:spPr>
          <a:xfrm>
            <a:off x="5623452" y="4509368"/>
            <a:ext cx="828023" cy="646331"/>
          </a:xfrm>
          <a:prstGeom prst="rect">
            <a:avLst/>
          </a:prstGeom>
          <a:solidFill>
            <a:srgbClr val="DFEFDB"/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3600">
                <a:solidFill>
                  <a:srgbClr val="FF0000"/>
                </a:solidFill>
              </a:rPr>
              <a:t>23</a:t>
            </a:r>
            <a:endParaRPr lang="en-VN" sz="3600" dirty="0">
              <a:solidFill>
                <a:srgbClr val="FF0000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D2A0CA9-54AE-BB4C-9493-89ABDA733D6E}"/>
              </a:ext>
            </a:extLst>
          </p:cNvPr>
          <p:cNvSpPr/>
          <p:nvPr/>
        </p:nvSpPr>
        <p:spPr>
          <a:xfrm>
            <a:off x="7352861" y="4509368"/>
            <a:ext cx="828023" cy="646331"/>
          </a:xfrm>
          <a:prstGeom prst="rect">
            <a:avLst/>
          </a:prstGeom>
          <a:solidFill>
            <a:srgbClr val="DFEFDB"/>
          </a:solidFill>
        </p:spPr>
        <p:txBody>
          <a:bodyPr wrap="square">
            <a:spAutoFit/>
          </a:bodyPr>
          <a:lstStyle/>
          <a:p>
            <a:pPr lvl="0" algn="ctr"/>
            <a:r>
              <a:rPr lang="en-VN" sz="3600" dirty="0">
                <a:solidFill>
                  <a:srgbClr val="FF0000"/>
                </a:solidFill>
              </a:rPr>
              <a:t>50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DFC3BEA-FC13-3E46-AB08-E7B960EC7440}"/>
              </a:ext>
            </a:extLst>
          </p:cNvPr>
          <p:cNvSpPr/>
          <p:nvPr/>
        </p:nvSpPr>
        <p:spPr>
          <a:xfrm>
            <a:off x="9082270" y="4509367"/>
            <a:ext cx="828023" cy="646331"/>
          </a:xfrm>
          <a:prstGeom prst="rect">
            <a:avLst/>
          </a:prstGeom>
          <a:solidFill>
            <a:srgbClr val="DFEFDB"/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3600">
                <a:solidFill>
                  <a:srgbClr val="FF0000"/>
                </a:solidFill>
              </a:rPr>
              <a:t>42</a:t>
            </a:r>
            <a:endParaRPr lang="en-VN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944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 animBg="1"/>
      <p:bldP spid="22" grpId="0" animBg="1"/>
      <p:bldP spid="2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5E33E9B5-3C86-E54F-A74C-C8CD7E665D9F}"/>
              </a:ext>
            </a:extLst>
          </p:cNvPr>
          <p:cNvGrpSpPr/>
          <p:nvPr/>
        </p:nvGrpSpPr>
        <p:grpSpPr>
          <a:xfrm>
            <a:off x="1617105" y="1480932"/>
            <a:ext cx="8957789" cy="3896135"/>
            <a:chOff x="7545942" y="1480932"/>
            <a:chExt cx="3458817" cy="3896135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E9B4B7AD-52AC-344B-88D4-2ABE84B0C3A4}"/>
                </a:ext>
              </a:extLst>
            </p:cNvPr>
            <p:cNvGrpSpPr/>
            <p:nvPr/>
          </p:nvGrpSpPr>
          <p:grpSpPr>
            <a:xfrm>
              <a:off x="7545942" y="1480932"/>
              <a:ext cx="3458817" cy="3896135"/>
              <a:chOff x="7545942" y="1480932"/>
              <a:chExt cx="3458817" cy="3896135"/>
            </a:xfrm>
          </p:grpSpPr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7E23A10D-5B40-D945-A0E5-BBFC3C735B2A}"/>
                  </a:ext>
                </a:extLst>
              </p:cNvPr>
              <p:cNvGrpSpPr/>
              <p:nvPr/>
            </p:nvGrpSpPr>
            <p:grpSpPr>
              <a:xfrm>
                <a:off x="7545942" y="1480932"/>
                <a:ext cx="3458817" cy="3896135"/>
                <a:chOff x="6944139" y="1152943"/>
                <a:chExt cx="3836504" cy="4515675"/>
              </a:xfrm>
            </p:grpSpPr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F5B6A79A-3FE6-7944-9DBA-4461032442C1}"/>
                    </a:ext>
                  </a:extLst>
                </p:cNvPr>
                <p:cNvSpPr/>
                <p:nvPr/>
              </p:nvSpPr>
              <p:spPr>
                <a:xfrm>
                  <a:off x="7096539" y="1437862"/>
                  <a:ext cx="3684104" cy="4230756"/>
                </a:xfrm>
                <a:custGeom>
                  <a:avLst/>
                  <a:gdLst>
                    <a:gd name="connsiteX0" fmla="*/ 0 w 8601953"/>
                    <a:gd name="connsiteY0" fmla="*/ 0 h 3650306"/>
                    <a:gd name="connsiteX1" fmla="*/ 575669 w 8601953"/>
                    <a:gd name="connsiteY1" fmla="*/ 0 h 3650306"/>
                    <a:gd name="connsiteX2" fmla="*/ 1409397 w 8601953"/>
                    <a:gd name="connsiteY2" fmla="*/ 0 h 3650306"/>
                    <a:gd name="connsiteX3" fmla="*/ 2243125 w 8601953"/>
                    <a:gd name="connsiteY3" fmla="*/ 0 h 3650306"/>
                    <a:gd name="connsiteX4" fmla="*/ 2990833 w 8601953"/>
                    <a:gd name="connsiteY4" fmla="*/ 0 h 3650306"/>
                    <a:gd name="connsiteX5" fmla="*/ 3652522 w 8601953"/>
                    <a:gd name="connsiteY5" fmla="*/ 0 h 3650306"/>
                    <a:gd name="connsiteX6" fmla="*/ 4142171 w 8601953"/>
                    <a:gd name="connsiteY6" fmla="*/ 0 h 3650306"/>
                    <a:gd name="connsiteX7" fmla="*/ 4717840 w 8601953"/>
                    <a:gd name="connsiteY7" fmla="*/ 0 h 3650306"/>
                    <a:gd name="connsiteX8" fmla="*/ 5551568 w 8601953"/>
                    <a:gd name="connsiteY8" fmla="*/ 0 h 3650306"/>
                    <a:gd name="connsiteX9" fmla="*/ 6041218 w 8601953"/>
                    <a:gd name="connsiteY9" fmla="*/ 0 h 3650306"/>
                    <a:gd name="connsiteX10" fmla="*/ 6530867 w 8601953"/>
                    <a:gd name="connsiteY10" fmla="*/ 0 h 3650306"/>
                    <a:gd name="connsiteX11" fmla="*/ 7106537 w 8601953"/>
                    <a:gd name="connsiteY11" fmla="*/ 0 h 3650306"/>
                    <a:gd name="connsiteX12" fmla="*/ 7510167 w 8601953"/>
                    <a:gd name="connsiteY12" fmla="*/ 0 h 3650306"/>
                    <a:gd name="connsiteX13" fmla="*/ 8601953 w 8601953"/>
                    <a:gd name="connsiteY13" fmla="*/ 0 h 3650306"/>
                    <a:gd name="connsiteX14" fmla="*/ 8601953 w 8601953"/>
                    <a:gd name="connsiteY14" fmla="*/ 644887 h 3650306"/>
                    <a:gd name="connsiteX15" fmla="*/ 8601953 w 8601953"/>
                    <a:gd name="connsiteY15" fmla="*/ 1180266 h 3650306"/>
                    <a:gd name="connsiteX16" fmla="*/ 8601953 w 8601953"/>
                    <a:gd name="connsiteY16" fmla="*/ 1861656 h 3650306"/>
                    <a:gd name="connsiteX17" fmla="*/ 8601953 w 8601953"/>
                    <a:gd name="connsiteY17" fmla="*/ 2397034 h 3650306"/>
                    <a:gd name="connsiteX18" fmla="*/ 8601953 w 8601953"/>
                    <a:gd name="connsiteY18" fmla="*/ 2968916 h 3650306"/>
                    <a:gd name="connsiteX19" fmla="*/ 8601953 w 8601953"/>
                    <a:gd name="connsiteY19" fmla="*/ 3650306 h 3650306"/>
                    <a:gd name="connsiteX20" fmla="*/ 8026284 w 8601953"/>
                    <a:gd name="connsiteY20" fmla="*/ 3650306 h 3650306"/>
                    <a:gd name="connsiteX21" fmla="*/ 7192556 w 8601953"/>
                    <a:gd name="connsiteY21" fmla="*/ 3650306 h 3650306"/>
                    <a:gd name="connsiteX22" fmla="*/ 6702906 w 8601953"/>
                    <a:gd name="connsiteY22" fmla="*/ 3650306 h 3650306"/>
                    <a:gd name="connsiteX23" fmla="*/ 6213257 w 8601953"/>
                    <a:gd name="connsiteY23" fmla="*/ 3650306 h 3650306"/>
                    <a:gd name="connsiteX24" fmla="*/ 5551568 w 8601953"/>
                    <a:gd name="connsiteY24" fmla="*/ 3650306 h 3650306"/>
                    <a:gd name="connsiteX25" fmla="*/ 4889879 w 8601953"/>
                    <a:gd name="connsiteY25" fmla="*/ 3650306 h 3650306"/>
                    <a:gd name="connsiteX26" fmla="*/ 4056152 w 8601953"/>
                    <a:gd name="connsiteY26" fmla="*/ 3650306 h 3650306"/>
                    <a:gd name="connsiteX27" fmla="*/ 3480483 w 8601953"/>
                    <a:gd name="connsiteY27" fmla="*/ 3650306 h 3650306"/>
                    <a:gd name="connsiteX28" fmla="*/ 2904813 w 8601953"/>
                    <a:gd name="connsiteY28" fmla="*/ 3650306 h 3650306"/>
                    <a:gd name="connsiteX29" fmla="*/ 2071086 w 8601953"/>
                    <a:gd name="connsiteY29" fmla="*/ 3650306 h 3650306"/>
                    <a:gd name="connsiteX30" fmla="*/ 1495416 w 8601953"/>
                    <a:gd name="connsiteY30" fmla="*/ 3650306 h 3650306"/>
                    <a:gd name="connsiteX31" fmla="*/ 661689 w 8601953"/>
                    <a:gd name="connsiteY31" fmla="*/ 3650306 h 3650306"/>
                    <a:gd name="connsiteX32" fmla="*/ 0 w 8601953"/>
                    <a:gd name="connsiteY32" fmla="*/ 3650306 h 3650306"/>
                    <a:gd name="connsiteX33" fmla="*/ 0 w 8601953"/>
                    <a:gd name="connsiteY33" fmla="*/ 3078425 h 3650306"/>
                    <a:gd name="connsiteX34" fmla="*/ 0 w 8601953"/>
                    <a:gd name="connsiteY34" fmla="*/ 2397034 h 3650306"/>
                    <a:gd name="connsiteX35" fmla="*/ 0 w 8601953"/>
                    <a:gd name="connsiteY35" fmla="*/ 1825153 h 3650306"/>
                    <a:gd name="connsiteX36" fmla="*/ 0 w 8601953"/>
                    <a:gd name="connsiteY36" fmla="*/ 1180266 h 3650306"/>
                    <a:gd name="connsiteX37" fmla="*/ 0 w 8601953"/>
                    <a:gd name="connsiteY37" fmla="*/ 535378 h 3650306"/>
                    <a:gd name="connsiteX38" fmla="*/ 0 w 8601953"/>
                    <a:gd name="connsiteY38" fmla="*/ 0 h 36503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</a:cxnLst>
                  <a:rect l="l" t="t" r="r" b="b"/>
                  <a:pathLst>
                    <a:path w="8601953" h="3650306" fill="none" extrusionOk="0">
                      <a:moveTo>
                        <a:pt x="0" y="0"/>
                      </a:moveTo>
                      <a:cubicBezTo>
                        <a:pt x="156733" y="-5868"/>
                        <a:pt x="326100" y="-18283"/>
                        <a:pt x="575669" y="0"/>
                      </a:cubicBezTo>
                      <a:cubicBezTo>
                        <a:pt x="825238" y="18283"/>
                        <a:pt x="1156070" y="28607"/>
                        <a:pt x="1409397" y="0"/>
                      </a:cubicBezTo>
                      <a:cubicBezTo>
                        <a:pt x="1662724" y="-28607"/>
                        <a:pt x="1875306" y="-38916"/>
                        <a:pt x="2243125" y="0"/>
                      </a:cubicBezTo>
                      <a:cubicBezTo>
                        <a:pt x="2610944" y="38916"/>
                        <a:pt x="2797078" y="-27127"/>
                        <a:pt x="2990833" y="0"/>
                      </a:cubicBezTo>
                      <a:cubicBezTo>
                        <a:pt x="3184588" y="27127"/>
                        <a:pt x="3469135" y="30791"/>
                        <a:pt x="3652522" y="0"/>
                      </a:cubicBezTo>
                      <a:cubicBezTo>
                        <a:pt x="3835909" y="-30791"/>
                        <a:pt x="3967111" y="10935"/>
                        <a:pt x="4142171" y="0"/>
                      </a:cubicBezTo>
                      <a:cubicBezTo>
                        <a:pt x="4317231" y="-10935"/>
                        <a:pt x="4480210" y="-5346"/>
                        <a:pt x="4717840" y="0"/>
                      </a:cubicBezTo>
                      <a:cubicBezTo>
                        <a:pt x="4955470" y="5346"/>
                        <a:pt x="5280671" y="-720"/>
                        <a:pt x="5551568" y="0"/>
                      </a:cubicBezTo>
                      <a:cubicBezTo>
                        <a:pt x="5822465" y="720"/>
                        <a:pt x="5859739" y="22439"/>
                        <a:pt x="6041218" y="0"/>
                      </a:cubicBezTo>
                      <a:cubicBezTo>
                        <a:pt x="6222697" y="-22439"/>
                        <a:pt x="6400764" y="4884"/>
                        <a:pt x="6530867" y="0"/>
                      </a:cubicBezTo>
                      <a:cubicBezTo>
                        <a:pt x="6660970" y="-4884"/>
                        <a:pt x="6906842" y="-8970"/>
                        <a:pt x="7106537" y="0"/>
                      </a:cubicBezTo>
                      <a:cubicBezTo>
                        <a:pt x="7306232" y="8970"/>
                        <a:pt x="7395511" y="-8609"/>
                        <a:pt x="7510167" y="0"/>
                      </a:cubicBezTo>
                      <a:cubicBezTo>
                        <a:pt x="7624823" y="8609"/>
                        <a:pt x="8201533" y="39950"/>
                        <a:pt x="8601953" y="0"/>
                      </a:cubicBezTo>
                      <a:cubicBezTo>
                        <a:pt x="8588971" y="286260"/>
                        <a:pt x="8607225" y="480374"/>
                        <a:pt x="8601953" y="644887"/>
                      </a:cubicBezTo>
                      <a:cubicBezTo>
                        <a:pt x="8596681" y="809400"/>
                        <a:pt x="8621989" y="1047443"/>
                        <a:pt x="8601953" y="1180266"/>
                      </a:cubicBezTo>
                      <a:cubicBezTo>
                        <a:pt x="8581917" y="1313089"/>
                        <a:pt x="8628041" y="1654710"/>
                        <a:pt x="8601953" y="1861656"/>
                      </a:cubicBezTo>
                      <a:cubicBezTo>
                        <a:pt x="8575866" y="2068602"/>
                        <a:pt x="8579721" y="2236305"/>
                        <a:pt x="8601953" y="2397034"/>
                      </a:cubicBezTo>
                      <a:cubicBezTo>
                        <a:pt x="8624185" y="2557763"/>
                        <a:pt x="8595518" y="2729534"/>
                        <a:pt x="8601953" y="2968916"/>
                      </a:cubicBezTo>
                      <a:cubicBezTo>
                        <a:pt x="8608388" y="3208298"/>
                        <a:pt x="8594531" y="3420203"/>
                        <a:pt x="8601953" y="3650306"/>
                      </a:cubicBezTo>
                      <a:cubicBezTo>
                        <a:pt x="8329790" y="3670771"/>
                        <a:pt x="8246833" y="3665446"/>
                        <a:pt x="8026284" y="3650306"/>
                      </a:cubicBezTo>
                      <a:cubicBezTo>
                        <a:pt x="7805735" y="3635166"/>
                        <a:pt x="7472412" y="3642384"/>
                        <a:pt x="7192556" y="3650306"/>
                      </a:cubicBezTo>
                      <a:cubicBezTo>
                        <a:pt x="6912700" y="3658228"/>
                        <a:pt x="6865837" y="3629127"/>
                        <a:pt x="6702906" y="3650306"/>
                      </a:cubicBezTo>
                      <a:cubicBezTo>
                        <a:pt x="6539975" y="3671486"/>
                        <a:pt x="6334274" y="3638534"/>
                        <a:pt x="6213257" y="3650306"/>
                      </a:cubicBezTo>
                      <a:cubicBezTo>
                        <a:pt x="6092240" y="3662078"/>
                        <a:pt x="5828981" y="3679121"/>
                        <a:pt x="5551568" y="3650306"/>
                      </a:cubicBezTo>
                      <a:cubicBezTo>
                        <a:pt x="5274155" y="3621491"/>
                        <a:pt x="5185817" y="3657340"/>
                        <a:pt x="4889879" y="3650306"/>
                      </a:cubicBezTo>
                      <a:cubicBezTo>
                        <a:pt x="4593941" y="3643272"/>
                        <a:pt x="4375381" y="3612699"/>
                        <a:pt x="4056152" y="3650306"/>
                      </a:cubicBezTo>
                      <a:cubicBezTo>
                        <a:pt x="3736923" y="3687913"/>
                        <a:pt x="3600619" y="3631766"/>
                        <a:pt x="3480483" y="3650306"/>
                      </a:cubicBezTo>
                      <a:cubicBezTo>
                        <a:pt x="3360347" y="3668846"/>
                        <a:pt x="3136195" y="3646678"/>
                        <a:pt x="2904813" y="3650306"/>
                      </a:cubicBezTo>
                      <a:cubicBezTo>
                        <a:pt x="2673431" y="3653935"/>
                        <a:pt x="2241227" y="3624848"/>
                        <a:pt x="2071086" y="3650306"/>
                      </a:cubicBezTo>
                      <a:cubicBezTo>
                        <a:pt x="1900945" y="3675764"/>
                        <a:pt x="1780915" y="3624842"/>
                        <a:pt x="1495416" y="3650306"/>
                      </a:cubicBezTo>
                      <a:cubicBezTo>
                        <a:pt x="1209917" y="3675771"/>
                        <a:pt x="835926" y="3640857"/>
                        <a:pt x="661689" y="3650306"/>
                      </a:cubicBezTo>
                      <a:cubicBezTo>
                        <a:pt x="487452" y="3659755"/>
                        <a:pt x="186522" y="3649152"/>
                        <a:pt x="0" y="3650306"/>
                      </a:cubicBezTo>
                      <a:cubicBezTo>
                        <a:pt x="-27459" y="3479789"/>
                        <a:pt x="25128" y="3313691"/>
                        <a:pt x="0" y="3078425"/>
                      </a:cubicBezTo>
                      <a:cubicBezTo>
                        <a:pt x="-25128" y="2843159"/>
                        <a:pt x="-25120" y="2691125"/>
                        <a:pt x="0" y="2397034"/>
                      </a:cubicBezTo>
                      <a:cubicBezTo>
                        <a:pt x="25120" y="2102943"/>
                        <a:pt x="-7502" y="2105869"/>
                        <a:pt x="0" y="1825153"/>
                      </a:cubicBezTo>
                      <a:cubicBezTo>
                        <a:pt x="7502" y="1544437"/>
                        <a:pt x="18033" y="1317778"/>
                        <a:pt x="0" y="1180266"/>
                      </a:cubicBezTo>
                      <a:cubicBezTo>
                        <a:pt x="-18033" y="1042754"/>
                        <a:pt x="-12134" y="843020"/>
                        <a:pt x="0" y="535378"/>
                      </a:cubicBezTo>
                      <a:cubicBezTo>
                        <a:pt x="12134" y="227736"/>
                        <a:pt x="-5259" y="150331"/>
                        <a:pt x="0" y="0"/>
                      </a:cubicBezTo>
                      <a:close/>
                    </a:path>
                    <a:path w="8601953" h="3650306" stroke="0" extrusionOk="0">
                      <a:moveTo>
                        <a:pt x="0" y="0"/>
                      </a:moveTo>
                      <a:cubicBezTo>
                        <a:pt x="268741" y="-31311"/>
                        <a:pt x="496136" y="1138"/>
                        <a:pt x="833728" y="0"/>
                      </a:cubicBezTo>
                      <a:cubicBezTo>
                        <a:pt x="1171320" y="-1138"/>
                        <a:pt x="1048188" y="-17155"/>
                        <a:pt x="1237358" y="0"/>
                      </a:cubicBezTo>
                      <a:cubicBezTo>
                        <a:pt x="1426528" y="17155"/>
                        <a:pt x="1634684" y="-19967"/>
                        <a:pt x="1813027" y="0"/>
                      </a:cubicBezTo>
                      <a:cubicBezTo>
                        <a:pt x="1991370" y="19967"/>
                        <a:pt x="2118572" y="-1393"/>
                        <a:pt x="2302677" y="0"/>
                      </a:cubicBezTo>
                      <a:cubicBezTo>
                        <a:pt x="2486782" y="1393"/>
                        <a:pt x="2681453" y="-28"/>
                        <a:pt x="2792326" y="0"/>
                      </a:cubicBezTo>
                      <a:cubicBezTo>
                        <a:pt x="2903199" y="28"/>
                        <a:pt x="3259753" y="-10710"/>
                        <a:pt x="3540035" y="0"/>
                      </a:cubicBezTo>
                      <a:cubicBezTo>
                        <a:pt x="3820317" y="10710"/>
                        <a:pt x="3913660" y="4659"/>
                        <a:pt x="4029684" y="0"/>
                      </a:cubicBezTo>
                      <a:cubicBezTo>
                        <a:pt x="4145708" y="-4659"/>
                        <a:pt x="4267611" y="-7937"/>
                        <a:pt x="4433314" y="0"/>
                      </a:cubicBezTo>
                      <a:cubicBezTo>
                        <a:pt x="4599017" y="7937"/>
                        <a:pt x="4902639" y="14016"/>
                        <a:pt x="5095003" y="0"/>
                      </a:cubicBezTo>
                      <a:cubicBezTo>
                        <a:pt x="5287367" y="-14016"/>
                        <a:pt x="5555773" y="-12814"/>
                        <a:pt x="5928731" y="0"/>
                      </a:cubicBezTo>
                      <a:cubicBezTo>
                        <a:pt x="6301689" y="12814"/>
                        <a:pt x="6307212" y="-13745"/>
                        <a:pt x="6504400" y="0"/>
                      </a:cubicBezTo>
                      <a:cubicBezTo>
                        <a:pt x="6701588" y="13745"/>
                        <a:pt x="6900638" y="-27587"/>
                        <a:pt x="7166089" y="0"/>
                      </a:cubicBezTo>
                      <a:cubicBezTo>
                        <a:pt x="7431540" y="27587"/>
                        <a:pt x="7613901" y="2748"/>
                        <a:pt x="7741758" y="0"/>
                      </a:cubicBezTo>
                      <a:cubicBezTo>
                        <a:pt x="7869615" y="-2748"/>
                        <a:pt x="8245801" y="27669"/>
                        <a:pt x="8601953" y="0"/>
                      </a:cubicBezTo>
                      <a:cubicBezTo>
                        <a:pt x="8616962" y="277035"/>
                        <a:pt x="8629984" y="400438"/>
                        <a:pt x="8601953" y="644887"/>
                      </a:cubicBezTo>
                      <a:cubicBezTo>
                        <a:pt x="8573922" y="889336"/>
                        <a:pt x="8594503" y="913030"/>
                        <a:pt x="8601953" y="1143763"/>
                      </a:cubicBezTo>
                      <a:cubicBezTo>
                        <a:pt x="8609403" y="1374496"/>
                        <a:pt x="8588137" y="1503631"/>
                        <a:pt x="8601953" y="1715644"/>
                      </a:cubicBezTo>
                      <a:cubicBezTo>
                        <a:pt x="8615769" y="1927657"/>
                        <a:pt x="8624661" y="2056037"/>
                        <a:pt x="8601953" y="2251022"/>
                      </a:cubicBezTo>
                      <a:cubicBezTo>
                        <a:pt x="8579245" y="2446007"/>
                        <a:pt x="8602259" y="2601996"/>
                        <a:pt x="8601953" y="2932412"/>
                      </a:cubicBezTo>
                      <a:cubicBezTo>
                        <a:pt x="8601648" y="3262828"/>
                        <a:pt x="8571424" y="3439244"/>
                        <a:pt x="8601953" y="3650306"/>
                      </a:cubicBezTo>
                      <a:cubicBezTo>
                        <a:pt x="8191092" y="3658849"/>
                        <a:pt x="7992223" y="3609492"/>
                        <a:pt x="7768225" y="3650306"/>
                      </a:cubicBezTo>
                      <a:cubicBezTo>
                        <a:pt x="7544227" y="3691120"/>
                        <a:pt x="7272840" y="3643397"/>
                        <a:pt x="7106537" y="3650306"/>
                      </a:cubicBezTo>
                      <a:cubicBezTo>
                        <a:pt x="6940234" y="3657215"/>
                        <a:pt x="6721845" y="3643104"/>
                        <a:pt x="6358828" y="3650306"/>
                      </a:cubicBezTo>
                      <a:cubicBezTo>
                        <a:pt x="5995811" y="3657508"/>
                        <a:pt x="6117164" y="3633126"/>
                        <a:pt x="5955198" y="3650306"/>
                      </a:cubicBezTo>
                      <a:cubicBezTo>
                        <a:pt x="5793232" y="3667487"/>
                        <a:pt x="5684325" y="3630784"/>
                        <a:pt x="5465549" y="3650306"/>
                      </a:cubicBezTo>
                      <a:cubicBezTo>
                        <a:pt x="5246773" y="3669828"/>
                        <a:pt x="5084763" y="3664050"/>
                        <a:pt x="4889879" y="3650306"/>
                      </a:cubicBezTo>
                      <a:cubicBezTo>
                        <a:pt x="4694995" y="3636563"/>
                        <a:pt x="4514256" y="3652970"/>
                        <a:pt x="4400230" y="3650306"/>
                      </a:cubicBezTo>
                      <a:cubicBezTo>
                        <a:pt x="4286204" y="3647642"/>
                        <a:pt x="4127000" y="3647535"/>
                        <a:pt x="3996600" y="3650306"/>
                      </a:cubicBezTo>
                      <a:cubicBezTo>
                        <a:pt x="3866200" y="3653078"/>
                        <a:pt x="3427239" y="3617027"/>
                        <a:pt x="3162872" y="3650306"/>
                      </a:cubicBezTo>
                      <a:cubicBezTo>
                        <a:pt x="2898505" y="3683585"/>
                        <a:pt x="2919951" y="3632666"/>
                        <a:pt x="2759242" y="3650306"/>
                      </a:cubicBezTo>
                      <a:cubicBezTo>
                        <a:pt x="2598533" y="3667947"/>
                        <a:pt x="2423129" y="3651483"/>
                        <a:pt x="2269592" y="3650306"/>
                      </a:cubicBezTo>
                      <a:cubicBezTo>
                        <a:pt x="2116055" y="3649130"/>
                        <a:pt x="1846573" y="3629763"/>
                        <a:pt x="1521884" y="3650306"/>
                      </a:cubicBezTo>
                      <a:cubicBezTo>
                        <a:pt x="1197195" y="3670849"/>
                        <a:pt x="1243406" y="3652862"/>
                        <a:pt x="1118254" y="3650306"/>
                      </a:cubicBezTo>
                      <a:cubicBezTo>
                        <a:pt x="993102" y="3647751"/>
                        <a:pt x="518065" y="3602899"/>
                        <a:pt x="0" y="3650306"/>
                      </a:cubicBezTo>
                      <a:cubicBezTo>
                        <a:pt x="18777" y="3460275"/>
                        <a:pt x="5905" y="3325376"/>
                        <a:pt x="0" y="3151431"/>
                      </a:cubicBezTo>
                      <a:cubicBezTo>
                        <a:pt x="-5905" y="2977487"/>
                        <a:pt x="-6373" y="2815576"/>
                        <a:pt x="0" y="2506543"/>
                      </a:cubicBezTo>
                      <a:cubicBezTo>
                        <a:pt x="6373" y="2197510"/>
                        <a:pt x="-25389" y="2043315"/>
                        <a:pt x="0" y="1825153"/>
                      </a:cubicBezTo>
                      <a:cubicBezTo>
                        <a:pt x="25389" y="1606991"/>
                        <a:pt x="23562" y="1505079"/>
                        <a:pt x="0" y="1326278"/>
                      </a:cubicBezTo>
                      <a:cubicBezTo>
                        <a:pt x="-23562" y="1147477"/>
                        <a:pt x="-12862" y="952900"/>
                        <a:pt x="0" y="754397"/>
                      </a:cubicBezTo>
                      <a:cubicBezTo>
                        <a:pt x="12862" y="555894"/>
                        <a:pt x="-7080" y="213348"/>
                        <a:pt x="0" y="0"/>
                      </a:cubicBezTo>
                      <a:close/>
                    </a:path>
                  </a:pathLst>
                </a:custGeom>
                <a:solidFill>
                  <a:srgbClr val="EBF2DE">
                    <a:alpha val="88000"/>
                  </a:srgbClr>
                </a:solidFill>
                <a:ln>
                  <a:solidFill>
                    <a:srgbClr val="EBF2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367470C7-A469-954D-AE1B-F41E3D0BC7BA}"/>
                    </a:ext>
                  </a:extLst>
                </p:cNvPr>
                <p:cNvSpPr/>
                <p:nvPr/>
              </p:nvSpPr>
              <p:spPr>
                <a:xfrm>
                  <a:off x="6944139" y="1285462"/>
                  <a:ext cx="3684104" cy="4230756"/>
                </a:xfrm>
                <a:custGeom>
                  <a:avLst/>
                  <a:gdLst>
                    <a:gd name="connsiteX0" fmla="*/ 0 w 8601953"/>
                    <a:gd name="connsiteY0" fmla="*/ 0 h 3650306"/>
                    <a:gd name="connsiteX1" fmla="*/ 8601953 w 8601953"/>
                    <a:gd name="connsiteY1" fmla="*/ 0 h 3650306"/>
                    <a:gd name="connsiteX2" fmla="*/ 8601953 w 8601953"/>
                    <a:gd name="connsiteY2" fmla="*/ 3650306 h 3650306"/>
                    <a:gd name="connsiteX3" fmla="*/ 0 w 8601953"/>
                    <a:gd name="connsiteY3" fmla="*/ 3650306 h 3650306"/>
                    <a:gd name="connsiteX4" fmla="*/ 0 w 8601953"/>
                    <a:gd name="connsiteY4" fmla="*/ 0 h 36503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01953" h="3650306" fill="none" extrusionOk="0">
                      <a:moveTo>
                        <a:pt x="0" y="0"/>
                      </a:moveTo>
                      <a:cubicBezTo>
                        <a:pt x="2122232" y="106216"/>
                        <a:pt x="5580352" y="-142119"/>
                        <a:pt x="8601953" y="0"/>
                      </a:cubicBezTo>
                      <a:cubicBezTo>
                        <a:pt x="8601442" y="1813123"/>
                        <a:pt x="8601183" y="2771284"/>
                        <a:pt x="8601953" y="3650306"/>
                      </a:cubicBezTo>
                      <a:cubicBezTo>
                        <a:pt x="4746086" y="3621078"/>
                        <a:pt x="2577303" y="3634612"/>
                        <a:pt x="0" y="3650306"/>
                      </a:cubicBezTo>
                      <a:cubicBezTo>
                        <a:pt x="-56229" y="2884595"/>
                        <a:pt x="-65128" y="1337974"/>
                        <a:pt x="0" y="0"/>
                      </a:cubicBezTo>
                      <a:close/>
                    </a:path>
                    <a:path w="8601953" h="3650306" stroke="0" extrusionOk="0">
                      <a:moveTo>
                        <a:pt x="0" y="0"/>
                      </a:moveTo>
                      <a:cubicBezTo>
                        <a:pt x="2592206" y="-71603"/>
                        <a:pt x="4319308" y="126493"/>
                        <a:pt x="8601953" y="0"/>
                      </a:cubicBezTo>
                      <a:cubicBezTo>
                        <a:pt x="8512763" y="1130472"/>
                        <a:pt x="8757737" y="2576448"/>
                        <a:pt x="8601953" y="3650306"/>
                      </a:cubicBezTo>
                      <a:cubicBezTo>
                        <a:pt x="6973996" y="3695150"/>
                        <a:pt x="3890563" y="3493419"/>
                        <a:pt x="0" y="3650306"/>
                      </a:cubicBezTo>
                      <a:cubicBezTo>
                        <a:pt x="-31925" y="2871978"/>
                        <a:pt x="67210" y="1574476"/>
                        <a:pt x="0" y="0"/>
                      </a:cubicBezTo>
                      <a:close/>
                    </a:path>
                  </a:pathLst>
                </a:custGeom>
                <a:solidFill>
                  <a:srgbClr val="FADFCD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  <p:sp>
              <p:nvSpPr>
                <p:cNvPr id="8" name="Oval 7">
                  <a:extLst>
                    <a:ext uri="{FF2B5EF4-FFF2-40B4-BE49-F238E27FC236}">
                      <a16:creationId xmlns:a16="http://schemas.microsoft.com/office/drawing/2014/main" id="{1C0D4E9A-B829-9F41-961A-EA5AC79828F2}"/>
                    </a:ext>
                  </a:extLst>
                </p:cNvPr>
                <p:cNvSpPr/>
                <p:nvPr/>
              </p:nvSpPr>
              <p:spPr>
                <a:xfrm>
                  <a:off x="7447721" y="1172819"/>
                  <a:ext cx="225287" cy="225287"/>
                </a:xfrm>
                <a:prstGeom prst="ellipse">
                  <a:avLst/>
                </a:prstGeom>
                <a:solidFill>
                  <a:schemeClr val="bg1">
                    <a:lumMod val="85000"/>
                    <a:alpha val="71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  <p:sp>
              <p:nvSpPr>
                <p:cNvPr id="65" name="Oval 64">
                  <a:extLst>
                    <a:ext uri="{FF2B5EF4-FFF2-40B4-BE49-F238E27FC236}">
                      <a16:creationId xmlns:a16="http://schemas.microsoft.com/office/drawing/2014/main" id="{954A8F5A-0C39-264A-861F-6871C1CB6AD3}"/>
                    </a:ext>
                  </a:extLst>
                </p:cNvPr>
                <p:cNvSpPr/>
                <p:nvPr/>
              </p:nvSpPr>
              <p:spPr>
                <a:xfrm>
                  <a:off x="8169967" y="1205950"/>
                  <a:ext cx="225287" cy="225287"/>
                </a:xfrm>
                <a:prstGeom prst="ellipse">
                  <a:avLst/>
                </a:prstGeom>
                <a:solidFill>
                  <a:schemeClr val="bg1">
                    <a:lumMod val="85000"/>
                    <a:alpha val="71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  <p:sp>
              <p:nvSpPr>
                <p:cNvPr id="66" name="Oval 65">
                  <a:extLst>
                    <a:ext uri="{FF2B5EF4-FFF2-40B4-BE49-F238E27FC236}">
                      <a16:creationId xmlns:a16="http://schemas.microsoft.com/office/drawing/2014/main" id="{C3ED0A60-D338-BC4B-B87B-9C70D2C63954}"/>
                    </a:ext>
                  </a:extLst>
                </p:cNvPr>
                <p:cNvSpPr/>
                <p:nvPr/>
              </p:nvSpPr>
              <p:spPr>
                <a:xfrm>
                  <a:off x="8905463" y="1172819"/>
                  <a:ext cx="225287" cy="225287"/>
                </a:xfrm>
                <a:prstGeom prst="ellipse">
                  <a:avLst/>
                </a:prstGeom>
                <a:solidFill>
                  <a:schemeClr val="bg1">
                    <a:lumMod val="85000"/>
                    <a:alpha val="71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  <p:sp>
              <p:nvSpPr>
                <p:cNvPr id="68" name="Oval 67">
                  <a:extLst>
                    <a:ext uri="{FF2B5EF4-FFF2-40B4-BE49-F238E27FC236}">
                      <a16:creationId xmlns:a16="http://schemas.microsoft.com/office/drawing/2014/main" id="{146F2A48-2415-654E-813A-2D979F8CC5C4}"/>
                    </a:ext>
                  </a:extLst>
                </p:cNvPr>
                <p:cNvSpPr/>
                <p:nvPr/>
              </p:nvSpPr>
              <p:spPr>
                <a:xfrm>
                  <a:off x="9574697" y="1152943"/>
                  <a:ext cx="225287" cy="225287"/>
                </a:xfrm>
                <a:prstGeom prst="ellipse">
                  <a:avLst/>
                </a:prstGeom>
                <a:solidFill>
                  <a:schemeClr val="bg1">
                    <a:lumMod val="85000"/>
                    <a:alpha val="71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  <p:sp>
              <p:nvSpPr>
                <p:cNvPr id="70" name="Oval 69">
                  <a:extLst>
                    <a:ext uri="{FF2B5EF4-FFF2-40B4-BE49-F238E27FC236}">
                      <a16:creationId xmlns:a16="http://schemas.microsoft.com/office/drawing/2014/main" id="{59609C0E-FF1C-0940-84D9-A46E50843361}"/>
                    </a:ext>
                  </a:extLst>
                </p:cNvPr>
                <p:cNvSpPr/>
                <p:nvPr/>
              </p:nvSpPr>
              <p:spPr>
                <a:xfrm>
                  <a:off x="7411581" y="1216191"/>
                  <a:ext cx="204806" cy="20480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  <p:sp>
              <p:nvSpPr>
                <p:cNvPr id="72" name="Oval 71">
                  <a:extLst>
                    <a:ext uri="{FF2B5EF4-FFF2-40B4-BE49-F238E27FC236}">
                      <a16:creationId xmlns:a16="http://schemas.microsoft.com/office/drawing/2014/main" id="{7F259306-5E22-8144-8439-E9CD3EBC385F}"/>
                    </a:ext>
                  </a:extLst>
                </p:cNvPr>
                <p:cNvSpPr/>
                <p:nvPr/>
              </p:nvSpPr>
              <p:spPr>
                <a:xfrm>
                  <a:off x="8133827" y="1249322"/>
                  <a:ext cx="204806" cy="20480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  <p:sp>
              <p:nvSpPr>
                <p:cNvPr id="74" name="Oval 73">
                  <a:extLst>
                    <a:ext uri="{FF2B5EF4-FFF2-40B4-BE49-F238E27FC236}">
                      <a16:creationId xmlns:a16="http://schemas.microsoft.com/office/drawing/2014/main" id="{C93D1EA1-9573-8C44-969B-77E3350051C3}"/>
                    </a:ext>
                  </a:extLst>
                </p:cNvPr>
                <p:cNvSpPr/>
                <p:nvPr/>
              </p:nvSpPr>
              <p:spPr>
                <a:xfrm>
                  <a:off x="8869323" y="1216191"/>
                  <a:ext cx="204806" cy="20480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  <p:sp>
              <p:nvSpPr>
                <p:cNvPr id="76" name="Oval 75">
                  <a:extLst>
                    <a:ext uri="{FF2B5EF4-FFF2-40B4-BE49-F238E27FC236}">
                      <a16:creationId xmlns:a16="http://schemas.microsoft.com/office/drawing/2014/main" id="{22FEBC8B-A1A0-DC40-9E32-A4B20751EEC0}"/>
                    </a:ext>
                  </a:extLst>
                </p:cNvPr>
                <p:cNvSpPr/>
                <p:nvPr/>
              </p:nvSpPr>
              <p:spPr>
                <a:xfrm>
                  <a:off x="9538557" y="1196315"/>
                  <a:ext cx="204806" cy="20480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</p:grpSp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9479A983-73B1-3B43-9E14-CB805CB49F5A}"/>
                  </a:ext>
                </a:extLst>
              </p:cNvPr>
              <p:cNvSpPr txBox="1"/>
              <p:nvPr/>
            </p:nvSpPr>
            <p:spPr>
              <a:xfrm>
                <a:off x="7592824" y="1778216"/>
                <a:ext cx="3147720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VN" sz="2800" dirty="0"/>
                  <a:t>M: Số bị trừ là 68, số trừ là 25</a:t>
                </a:r>
              </a:p>
            </p:txBody>
          </p:sp>
        </p:grp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BE0378ED-B6E8-3740-85DE-271033A95502}"/>
                </a:ext>
              </a:extLst>
            </p:cNvPr>
            <p:cNvCxnSpPr/>
            <p:nvPr/>
          </p:nvCxnSpPr>
          <p:spPr>
            <a:xfrm>
              <a:off x="7962117" y="3073007"/>
              <a:ext cx="2360006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A86564C7-D58D-CE4A-A3DD-964AF5C4B305}"/>
                </a:ext>
              </a:extLst>
            </p:cNvPr>
            <p:cNvCxnSpPr/>
            <p:nvPr/>
          </p:nvCxnSpPr>
          <p:spPr>
            <a:xfrm>
              <a:off x="7982705" y="3861512"/>
              <a:ext cx="2360006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7E5F8287-04E7-3447-B3ED-7B98DDA1713E}"/>
                </a:ext>
              </a:extLst>
            </p:cNvPr>
            <p:cNvCxnSpPr/>
            <p:nvPr/>
          </p:nvCxnSpPr>
          <p:spPr>
            <a:xfrm>
              <a:off x="7982705" y="4650016"/>
              <a:ext cx="2360006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95" name="Rectangle 94">
            <a:extLst>
              <a:ext uri="{FF2B5EF4-FFF2-40B4-BE49-F238E27FC236}">
                <a16:creationId xmlns:a16="http://schemas.microsoft.com/office/drawing/2014/main" id="{FB54F5EE-9479-5144-A2DA-5EB014D04ADE}"/>
              </a:ext>
            </a:extLst>
          </p:cNvPr>
          <p:cNvSpPr/>
          <p:nvPr/>
        </p:nvSpPr>
        <p:spPr>
          <a:xfrm>
            <a:off x="5356850" y="2494757"/>
            <a:ext cx="81304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dirty="0"/>
              <a:t>68</a:t>
            </a: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E7218E1A-441E-F14A-B933-1509A9A6388F}"/>
              </a:ext>
            </a:extLst>
          </p:cNvPr>
          <p:cNvSpPr/>
          <p:nvPr/>
        </p:nvSpPr>
        <p:spPr>
          <a:xfrm>
            <a:off x="4919920" y="2907995"/>
            <a:ext cx="37221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dirty="0"/>
              <a:t>-</a:t>
            </a: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77831C06-9B66-B54F-858B-1FCE661BBA1F}"/>
              </a:ext>
            </a:extLst>
          </p:cNvPr>
          <p:cNvSpPr/>
          <p:nvPr/>
        </p:nvSpPr>
        <p:spPr>
          <a:xfrm>
            <a:off x="5369224" y="3273407"/>
            <a:ext cx="106109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400" dirty="0"/>
              <a:t>25</a:t>
            </a:r>
          </a:p>
        </p:txBody>
      </p: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4DCE35C4-877C-8F47-8728-7D434AC9D780}"/>
              </a:ext>
            </a:extLst>
          </p:cNvPr>
          <p:cNvCxnSpPr/>
          <p:nvPr/>
        </p:nvCxnSpPr>
        <p:spPr>
          <a:xfrm>
            <a:off x="5023458" y="4050616"/>
            <a:ext cx="141827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Rectangle 98">
            <a:extLst>
              <a:ext uri="{FF2B5EF4-FFF2-40B4-BE49-F238E27FC236}">
                <a16:creationId xmlns:a16="http://schemas.microsoft.com/office/drawing/2014/main" id="{A929D4D5-A1CE-744B-AB94-F74859F931B4}"/>
              </a:ext>
            </a:extLst>
          </p:cNvPr>
          <p:cNvSpPr/>
          <p:nvPr/>
        </p:nvSpPr>
        <p:spPr>
          <a:xfrm>
            <a:off x="5677972" y="4068857"/>
            <a:ext cx="49885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5106B4B5-6BD4-F34C-A63F-4FF6622AB5FB}"/>
              </a:ext>
            </a:extLst>
          </p:cNvPr>
          <p:cNvSpPr/>
          <p:nvPr/>
        </p:nvSpPr>
        <p:spPr>
          <a:xfrm>
            <a:off x="5344740" y="4063547"/>
            <a:ext cx="49885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9F1425F0-09B5-264B-B973-DEB14B3479CC}"/>
              </a:ext>
            </a:extLst>
          </p:cNvPr>
          <p:cNvSpPr txBox="1"/>
          <p:nvPr/>
        </p:nvSpPr>
        <p:spPr>
          <a:xfrm>
            <a:off x="1476297" y="462165"/>
            <a:ext cx="8372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/>
              <a:t>Đặt tính rồi tính hiệu, biết:</a:t>
            </a:r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F9CA06C3-E7CA-8F43-82DC-CFA59A68E295}"/>
              </a:ext>
            </a:extLst>
          </p:cNvPr>
          <p:cNvGrpSpPr/>
          <p:nvPr/>
        </p:nvGrpSpPr>
        <p:grpSpPr>
          <a:xfrm>
            <a:off x="761050" y="204193"/>
            <a:ext cx="605826" cy="830997"/>
            <a:chOff x="3174278" y="237323"/>
            <a:chExt cx="605826" cy="830997"/>
          </a:xfrm>
        </p:grpSpPr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FDF01DFD-0B07-7D4E-9B6F-5E57F0AE9D0A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2CCFCA9C-6F7F-8D4B-ADAB-B562DE8B2485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49415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/>
      <p:bldP spid="96" grpId="0"/>
      <p:bldP spid="97" grpId="0"/>
      <p:bldP spid="99" grpId="0"/>
      <p:bldP spid="100" grpId="0"/>
      <p:bldP spid="7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A8B4C3D-61F2-F240-AFED-9C7E34365C9D}"/>
              </a:ext>
            </a:extLst>
          </p:cNvPr>
          <p:cNvSpPr/>
          <p:nvPr/>
        </p:nvSpPr>
        <p:spPr>
          <a:xfrm>
            <a:off x="747552" y="1201779"/>
            <a:ext cx="48814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VN" sz="2800" dirty="0"/>
              <a:t>Số bị trừ là 49, số trừ là 16</a:t>
            </a:r>
            <a:endParaRPr lang="en-VN" sz="14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17F89F2-E877-9C43-A92B-6E679211027F}"/>
              </a:ext>
            </a:extLst>
          </p:cNvPr>
          <p:cNvGrpSpPr/>
          <p:nvPr/>
        </p:nvGrpSpPr>
        <p:grpSpPr>
          <a:xfrm>
            <a:off x="2262123" y="2147215"/>
            <a:ext cx="1467795" cy="1470086"/>
            <a:chOff x="1155435" y="2301436"/>
            <a:chExt cx="1614574" cy="1164642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87A112D1-5EF9-2344-B9F3-88B79861F688}"/>
                </a:ext>
              </a:extLst>
            </p:cNvPr>
            <p:cNvCxnSpPr/>
            <p:nvPr/>
          </p:nvCxnSpPr>
          <p:spPr>
            <a:xfrm>
              <a:off x="1155435" y="2301436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FDBD4E75-43CC-6345-8AB3-2F67811A1E75}"/>
                </a:ext>
              </a:extLst>
            </p:cNvPr>
            <p:cNvCxnSpPr/>
            <p:nvPr/>
          </p:nvCxnSpPr>
          <p:spPr>
            <a:xfrm>
              <a:off x="1158094" y="2874793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D8A0F39D-94CF-9E4C-928A-93E2BA16CD8B}"/>
                </a:ext>
              </a:extLst>
            </p:cNvPr>
            <p:cNvCxnSpPr/>
            <p:nvPr/>
          </p:nvCxnSpPr>
          <p:spPr>
            <a:xfrm>
              <a:off x="1158094" y="3466078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BFFCC503-740A-B647-B320-0040DF486B22}"/>
              </a:ext>
            </a:extLst>
          </p:cNvPr>
          <p:cNvSpPr/>
          <p:nvPr/>
        </p:nvSpPr>
        <p:spPr>
          <a:xfrm>
            <a:off x="2618025" y="1659088"/>
            <a:ext cx="6976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/>
              <a:t>49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BFFF001-D2BF-104B-9E63-14F8DB912BAF}"/>
              </a:ext>
            </a:extLst>
          </p:cNvPr>
          <p:cNvSpPr/>
          <p:nvPr/>
        </p:nvSpPr>
        <p:spPr>
          <a:xfrm>
            <a:off x="2305706" y="2027117"/>
            <a:ext cx="33855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/>
              <a:t>-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4D96EF7-403F-564E-906C-06BA08200D32}"/>
              </a:ext>
            </a:extLst>
          </p:cNvPr>
          <p:cNvSpPr/>
          <p:nvPr/>
        </p:nvSpPr>
        <p:spPr>
          <a:xfrm>
            <a:off x="2600755" y="2375226"/>
            <a:ext cx="10610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/>
              <a:t>16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0053DD5-3873-4844-9125-B79D49742578}"/>
              </a:ext>
            </a:extLst>
          </p:cNvPr>
          <p:cNvCxnSpPr/>
          <p:nvPr/>
        </p:nvCxnSpPr>
        <p:spPr>
          <a:xfrm>
            <a:off x="2462621" y="3032689"/>
            <a:ext cx="88063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71B74894-84C8-A347-8391-D4FDF82FAAE6}"/>
              </a:ext>
            </a:extLst>
          </p:cNvPr>
          <p:cNvSpPr/>
          <p:nvPr/>
        </p:nvSpPr>
        <p:spPr>
          <a:xfrm>
            <a:off x="2874506" y="3128197"/>
            <a:ext cx="441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2E1328A-F671-E94B-B462-F062C15B5CBB}"/>
              </a:ext>
            </a:extLst>
          </p:cNvPr>
          <p:cNvSpPr/>
          <p:nvPr/>
        </p:nvSpPr>
        <p:spPr>
          <a:xfrm>
            <a:off x="2618025" y="3127794"/>
            <a:ext cx="441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B0AE2B8-BCAA-2A4B-942A-92915B3D760C}"/>
              </a:ext>
            </a:extLst>
          </p:cNvPr>
          <p:cNvSpPr/>
          <p:nvPr/>
        </p:nvSpPr>
        <p:spPr>
          <a:xfrm>
            <a:off x="6408013" y="1201779"/>
            <a:ext cx="48814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VN" sz="2800" dirty="0"/>
              <a:t>Số bị trừ là 85, số trừ là 52</a:t>
            </a:r>
            <a:endParaRPr lang="en-VN" sz="1400" dirty="0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7D7F4C0-4042-8B47-B1A2-85EF96914AB7}"/>
              </a:ext>
            </a:extLst>
          </p:cNvPr>
          <p:cNvGrpSpPr/>
          <p:nvPr/>
        </p:nvGrpSpPr>
        <p:grpSpPr>
          <a:xfrm>
            <a:off x="7922584" y="2147215"/>
            <a:ext cx="1467795" cy="1470086"/>
            <a:chOff x="1155435" y="2301436"/>
            <a:chExt cx="1614574" cy="1164642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C28AB0E6-EB0D-BF48-9423-F953AB424839}"/>
                </a:ext>
              </a:extLst>
            </p:cNvPr>
            <p:cNvCxnSpPr/>
            <p:nvPr/>
          </p:nvCxnSpPr>
          <p:spPr>
            <a:xfrm>
              <a:off x="1155435" y="2301436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66A54D6C-0798-E84F-AA06-34EEF455161E}"/>
                </a:ext>
              </a:extLst>
            </p:cNvPr>
            <p:cNvCxnSpPr/>
            <p:nvPr/>
          </p:nvCxnSpPr>
          <p:spPr>
            <a:xfrm>
              <a:off x="1158094" y="2874793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8BDEE03E-9356-4C42-AC6A-4AFA07054E37}"/>
                </a:ext>
              </a:extLst>
            </p:cNvPr>
            <p:cNvCxnSpPr/>
            <p:nvPr/>
          </p:nvCxnSpPr>
          <p:spPr>
            <a:xfrm>
              <a:off x="1158094" y="3466078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B0D5EF6E-FCBA-5F4F-91C3-57B46FD03ABB}"/>
              </a:ext>
            </a:extLst>
          </p:cNvPr>
          <p:cNvSpPr/>
          <p:nvPr/>
        </p:nvSpPr>
        <p:spPr>
          <a:xfrm>
            <a:off x="8278486" y="1659088"/>
            <a:ext cx="6976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/>
              <a:t>85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6541990E-266B-A943-9E5F-27AA754291CC}"/>
              </a:ext>
            </a:extLst>
          </p:cNvPr>
          <p:cNvSpPr/>
          <p:nvPr/>
        </p:nvSpPr>
        <p:spPr>
          <a:xfrm>
            <a:off x="7966167" y="2027117"/>
            <a:ext cx="33855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/>
              <a:t>-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3348610A-B74D-8D44-8754-23B0E6D096BC}"/>
              </a:ext>
            </a:extLst>
          </p:cNvPr>
          <p:cNvSpPr/>
          <p:nvPr/>
        </p:nvSpPr>
        <p:spPr>
          <a:xfrm>
            <a:off x="8261216" y="2375226"/>
            <a:ext cx="10610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/>
              <a:t>52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E596C503-1FDF-2045-96DB-386FB1BF12B9}"/>
              </a:ext>
            </a:extLst>
          </p:cNvPr>
          <p:cNvCxnSpPr/>
          <p:nvPr/>
        </p:nvCxnSpPr>
        <p:spPr>
          <a:xfrm>
            <a:off x="8123082" y="3032689"/>
            <a:ext cx="88063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id="{8854B5D7-1ED4-F640-BA7F-EE9900265E0F}"/>
              </a:ext>
            </a:extLst>
          </p:cNvPr>
          <p:cNvSpPr/>
          <p:nvPr/>
        </p:nvSpPr>
        <p:spPr>
          <a:xfrm>
            <a:off x="8534967" y="3128197"/>
            <a:ext cx="441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4790349B-D253-6F49-B0CC-574BA3DB96E5}"/>
              </a:ext>
            </a:extLst>
          </p:cNvPr>
          <p:cNvSpPr/>
          <p:nvPr/>
        </p:nvSpPr>
        <p:spPr>
          <a:xfrm>
            <a:off x="8278486" y="3127794"/>
            <a:ext cx="441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93B0A484-EE77-3D4A-9BCA-8DC716B1DFBA}"/>
              </a:ext>
            </a:extLst>
          </p:cNvPr>
          <p:cNvSpPr/>
          <p:nvPr/>
        </p:nvSpPr>
        <p:spPr>
          <a:xfrm>
            <a:off x="3661854" y="3869229"/>
            <a:ext cx="48606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</a:t>
            </a:r>
            <a:r>
              <a:rPr lang="en-VN" sz="2800" dirty="0"/>
              <a:t>Số bị trừ là 76, số trừ là 34</a:t>
            </a:r>
            <a:endParaRPr lang="en-VN" sz="1400" dirty="0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61581951-8C08-6B46-B88E-D1D0CAD987C4}"/>
              </a:ext>
            </a:extLst>
          </p:cNvPr>
          <p:cNvGrpSpPr/>
          <p:nvPr/>
        </p:nvGrpSpPr>
        <p:grpSpPr>
          <a:xfrm>
            <a:off x="5176425" y="4814665"/>
            <a:ext cx="1467795" cy="1470086"/>
            <a:chOff x="1155435" y="2301436"/>
            <a:chExt cx="1614574" cy="1164642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3D1B588E-18F0-E14A-958F-5DA31A245FF2}"/>
                </a:ext>
              </a:extLst>
            </p:cNvPr>
            <p:cNvCxnSpPr/>
            <p:nvPr/>
          </p:nvCxnSpPr>
          <p:spPr>
            <a:xfrm>
              <a:off x="1155435" y="2301436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9EB52EC2-11F5-2144-A652-639A2DB240C1}"/>
                </a:ext>
              </a:extLst>
            </p:cNvPr>
            <p:cNvCxnSpPr/>
            <p:nvPr/>
          </p:nvCxnSpPr>
          <p:spPr>
            <a:xfrm>
              <a:off x="1158094" y="2874793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8951A017-3C21-E24C-93E1-7F6F0A81DFAA}"/>
                </a:ext>
              </a:extLst>
            </p:cNvPr>
            <p:cNvCxnSpPr/>
            <p:nvPr/>
          </p:nvCxnSpPr>
          <p:spPr>
            <a:xfrm>
              <a:off x="1158094" y="3466078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1" name="Rectangle 50">
            <a:extLst>
              <a:ext uri="{FF2B5EF4-FFF2-40B4-BE49-F238E27FC236}">
                <a16:creationId xmlns:a16="http://schemas.microsoft.com/office/drawing/2014/main" id="{C19E3DED-096E-254B-AC40-9526CC1DA2B4}"/>
              </a:ext>
            </a:extLst>
          </p:cNvPr>
          <p:cNvSpPr/>
          <p:nvPr/>
        </p:nvSpPr>
        <p:spPr>
          <a:xfrm>
            <a:off x="5532327" y="4326538"/>
            <a:ext cx="6976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/>
              <a:t>76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83753091-35EE-3948-856A-5D6F72768FED}"/>
              </a:ext>
            </a:extLst>
          </p:cNvPr>
          <p:cNvSpPr/>
          <p:nvPr/>
        </p:nvSpPr>
        <p:spPr>
          <a:xfrm>
            <a:off x="5220008" y="4694567"/>
            <a:ext cx="33855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/>
              <a:t>-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BE81F421-5A37-C64D-81D5-8DD9790373EF}"/>
              </a:ext>
            </a:extLst>
          </p:cNvPr>
          <p:cNvSpPr/>
          <p:nvPr/>
        </p:nvSpPr>
        <p:spPr>
          <a:xfrm>
            <a:off x="5515057" y="5042676"/>
            <a:ext cx="10610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/>
              <a:t>34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0874CF18-D005-7148-B1F7-0D319BD503F0}"/>
              </a:ext>
            </a:extLst>
          </p:cNvPr>
          <p:cNvCxnSpPr/>
          <p:nvPr/>
        </p:nvCxnSpPr>
        <p:spPr>
          <a:xfrm>
            <a:off x="5376923" y="5700139"/>
            <a:ext cx="88063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54">
            <a:extLst>
              <a:ext uri="{FF2B5EF4-FFF2-40B4-BE49-F238E27FC236}">
                <a16:creationId xmlns:a16="http://schemas.microsoft.com/office/drawing/2014/main" id="{8D907E30-3F0D-9348-A59F-44EB1AB48D89}"/>
              </a:ext>
            </a:extLst>
          </p:cNvPr>
          <p:cNvSpPr/>
          <p:nvPr/>
        </p:nvSpPr>
        <p:spPr>
          <a:xfrm>
            <a:off x="5788808" y="5795647"/>
            <a:ext cx="441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1C159565-B356-E441-8A65-1C45984BC636}"/>
              </a:ext>
            </a:extLst>
          </p:cNvPr>
          <p:cNvSpPr/>
          <p:nvPr/>
        </p:nvSpPr>
        <p:spPr>
          <a:xfrm>
            <a:off x="5532327" y="5795244"/>
            <a:ext cx="441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0E8E5E32-BBC8-3A46-8661-941065B82C6C}"/>
              </a:ext>
            </a:extLst>
          </p:cNvPr>
          <p:cNvSpPr txBox="1"/>
          <p:nvPr/>
        </p:nvSpPr>
        <p:spPr>
          <a:xfrm>
            <a:off x="1476297" y="462165"/>
            <a:ext cx="8372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/>
              <a:t>Đặt tính rồi tính hiệu, biết: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A0DBBAEE-8EBF-EE46-811C-3F6F81451394}"/>
              </a:ext>
            </a:extLst>
          </p:cNvPr>
          <p:cNvGrpSpPr/>
          <p:nvPr/>
        </p:nvGrpSpPr>
        <p:grpSpPr>
          <a:xfrm>
            <a:off x="761050" y="204193"/>
            <a:ext cx="605826" cy="830997"/>
            <a:chOff x="3174278" y="237323"/>
            <a:chExt cx="605826" cy="830997"/>
          </a:xfrm>
        </p:grpSpPr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C0D1DB16-A7CD-F246-90B6-927A5A7F0193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96C5AB62-D455-724B-8E27-14D0C9ECE770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23863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1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/>
      <p:bldP spid="18" grpId="0"/>
      <p:bldP spid="19" grpId="0"/>
      <p:bldP spid="21" grpId="0"/>
      <p:bldP spid="22" grpId="0"/>
      <p:bldP spid="35" grpId="0"/>
      <p:bldP spid="40" grpId="0"/>
      <p:bldP spid="41" grpId="0"/>
      <p:bldP spid="42" grpId="0"/>
      <p:bldP spid="44" grpId="0"/>
      <p:bldP spid="45" grpId="0"/>
      <p:bldP spid="46" grpId="0"/>
      <p:bldP spid="51" grpId="0"/>
      <p:bldP spid="52" grpId="0"/>
      <p:bldP spid="53" grpId="0"/>
      <p:bldP spid="55" grpId="0"/>
      <p:bldP spid="5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C9B345E-D07D-5E4A-B86F-B646873ED38F}"/>
              </a:ext>
            </a:extLst>
          </p:cNvPr>
          <p:cNvSpPr txBox="1"/>
          <p:nvPr/>
        </p:nvSpPr>
        <p:spPr>
          <a:xfrm>
            <a:off x="1481392" y="678368"/>
            <a:ext cx="9687003" cy="1305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bến</a:t>
            </a:r>
            <a:r>
              <a:rPr lang="en-US" sz="2800" dirty="0"/>
              <a:t> </a:t>
            </a:r>
            <a:r>
              <a:rPr lang="en-US" sz="2800" dirty="0" err="1"/>
              <a:t>xe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15 </a:t>
            </a:r>
            <a:r>
              <a:rPr lang="en-US" sz="2800" dirty="0" err="1"/>
              <a:t>ô</a:t>
            </a:r>
            <a:r>
              <a:rPr lang="en-US" sz="2800" dirty="0"/>
              <a:t> </a:t>
            </a:r>
            <a:r>
              <a:rPr lang="en-US" sz="2800" dirty="0" err="1"/>
              <a:t>tô</a:t>
            </a:r>
            <a:r>
              <a:rPr lang="en-US" sz="2800" dirty="0"/>
              <a:t>, </a:t>
            </a:r>
            <a:r>
              <a:rPr lang="en-US" sz="2800" dirty="0" err="1"/>
              <a:t>sau</a:t>
            </a:r>
            <a:r>
              <a:rPr lang="en-US" sz="2800" dirty="0"/>
              <a:t> </a:t>
            </a:r>
            <a:r>
              <a:rPr lang="en-US" sz="2800" dirty="0" err="1"/>
              <a:t>đó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3 </a:t>
            </a:r>
            <a:r>
              <a:rPr lang="en-US" sz="2800" dirty="0" err="1"/>
              <a:t>xe</a:t>
            </a:r>
            <a:r>
              <a:rPr lang="en-US" sz="2800" dirty="0"/>
              <a:t> </a:t>
            </a:r>
            <a:r>
              <a:rPr lang="en-US" sz="2800" dirty="0" err="1"/>
              <a:t>rời</a:t>
            </a:r>
            <a:r>
              <a:rPr lang="en-US" sz="2800" dirty="0"/>
              <a:t> </a:t>
            </a:r>
            <a:r>
              <a:rPr lang="en-US" sz="2800" dirty="0" err="1"/>
              <a:t>bến</a:t>
            </a:r>
            <a:r>
              <a:rPr lang="en-US" sz="2800" dirty="0"/>
              <a:t>. </a:t>
            </a:r>
            <a:r>
              <a:rPr lang="en-US" sz="2800" dirty="0" err="1"/>
              <a:t>Hỏi</a:t>
            </a:r>
            <a:r>
              <a:rPr lang="en-US" sz="2800" dirty="0"/>
              <a:t> </a:t>
            </a:r>
            <a:r>
              <a:rPr lang="en-US" sz="2800" dirty="0" err="1"/>
              <a:t>bến</a:t>
            </a:r>
            <a:r>
              <a:rPr lang="en-US" sz="2800" dirty="0"/>
              <a:t> </a:t>
            </a:r>
            <a:r>
              <a:rPr lang="en-US" sz="2800" dirty="0" err="1"/>
              <a:t>xe</a:t>
            </a:r>
            <a:r>
              <a:rPr lang="en-US" sz="2800" dirty="0"/>
              <a:t> </a:t>
            </a:r>
            <a:r>
              <a:rPr lang="en-US" sz="2800" dirty="0" err="1"/>
              <a:t>còn</a:t>
            </a:r>
            <a:r>
              <a:rPr lang="en-US" sz="2800" dirty="0"/>
              <a:t> </a:t>
            </a:r>
            <a:r>
              <a:rPr lang="en-US" sz="2800" dirty="0" err="1"/>
              <a:t>lại</a:t>
            </a:r>
            <a:r>
              <a:rPr lang="en-US" sz="2800" dirty="0"/>
              <a:t> bao </a:t>
            </a:r>
            <a:r>
              <a:rPr lang="en-US" sz="2800" dirty="0" err="1"/>
              <a:t>nhiêu</a:t>
            </a:r>
            <a:r>
              <a:rPr lang="en-US" sz="2800" dirty="0"/>
              <a:t> </a:t>
            </a:r>
            <a:r>
              <a:rPr lang="en-US" sz="2800" dirty="0" err="1"/>
              <a:t>ô</a:t>
            </a:r>
            <a:r>
              <a:rPr lang="en-US" sz="2800" dirty="0"/>
              <a:t> </a:t>
            </a:r>
            <a:r>
              <a:rPr lang="en-US" sz="2800" dirty="0" err="1"/>
              <a:t>tô</a:t>
            </a:r>
            <a:r>
              <a:rPr lang="en-US" sz="2800" dirty="0"/>
              <a:t>? </a:t>
            </a:r>
            <a:endParaRPr lang="en-VN" sz="280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56F5480-8276-B349-B7A8-EF6539B31461}"/>
              </a:ext>
            </a:extLst>
          </p:cNvPr>
          <p:cNvGrpSpPr/>
          <p:nvPr/>
        </p:nvGrpSpPr>
        <p:grpSpPr>
          <a:xfrm>
            <a:off x="761050" y="556607"/>
            <a:ext cx="605826" cy="830997"/>
            <a:chOff x="3174278" y="246837"/>
            <a:chExt cx="605826" cy="830997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C355FC89-601A-654F-8900-29822CF10AE1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7030A0"/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F5FE451-5CD1-124B-A7B8-C9AB90CDACF2}"/>
                </a:ext>
              </a:extLst>
            </p:cNvPr>
            <p:cNvSpPr txBox="1"/>
            <p:nvPr/>
          </p:nvSpPr>
          <p:spPr>
            <a:xfrm>
              <a:off x="3218979" y="246837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F541608-7B56-CD48-82D4-8BCCEBED3587}"/>
              </a:ext>
            </a:extLst>
          </p:cNvPr>
          <p:cNvGrpSpPr/>
          <p:nvPr/>
        </p:nvGrpSpPr>
        <p:grpSpPr>
          <a:xfrm>
            <a:off x="3362000" y="2228671"/>
            <a:ext cx="5467999" cy="1200329"/>
            <a:chOff x="2881820" y="1869132"/>
            <a:chExt cx="5467999" cy="1200329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99D1AB56-F16A-FC4B-96B4-F6D26E4DB575}"/>
                </a:ext>
              </a:extLst>
            </p:cNvPr>
            <p:cNvSpPr/>
            <p:nvPr/>
          </p:nvSpPr>
          <p:spPr>
            <a:xfrm>
              <a:off x="2881820" y="2104796"/>
              <a:ext cx="960363" cy="96466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3DBAD0C-7D3F-2244-BD21-1BBBB06FCB00}"/>
                </a:ext>
              </a:extLst>
            </p:cNvPr>
            <p:cNvSpPr txBox="1"/>
            <p:nvPr/>
          </p:nvSpPr>
          <p:spPr>
            <a:xfrm>
              <a:off x="3915269" y="1869132"/>
              <a:ext cx="117157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7200" dirty="0"/>
                <a:t>-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2DD3DAD-F04B-8C41-B4CB-7B5A84193EF9}"/>
                </a:ext>
              </a:extLst>
            </p:cNvPr>
            <p:cNvSpPr txBox="1"/>
            <p:nvPr/>
          </p:nvSpPr>
          <p:spPr>
            <a:xfrm>
              <a:off x="6132587" y="2169156"/>
              <a:ext cx="117157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4400" dirty="0"/>
                <a:t>=</a:t>
              </a:r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6D8779FF-80F1-2947-8735-63F368B87E9D}"/>
                </a:ext>
              </a:extLst>
            </p:cNvPr>
            <p:cNvSpPr/>
            <p:nvPr/>
          </p:nvSpPr>
          <p:spPr>
            <a:xfrm>
              <a:off x="5129534" y="2071545"/>
              <a:ext cx="960363" cy="96466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42B932EE-A66C-704E-B3C2-4A9F0CA5C050}"/>
                </a:ext>
              </a:extLst>
            </p:cNvPr>
            <p:cNvSpPr/>
            <p:nvPr/>
          </p:nvSpPr>
          <p:spPr>
            <a:xfrm>
              <a:off x="7389456" y="2071543"/>
              <a:ext cx="960363" cy="96466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8E05694-FBBF-DF41-A6FD-387C78DC6503}"/>
              </a:ext>
            </a:extLst>
          </p:cNvPr>
          <p:cNvGrpSpPr/>
          <p:nvPr/>
        </p:nvGrpSpPr>
        <p:grpSpPr>
          <a:xfrm>
            <a:off x="3362000" y="3834525"/>
            <a:ext cx="4728748" cy="964665"/>
            <a:chOff x="1532353" y="3306207"/>
            <a:chExt cx="4728748" cy="964665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3DC04B5-8DF8-CF46-8977-0A6C30911D3F}"/>
                </a:ext>
              </a:extLst>
            </p:cNvPr>
            <p:cNvSpPr txBox="1"/>
            <p:nvPr/>
          </p:nvSpPr>
          <p:spPr>
            <a:xfrm>
              <a:off x="1532353" y="3474005"/>
              <a:ext cx="47287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Bến</a:t>
              </a:r>
              <a:r>
                <a:rPr lang="en-US" sz="2800" dirty="0"/>
                <a:t> </a:t>
              </a:r>
              <a:r>
                <a:rPr lang="en-US" sz="2800" dirty="0" err="1"/>
                <a:t>xe</a:t>
              </a:r>
              <a:r>
                <a:rPr lang="en-US" sz="2800" dirty="0"/>
                <a:t> </a:t>
              </a:r>
              <a:r>
                <a:rPr lang="en-US" sz="2800" dirty="0" err="1"/>
                <a:t>còn</a:t>
              </a:r>
              <a:r>
                <a:rPr lang="en-US" sz="2800" dirty="0"/>
                <a:t> </a:t>
              </a:r>
              <a:r>
                <a:rPr lang="en-US" sz="2800" dirty="0" err="1"/>
                <a:t>lại</a:t>
              </a:r>
              <a:r>
                <a:rPr lang="en-US" sz="2800" dirty="0"/>
                <a:t>              </a:t>
              </a:r>
              <a:r>
                <a:rPr lang="en-US" sz="2800" dirty="0" err="1"/>
                <a:t>ô</a:t>
              </a:r>
              <a:r>
                <a:rPr lang="en-US" sz="2800" dirty="0"/>
                <a:t> </a:t>
              </a:r>
              <a:r>
                <a:rPr lang="en-US" sz="2800" dirty="0" err="1"/>
                <a:t>tô</a:t>
              </a:r>
              <a:r>
                <a:rPr lang="en-US" sz="2800" dirty="0"/>
                <a:t>.</a:t>
              </a:r>
              <a:endParaRPr lang="en-VN" sz="2800" dirty="0"/>
            </a:p>
          </p:txBody>
        </p:sp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0738DAB2-7AAC-744F-B49C-1F73E6197E9C}"/>
                </a:ext>
              </a:extLst>
            </p:cNvPr>
            <p:cNvSpPr/>
            <p:nvPr/>
          </p:nvSpPr>
          <p:spPr>
            <a:xfrm>
              <a:off x="4020874" y="3306207"/>
              <a:ext cx="960363" cy="96466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89D46DED-C5E7-0342-8E23-2A2879423EF2}"/>
              </a:ext>
            </a:extLst>
          </p:cNvPr>
          <p:cNvSpPr/>
          <p:nvPr/>
        </p:nvSpPr>
        <p:spPr>
          <a:xfrm>
            <a:off x="3477213" y="2601513"/>
            <a:ext cx="755335" cy="70788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0" algn="ctr"/>
            <a:r>
              <a:rPr lang="en-VN" sz="4000" dirty="0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9501F1A-09B1-1C44-B424-E5C39C7289B3}"/>
              </a:ext>
            </a:extLst>
          </p:cNvPr>
          <p:cNvSpPr/>
          <p:nvPr/>
        </p:nvSpPr>
        <p:spPr>
          <a:xfrm>
            <a:off x="5854894" y="2581127"/>
            <a:ext cx="470000" cy="70788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0" algn="ctr"/>
            <a:r>
              <a:rPr lang="en-VN" sz="40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8144BE1-40B5-7B4C-B518-25382549A04A}"/>
              </a:ext>
            </a:extLst>
          </p:cNvPr>
          <p:cNvSpPr/>
          <p:nvPr/>
        </p:nvSpPr>
        <p:spPr>
          <a:xfrm>
            <a:off x="7959450" y="2581127"/>
            <a:ext cx="755335" cy="70788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0" algn="ctr"/>
            <a:r>
              <a:rPr lang="en-VN" sz="4000" dirty="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31578FE-F057-7F47-95C3-FCB51B828C29}"/>
              </a:ext>
            </a:extLst>
          </p:cNvPr>
          <p:cNvSpPr/>
          <p:nvPr/>
        </p:nvSpPr>
        <p:spPr>
          <a:xfrm>
            <a:off x="5931402" y="3962914"/>
            <a:ext cx="755335" cy="70788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0" algn="ctr"/>
            <a:r>
              <a:rPr lang="en-VN" sz="4000" dirty="0">
                <a:solidFill>
                  <a:srgbClr val="FF0000"/>
                </a:solidFill>
              </a:rPr>
              <a:t>12</a:t>
            </a:r>
          </a:p>
        </p:txBody>
      </p:sp>
      <p:pic>
        <p:nvPicPr>
          <p:cNvPr id="1026" name="Picture 2" descr="Man Driving Car | Stock Animation | Car animation, Cute cartoon wallpapers,  Logo clipart">
            <a:extLst>
              <a:ext uri="{FF2B5EF4-FFF2-40B4-BE49-F238E27FC236}">
                <a16:creationId xmlns:a16="http://schemas.microsoft.com/office/drawing/2014/main" id="{271CC90D-C038-104C-87A2-95067F84D3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014" y="4124027"/>
            <a:ext cx="2926986" cy="2797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0813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16" grpId="0" animBg="1"/>
      <p:bldP spid="17" grpId="0" animBg="1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Đối tượng 1">
            <a:hlinkClick r:id="" action="ppaction://ole?verb=0"/>
            <a:extLst>
              <a:ext uri="{FF2B5EF4-FFF2-40B4-BE49-F238E27FC236}">
                <a16:creationId xmlns:a16="http://schemas.microsoft.com/office/drawing/2014/main" id="{3ED5139C-A7CD-4862-B052-F0DA22E82E0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6037" y="51792"/>
          <a:ext cx="12099925" cy="68062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esentation" r:id="rId2" imgW="5628382" imgH="3165632" progId="PowerPoint.Show.12">
                  <p:embed/>
                </p:oleObj>
              </mc:Choice>
              <mc:Fallback>
                <p:oleObj name="Presentation" r:id="rId2" imgW="5628382" imgH="3165632" progId="PowerPoint.Show.12">
                  <p:embed/>
                  <p:pic>
                    <p:nvPicPr>
                      <p:cNvPr id="2" name="Đối tượng 1">
                        <a:hlinkClick r:id="" action="ppaction://ole?verb=0"/>
                        <a:extLst>
                          <a:ext uri="{FF2B5EF4-FFF2-40B4-BE49-F238E27FC236}">
                            <a16:creationId xmlns:a16="http://schemas.microsoft.com/office/drawing/2014/main" id="{3ED5139C-A7CD-4862-B052-F0DA22E82E0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6037" y="51792"/>
                        <a:ext cx="12099925" cy="680620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282C4D6B-D347-4A6D-961D-B77B52DD89B8}"/>
              </a:ext>
            </a:extLst>
          </p:cNvPr>
          <p:cNvSpPr txBox="1"/>
          <p:nvPr/>
        </p:nvSpPr>
        <p:spPr>
          <a:xfrm>
            <a:off x="2230118" y="782320"/>
            <a:ext cx="78994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HP001 4 hàng" panose="020B0603050302020204" pitchFamily="34" charset="0"/>
              </a:rPr>
              <a:t>Thứ tư ngày 15 tháng 9 năm 2021</a:t>
            </a:r>
          </a:p>
          <a:p>
            <a:endParaRPr lang="en-US" sz="3200" b="1">
              <a:solidFill>
                <a:schemeClr val="bg1"/>
              </a:solidFill>
              <a:latin typeface="HP001 4 hàng" panose="020B0603050302020204" pitchFamily="34" charset="0"/>
            </a:endParaRPr>
          </a:p>
          <a:p>
            <a:endParaRPr lang="vi-VN" sz="3200" b="1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C42BACAA-6B6A-4E36-81D0-0C759C466866}"/>
              </a:ext>
            </a:extLst>
          </p:cNvPr>
          <p:cNvSpPr txBox="1"/>
          <p:nvPr/>
        </p:nvSpPr>
        <p:spPr>
          <a:xfrm>
            <a:off x="2311398" y="1412240"/>
            <a:ext cx="78994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HP001 4 hàng" panose="020B0603050302020204" pitchFamily="34" charset="0"/>
              </a:rPr>
              <a:t>          Toán</a:t>
            </a:r>
          </a:p>
          <a:p>
            <a:endParaRPr lang="en-US" sz="3200" b="1">
              <a:solidFill>
                <a:schemeClr val="bg1"/>
              </a:solidFill>
              <a:latin typeface="HP001 4 hàng" panose="020B0603050302020204" pitchFamily="34" charset="0"/>
            </a:endParaRPr>
          </a:p>
          <a:p>
            <a:endParaRPr lang="vi-VN" sz="3200" b="1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DB6FB2F2-40FB-4E77-BFD0-4B838BD3D65F}"/>
              </a:ext>
            </a:extLst>
          </p:cNvPr>
          <p:cNvSpPr txBox="1"/>
          <p:nvPr/>
        </p:nvSpPr>
        <p:spPr>
          <a:xfrm>
            <a:off x="563878" y="2095470"/>
            <a:ext cx="110693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FF00"/>
                </a:solidFill>
                <a:latin typeface="HP001 4 hàng" panose="020B0603050302020204" pitchFamily="34" charset="0"/>
              </a:rPr>
              <a:t>          Bài 3 :Tiết 3 : Luyện tập ( trang 15)</a:t>
            </a:r>
          </a:p>
          <a:p>
            <a:endParaRPr lang="en-US" sz="3200" b="1">
              <a:solidFill>
                <a:srgbClr val="FFFF00"/>
              </a:solidFill>
              <a:latin typeface="HP001 4 hàng" panose="020B0603050302020204" pitchFamily="34" charset="0"/>
            </a:endParaRPr>
          </a:p>
          <a:p>
            <a:endParaRPr lang="vi-VN" sz="3200" b="1">
              <a:solidFill>
                <a:srgbClr val="FFFF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04484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hristine Lösch | Dribbble">
            <a:extLst>
              <a:ext uri="{FF2B5EF4-FFF2-40B4-BE49-F238E27FC236}">
                <a16:creationId xmlns:a16="http://schemas.microsoft.com/office/drawing/2014/main" id="{5484FD4F-A055-0B48-B9D4-B4332E0533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27" t="2626" r="25187" b="299"/>
          <a:stretch/>
        </p:blipFill>
        <p:spPr bwMode="auto">
          <a:xfrm>
            <a:off x="884318" y="2736165"/>
            <a:ext cx="2857500" cy="372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FDFBFC1-EB09-7443-B29F-D86F517A4ECA}"/>
              </a:ext>
            </a:extLst>
          </p:cNvPr>
          <p:cNvGrpSpPr/>
          <p:nvPr/>
        </p:nvGrpSpPr>
        <p:grpSpPr>
          <a:xfrm>
            <a:off x="884318" y="890161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5C359B04-F9EC-C049-9C91-D6C7C8829FB7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30DF4DF-D09F-4B4D-8E78-B596B0E61826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E81064E4-63AB-384A-B8A7-66B409FF15C6}"/>
              </a:ext>
            </a:extLst>
          </p:cNvPr>
          <p:cNvSpPr txBox="1"/>
          <p:nvPr/>
        </p:nvSpPr>
        <p:spPr>
          <a:xfrm>
            <a:off x="1544512" y="1115270"/>
            <a:ext cx="97631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Viết</a:t>
            </a:r>
            <a:r>
              <a:rPr lang="en-US" sz="2800" dirty="0"/>
              <a:t> </a:t>
            </a:r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75, 64, 87, 46 </a:t>
            </a:r>
            <a:r>
              <a:rPr lang="en-US" sz="2800" dirty="0" err="1"/>
              <a:t>thành</a:t>
            </a:r>
            <a:r>
              <a:rPr lang="en-US" sz="2800" dirty="0"/>
              <a:t> </a:t>
            </a:r>
            <a:r>
              <a:rPr lang="en-US" sz="2800" dirty="0" err="1"/>
              <a:t>tổng</a:t>
            </a:r>
            <a:r>
              <a:rPr lang="en-US" sz="2800" dirty="0"/>
              <a:t> (</a:t>
            </a:r>
            <a:r>
              <a:rPr lang="en-US" sz="2800" dirty="0" err="1"/>
              <a:t>theo</a:t>
            </a:r>
            <a:r>
              <a:rPr lang="en-US" sz="2800" dirty="0"/>
              <a:t> </a:t>
            </a:r>
            <a:r>
              <a:rPr lang="en-US" sz="2800" dirty="0" err="1"/>
              <a:t>mẫu</a:t>
            </a:r>
            <a:r>
              <a:rPr lang="en-US" sz="2800" dirty="0"/>
              <a:t>) </a:t>
            </a:r>
            <a:r>
              <a:rPr lang="en-VN" sz="2800" dirty="0"/>
              <a:t>:</a:t>
            </a:r>
          </a:p>
        </p:txBody>
      </p:sp>
      <p:pic>
        <p:nvPicPr>
          <p:cNvPr id="58" name="Picture 57" descr="C:\Users\TUAN\Downloads\Luyện tập 1.png">
            <a:extLst>
              <a:ext uri="{FF2B5EF4-FFF2-40B4-BE49-F238E27FC236}">
                <a16:creationId xmlns:a16="http://schemas.microsoft.com/office/drawing/2014/main" id="{D9A25732-3FE0-E74A-8507-85B02CEA8F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9362" y="-45894"/>
            <a:ext cx="2237784" cy="863493"/>
          </a:xfrm>
          <a:prstGeom prst="rect">
            <a:avLst/>
          </a:prstGeom>
          <a:noFill/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F05FAB6-3D08-6246-ACD7-B0D1DE509491}"/>
              </a:ext>
            </a:extLst>
          </p:cNvPr>
          <p:cNvGrpSpPr/>
          <p:nvPr/>
        </p:nvGrpSpPr>
        <p:grpSpPr>
          <a:xfrm>
            <a:off x="3181350" y="1828800"/>
            <a:ext cx="4762500" cy="1168400"/>
            <a:chOff x="3181350" y="1828800"/>
            <a:chExt cx="4762500" cy="1168400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622FCF7D-A7C9-D742-AD2F-9D3712F59D5E}"/>
                </a:ext>
              </a:extLst>
            </p:cNvPr>
            <p:cNvSpPr/>
            <p:nvPr/>
          </p:nvSpPr>
          <p:spPr>
            <a:xfrm>
              <a:off x="3181350" y="1828800"/>
              <a:ext cx="4762500" cy="1168400"/>
            </a:xfrm>
            <a:prstGeom prst="roundRect">
              <a:avLst/>
            </a:prstGeom>
            <a:solidFill>
              <a:srgbClr val="F2CECB">
                <a:alpha val="75000"/>
              </a:srgbClr>
            </a:solidFill>
            <a:ln>
              <a:solidFill>
                <a:schemeClr val="bg1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6F2E78FB-E8A8-7E4C-826E-EDB2A45FF6AF}"/>
                </a:ext>
              </a:extLst>
            </p:cNvPr>
            <p:cNvSpPr txBox="1"/>
            <p:nvPr/>
          </p:nvSpPr>
          <p:spPr>
            <a:xfrm>
              <a:off x="3419292" y="2089834"/>
              <a:ext cx="43023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3600" dirty="0"/>
                <a:t>M:       75 = 70 + 5 </a:t>
              </a:r>
            </a:p>
          </p:txBody>
        </p: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5008D41D-91FC-7045-9FC0-EDBB7159730D}"/>
              </a:ext>
            </a:extLst>
          </p:cNvPr>
          <p:cNvSpPr txBox="1"/>
          <p:nvPr/>
        </p:nvSpPr>
        <p:spPr>
          <a:xfrm>
            <a:off x="4792144" y="3105834"/>
            <a:ext cx="4302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dirty="0"/>
              <a:t>64 =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5BDC87D4-43EE-294E-A693-BF7862D7A81F}"/>
              </a:ext>
            </a:extLst>
          </p:cNvPr>
          <p:cNvSpPr txBox="1"/>
          <p:nvPr/>
        </p:nvSpPr>
        <p:spPr>
          <a:xfrm>
            <a:off x="5998644" y="3105833"/>
            <a:ext cx="4302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60 + 4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DECFB223-8E3B-5445-9C94-B7499A676075}"/>
              </a:ext>
            </a:extLst>
          </p:cNvPr>
          <p:cNvSpPr txBox="1"/>
          <p:nvPr/>
        </p:nvSpPr>
        <p:spPr>
          <a:xfrm>
            <a:off x="4792144" y="3880344"/>
            <a:ext cx="4302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dirty="0"/>
              <a:t>87 =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F9F2ABAE-3CF9-634B-A396-682CE0261EBF}"/>
              </a:ext>
            </a:extLst>
          </p:cNvPr>
          <p:cNvSpPr txBox="1"/>
          <p:nvPr/>
        </p:nvSpPr>
        <p:spPr>
          <a:xfrm>
            <a:off x="5998644" y="3880343"/>
            <a:ext cx="4302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80 + 7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9A577447-376C-FF41-AA3F-06A6420EB620}"/>
              </a:ext>
            </a:extLst>
          </p:cNvPr>
          <p:cNvSpPr txBox="1"/>
          <p:nvPr/>
        </p:nvSpPr>
        <p:spPr>
          <a:xfrm>
            <a:off x="4792144" y="4639105"/>
            <a:ext cx="4302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dirty="0"/>
              <a:t>46 =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6883D0EE-A358-5B46-B044-EA7A85341EA3}"/>
              </a:ext>
            </a:extLst>
          </p:cNvPr>
          <p:cNvSpPr txBox="1"/>
          <p:nvPr/>
        </p:nvSpPr>
        <p:spPr>
          <a:xfrm>
            <a:off x="5998644" y="4639104"/>
            <a:ext cx="4302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40 + 6</a:t>
            </a:r>
          </a:p>
        </p:txBody>
      </p:sp>
    </p:spTree>
    <p:extLst>
      <p:ext uri="{BB962C8B-B14F-4D97-AF65-F5344CB8AC3E}">
        <p14:creationId xmlns:p14="http://schemas.microsoft.com/office/powerpoint/2010/main" val="402451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59" grpId="0"/>
          <p:bldP spid="60" grpId="0"/>
          <p:bldP spid="61" grpId="0"/>
          <p:bldP spid="62" grpId="0"/>
          <p:bldP spid="63" grpId="0"/>
          <p:bldP spid="6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59" grpId="0"/>
          <p:bldP spid="60" grpId="0"/>
          <p:bldP spid="61" grpId="0"/>
          <p:bldP spid="62" grpId="0"/>
          <p:bldP spid="63" grpId="0"/>
          <p:bldP spid="64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5044254-DE52-4029-B43E-ACD26C567FBA}"/>
              </a:ext>
            </a:extLst>
          </p:cNvPr>
          <p:cNvGrpSpPr/>
          <p:nvPr/>
        </p:nvGrpSpPr>
        <p:grpSpPr>
          <a:xfrm>
            <a:off x="993911" y="106016"/>
            <a:ext cx="2190751" cy="980661"/>
            <a:chOff x="1523998" y="0"/>
            <a:chExt cx="2190751" cy="98066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2407F96-D165-408B-8186-033E4D2C4D5C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2" name="Rectangle: Top Corners Rounded 1">
                <a:extLst>
                  <a:ext uri="{FF2B5EF4-FFF2-40B4-BE49-F238E27FC236}">
                    <a16:creationId xmlns:a16="http://schemas.microsoft.com/office/drawing/2014/main" id="{2974D671-0870-4777-BE31-5FD1BBBF9AD7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" name="Rectangle: Top Corners Rounded 2">
                <a:extLst>
                  <a:ext uri="{FF2B5EF4-FFF2-40B4-BE49-F238E27FC236}">
                    <a16:creationId xmlns:a16="http://schemas.microsoft.com/office/drawing/2014/main" id="{219332FA-4BE4-4F03-A894-08EEC78551F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6C80A5A-72BA-45B9-A254-2A8D09624ECF}"/>
                </a:ext>
              </a:extLst>
            </p:cNvPr>
            <p:cNvSpPr txBox="1"/>
            <p:nvPr/>
          </p:nvSpPr>
          <p:spPr>
            <a:xfrm>
              <a:off x="1677724" y="206880"/>
              <a:ext cx="197208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1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3265339" y="317237"/>
            <a:ext cx="61636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ÔN TẬP VÀ BỔ SUNG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5E2FA4-701D-4C92-898E-7EE4AF07FEBA}"/>
              </a:ext>
            </a:extLst>
          </p:cNvPr>
          <p:cNvSpPr txBox="1"/>
          <p:nvPr/>
        </p:nvSpPr>
        <p:spPr>
          <a:xfrm>
            <a:off x="3051127" y="2114120"/>
            <a:ext cx="6089744" cy="269240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BÀI 3</a:t>
            </a:r>
          </a:p>
          <a:p>
            <a:pPr algn="ctr">
              <a:lnSpc>
                <a:spcPct val="120000"/>
              </a:lnSpc>
            </a:pPr>
            <a:r>
              <a:rPr lang="vi-VN" sz="4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CÁC THÀNH PHẦN CỦA </a:t>
            </a:r>
          </a:p>
          <a:p>
            <a:pPr algn="ctr">
              <a:lnSpc>
                <a:spcPct val="120000"/>
              </a:lnSpc>
            </a:pPr>
            <a:r>
              <a:rPr lang="vi-VN" sz="4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PHÉP CỘNG, PHÉP TRỪ</a:t>
            </a:r>
          </a:p>
        </p:txBody>
      </p:sp>
    </p:spTree>
    <p:extLst>
      <p:ext uri="{BB962C8B-B14F-4D97-AF65-F5344CB8AC3E}">
        <p14:creationId xmlns:p14="http://schemas.microsoft.com/office/powerpoint/2010/main" val="1074924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2F47074-F734-4E47-AC49-15ED38B037B8}"/>
              </a:ext>
            </a:extLst>
          </p:cNvPr>
          <p:cNvGrpSpPr/>
          <p:nvPr/>
        </p:nvGrpSpPr>
        <p:grpSpPr>
          <a:xfrm>
            <a:off x="806226" y="163774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AEAF8CDE-1D42-3D49-ACB0-B4AC21FD0BE1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D080BC5-9EC4-B841-A8ED-CA6CC45457FD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6CE3B853-1772-9C40-96A6-4E46DA6E5E18}"/>
              </a:ext>
            </a:extLst>
          </p:cNvPr>
          <p:cNvSpPr txBox="1"/>
          <p:nvPr/>
        </p:nvSpPr>
        <p:spPr>
          <a:xfrm>
            <a:off x="1466421" y="388883"/>
            <a:ext cx="8372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/>
              <a:t>a) Số?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2C3CC16-45ED-0A46-86B0-FAE1455491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9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  <a14:imgEffect>
                      <a14:brightnessContrast bright="5000"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386"/>
          <a:stretch/>
        </p:blipFill>
        <p:spPr>
          <a:xfrm>
            <a:off x="590088" y="2212376"/>
            <a:ext cx="5544012" cy="3655024"/>
          </a:xfrm>
          <a:prstGeom prst="rect">
            <a:avLst/>
          </a:prstGeom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0638E234-107C-5B41-98C2-5F19DD6702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7009695"/>
              </p:ext>
            </p:extLst>
          </p:nvPr>
        </p:nvGraphicFramePr>
        <p:xfrm>
          <a:off x="2216150" y="935498"/>
          <a:ext cx="7835900" cy="11942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57861">
                  <a:extLst>
                    <a:ext uri="{9D8B030D-6E8A-4147-A177-3AD203B41FA5}">
                      <a16:colId xmlns:a16="http://schemas.microsoft.com/office/drawing/2014/main" val="3301960261"/>
                    </a:ext>
                  </a:extLst>
                </a:gridCol>
                <a:gridCol w="1826013">
                  <a:extLst>
                    <a:ext uri="{9D8B030D-6E8A-4147-A177-3AD203B41FA5}">
                      <a16:colId xmlns:a16="http://schemas.microsoft.com/office/drawing/2014/main" val="2056412081"/>
                    </a:ext>
                  </a:extLst>
                </a:gridCol>
                <a:gridCol w="1826013">
                  <a:extLst>
                    <a:ext uri="{9D8B030D-6E8A-4147-A177-3AD203B41FA5}">
                      <a16:colId xmlns:a16="http://schemas.microsoft.com/office/drawing/2014/main" val="1457856739"/>
                    </a:ext>
                  </a:extLst>
                </a:gridCol>
                <a:gridCol w="1826013">
                  <a:extLst>
                    <a:ext uri="{9D8B030D-6E8A-4147-A177-3AD203B41FA5}">
                      <a16:colId xmlns:a16="http://schemas.microsoft.com/office/drawing/2014/main" val="3554666792"/>
                    </a:ext>
                  </a:extLst>
                </a:gridCol>
              </a:tblGrid>
              <a:tr h="605919">
                <a:tc>
                  <a:txBody>
                    <a:bodyPr/>
                    <a:lstStyle/>
                    <a:p>
                      <a:pPr algn="ctr"/>
                      <a:r>
                        <a:rPr lang="en-VN" sz="2400" b="0" dirty="0">
                          <a:solidFill>
                            <a:schemeClr val="tx1"/>
                          </a:solidFill>
                          <a:latin typeface="+mn-lt"/>
                        </a:rPr>
                        <a:t>Số bị trừ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>
                        <a:alpha val="6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Đỏ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>
                        <a:alpha val="7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Vàng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7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Xanh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57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1216328"/>
                  </a:ext>
                </a:extLst>
              </a:tr>
              <a:tr h="588291">
                <a:tc>
                  <a:txBody>
                    <a:bodyPr/>
                    <a:lstStyle/>
                    <a:p>
                      <a:pPr algn="ctr"/>
                      <a:r>
                        <a:rPr lang="en-VN" sz="2400" b="0" dirty="0">
                          <a:solidFill>
                            <a:schemeClr val="tx1"/>
                          </a:solidFill>
                          <a:latin typeface="+mn-lt"/>
                        </a:rPr>
                        <a:t>Số ngôi sao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3493399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40650799-A4F1-C546-AD3C-6B7192F85089}"/>
              </a:ext>
            </a:extLst>
          </p:cNvPr>
          <p:cNvSpPr txBox="1"/>
          <p:nvPr/>
        </p:nvSpPr>
        <p:spPr>
          <a:xfrm>
            <a:off x="5207000" y="1579083"/>
            <a:ext cx="5587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dirty="0"/>
              <a:t>11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FD48B0A-CF0D-3E48-BEA6-B81380BCFF00}"/>
              </a:ext>
            </a:extLst>
          </p:cNvPr>
          <p:cNvSpPr txBox="1"/>
          <p:nvPr/>
        </p:nvSpPr>
        <p:spPr>
          <a:xfrm>
            <a:off x="7098838" y="1591783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dirty="0"/>
              <a:t>8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2B9ABD4-7856-504C-A684-B17B940BE165}"/>
              </a:ext>
            </a:extLst>
          </p:cNvPr>
          <p:cNvSpPr txBox="1"/>
          <p:nvPr/>
        </p:nvSpPr>
        <p:spPr>
          <a:xfrm>
            <a:off x="8816975" y="1591783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dirty="0"/>
              <a:t>10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842CBCC-8E3F-AC4B-9778-DC3D88AB2E82}"/>
              </a:ext>
            </a:extLst>
          </p:cNvPr>
          <p:cNvSpPr/>
          <p:nvPr/>
        </p:nvSpPr>
        <p:spPr>
          <a:xfrm>
            <a:off x="6354392" y="2566200"/>
            <a:ext cx="4923208" cy="8628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b)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tổng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ngôi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đỏ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ngôi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vàng</a:t>
            </a:r>
            <a:endParaRPr lang="en-VN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8DB2140-4494-6542-96DB-BE3AD52E3CC8}"/>
              </a:ext>
            </a:extLst>
          </p:cNvPr>
          <p:cNvSpPr txBox="1"/>
          <p:nvPr/>
        </p:nvSpPr>
        <p:spPr>
          <a:xfrm>
            <a:off x="7483880" y="3603882"/>
            <a:ext cx="19774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dirty="0">
                <a:solidFill>
                  <a:srgbClr val="FF0000"/>
                </a:solidFill>
              </a:rPr>
              <a:t>11 + 8 = 19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33AE4F3-9FC2-8340-B651-22D5C9B1D9EF}"/>
              </a:ext>
            </a:extLst>
          </p:cNvPr>
          <p:cNvSpPr/>
          <p:nvPr/>
        </p:nvSpPr>
        <p:spPr>
          <a:xfrm>
            <a:off x="6355371" y="4301984"/>
            <a:ext cx="4923208" cy="8628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c)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hiệu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ngôi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xanh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ngôi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vàng</a:t>
            </a:r>
            <a:endParaRPr lang="en-US" sz="2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1CD92DC-E6DC-C442-AF19-4208979D487D}"/>
              </a:ext>
            </a:extLst>
          </p:cNvPr>
          <p:cNvSpPr txBox="1"/>
          <p:nvPr/>
        </p:nvSpPr>
        <p:spPr>
          <a:xfrm>
            <a:off x="7484859" y="5339666"/>
            <a:ext cx="17139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dirty="0">
                <a:solidFill>
                  <a:srgbClr val="FF0000"/>
                </a:solidFill>
              </a:rPr>
              <a:t>10 - 8 = 2</a:t>
            </a:r>
          </a:p>
        </p:txBody>
      </p:sp>
    </p:spTree>
    <p:extLst>
      <p:ext uri="{BB962C8B-B14F-4D97-AF65-F5344CB8AC3E}">
        <p14:creationId xmlns:p14="http://schemas.microsoft.com/office/powerpoint/2010/main" val="3805759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0" grpId="0"/>
      <p:bldP spid="21" grpId="0"/>
      <p:bldP spid="22" grpId="0"/>
      <p:bldP spid="23" grpId="0"/>
      <p:bldP spid="24" grpId="1"/>
      <p:bldP spid="25" grpId="0"/>
      <p:bldP spid="2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65">
            <a:extLst>
              <a:ext uri="{FF2B5EF4-FFF2-40B4-BE49-F238E27FC236}">
                <a16:creationId xmlns:a16="http://schemas.microsoft.com/office/drawing/2014/main" id="{A2B8FA35-2DB3-F345-9A05-8EF123A513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62" r="38176" b="55040"/>
          <a:stretch/>
        </p:blipFill>
        <p:spPr>
          <a:xfrm>
            <a:off x="5081909" y="2695624"/>
            <a:ext cx="1707523" cy="20081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FBAB3A0-A872-D147-A7A7-7A1D75E5C4B2}"/>
              </a:ext>
            </a:extLst>
          </p:cNvPr>
          <p:cNvSpPr txBox="1"/>
          <p:nvPr/>
        </p:nvSpPr>
        <p:spPr>
          <a:xfrm>
            <a:off x="1363441" y="462371"/>
            <a:ext cx="49992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800" dirty="0"/>
              <a:t>Trên mỗi toa tàu ghi một số: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A106B3A-9420-C74A-8945-FE77D399A16E}"/>
              </a:ext>
            </a:extLst>
          </p:cNvPr>
          <p:cNvGrpSpPr/>
          <p:nvPr/>
        </p:nvGrpSpPr>
        <p:grpSpPr>
          <a:xfrm>
            <a:off x="953017" y="278565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67963D46-9363-CA47-9DA2-BBEB3F7904DD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85E0DC7-84A4-694B-B7D9-CFCC62776727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6C156F5A-DF8B-7642-B39D-A171922A0F16}"/>
              </a:ext>
            </a:extLst>
          </p:cNvPr>
          <p:cNvSpPr/>
          <p:nvPr/>
        </p:nvSpPr>
        <p:spPr>
          <a:xfrm>
            <a:off x="939343" y="1132101"/>
            <a:ext cx="10130514" cy="1315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a)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chỗ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toa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đoàn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tàu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xếp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VN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507ABFCB-1D0E-2849-BACE-10380500705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475" b="44942" l="61152" r="79342">
                        <a14:foregroundMark x1="62594" y1="31609" x2="64442" y2="25875"/>
                        <a14:foregroundMark x1="61243" y1="35798" x2="61601" y2="34688"/>
                        <a14:foregroundMark x1="64442" y1="25875" x2="70018" y2="24125"/>
                        <a14:foregroundMark x1="70018" y1="24125" x2="76143" y2="24708"/>
                        <a14:foregroundMark x1="76143" y1="24708" x2="65722" y2="23152"/>
                        <a14:foregroundMark x1="65722" y1="23152" x2="64717" y2="23346"/>
                        <a14:foregroundMark x1="64717" y1="23152" x2="71846" y2="31518"/>
                        <a14:foregroundMark x1="71846" y1="31128" x2="72303" y2="34630"/>
                        <a14:foregroundMark x1="72303" y1="34241" x2="69561" y2="34241"/>
                        <a14:foregroundMark x1="69561" y1="34047" x2="68921" y2="29961"/>
                        <a14:foregroundMark x1="69104" y1="29572" x2="72943" y2="35603"/>
                        <a14:foregroundMark x1="72943" y1="34047" x2="71298" y2="28405"/>
                        <a14:foregroundMark x1="71298" y1="28016" x2="73309" y2="30545"/>
                        <a14:foregroundMark x1="76965" y1="25875" x2="78062" y2="36576"/>
                        <a14:foregroundMark x1="78062" y1="36576" x2="76965" y2="40467"/>
                        <a14:foregroundMark x1="76965" y1="39883" x2="66362" y2="42996"/>
                        <a14:foregroundMark x1="66362" y1="42996" x2="66088" y2="42412"/>
                        <a14:foregroundMark x1="66088" y1="42023" x2="71846" y2="41634"/>
                        <a14:foregroundMark x1="72518" y1="41753" x2="74040" y2="42023"/>
                        <a14:foregroundMark x1="71846" y1="41634" x2="72044" y2="41669"/>
                        <a14:foregroundMark x1="74040" y1="41634" x2="74223" y2="42023"/>
                        <a14:foregroundMark x1="66088" y1="42996" x2="65722" y2="42023"/>
                        <a14:foregroundMark x1="77697" y1="34825" x2="79433" y2="35603"/>
                        <a14:foregroundMark x1="69653" y1="34630" x2="68556" y2="34825"/>
                        <a14:foregroundMark x1="65174" y1="23152" x2="70475" y2="24125"/>
                        <a14:foregroundMark x1="70475" y1="24125" x2="74497" y2="23152"/>
                        <a14:foregroundMark x1="74497" y1="22763" x2="65722" y2="23152"/>
                        <a14:foregroundMark x1="69653" y1="43969" x2="70567" y2="44553"/>
                        <a14:foregroundMark x1="74314" y1="44942" x2="74314" y2="44942"/>
                        <a14:foregroundMark x1="75229" y1="44747" x2="75229" y2="44747"/>
                        <a14:foregroundMark x1="61792" y1="34825" x2="61792" y2="34825"/>
                        <a14:foregroundMark x1="61792" y1="34630" x2="61609" y2="34630"/>
                        <a14:foregroundMark x1="61335" y1="34825" x2="61883" y2="34825"/>
                        <a14:foregroundMark x1="61883" y1="34630" x2="61700" y2="35409"/>
                        <a14:backgroundMark x1="60969" y1="44942" x2="66453" y2="47082"/>
                        <a14:backgroundMark x1="70095" y1="45836" x2="71572" y2="45331"/>
                        <a14:backgroundMark x1="66453" y1="47082" x2="68805" y2="46278"/>
                        <a14:backgroundMark x1="71572" y1="45331" x2="76782" y2="45720"/>
                        <a14:backgroundMark x1="76782" y1="45720" x2="72943" y2="44942"/>
                        <a14:backgroundMark x1="88391" y1="50195" x2="88391" y2="50195"/>
                        <a14:backgroundMark x1="71389" y1="44942" x2="73675" y2="45331"/>
                        <a14:backgroundMark x1="73309" y1="44942" x2="72761" y2="44553"/>
                        <a14:backgroundMark x1="72761" y1="44358" x2="71755" y2="44747"/>
                        <a14:backgroundMark x1="61609" y1="31907" x2="61719" y2="33540"/>
                      </a14:backgroundRemoval>
                    </a14:imgEffect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680" r="20358" b="55040"/>
          <a:stretch/>
        </p:blipFill>
        <p:spPr>
          <a:xfrm>
            <a:off x="6789432" y="2695624"/>
            <a:ext cx="1707523" cy="2008135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089D48D6-0229-C448-B88E-9D9BE8AFB10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75" b="44163" l="79342" r="97898">
                        <a14:foregroundMark x1="79433" y1="35603" x2="79433" y2="35603"/>
                        <a14:foregroundMark x1="81170" y1="41440" x2="84735" y2="42023"/>
                        <a14:foregroundMark x1="86929" y1="44163" x2="86929" y2="44163"/>
                        <a14:foregroundMark x1="86929" y1="32490" x2="91133" y2="32685"/>
                        <a14:foregroundMark x1="91133" y1="32490" x2="86197" y2="30545"/>
                        <a14:foregroundMark x1="86197" y1="30545" x2="86289" y2="34241"/>
                        <a14:foregroundMark x1="86289" y1="34047" x2="91133" y2="34241"/>
                        <a14:foregroundMark x1="89762" y1="30934" x2="88940" y2="29377"/>
                        <a14:foregroundMark x1="88940" y1="28988" x2="90859" y2="29377"/>
                        <a14:foregroundMark x1="95155" y1="39300" x2="91956" y2="41634"/>
                        <a14:foregroundMark x1="91956" y1="41440" x2="87751" y2="41440"/>
                        <a14:foregroundMark x1="87203" y1="27237" x2="87294" y2="29961"/>
                        <a14:foregroundMark x1="95064" y1="32101" x2="95064" y2="32101"/>
                        <a14:foregroundMark x1="95338" y1="28016" x2="95338" y2="26459"/>
                        <a14:foregroundMark x1="95338" y1="26265" x2="95338" y2="37354"/>
                        <a14:foregroundMark x1="80622" y1="24903" x2="91042" y2="20623"/>
                        <a14:foregroundMark x1="91042" y1="20623" x2="94516" y2="25875"/>
                        <a14:foregroundMark x1="94516" y1="25681" x2="93601" y2="23346"/>
                        <a14:foregroundMark x1="91682" y1="22568" x2="82815" y2="23152"/>
                        <a14:foregroundMark x1="82815" y1="22763" x2="81353" y2="25875"/>
                        <a14:foregroundMark x1="93144" y1="22763" x2="94790" y2="26265"/>
                        <a14:foregroundMark x1="94790" y1="25875" x2="83547" y2="22568"/>
                      </a14:backgroundRemoval>
                    </a14:imgEffect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641" b="55040"/>
          <a:stretch/>
        </p:blipFill>
        <p:spPr>
          <a:xfrm>
            <a:off x="8464297" y="2695624"/>
            <a:ext cx="1935419" cy="2008134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592A6178-8F42-6F4F-9F36-9BF587CD9D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" r="73469" b="55039"/>
          <a:stretch/>
        </p:blipFill>
        <p:spPr>
          <a:xfrm>
            <a:off x="926013" y="2695626"/>
            <a:ext cx="2522357" cy="2008134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A7447D88-B422-2949-8317-4E4E9C38F0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44961" r="284" b="45838"/>
          <a:stretch/>
        </p:blipFill>
        <p:spPr>
          <a:xfrm>
            <a:off x="939343" y="4670024"/>
            <a:ext cx="9479176" cy="410969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26BB3EA4-BE3C-BD48-8E01-01C800747AD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475" b="44942" l="26143" r="44150">
                        <a14:foregroundMark x1="26234" y1="35603" x2="29159" y2="36187"/>
                        <a14:foregroundMark x1="27879" y1="41051" x2="31627" y2="45136"/>
                        <a14:foregroundMark x1="38391" y1="28405" x2="33272" y2="29183"/>
                        <a14:foregroundMark x1="33272" y1="29183" x2="33272" y2="29377"/>
                        <a14:foregroundMark x1="33272" y1="29377" x2="37660" y2="31128"/>
                        <a14:foregroundMark x1="37660" y1="30934" x2="34552" y2="36187"/>
                        <a14:foregroundMark x1="34278" y1="35798" x2="34278" y2="32685"/>
                        <a14:foregroundMark x1="29342" y1="23346" x2="34644" y2="23735"/>
                        <a14:foregroundMark x1="34644" y1="23735" x2="39854" y2="23152"/>
                        <a14:foregroundMark x1="39854" y1="23152" x2="42870" y2="29961"/>
                        <a14:foregroundMark x1="42870" y1="36187" x2="44150" y2="36187"/>
                        <a14:foregroundMark x1="29616" y1="22568" x2="40219" y2="23152"/>
                        <a14:foregroundMark x1="40219" y1="22763" x2="32815" y2="23735"/>
                        <a14:foregroundMark x1="32998" y1="23346" x2="38665" y2="23735"/>
                        <a14:foregroundMark x1="38665" y1="23735" x2="34004" y2="23346"/>
                        <a14:foregroundMark x1="32084" y1="22763" x2="37660" y2="22957"/>
                        <a14:foregroundMark x1="37660" y1="22957" x2="40585" y2="22179"/>
                        <a14:foregroundMark x1="38940" y1="21790" x2="32633" y2="23346"/>
                        <a14:foregroundMark x1="34278" y1="22568" x2="35009" y2="22568"/>
                        <a14:foregroundMark x1="27879" y1="25875" x2="33272" y2="26265"/>
                        <a14:foregroundMark x1="33272" y1="26265" x2="41133" y2="25681"/>
                      </a14:backgroundRemoval>
                    </a14:imgEffect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533" r="55505" b="55040"/>
          <a:stretch/>
        </p:blipFill>
        <p:spPr>
          <a:xfrm>
            <a:off x="3448370" y="2695624"/>
            <a:ext cx="1707523" cy="2008135"/>
          </a:xfrm>
          <a:prstGeom prst="rect">
            <a:avLst/>
          </a:prstGeom>
        </p:spPr>
      </p:pic>
      <p:sp>
        <p:nvSpPr>
          <p:cNvPr id="88" name="TextBox 87">
            <a:extLst>
              <a:ext uri="{FF2B5EF4-FFF2-40B4-BE49-F238E27FC236}">
                <a16:creationId xmlns:a16="http://schemas.microsoft.com/office/drawing/2014/main" id="{560DD13B-662F-0245-816D-EF383FC095D5}"/>
              </a:ext>
            </a:extLst>
          </p:cNvPr>
          <p:cNvSpPr txBox="1"/>
          <p:nvPr/>
        </p:nvSpPr>
        <p:spPr>
          <a:xfrm>
            <a:off x="10698661" y="510896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VN" dirty="0"/>
          </a:p>
        </p:txBody>
      </p:sp>
      <p:sp>
        <p:nvSpPr>
          <p:cNvPr id="91" name="Freeform 90">
            <a:extLst>
              <a:ext uri="{FF2B5EF4-FFF2-40B4-BE49-F238E27FC236}">
                <a16:creationId xmlns:a16="http://schemas.microsoft.com/office/drawing/2014/main" id="{A13ABE92-24C4-AB4B-9270-EA286AD5A7E7}"/>
              </a:ext>
            </a:extLst>
          </p:cNvPr>
          <p:cNvSpPr/>
          <p:nvPr/>
        </p:nvSpPr>
        <p:spPr>
          <a:xfrm rot="10604500" flipH="1">
            <a:off x="4231885" y="4928633"/>
            <a:ext cx="3378958" cy="1176965"/>
          </a:xfrm>
          <a:custGeom>
            <a:avLst/>
            <a:gdLst>
              <a:gd name="connsiteX0" fmla="*/ 213843 w 2709847"/>
              <a:gd name="connsiteY0" fmla="*/ 1358048 h 1358048"/>
              <a:gd name="connsiteX1" fmla="*/ 445489 w 2709847"/>
              <a:gd name="connsiteY1" fmla="*/ 1043051 h 1358048"/>
              <a:gd name="connsiteX2" fmla="*/ 264372 w 2709847"/>
              <a:gd name="connsiteY2" fmla="*/ 1063903 h 1358048"/>
              <a:gd name="connsiteX3" fmla="*/ 1092645 w 2709847"/>
              <a:gd name="connsiteY3" fmla="*/ 128740 h 1358048"/>
              <a:gd name="connsiteX4" fmla="*/ 1276161 w 2709847"/>
              <a:gd name="connsiteY4" fmla="*/ 81260 h 1358048"/>
              <a:gd name="connsiteX5" fmla="*/ 1464822 w 2709847"/>
              <a:gd name="connsiteY5" fmla="*/ 92560 h 1358048"/>
              <a:gd name="connsiteX6" fmla="*/ 2445173 w 2709847"/>
              <a:gd name="connsiteY6" fmla="*/ 821807 h 1358048"/>
              <a:gd name="connsiteX7" fmla="*/ 2263848 w 2709847"/>
              <a:gd name="connsiteY7" fmla="*/ 840774 h 1358048"/>
              <a:gd name="connsiteX8" fmla="*/ 2558356 w 2709847"/>
              <a:gd name="connsiteY8" fmla="*/ 1097966 h 1358048"/>
              <a:gd name="connsiteX9" fmla="*/ 2709847 w 2709847"/>
              <a:gd name="connsiteY9" fmla="*/ 794122 h 1358048"/>
              <a:gd name="connsiteX10" fmla="*/ 2528408 w 2709847"/>
              <a:gd name="connsiteY10" fmla="*/ 813100 h 1358048"/>
              <a:gd name="connsiteX11" fmla="*/ 1271793 w 2709847"/>
              <a:gd name="connsiteY11" fmla="*/ 491 h 1358048"/>
              <a:gd name="connsiteX12" fmla="*/ 1271984 w 2709847"/>
              <a:gd name="connsiteY12" fmla="*/ 13940 h 1358048"/>
              <a:gd name="connsiteX13" fmla="*/ 1269546 w 2709847"/>
              <a:gd name="connsiteY13" fmla="*/ 0 h 1358048"/>
              <a:gd name="connsiteX14" fmla="*/ 181231 w 2709847"/>
              <a:gd name="connsiteY14" fmla="*/ 1073474 h 1358048"/>
              <a:gd name="connsiteX15" fmla="*/ 0 w 2709847"/>
              <a:gd name="connsiteY15" fmla="*/ 1094339 h 1358048"/>
              <a:gd name="connsiteX0" fmla="*/ 213843 w 2709847"/>
              <a:gd name="connsiteY0" fmla="*/ 1357666 h 1357666"/>
              <a:gd name="connsiteX1" fmla="*/ 445489 w 2709847"/>
              <a:gd name="connsiteY1" fmla="*/ 1042669 h 1357666"/>
              <a:gd name="connsiteX2" fmla="*/ 264372 w 2709847"/>
              <a:gd name="connsiteY2" fmla="*/ 1063521 h 1357666"/>
              <a:gd name="connsiteX3" fmla="*/ 1092645 w 2709847"/>
              <a:gd name="connsiteY3" fmla="*/ 128358 h 1357666"/>
              <a:gd name="connsiteX4" fmla="*/ 1276161 w 2709847"/>
              <a:gd name="connsiteY4" fmla="*/ 80878 h 1357666"/>
              <a:gd name="connsiteX5" fmla="*/ 1464822 w 2709847"/>
              <a:gd name="connsiteY5" fmla="*/ 92178 h 1357666"/>
              <a:gd name="connsiteX6" fmla="*/ 2445173 w 2709847"/>
              <a:gd name="connsiteY6" fmla="*/ 821425 h 1357666"/>
              <a:gd name="connsiteX7" fmla="*/ 2263848 w 2709847"/>
              <a:gd name="connsiteY7" fmla="*/ 840392 h 1357666"/>
              <a:gd name="connsiteX8" fmla="*/ 2558356 w 2709847"/>
              <a:gd name="connsiteY8" fmla="*/ 1097584 h 1357666"/>
              <a:gd name="connsiteX9" fmla="*/ 2709847 w 2709847"/>
              <a:gd name="connsiteY9" fmla="*/ 793740 h 1357666"/>
              <a:gd name="connsiteX10" fmla="*/ 2528408 w 2709847"/>
              <a:gd name="connsiteY10" fmla="*/ 812718 h 1357666"/>
              <a:gd name="connsiteX11" fmla="*/ 1271793 w 2709847"/>
              <a:gd name="connsiteY11" fmla="*/ 109 h 1357666"/>
              <a:gd name="connsiteX12" fmla="*/ 1271984 w 2709847"/>
              <a:gd name="connsiteY12" fmla="*/ 13558 h 1357666"/>
              <a:gd name="connsiteX13" fmla="*/ 1265820 w 2709847"/>
              <a:gd name="connsiteY13" fmla="*/ 9305 h 1357666"/>
              <a:gd name="connsiteX14" fmla="*/ 181231 w 2709847"/>
              <a:gd name="connsiteY14" fmla="*/ 1073092 h 1357666"/>
              <a:gd name="connsiteX15" fmla="*/ 0 w 2709847"/>
              <a:gd name="connsiteY15" fmla="*/ 1093957 h 1357666"/>
              <a:gd name="connsiteX16" fmla="*/ 213843 w 2709847"/>
              <a:gd name="connsiteY16" fmla="*/ 1357666 h 1357666"/>
              <a:gd name="connsiteX0" fmla="*/ 213843 w 2709847"/>
              <a:gd name="connsiteY0" fmla="*/ 1357666 h 1357666"/>
              <a:gd name="connsiteX1" fmla="*/ 445489 w 2709847"/>
              <a:gd name="connsiteY1" fmla="*/ 1042669 h 1357666"/>
              <a:gd name="connsiteX2" fmla="*/ 264372 w 2709847"/>
              <a:gd name="connsiteY2" fmla="*/ 1063521 h 1357666"/>
              <a:gd name="connsiteX3" fmla="*/ 1092645 w 2709847"/>
              <a:gd name="connsiteY3" fmla="*/ 128358 h 1357666"/>
              <a:gd name="connsiteX4" fmla="*/ 1276161 w 2709847"/>
              <a:gd name="connsiteY4" fmla="*/ 80878 h 1357666"/>
              <a:gd name="connsiteX5" fmla="*/ 1464822 w 2709847"/>
              <a:gd name="connsiteY5" fmla="*/ 92178 h 1357666"/>
              <a:gd name="connsiteX6" fmla="*/ 2445173 w 2709847"/>
              <a:gd name="connsiteY6" fmla="*/ 821425 h 1357666"/>
              <a:gd name="connsiteX7" fmla="*/ 2263848 w 2709847"/>
              <a:gd name="connsiteY7" fmla="*/ 840392 h 1357666"/>
              <a:gd name="connsiteX8" fmla="*/ 2558356 w 2709847"/>
              <a:gd name="connsiteY8" fmla="*/ 1097584 h 1357666"/>
              <a:gd name="connsiteX9" fmla="*/ 2709847 w 2709847"/>
              <a:gd name="connsiteY9" fmla="*/ 793740 h 1357666"/>
              <a:gd name="connsiteX10" fmla="*/ 2528408 w 2709847"/>
              <a:gd name="connsiteY10" fmla="*/ 812718 h 1357666"/>
              <a:gd name="connsiteX11" fmla="*/ 1271793 w 2709847"/>
              <a:gd name="connsiteY11" fmla="*/ 109 h 1357666"/>
              <a:gd name="connsiteX12" fmla="*/ 1271984 w 2709847"/>
              <a:gd name="connsiteY12" fmla="*/ 13558 h 1357666"/>
              <a:gd name="connsiteX13" fmla="*/ 1256033 w 2709847"/>
              <a:gd name="connsiteY13" fmla="*/ 7063 h 1357666"/>
              <a:gd name="connsiteX14" fmla="*/ 181231 w 2709847"/>
              <a:gd name="connsiteY14" fmla="*/ 1073092 h 1357666"/>
              <a:gd name="connsiteX15" fmla="*/ 0 w 2709847"/>
              <a:gd name="connsiteY15" fmla="*/ 1093957 h 1357666"/>
              <a:gd name="connsiteX16" fmla="*/ 213843 w 2709847"/>
              <a:gd name="connsiteY16" fmla="*/ 1357666 h 1357666"/>
              <a:gd name="connsiteX0" fmla="*/ 213843 w 2709847"/>
              <a:gd name="connsiteY0" fmla="*/ 1357666 h 1357666"/>
              <a:gd name="connsiteX1" fmla="*/ 445489 w 2709847"/>
              <a:gd name="connsiteY1" fmla="*/ 1042669 h 1357666"/>
              <a:gd name="connsiteX2" fmla="*/ 264372 w 2709847"/>
              <a:gd name="connsiteY2" fmla="*/ 1063521 h 1357666"/>
              <a:gd name="connsiteX3" fmla="*/ 1092645 w 2709847"/>
              <a:gd name="connsiteY3" fmla="*/ 128358 h 1357666"/>
              <a:gd name="connsiteX4" fmla="*/ 1276161 w 2709847"/>
              <a:gd name="connsiteY4" fmla="*/ 80878 h 1357666"/>
              <a:gd name="connsiteX5" fmla="*/ 1464822 w 2709847"/>
              <a:gd name="connsiteY5" fmla="*/ 92178 h 1357666"/>
              <a:gd name="connsiteX6" fmla="*/ 2445173 w 2709847"/>
              <a:gd name="connsiteY6" fmla="*/ 821425 h 1357666"/>
              <a:gd name="connsiteX7" fmla="*/ 2263848 w 2709847"/>
              <a:gd name="connsiteY7" fmla="*/ 840392 h 1357666"/>
              <a:gd name="connsiteX8" fmla="*/ 2558356 w 2709847"/>
              <a:gd name="connsiteY8" fmla="*/ 1097584 h 1357666"/>
              <a:gd name="connsiteX9" fmla="*/ 2709847 w 2709847"/>
              <a:gd name="connsiteY9" fmla="*/ 793740 h 1357666"/>
              <a:gd name="connsiteX10" fmla="*/ 2528408 w 2709847"/>
              <a:gd name="connsiteY10" fmla="*/ 812718 h 1357666"/>
              <a:gd name="connsiteX11" fmla="*/ 1271793 w 2709847"/>
              <a:gd name="connsiteY11" fmla="*/ 109 h 1357666"/>
              <a:gd name="connsiteX12" fmla="*/ 1271984 w 2709847"/>
              <a:gd name="connsiteY12" fmla="*/ 13558 h 1357666"/>
              <a:gd name="connsiteX13" fmla="*/ 1237072 w 2709847"/>
              <a:gd name="connsiteY13" fmla="*/ 8899 h 1357666"/>
              <a:gd name="connsiteX14" fmla="*/ 181231 w 2709847"/>
              <a:gd name="connsiteY14" fmla="*/ 1073092 h 1357666"/>
              <a:gd name="connsiteX15" fmla="*/ 0 w 2709847"/>
              <a:gd name="connsiteY15" fmla="*/ 1093957 h 1357666"/>
              <a:gd name="connsiteX16" fmla="*/ 213843 w 2709847"/>
              <a:gd name="connsiteY16" fmla="*/ 1357666 h 1357666"/>
              <a:gd name="connsiteX0" fmla="*/ 213843 w 2709847"/>
              <a:gd name="connsiteY0" fmla="*/ 1385572 h 1385572"/>
              <a:gd name="connsiteX1" fmla="*/ 445489 w 2709847"/>
              <a:gd name="connsiteY1" fmla="*/ 1070575 h 1385572"/>
              <a:gd name="connsiteX2" fmla="*/ 264372 w 2709847"/>
              <a:gd name="connsiteY2" fmla="*/ 1091427 h 1385572"/>
              <a:gd name="connsiteX3" fmla="*/ 1092645 w 2709847"/>
              <a:gd name="connsiteY3" fmla="*/ 156264 h 1385572"/>
              <a:gd name="connsiteX4" fmla="*/ 1276161 w 2709847"/>
              <a:gd name="connsiteY4" fmla="*/ 108784 h 1385572"/>
              <a:gd name="connsiteX5" fmla="*/ 1464822 w 2709847"/>
              <a:gd name="connsiteY5" fmla="*/ 120084 h 1385572"/>
              <a:gd name="connsiteX6" fmla="*/ 2445173 w 2709847"/>
              <a:gd name="connsiteY6" fmla="*/ 849331 h 1385572"/>
              <a:gd name="connsiteX7" fmla="*/ 2263848 w 2709847"/>
              <a:gd name="connsiteY7" fmla="*/ 868298 h 1385572"/>
              <a:gd name="connsiteX8" fmla="*/ 2558356 w 2709847"/>
              <a:gd name="connsiteY8" fmla="*/ 1125490 h 1385572"/>
              <a:gd name="connsiteX9" fmla="*/ 2709847 w 2709847"/>
              <a:gd name="connsiteY9" fmla="*/ 821646 h 1385572"/>
              <a:gd name="connsiteX10" fmla="*/ 2528408 w 2709847"/>
              <a:gd name="connsiteY10" fmla="*/ 840624 h 1385572"/>
              <a:gd name="connsiteX11" fmla="*/ 1271793 w 2709847"/>
              <a:gd name="connsiteY11" fmla="*/ 28015 h 1385572"/>
              <a:gd name="connsiteX12" fmla="*/ 1268008 w 2709847"/>
              <a:gd name="connsiteY12" fmla="*/ 381 h 1385572"/>
              <a:gd name="connsiteX13" fmla="*/ 1237072 w 2709847"/>
              <a:gd name="connsiteY13" fmla="*/ 36805 h 1385572"/>
              <a:gd name="connsiteX14" fmla="*/ 181231 w 2709847"/>
              <a:gd name="connsiteY14" fmla="*/ 1100998 h 1385572"/>
              <a:gd name="connsiteX15" fmla="*/ 0 w 2709847"/>
              <a:gd name="connsiteY15" fmla="*/ 1121863 h 1385572"/>
              <a:gd name="connsiteX16" fmla="*/ 213843 w 2709847"/>
              <a:gd name="connsiteY16" fmla="*/ 1385572 h 1385572"/>
              <a:gd name="connsiteX0" fmla="*/ 213843 w 2709847"/>
              <a:gd name="connsiteY0" fmla="*/ 1470683 h 1470683"/>
              <a:gd name="connsiteX1" fmla="*/ 445489 w 2709847"/>
              <a:gd name="connsiteY1" fmla="*/ 1155686 h 1470683"/>
              <a:gd name="connsiteX2" fmla="*/ 264372 w 2709847"/>
              <a:gd name="connsiteY2" fmla="*/ 1176538 h 1470683"/>
              <a:gd name="connsiteX3" fmla="*/ 1092645 w 2709847"/>
              <a:gd name="connsiteY3" fmla="*/ 241375 h 1470683"/>
              <a:gd name="connsiteX4" fmla="*/ 1276161 w 2709847"/>
              <a:gd name="connsiteY4" fmla="*/ 193895 h 1470683"/>
              <a:gd name="connsiteX5" fmla="*/ 1464822 w 2709847"/>
              <a:gd name="connsiteY5" fmla="*/ 205195 h 1470683"/>
              <a:gd name="connsiteX6" fmla="*/ 2445173 w 2709847"/>
              <a:gd name="connsiteY6" fmla="*/ 934442 h 1470683"/>
              <a:gd name="connsiteX7" fmla="*/ 2263848 w 2709847"/>
              <a:gd name="connsiteY7" fmla="*/ 953409 h 1470683"/>
              <a:gd name="connsiteX8" fmla="*/ 2558356 w 2709847"/>
              <a:gd name="connsiteY8" fmla="*/ 1210601 h 1470683"/>
              <a:gd name="connsiteX9" fmla="*/ 2709847 w 2709847"/>
              <a:gd name="connsiteY9" fmla="*/ 906757 h 1470683"/>
              <a:gd name="connsiteX10" fmla="*/ 2528408 w 2709847"/>
              <a:gd name="connsiteY10" fmla="*/ 925735 h 1470683"/>
              <a:gd name="connsiteX11" fmla="*/ 1271793 w 2709847"/>
              <a:gd name="connsiteY11" fmla="*/ 113126 h 1470683"/>
              <a:gd name="connsiteX12" fmla="*/ 1237072 w 2709847"/>
              <a:gd name="connsiteY12" fmla="*/ 121916 h 1470683"/>
              <a:gd name="connsiteX13" fmla="*/ 181231 w 2709847"/>
              <a:gd name="connsiteY13" fmla="*/ 1186109 h 1470683"/>
              <a:gd name="connsiteX14" fmla="*/ 0 w 2709847"/>
              <a:gd name="connsiteY14" fmla="*/ 1206974 h 1470683"/>
              <a:gd name="connsiteX15" fmla="*/ 213843 w 2709847"/>
              <a:gd name="connsiteY15" fmla="*/ 1470683 h 1470683"/>
              <a:gd name="connsiteX0" fmla="*/ 213843 w 2709847"/>
              <a:gd name="connsiteY0" fmla="*/ 1428910 h 1428910"/>
              <a:gd name="connsiteX1" fmla="*/ 445489 w 2709847"/>
              <a:gd name="connsiteY1" fmla="*/ 1113913 h 1428910"/>
              <a:gd name="connsiteX2" fmla="*/ 264372 w 2709847"/>
              <a:gd name="connsiteY2" fmla="*/ 1134765 h 1428910"/>
              <a:gd name="connsiteX3" fmla="*/ 1092645 w 2709847"/>
              <a:gd name="connsiteY3" fmla="*/ 199602 h 1428910"/>
              <a:gd name="connsiteX4" fmla="*/ 1276161 w 2709847"/>
              <a:gd name="connsiteY4" fmla="*/ 152122 h 1428910"/>
              <a:gd name="connsiteX5" fmla="*/ 1464822 w 2709847"/>
              <a:gd name="connsiteY5" fmla="*/ 163422 h 1428910"/>
              <a:gd name="connsiteX6" fmla="*/ 2445173 w 2709847"/>
              <a:gd name="connsiteY6" fmla="*/ 892669 h 1428910"/>
              <a:gd name="connsiteX7" fmla="*/ 2263848 w 2709847"/>
              <a:gd name="connsiteY7" fmla="*/ 911636 h 1428910"/>
              <a:gd name="connsiteX8" fmla="*/ 2558356 w 2709847"/>
              <a:gd name="connsiteY8" fmla="*/ 1168828 h 1428910"/>
              <a:gd name="connsiteX9" fmla="*/ 2709847 w 2709847"/>
              <a:gd name="connsiteY9" fmla="*/ 864984 h 1428910"/>
              <a:gd name="connsiteX10" fmla="*/ 2528408 w 2709847"/>
              <a:gd name="connsiteY10" fmla="*/ 883962 h 1428910"/>
              <a:gd name="connsiteX11" fmla="*/ 1271793 w 2709847"/>
              <a:gd name="connsiteY11" fmla="*/ 71353 h 1428910"/>
              <a:gd name="connsiteX12" fmla="*/ 1237072 w 2709847"/>
              <a:gd name="connsiteY12" fmla="*/ 80143 h 1428910"/>
              <a:gd name="connsiteX13" fmla="*/ 181231 w 2709847"/>
              <a:gd name="connsiteY13" fmla="*/ 1144336 h 1428910"/>
              <a:gd name="connsiteX14" fmla="*/ 0 w 2709847"/>
              <a:gd name="connsiteY14" fmla="*/ 1165201 h 1428910"/>
              <a:gd name="connsiteX15" fmla="*/ 213843 w 2709847"/>
              <a:gd name="connsiteY15" fmla="*/ 1428910 h 1428910"/>
              <a:gd name="connsiteX0" fmla="*/ 213843 w 2709847"/>
              <a:gd name="connsiteY0" fmla="*/ 1357666 h 1357666"/>
              <a:gd name="connsiteX1" fmla="*/ 445489 w 2709847"/>
              <a:gd name="connsiteY1" fmla="*/ 1042669 h 1357666"/>
              <a:gd name="connsiteX2" fmla="*/ 264372 w 2709847"/>
              <a:gd name="connsiteY2" fmla="*/ 1063521 h 1357666"/>
              <a:gd name="connsiteX3" fmla="*/ 1092645 w 2709847"/>
              <a:gd name="connsiteY3" fmla="*/ 128358 h 1357666"/>
              <a:gd name="connsiteX4" fmla="*/ 1276161 w 2709847"/>
              <a:gd name="connsiteY4" fmla="*/ 80878 h 1357666"/>
              <a:gd name="connsiteX5" fmla="*/ 1464822 w 2709847"/>
              <a:gd name="connsiteY5" fmla="*/ 92178 h 1357666"/>
              <a:gd name="connsiteX6" fmla="*/ 2445173 w 2709847"/>
              <a:gd name="connsiteY6" fmla="*/ 821425 h 1357666"/>
              <a:gd name="connsiteX7" fmla="*/ 2263848 w 2709847"/>
              <a:gd name="connsiteY7" fmla="*/ 840392 h 1357666"/>
              <a:gd name="connsiteX8" fmla="*/ 2558356 w 2709847"/>
              <a:gd name="connsiteY8" fmla="*/ 1097584 h 1357666"/>
              <a:gd name="connsiteX9" fmla="*/ 2709847 w 2709847"/>
              <a:gd name="connsiteY9" fmla="*/ 793740 h 1357666"/>
              <a:gd name="connsiteX10" fmla="*/ 2528408 w 2709847"/>
              <a:gd name="connsiteY10" fmla="*/ 812718 h 1357666"/>
              <a:gd name="connsiteX11" fmla="*/ 1271793 w 2709847"/>
              <a:gd name="connsiteY11" fmla="*/ 109 h 1357666"/>
              <a:gd name="connsiteX12" fmla="*/ 1237072 w 2709847"/>
              <a:gd name="connsiteY12" fmla="*/ 8899 h 1357666"/>
              <a:gd name="connsiteX13" fmla="*/ 181231 w 2709847"/>
              <a:gd name="connsiteY13" fmla="*/ 1073092 h 1357666"/>
              <a:gd name="connsiteX14" fmla="*/ 0 w 2709847"/>
              <a:gd name="connsiteY14" fmla="*/ 1093957 h 1357666"/>
              <a:gd name="connsiteX15" fmla="*/ 213843 w 2709847"/>
              <a:gd name="connsiteY15" fmla="*/ 1357666 h 1357666"/>
              <a:gd name="connsiteX0" fmla="*/ 213843 w 2709847"/>
              <a:gd name="connsiteY0" fmla="*/ 1361029 h 1361029"/>
              <a:gd name="connsiteX1" fmla="*/ 445489 w 2709847"/>
              <a:gd name="connsiteY1" fmla="*/ 1046032 h 1361029"/>
              <a:gd name="connsiteX2" fmla="*/ 264372 w 2709847"/>
              <a:gd name="connsiteY2" fmla="*/ 1066884 h 1361029"/>
              <a:gd name="connsiteX3" fmla="*/ 1092645 w 2709847"/>
              <a:gd name="connsiteY3" fmla="*/ 131721 h 1361029"/>
              <a:gd name="connsiteX4" fmla="*/ 1276161 w 2709847"/>
              <a:gd name="connsiteY4" fmla="*/ 84241 h 1361029"/>
              <a:gd name="connsiteX5" fmla="*/ 1464822 w 2709847"/>
              <a:gd name="connsiteY5" fmla="*/ 95541 h 1361029"/>
              <a:gd name="connsiteX6" fmla="*/ 2445173 w 2709847"/>
              <a:gd name="connsiteY6" fmla="*/ 824788 h 1361029"/>
              <a:gd name="connsiteX7" fmla="*/ 2263848 w 2709847"/>
              <a:gd name="connsiteY7" fmla="*/ 843755 h 1361029"/>
              <a:gd name="connsiteX8" fmla="*/ 2558356 w 2709847"/>
              <a:gd name="connsiteY8" fmla="*/ 1100947 h 1361029"/>
              <a:gd name="connsiteX9" fmla="*/ 2709847 w 2709847"/>
              <a:gd name="connsiteY9" fmla="*/ 797103 h 1361029"/>
              <a:gd name="connsiteX10" fmla="*/ 2528408 w 2709847"/>
              <a:gd name="connsiteY10" fmla="*/ 816081 h 1361029"/>
              <a:gd name="connsiteX11" fmla="*/ 1306555 w 2709847"/>
              <a:gd name="connsiteY11" fmla="*/ 107 h 1361029"/>
              <a:gd name="connsiteX12" fmla="*/ 1237072 w 2709847"/>
              <a:gd name="connsiteY12" fmla="*/ 12262 h 1361029"/>
              <a:gd name="connsiteX13" fmla="*/ 181231 w 2709847"/>
              <a:gd name="connsiteY13" fmla="*/ 1076455 h 1361029"/>
              <a:gd name="connsiteX14" fmla="*/ 0 w 2709847"/>
              <a:gd name="connsiteY14" fmla="*/ 1097320 h 1361029"/>
              <a:gd name="connsiteX15" fmla="*/ 213843 w 2709847"/>
              <a:gd name="connsiteY15" fmla="*/ 1361029 h 1361029"/>
              <a:gd name="connsiteX0" fmla="*/ 213843 w 2709847"/>
              <a:gd name="connsiteY0" fmla="*/ 1361029 h 1361029"/>
              <a:gd name="connsiteX1" fmla="*/ 445489 w 2709847"/>
              <a:gd name="connsiteY1" fmla="*/ 1046032 h 1361029"/>
              <a:gd name="connsiteX2" fmla="*/ 264372 w 2709847"/>
              <a:gd name="connsiteY2" fmla="*/ 1066884 h 1361029"/>
              <a:gd name="connsiteX3" fmla="*/ 1092645 w 2709847"/>
              <a:gd name="connsiteY3" fmla="*/ 131721 h 1361029"/>
              <a:gd name="connsiteX4" fmla="*/ 1276161 w 2709847"/>
              <a:gd name="connsiteY4" fmla="*/ 84241 h 1361029"/>
              <a:gd name="connsiteX5" fmla="*/ 1464822 w 2709847"/>
              <a:gd name="connsiteY5" fmla="*/ 95541 h 1361029"/>
              <a:gd name="connsiteX6" fmla="*/ 2445173 w 2709847"/>
              <a:gd name="connsiteY6" fmla="*/ 824788 h 1361029"/>
              <a:gd name="connsiteX7" fmla="*/ 2263848 w 2709847"/>
              <a:gd name="connsiteY7" fmla="*/ 843755 h 1361029"/>
              <a:gd name="connsiteX8" fmla="*/ 2558356 w 2709847"/>
              <a:gd name="connsiteY8" fmla="*/ 1100947 h 1361029"/>
              <a:gd name="connsiteX9" fmla="*/ 2709847 w 2709847"/>
              <a:gd name="connsiteY9" fmla="*/ 797103 h 1361029"/>
              <a:gd name="connsiteX10" fmla="*/ 2528408 w 2709847"/>
              <a:gd name="connsiteY10" fmla="*/ 816081 h 1361029"/>
              <a:gd name="connsiteX11" fmla="*/ 1306555 w 2709847"/>
              <a:gd name="connsiteY11" fmla="*/ 107 h 1361029"/>
              <a:gd name="connsiteX12" fmla="*/ 1237072 w 2709847"/>
              <a:gd name="connsiteY12" fmla="*/ 12262 h 1361029"/>
              <a:gd name="connsiteX13" fmla="*/ 181231 w 2709847"/>
              <a:gd name="connsiteY13" fmla="*/ 1076455 h 1361029"/>
              <a:gd name="connsiteX14" fmla="*/ 0 w 2709847"/>
              <a:gd name="connsiteY14" fmla="*/ 1097320 h 1361029"/>
              <a:gd name="connsiteX15" fmla="*/ 213843 w 2709847"/>
              <a:gd name="connsiteY15" fmla="*/ 1361029 h 1361029"/>
              <a:gd name="connsiteX0" fmla="*/ 213843 w 2709847"/>
              <a:gd name="connsiteY0" fmla="*/ 1361159 h 1361159"/>
              <a:gd name="connsiteX1" fmla="*/ 445489 w 2709847"/>
              <a:gd name="connsiteY1" fmla="*/ 1046162 h 1361159"/>
              <a:gd name="connsiteX2" fmla="*/ 264372 w 2709847"/>
              <a:gd name="connsiteY2" fmla="*/ 1067014 h 1361159"/>
              <a:gd name="connsiteX3" fmla="*/ 1092645 w 2709847"/>
              <a:gd name="connsiteY3" fmla="*/ 131851 h 1361159"/>
              <a:gd name="connsiteX4" fmla="*/ 1276161 w 2709847"/>
              <a:gd name="connsiteY4" fmla="*/ 84371 h 1361159"/>
              <a:gd name="connsiteX5" fmla="*/ 1464822 w 2709847"/>
              <a:gd name="connsiteY5" fmla="*/ 95671 h 1361159"/>
              <a:gd name="connsiteX6" fmla="*/ 2445173 w 2709847"/>
              <a:gd name="connsiteY6" fmla="*/ 824918 h 1361159"/>
              <a:gd name="connsiteX7" fmla="*/ 2263848 w 2709847"/>
              <a:gd name="connsiteY7" fmla="*/ 843885 h 1361159"/>
              <a:gd name="connsiteX8" fmla="*/ 2558356 w 2709847"/>
              <a:gd name="connsiteY8" fmla="*/ 1101077 h 1361159"/>
              <a:gd name="connsiteX9" fmla="*/ 2709847 w 2709847"/>
              <a:gd name="connsiteY9" fmla="*/ 797233 h 1361159"/>
              <a:gd name="connsiteX10" fmla="*/ 2528408 w 2709847"/>
              <a:gd name="connsiteY10" fmla="*/ 816211 h 1361159"/>
              <a:gd name="connsiteX11" fmla="*/ 1306555 w 2709847"/>
              <a:gd name="connsiteY11" fmla="*/ 237 h 1361159"/>
              <a:gd name="connsiteX12" fmla="*/ 1237072 w 2709847"/>
              <a:gd name="connsiteY12" fmla="*/ 12392 h 1361159"/>
              <a:gd name="connsiteX13" fmla="*/ 181231 w 2709847"/>
              <a:gd name="connsiteY13" fmla="*/ 1076585 h 1361159"/>
              <a:gd name="connsiteX14" fmla="*/ 0 w 2709847"/>
              <a:gd name="connsiteY14" fmla="*/ 1097450 h 1361159"/>
              <a:gd name="connsiteX15" fmla="*/ 213843 w 2709847"/>
              <a:gd name="connsiteY15" fmla="*/ 1361159 h 1361159"/>
              <a:gd name="connsiteX0" fmla="*/ 213843 w 2709847"/>
              <a:gd name="connsiteY0" fmla="*/ 1364828 h 1364828"/>
              <a:gd name="connsiteX1" fmla="*/ 445489 w 2709847"/>
              <a:gd name="connsiteY1" fmla="*/ 1049831 h 1364828"/>
              <a:gd name="connsiteX2" fmla="*/ 264372 w 2709847"/>
              <a:gd name="connsiteY2" fmla="*/ 1070683 h 1364828"/>
              <a:gd name="connsiteX3" fmla="*/ 1092645 w 2709847"/>
              <a:gd name="connsiteY3" fmla="*/ 135520 h 1364828"/>
              <a:gd name="connsiteX4" fmla="*/ 1276161 w 2709847"/>
              <a:gd name="connsiteY4" fmla="*/ 88040 h 1364828"/>
              <a:gd name="connsiteX5" fmla="*/ 1464822 w 2709847"/>
              <a:gd name="connsiteY5" fmla="*/ 99340 h 1364828"/>
              <a:gd name="connsiteX6" fmla="*/ 2445173 w 2709847"/>
              <a:gd name="connsiteY6" fmla="*/ 828587 h 1364828"/>
              <a:gd name="connsiteX7" fmla="*/ 2263848 w 2709847"/>
              <a:gd name="connsiteY7" fmla="*/ 847554 h 1364828"/>
              <a:gd name="connsiteX8" fmla="*/ 2558356 w 2709847"/>
              <a:gd name="connsiteY8" fmla="*/ 1104746 h 1364828"/>
              <a:gd name="connsiteX9" fmla="*/ 2709847 w 2709847"/>
              <a:gd name="connsiteY9" fmla="*/ 800902 h 1364828"/>
              <a:gd name="connsiteX10" fmla="*/ 2528408 w 2709847"/>
              <a:gd name="connsiteY10" fmla="*/ 819880 h 1364828"/>
              <a:gd name="connsiteX11" fmla="*/ 1344477 w 2709847"/>
              <a:gd name="connsiteY11" fmla="*/ 235 h 1364828"/>
              <a:gd name="connsiteX12" fmla="*/ 1237072 w 2709847"/>
              <a:gd name="connsiteY12" fmla="*/ 16061 h 1364828"/>
              <a:gd name="connsiteX13" fmla="*/ 181231 w 2709847"/>
              <a:gd name="connsiteY13" fmla="*/ 1080254 h 1364828"/>
              <a:gd name="connsiteX14" fmla="*/ 0 w 2709847"/>
              <a:gd name="connsiteY14" fmla="*/ 1101119 h 1364828"/>
              <a:gd name="connsiteX15" fmla="*/ 213843 w 2709847"/>
              <a:gd name="connsiteY15" fmla="*/ 1364828 h 1364828"/>
              <a:gd name="connsiteX0" fmla="*/ 213843 w 2709847"/>
              <a:gd name="connsiteY0" fmla="*/ 1364593 h 1364593"/>
              <a:gd name="connsiteX1" fmla="*/ 445489 w 2709847"/>
              <a:gd name="connsiteY1" fmla="*/ 1049596 h 1364593"/>
              <a:gd name="connsiteX2" fmla="*/ 264372 w 2709847"/>
              <a:gd name="connsiteY2" fmla="*/ 1070448 h 1364593"/>
              <a:gd name="connsiteX3" fmla="*/ 1092645 w 2709847"/>
              <a:gd name="connsiteY3" fmla="*/ 135285 h 1364593"/>
              <a:gd name="connsiteX4" fmla="*/ 1276161 w 2709847"/>
              <a:gd name="connsiteY4" fmla="*/ 87805 h 1364593"/>
              <a:gd name="connsiteX5" fmla="*/ 1464822 w 2709847"/>
              <a:gd name="connsiteY5" fmla="*/ 99105 h 1364593"/>
              <a:gd name="connsiteX6" fmla="*/ 2445173 w 2709847"/>
              <a:gd name="connsiteY6" fmla="*/ 828352 h 1364593"/>
              <a:gd name="connsiteX7" fmla="*/ 2263848 w 2709847"/>
              <a:gd name="connsiteY7" fmla="*/ 847319 h 1364593"/>
              <a:gd name="connsiteX8" fmla="*/ 2558356 w 2709847"/>
              <a:gd name="connsiteY8" fmla="*/ 1104511 h 1364593"/>
              <a:gd name="connsiteX9" fmla="*/ 2709847 w 2709847"/>
              <a:gd name="connsiteY9" fmla="*/ 800667 h 1364593"/>
              <a:gd name="connsiteX10" fmla="*/ 2528408 w 2709847"/>
              <a:gd name="connsiteY10" fmla="*/ 819645 h 1364593"/>
              <a:gd name="connsiteX11" fmla="*/ 1344477 w 2709847"/>
              <a:gd name="connsiteY11" fmla="*/ 0 h 1364593"/>
              <a:gd name="connsiteX12" fmla="*/ 1237072 w 2709847"/>
              <a:gd name="connsiteY12" fmla="*/ 15826 h 1364593"/>
              <a:gd name="connsiteX13" fmla="*/ 181231 w 2709847"/>
              <a:gd name="connsiteY13" fmla="*/ 1080019 h 1364593"/>
              <a:gd name="connsiteX14" fmla="*/ 0 w 2709847"/>
              <a:gd name="connsiteY14" fmla="*/ 1100884 h 1364593"/>
              <a:gd name="connsiteX15" fmla="*/ 213843 w 2709847"/>
              <a:gd name="connsiteY15" fmla="*/ 1364593 h 1364593"/>
              <a:gd name="connsiteX0" fmla="*/ 213843 w 2709847"/>
              <a:gd name="connsiteY0" fmla="*/ 1364593 h 1364593"/>
              <a:gd name="connsiteX1" fmla="*/ 445489 w 2709847"/>
              <a:gd name="connsiteY1" fmla="*/ 1049596 h 1364593"/>
              <a:gd name="connsiteX2" fmla="*/ 264372 w 2709847"/>
              <a:gd name="connsiteY2" fmla="*/ 1070448 h 1364593"/>
              <a:gd name="connsiteX3" fmla="*/ 1092645 w 2709847"/>
              <a:gd name="connsiteY3" fmla="*/ 135285 h 1364593"/>
              <a:gd name="connsiteX4" fmla="*/ 1276161 w 2709847"/>
              <a:gd name="connsiteY4" fmla="*/ 87805 h 1364593"/>
              <a:gd name="connsiteX5" fmla="*/ 1464822 w 2709847"/>
              <a:gd name="connsiteY5" fmla="*/ 99105 h 1364593"/>
              <a:gd name="connsiteX6" fmla="*/ 2445173 w 2709847"/>
              <a:gd name="connsiteY6" fmla="*/ 828352 h 1364593"/>
              <a:gd name="connsiteX7" fmla="*/ 2263848 w 2709847"/>
              <a:gd name="connsiteY7" fmla="*/ 847319 h 1364593"/>
              <a:gd name="connsiteX8" fmla="*/ 2558356 w 2709847"/>
              <a:gd name="connsiteY8" fmla="*/ 1104511 h 1364593"/>
              <a:gd name="connsiteX9" fmla="*/ 2709847 w 2709847"/>
              <a:gd name="connsiteY9" fmla="*/ 800667 h 1364593"/>
              <a:gd name="connsiteX10" fmla="*/ 2528408 w 2709847"/>
              <a:gd name="connsiteY10" fmla="*/ 819645 h 1364593"/>
              <a:gd name="connsiteX11" fmla="*/ 1344477 w 2709847"/>
              <a:gd name="connsiteY11" fmla="*/ 0 h 1364593"/>
              <a:gd name="connsiteX12" fmla="*/ 1236155 w 2709847"/>
              <a:gd name="connsiteY12" fmla="*/ 6345 h 1364593"/>
              <a:gd name="connsiteX13" fmla="*/ 181231 w 2709847"/>
              <a:gd name="connsiteY13" fmla="*/ 1080019 h 1364593"/>
              <a:gd name="connsiteX14" fmla="*/ 0 w 2709847"/>
              <a:gd name="connsiteY14" fmla="*/ 1100884 h 1364593"/>
              <a:gd name="connsiteX15" fmla="*/ 213843 w 2709847"/>
              <a:gd name="connsiteY15" fmla="*/ 1364593 h 1364593"/>
              <a:gd name="connsiteX0" fmla="*/ 213843 w 2709847"/>
              <a:gd name="connsiteY0" fmla="*/ 1364593 h 1364593"/>
              <a:gd name="connsiteX1" fmla="*/ 445489 w 2709847"/>
              <a:gd name="connsiteY1" fmla="*/ 1049596 h 1364593"/>
              <a:gd name="connsiteX2" fmla="*/ 264372 w 2709847"/>
              <a:gd name="connsiteY2" fmla="*/ 1070448 h 1364593"/>
              <a:gd name="connsiteX3" fmla="*/ 1092645 w 2709847"/>
              <a:gd name="connsiteY3" fmla="*/ 135285 h 1364593"/>
              <a:gd name="connsiteX4" fmla="*/ 1276161 w 2709847"/>
              <a:gd name="connsiteY4" fmla="*/ 87805 h 1364593"/>
              <a:gd name="connsiteX5" fmla="*/ 1464822 w 2709847"/>
              <a:gd name="connsiteY5" fmla="*/ 99105 h 1364593"/>
              <a:gd name="connsiteX6" fmla="*/ 2445173 w 2709847"/>
              <a:gd name="connsiteY6" fmla="*/ 828352 h 1364593"/>
              <a:gd name="connsiteX7" fmla="*/ 2263848 w 2709847"/>
              <a:gd name="connsiteY7" fmla="*/ 847319 h 1364593"/>
              <a:gd name="connsiteX8" fmla="*/ 2558356 w 2709847"/>
              <a:gd name="connsiteY8" fmla="*/ 1104511 h 1364593"/>
              <a:gd name="connsiteX9" fmla="*/ 2709847 w 2709847"/>
              <a:gd name="connsiteY9" fmla="*/ 800667 h 1364593"/>
              <a:gd name="connsiteX10" fmla="*/ 2528408 w 2709847"/>
              <a:gd name="connsiteY10" fmla="*/ 819645 h 1364593"/>
              <a:gd name="connsiteX11" fmla="*/ 1344477 w 2709847"/>
              <a:gd name="connsiteY11" fmla="*/ 0 h 1364593"/>
              <a:gd name="connsiteX12" fmla="*/ 1258583 w 2709847"/>
              <a:gd name="connsiteY12" fmla="*/ 7364 h 1364593"/>
              <a:gd name="connsiteX13" fmla="*/ 181231 w 2709847"/>
              <a:gd name="connsiteY13" fmla="*/ 1080019 h 1364593"/>
              <a:gd name="connsiteX14" fmla="*/ 0 w 2709847"/>
              <a:gd name="connsiteY14" fmla="*/ 1100884 h 1364593"/>
              <a:gd name="connsiteX15" fmla="*/ 213843 w 2709847"/>
              <a:gd name="connsiteY15" fmla="*/ 1364593 h 1364593"/>
              <a:gd name="connsiteX0" fmla="*/ 213843 w 2709847"/>
              <a:gd name="connsiteY0" fmla="*/ 1364593 h 1364593"/>
              <a:gd name="connsiteX1" fmla="*/ 445489 w 2709847"/>
              <a:gd name="connsiteY1" fmla="*/ 1049596 h 1364593"/>
              <a:gd name="connsiteX2" fmla="*/ 264372 w 2709847"/>
              <a:gd name="connsiteY2" fmla="*/ 1070448 h 1364593"/>
              <a:gd name="connsiteX3" fmla="*/ 1092645 w 2709847"/>
              <a:gd name="connsiteY3" fmla="*/ 135285 h 1364593"/>
              <a:gd name="connsiteX4" fmla="*/ 1276161 w 2709847"/>
              <a:gd name="connsiteY4" fmla="*/ 87805 h 1364593"/>
              <a:gd name="connsiteX5" fmla="*/ 1464822 w 2709847"/>
              <a:gd name="connsiteY5" fmla="*/ 99105 h 1364593"/>
              <a:gd name="connsiteX6" fmla="*/ 2445173 w 2709847"/>
              <a:gd name="connsiteY6" fmla="*/ 828352 h 1364593"/>
              <a:gd name="connsiteX7" fmla="*/ 2263848 w 2709847"/>
              <a:gd name="connsiteY7" fmla="*/ 847319 h 1364593"/>
              <a:gd name="connsiteX8" fmla="*/ 2558356 w 2709847"/>
              <a:gd name="connsiteY8" fmla="*/ 1104511 h 1364593"/>
              <a:gd name="connsiteX9" fmla="*/ 2709847 w 2709847"/>
              <a:gd name="connsiteY9" fmla="*/ 800667 h 1364593"/>
              <a:gd name="connsiteX10" fmla="*/ 2528408 w 2709847"/>
              <a:gd name="connsiteY10" fmla="*/ 819645 h 1364593"/>
              <a:gd name="connsiteX11" fmla="*/ 1344477 w 2709847"/>
              <a:gd name="connsiteY11" fmla="*/ 0 h 1364593"/>
              <a:gd name="connsiteX12" fmla="*/ 1239316 w 2709847"/>
              <a:gd name="connsiteY12" fmla="*/ 6040 h 1364593"/>
              <a:gd name="connsiteX13" fmla="*/ 181231 w 2709847"/>
              <a:gd name="connsiteY13" fmla="*/ 1080019 h 1364593"/>
              <a:gd name="connsiteX14" fmla="*/ 0 w 2709847"/>
              <a:gd name="connsiteY14" fmla="*/ 1100884 h 1364593"/>
              <a:gd name="connsiteX15" fmla="*/ 213843 w 2709847"/>
              <a:gd name="connsiteY15" fmla="*/ 1364593 h 1364593"/>
              <a:gd name="connsiteX0" fmla="*/ 213843 w 2709847"/>
              <a:gd name="connsiteY0" fmla="*/ 1365471 h 1365471"/>
              <a:gd name="connsiteX1" fmla="*/ 445489 w 2709847"/>
              <a:gd name="connsiteY1" fmla="*/ 1050474 h 1365471"/>
              <a:gd name="connsiteX2" fmla="*/ 264372 w 2709847"/>
              <a:gd name="connsiteY2" fmla="*/ 1071326 h 1365471"/>
              <a:gd name="connsiteX3" fmla="*/ 1092645 w 2709847"/>
              <a:gd name="connsiteY3" fmla="*/ 136163 h 1365471"/>
              <a:gd name="connsiteX4" fmla="*/ 1276161 w 2709847"/>
              <a:gd name="connsiteY4" fmla="*/ 88683 h 1365471"/>
              <a:gd name="connsiteX5" fmla="*/ 1464822 w 2709847"/>
              <a:gd name="connsiteY5" fmla="*/ 99983 h 1365471"/>
              <a:gd name="connsiteX6" fmla="*/ 2445173 w 2709847"/>
              <a:gd name="connsiteY6" fmla="*/ 829230 h 1365471"/>
              <a:gd name="connsiteX7" fmla="*/ 2263848 w 2709847"/>
              <a:gd name="connsiteY7" fmla="*/ 848197 h 1365471"/>
              <a:gd name="connsiteX8" fmla="*/ 2558356 w 2709847"/>
              <a:gd name="connsiteY8" fmla="*/ 1105389 h 1365471"/>
              <a:gd name="connsiteX9" fmla="*/ 2709847 w 2709847"/>
              <a:gd name="connsiteY9" fmla="*/ 801545 h 1365471"/>
              <a:gd name="connsiteX10" fmla="*/ 2528408 w 2709847"/>
              <a:gd name="connsiteY10" fmla="*/ 820523 h 1365471"/>
              <a:gd name="connsiteX11" fmla="*/ 1344477 w 2709847"/>
              <a:gd name="connsiteY11" fmla="*/ 878 h 1365471"/>
              <a:gd name="connsiteX12" fmla="*/ 1239316 w 2709847"/>
              <a:gd name="connsiteY12" fmla="*/ 6918 h 1365471"/>
              <a:gd name="connsiteX13" fmla="*/ 181231 w 2709847"/>
              <a:gd name="connsiteY13" fmla="*/ 1080897 h 1365471"/>
              <a:gd name="connsiteX14" fmla="*/ 0 w 2709847"/>
              <a:gd name="connsiteY14" fmla="*/ 1101762 h 1365471"/>
              <a:gd name="connsiteX15" fmla="*/ 213843 w 2709847"/>
              <a:gd name="connsiteY15" fmla="*/ 1365471 h 1365471"/>
              <a:gd name="connsiteX0" fmla="*/ 213843 w 2709847"/>
              <a:gd name="connsiteY0" fmla="*/ 1365471 h 1365471"/>
              <a:gd name="connsiteX1" fmla="*/ 445489 w 2709847"/>
              <a:gd name="connsiteY1" fmla="*/ 1050474 h 1365471"/>
              <a:gd name="connsiteX2" fmla="*/ 264372 w 2709847"/>
              <a:gd name="connsiteY2" fmla="*/ 1071326 h 1365471"/>
              <a:gd name="connsiteX3" fmla="*/ 1092645 w 2709847"/>
              <a:gd name="connsiteY3" fmla="*/ 136163 h 1365471"/>
              <a:gd name="connsiteX4" fmla="*/ 1276161 w 2709847"/>
              <a:gd name="connsiteY4" fmla="*/ 88683 h 1365471"/>
              <a:gd name="connsiteX5" fmla="*/ 1464822 w 2709847"/>
              <a:gd name="connsiteY5" fmla="*/ 99983 h 1365471"/>
              <a:gd name="connsiteX6" fmla="*/ 2445173 w 2709847"/>
              <a:gd name="connsiteY6" fmla="*/ 829230 h 1365471"/>
              <a:gd name="connsiteX7" fmla="*/ 2263848 w 2709847"/>
              <a:gd name="connsiteY7" fmla="*/ 848197 h 1365471"/>
              <a:gd name="connsiteX8" fmla="*/ 2558356 w 2709847"/>
              <a:gd name="connsiteY8" fmla="*/ 1105389 h 1365471"/>
              <a:gd name="connsiteX9" fmla="*/ 2709847 w 2709847"/>
              <a:gd name="connsiteY9" fmla="*/ 801545 h 1365471"/>
              <a:gd name="connsiteX10" fmla="*/ 2528408 w 2709847"/>
              <a:gd name="connsiteY10" fmla="*/ 820523 h 1365471"/>
              <a:gd name="connsiteX11" fmla="*/ 1344477 w 2709847"/>
              <a:gd name="connsiteY11" fmla="*/ 878 h 1365471"/>
              <a:gd name="connsiteX12" fmla="*/ 1239316 w 2709847"/>
              <a:gd name="connsiteY12" fmla="*/ 6918 h 1365471"/>
              <a:gd name="connsiteX13" fmla="*/ 181231 w 2709847"/>
              <a:gd name="connsiteY13" fmla="*/ 1080897 h 1365471"/>
              <a:gd name="connsiteX14" fmla="*/ 0 w 2709847"/>
              <a:gd name="connsiteY14" fmla="*/ 1101762 h 1365471"/>
              <a:gd name="connsiteX15" fmla="*/ 213843 w 2709847"/>
              <a:gd name="connsiteY15" fmla="*/ 1365471 h 1365471"/>
              <a:gd name="connsiteX0" fmla="*/ 117706 w 2613710"/>
              <a:gd name="connsiteY0" fmla="*/ 1365471 h 1365471"/>
              <a:gd name="connsiteX1" fmla="*/ 349352 w 2613710"/>
              <a:gd name="connsiteY1" fmla="*/ 1050474 h 1365471"/>
              <a:gd name="connsiteX2" fmla="*/ 168235 w 2613710"/>
              <a:gd name="connsiteY2" fmla="*/ 1071326 h 1365471"/>
              <a:gd name="connsiteX3" fmla="*/ 996508 w 2613710"/>
              <a:gd name="connsiteY3" fmla="*/ 136163 h 1365471"/>
              <a:gd name="connsiteX4" fmla="*/ 1180024 w 2613710"/>
              <a:gd name="connsiteY4" fmla="*/ 88683 h 1365471"/>
              <a:gd name="connsiteX5" fmla="*/ 1368685 w 2613710"/>
              <a:gd name="connsiteY5" fmla="*/ 99983 h 1365471"/>
              <a:gd name="connsiteX6" fmla="*/ 2349036 w 2613710"/>
              <a:gd name="connsiteY6" fmla="*/ 829230 h 1365471"/>
              <a:gd name="connsiteX7" fmla="*/ 2167711 w 2613710"/>
              <a:gd name="connsiteY7" fmla="*/ 848197 h 1365471"/>
              <a:gd name="connsiteX8" fmla="*/ 2462219 w 2613710"/>
              <a:gd name="connsiteY8" fmla="*/ 1105389 h 1365471"/>
              <a:gd name="connsiteX9" fmla="*/ 2613710 w 2613710"/>
              <a:gd name="connsiteY9" fmla="*/ 801545 h 1365471"/>
              <a:gd name="connsiteX10" fmla="*/ 2432271 w 2613710"/>
              <a:gd name="connsiteY10" fmla="*/ 820523 h 1365471"/>
              <a:gd name="connsiteX11" fmla="*/ 1248340 w 2613710"/>
              <a:gd name="connsiteY11" fmla="*/ 878 h 1365471"/>
              <a:gd name="connsiteX12" fmla="*/ 1143179 w 2613710"/>
              <a:gd name="connsiteY12" fmla="*/ 6918 h 1365471"/>
              <a:gd name="connsiteX13" fmla="*/ 85094 w 2613710"/>
              <a:gd name="connsiteY13" fmla="*/ 1080897 h 1365471"/>
              <a:gd name="connsiteX14" fmla="*/ 0 w 2613710"/>
              <a:gd name="connsiteY14" fmla="*/ 1088783 h 1365471"/>
              <a:gd name="connsiteX15" fmla="*/ 117706 w 2613710"/>
              <a:gd name="connsiteY15" fmla="*/ 1365471 h 1365471"/>
              <a:gd name="connsiteX0" fmla="*/ 117706 w 2613710"/>
              <a:gd name="connsiteY0" fmla="*/ 1365471 h 1365471"/>
              <a:gd name="connsiteX1" fmla="*/ 265233 w 2613710"/>
              <a:gd name="connsiteY1" fmla="*/ 1061831 h 1365471"/>
              <a:gd name="connsiteX2" fmla="*/ 168235 w 2613710"/>
              <a:gd name="connsiteY2" fmla="*/ 1071326 h 1365471"/>
              <a:gd name="connsiteX3" fmla="*/ 996508 w 2613710"/>
              <a:gd name="connsiteY3" fmla="*/ 136163 h 1365471"/>
              <a:gd name="connsiteX4" fmla="*/ 1180024 w 2613710"/>
              <a:gd name="connsiteY4" fmla="*/ 88683 h 1365471"/>
              <a:gd name="connsiteX5" fmla="*/ 1368685 w 2613710"/>
              <a:gd name="connsiteY5" fmla="*/ 99983 h 1365471"/>
              <a:gd name="connsiteX6" fmla="*/ 2349036 w 2613710"/>
              <a:gd name="connsiteY6" fmla="*/ 829230 h 1365471"/>
              <a:gd name="connsiteX7" fmla="*/ 2167711 w 2613710"/>
              <a:gd name="connsiteY7" fmla="*/ 848197 h 1365471"/>
              <a:gd name="connsiteX8" fmla="*/ 2462219 w 2613710"/>
              <a:gd name="connsiteY8" fmla="*/ 1105389 h 1365471"/>
              <a:gd name="connsiteX9" fmla="*/ 2613710 w 2613710"/>
              <a:gd name="connsiteY9" fmla="*/ 801545 h 1365471"/>
              <a:gd name="connsiteX10" fmla="*/ 2432271 w 2613710"/>
              <a:gd name="connsiteY10" fmla="*/ 820523 h 1365471"/>
              <a:gd name="connsiteX11" fmla="*/ 1248340 w 2613710"/>
              <a:gd name="connsiteY11" fmla="*/ 878 h 1365471"/>
              <a:gd name="connsiteX12" fmla="*/ 1143179 w 2613710"/>
              <a:gd name="connsiteY12" fmla="*/ 6918 h 1365471"/>
              <a:gd name="connsiteX13" fmla="*/ 85094 w 2613710"/>
              <a:gd name="connsiteY13" fmla="*/ 1080897 h 1365471"/>
              <a:gd name="connsiteX14" fmla="*/ 0 w 2613710"/>
              <a:gd name="connsiteY14" fmla="*/ 1088783 h 1365471"/>
              <a:gd name="connsiteX15" fmla="*/ 117706 w 2613710"/>
              <a:gd name="connsiteY15" fmla="*/ 1365471 h 1365471"/>
              <a:gd name="connsiteX0" fmla="*/ 145422 w 2613710"/>
              <a:gd name="connsiteY0" fmla="*/ 1327894 h 1327894"/>
              <a:gd name="connsiteX1" fmla="*/ 265233 w 2613710"/>
              <a:gd name="connsiteY1" fmla="*/ 1061831 h 1327894"/>
              <a:gd name="connsiteX2" fmla="*/ 168235 w 2613710"/>
              <a:gd name="connsiteY2" fmla="*/ 1071326 h 1327894"/>
              <a:gd name="connsiteX3" fmla="*/ 996508 w 2613710"/>
              <a:gd name="connsiteY3" fmla="*/ 136163 h 1327894"/>
              <a:gd name="connsiteX4" fmla="*/ 1180024 w 2613710"/>
              <a:gd name="connsiteY4" fmla="*/ 88683 h 1327894"/>
              <a:gd name="connsiteX5" fmla="*/ 1368685 w 2613710"/>
              <a:gd name="connsiteY5" fmla="*/ 99983 h 1327894"/>
              <a:gd name="connsiteX6" fmla="*/ 2349036 w 2613710"/>
              <a:gd name="connsiteY6" fmla="*/ 829230 h 1327894"/>
              <a:gd name="connsiteX7" fmla="*/ 2167711 w 2613710"/>
              <a:gd name="connsiteY7" fmla="*/ 848197 h 1327894"/>
              <a:gd name="connsiteX8" fmla="*/ 2462219 w 2613710"/>
              <a:gd name="connsiteY8" fmla="*/ 1105389 h 1327894"/>
              <a:gd name="connsiteX9" fmla="*/ 2613710 w 2613710"/>
              <a:gd name="connsiteY9" fmla="*/ 801545 h 1327894"/>
              <a:gd name="connsiteX10" fmla="*/ 2432271 w 2613710"/>
              <a:gd name="connsiteY10" fmla="*/ 820523 h 1327894"/>
              <a:gd name="connsiteX11" fmla="*/ 1248340 w 2613710"/>
              <a:gd name="connsiteY11" fmla="*/ 878 h 1327894"/>
              <a:gd name="connsiteX12" fmla="*/ 1143179 w 2613710"/>
              <a:gd name="connsiteY12" fmla="*/ 6918 h 1327894"/>
              <a:gd name="connsiteX13" fmla="*/ 85094 w 2613710"/>
              <a:gd name="connsiteY13" fmla="*/ 1080897 h 1327894"/>
              <a:gd name="connsiteX14" fmla="*/ 0 w 2613710"/>
              <a:gd name="connsiteY14" fmla="*/ 1088783 h 1327894"/>
              <a:gd name="connsiteX15" fmla="*/ 145422 w 2613710"/>
              <a:gd name="connsiteY15" fmla="*/ 1327894 h 1327894"/>
              <a:gd name="connsiteX0" fmla="*/ 145422 w 2613710"/>
              <a:gd name="connsiteY0" fmla="*/ 1327894 h 1327894"/>
              <a:gd name="connsiteX1" fmla="*/ 265233 w 2613710"/>
              <a:gd name="connsiteY1" fmla="*/ 1061831 h 1327894"/>
              <a:gd name="connsiteX2" fmla="*/ 168235 w 2613710"/>
              <a:gd name="connsiteY2" fmla="*/ 1071326 h 1327894"/>
              <a:gd name="connsiteX3" fmla="*/ 996508 w 2613710"/>
              <a:gd name="connsiteY3" fmla="*/ 136163 h 1327894"/>
              <a:gd name="connsiteX4" fmla="*/ 1180024 w 2613710"/>
              <a:gd name="connsiteY4" fmla="*/ 88683 h 1327894"/>
              <a:gd name="connsiteX5" fmla="*/ 1368685 w 2613710"/>
              <a:gd name="connsiteY5" fmla="*/ 99983 h 1327894"/>
              <a:gd name="connsiteX6" fmla="*/ 2349036 w 2613710"/>
              <a:gd name="connsiteY6" fmla="*/ 829230 h 1327894"/>
              <a:gd name="connsiteX7" fmla="*/ 2253576 w 2613710"/>
              <a:gd name="connsiteY7" fmla="*/ 861982 h 1327894"/>
              <a:gd name="connsiteX8" fmla="*/ 2462219 w 2613710"/>
              <a:gd name="connsiteY8" fmla="*/ 1105389 h 1327894"/>
              <a:gd name="connsiteX9" fmla="*/ 2613710 w 2613710"/>
              <a:gd name="connsiteY9" fmla="*/ 801545 h 1327894"/>
              <a:gd name="connsiteX10" fmla="*/ 2432271 w 2613710"/>
              <a:gd name="connsiteY10" fmla="*/ 820523 h 1327894"/>
              <a:gd name="connsiteX11" fmla="*/ 1248340 w 2613710"/>
              <a:gd name="connsiteY11" fmla="*/ 878 h 1327894"/>
              <a:gd name="connsiteX12" fmla="*/ 1143179 w 2613710"/>
              <a:gd name="connsiteY12" fmla="*/ 6918 h 1327894"/>
              <a:gd name="connsiteX13" fmla="*/ 85094 w 2613710"/>
              <a:gd name="connsiteY13" fmla="*/ 1080897 h 1327894"/>
              <a:gd name="connsiteX14" fmla="*/ 0 w 2613710"/>
              <a:gd name="connsiteY14" fmla="*/ 1088783 h 1327894"/>
              <a:gd name="connsiteX15" fmla="*/ 145422 w 2613710"/>
              <a:gd name="connsiteY15" fmla="*/ 1327894 h 1327894"/>
              <a:gd name="connsiteX0" fmla="*/ 145422 w 2546453"/>
              <a:gd name="connsiteY0" fmla="*/ 1327894 h 1327894"/>
              <a:gd name="connsiteX1" fmla="*/ 265233 w 2546453"/>
              <a:gd name="connsiteY1" fmla="*/ 1061831 h 1327894"/>
              <a:gd name="connsiteX2" fmla="*/ 168235 w 2546453"/>
              <a:gd name="connsiteY2" fmla="*/ 1071326 h 1327894"/>
              <a:gd name="connsiteX3" fmla="*/ 996508 w 2546453"/>
              <a:gd name="connsiteY3" fmla="*/ 136163 h 1327894"/>
              <a:gd name="connsiteX4" fmla="*/ 1180024 w 2546453"/>
              <a:gd name="connsiteY4" fmla="*/ 88683 h 1327894"/>
              <a:gd name="connsiteX5" fmla="*/ 1368685 w 2546453"/>
              <a:gd name="connsiteY5" fmla="*/ 99983 h 1327894"/>
              <a:gd name="connsiteX6" fmla="*/ 2349036 w 2546453"/>
              <a:gd name="connsiteY6" fmla="*/ 829230 h 1327894"/>
              <a:gd name="connsiteX7" fmla="*/ 2253576 w 2546453"/>
              <a:gd name="connsiteY7" fmla="*/ 861982 h 1327894"/>
              <a:gd name="connsiteX8" fmla="*/ 2462219 w 2546453"/>
              <a:gd name="connsiteY8" fmla="*/ 1105389 h 1327894"/>
              <a:gd name="connsiteX9" fmla="*/ 2546453 w 2546453"/>
              <a:gd name="connsiteY9" fmla="*/ 793708 h 1327894"/>
              <a:gd name="connsiteX10" fmla="*/ 2432271 w 2546453"/>
              <a:gd name="connsiteY10" fmla="*/ 820523 h 1327894"/>
              <a:gd name="connsiteX11" fmla="*/ 1248340 w 2546453"/>
              <a:gd name="connsiteY11" fmla="*/ 878 h 1327894"/>
              <a:gd name="connsiteX12" fmla="*/ 1143179 w 2546453"/>
              <a:gd name="connsiteY12" fmla="*/ 6918 h 1327894"/>
              <a:gd name="connsiteX13" fmla="*/ 85094 w 2546453"/>
              <a:gd name="connsiteY13" fmla="*/ 1080897 h 1327894"/>
              <a:gd name="connsiteX14" fmla="*/ 0 w 2546453"/>
              <a:gd name="connsiteY14" fmla="*/ 1088783 h 1327894"/>
              <a:gd name="connsiteX15" fmla="*/ 145422 w 2546453"/>
              <a:gd name="connsiteY15" fmla="*/ 1327894 h 1327894"/>
              <a:gd name="connsiteX0" fmla="*/ 145422 w 2546453"/>
              <a:gd name="connsiteY0" fmla="*/ 1327894 h 1327894"/>
              <a:gd name="connsiteX1" fmla="*/ 265233 w 2546453"/>
              <a:gd name="connsiteY1" fmla="*/ 1061831 h 1327894"/>
              <a:gd name="connsiteX2" fmla="*/ 168235 w 2546453"/>
              <a:gd name="connsiteY2" fmla="*/ 1071326 h 1327894"/>
              <a:gd name="connsiteX3" fmla="*/ 996508 w 2546453"/>
              <a:gd name="connsiteY3" fmla="*/ 136163 h 1327894"/>
              <a:gd name="connsiteX4" fmla="*/ 1180024 w 2546453"/>
              <a:gd name="connsiteY4" fmla="*/ 88683 h 1327894"/>
              <a:gd name="connsiteX5" fmla="*/ 1368685 w 2546453"/>
              <a:gd name="connsiteY5" fmla="*/ 99983 h 1327894"/>
              <a:gd name="connsiteX6" fmla="*/ 2349036 w 2546453"/>
              <a:gd name="connsiteY6" fmla="*/ 829230 h 1327894"/>
              <a:gd name="connsiteX7" fmla="*/ 2253576 w 2546453"/>
              <a:gd name="connsiteY7" fmla="*/ 861982 h 1327894"/>
              <a:gd name="connsiteX8" fmla="*/ 2418414 w 2546453"/>
              <a:gd name="connsiteY8" fmla="*/ 1085927 h 1327894"/>
              <a:gd name="connsiteX9" fmla="*/ 2546453 w 2546453"/>
              <a:gd name="connsiteY9" fmla="*/ 793708 h 1327894"/>
              <a:gd name="connsiteX10" fmla="*/ 2432271 w 2546453"/>
              <a:gd name="connsiteY10" fmla="*/ 820523 h 1327894"/>
              <a:gd name="connsiteX11" fmla="*/ 1248340 w 2546453"/>
              <a:gd name="connsiteY11" fmla="*/ 878 h 1327894"/>
              <a:gd name="connsiteX12" fmla="*/ 1143179 w 2546453"/>
              <a:gd name="connsiteY12" fmla="*/ 6918 h 1327894"/>
              <a:gd name="connsiteX13" fmla="*/ 85094 w 2546453"/>
              <a:gd name="connsiteY13" fmla="*/ 1080897 h 1327894"/>
              <a:gd name="connsiteX14" fmla="*/ 0 w 2546453"/>
              <a:gd name="connsiteY14" fmla="*/ 1088783 h 1327894"/>
              <a:gd name="connsiteX15" fmla="*/ 145422 w 2546453"/>
              <a:gd name="connsiteY15" fmla="*/ 1327894 h 1327894"/>
              <a:gd name="connsiteX0" fmla="*/ 145422 w 2523000"/>
              <a:gd name="connsiteY0" fmla="*/ 1327894 h 1327894"/>
              <a:gd name="connsiteX1" fmla="*/ 265233 w 2523000"/>
              <a:gd name="connsiteY1" fmla="*/ 1061831 h 1327894"/>
              <a:gd name="connsiteX2" fmla="*/ 168235 w 2523000"/>
              <a:gd name="connsiteY2" fmla="*/ 1071326 h 1327894"/>
              <a:gd name="connsiteX3" fmla="*/ 996508 w 2523000"/>
              <a:gd name="connsiteY3" fmla="*/ 136163 h 1327894"/>
              <a:gd name="connsiteX4" fmla="*/ 1180024 w 2523000"/>
              <a:gd name="connsiteY4" fmla="*/ 88683 h 1327894"/>
              <a:gd name="connsiteX5" fmla="*/ 1368685 w 2523000"/>
              <a:gd name="connsiteY5" fmla="*/ 99983 h 1327894"/>
              <a:gd name="connsiteX6" fmla="*/ 2349036 w 2523000"/>
              <a:gd name="connsiteY6" fmla="*/ 829230 h 1327894"/>
              <a:gd name="connsiteX7" fmla="*/ 2253576 w 2523000"/>
              <a:gd name="connsiteY7" fmla="*/ 861982 h 1327894"/>
              <a:gd name="connsiteX8" fmla="*/ 2418414 w 2523000"/>
              <a:gd name="connsiteY8" fmla="*/ 1085927 h 1327894"/>
              <a:gd name="connsiteX9" fmla="*/ 2523000 w 2523000"/>
              <a:gd name="connsiteY9" fmla="*/ 805333 h 1327894"/>
              <a:gd name="connsiteX10" fmla="*/ 2432271 w 2523000"/>
              <a:gd name="connsiteY10" fmla="*/ 820523 h 1327894"/>
              <a:gd name="connsiteX11" fmla="*/ 1248340 w 2523000"/>
              <a:gd name="connsiteY11" fmla="*/ 878 h 1327894"/>
              <a:gd name="connsiteX12" fmla="*/ 1143179 w 2523000"/>
              <a:gd name="connsiteY12" fmla="*/ 6918 h 1327894"/>
              <a:gd name="connsiteX13" fmla="*/ 85094 w 2523000"/>
              <a:gd name="connsiteY13" fmla="*/ 1080897 h 1327894"/>
              <a:gd name="connsiteX14" fmla="*/ 0 w 2523000"/>
              <a:gd name="connsiteY14" fmla="*/ 1088783 h 1327894"/>
              <a:gd name="connsiteX15" fmla="*/ 145422 w 2523000"/>
              <a:gd name="connsiteY15" fmla="*/ 1327894 h 1327894"/>
              <a:gd name="connsiteX0" fmla="*/ 145422 w 2523000"/>
              <a:gd name="connsiteY0" fmla="*/ 1327894 h 1327894"/>
              <a:gd name="connsiteX1" fmla="*/ 265233 w 2523000"/>
              <a:gd name="connsiteY1" fmla="*/ 1061831 h 1327894"/>
              <a:gd name="connsiteX2" fmla="*/ 168235 w 2523000"/>
              <a:gd name="connsiteY2" fmla="*/ 1071326 h 1327894"/>
              <a:gd name="connsiteX3" fmla="*/ 996508 w 2523000"/>
              <a:gd name="connsiteY3" fmla="*/ 136163 h 1327894"/>
              <a:gd name="connsiteX4" fmla="*/ 1180024 w 2523000"/>
              <a:gd name="connsiteY4" fmla="*/ 88683 h 1327894"/>
              <a:gd name="connsiteX5" fmla="*/ 1368685 w 2523000"/>
              <a:gd name="connsiteY5" fmla="*/ 99983 h 1327894"/>
              <a:gd name="connsiteX6" fmla="*/ 2349036 w 2523000"/>
              <a:gd name="connsiteY6" fmla="*/ 829230 h 1327894"/>
              <a:gd name="connsiteX7" fmla="*/ 2263849 w 2523000"/>
              <a:gd name="connsiteY7" fmla="*/ 835219 h 1327894"/>
              <a:gd name="connsiteX8" fmla="*/ 2418414 w 2523000"/>
              <a:gd name="connsiteY8" fmla="*/ 1085927 h 1327894"/>
              <a:gd name="connsiteX9" fmla="*/ 2523000 w 2523000"/>
              <a:gd name="connsiteY9" fmla="*/ 805333 h 1327894"/>
              <a:gd name="connsiteX10" fmla="*/ 2432271 w 2523000"/>
              <a:gd name="connsiteY10" fmla="*/ 820523 h 1327894"/>
              <a:gd name="connsiteX11" fmla="*/ 1248340 w 2523000"/>
              <a:gd name="connsiteY11" fmla="*/ 878 h 1327894"/>
              <a:gd name="connsiteX12" fmla="*/ 1143179 w 2523000"/>
              <a:gd name="connsiteY12" fmla="*/ 6918 h 1327894"/>
              <a:gd name="connsiteX13" fmla="*/ 85094 w 2523000"/>
              <a:gd name="connsiteY13" fmla="*/ 1080897 h 1327894"/>
              <a:gd name="connsiteX14" fmla="*/ 0 w 2523000"/>
              <a:gd name="connsiteY14" fmla="*/ 1088783 h 1327894"/>
              <a:gd name="connsiteX15" fmla="*/ 145422 w 2523000"/>
              <a:gd name="connsiteY15" fmla="*/ 1327894 h 1327894"/>
              <a:gd name="connsiteX0" fmla="*/ 145422 w 2523000"/>
              <a:gd name="connsiteY0" fmla="*/ 1327894 h 1327894"/>
              <a:gd name="connsiteX1" fmla="*/ 265233 w 2523000"/>
              <a:gd name="connsiteY1" fmla="*/ 1061831 h 1327894"/>
              <a:gd name="connsiteX2" fmla="*/ 168235 w 2523000"/>
              <a:gd name="connsiteY2" fmla="*/ 1071326 h 1327894"/>
              <a:gd name="connsiteX3" fmla="*/ 996508 w 2523000"/>
              <a:gd name="connsiteY3" fmla="*/ 136163 h 1327894"/>
              <a:gd name="connsiteX4" fmla="*/ 1180024 w 2523000"/>
              <a:gd name="connsiteY4" fmla="*/ 88683 h 1327894"/>
              <a:gd name="connsiteX5" fmla="*/ 1368685 w 2523000"/>
              <a:gd name="connsiteY5" fmla="*/ 99983 h 1327894"/>
              <a:gd name="connsiteX6" fmla="*/ 2349036 w 2523000"/>
              <a:gd name="connsiteY6" fmla="*/ 829230 h 1327894"/>
              <a:gd name="connsiteX7" fmla="*/ 2246987 w 2523000"/>
              <a:gd name="connsiteY7" fmla="*/ 854414 h 1327894"/>
              <a:gd name="connsiteX8" fmla="*/ 2418414 w 2523000"/>
              <a:gd name="connsiteY8" fmla="*/ 1085927 h 1327894"/>
              <a:gd name="connsiteX9" fmla="*/ 2523000 w 2523000"/>
              <a:gd name="connsiteY9" fmla="*/ 805333 h 1327894"/>
              <a:gd name="connsiteX10" fmla="*/ 2432271 w 2523000"/>
              <a:gd name="connsiteY10" fmla="*/ 820523 h 1327894"/>
              <a:gd name="connsiteX11" fmla="*/ 1248340 w 2523000"/>
              <a:gd name="connsiteY11" fmla="*/ 878 h 1327894"/>
              <a:gd name="connsiteX12" fmla="*/ 1143179 w 2523000"/>
              <a:gd name="connsiteY12" fmla="*/ 6918 h 1327894"/>
              <a:gd name="connsiteX13" fmla="*/ 85094 w 2523000"/>
              <a:gd name="connsiteY13" fmla="*/ 1080897 h 1327894"/>
              <a:gd name="connsiteX14" fmla="*/ 0 w 2523000"/>
              <a:gd name="connsiteY14" fmla="*/ 1088783 h 1327894"/>
              <a:gd name="connsiteX15" fmla="*/ 145422 w 2523000"/>
              <a:gd name="connsiteY15" fmla="*/ 1327894 h 1327894"/>
              <a:gd name="connsiteX0" fmla="*/ 145422 w 2523000"/>
              <a:gd name="connsiteY0" fmla="*/ 1327894 h 1327894"/>
              <a:gd name="connsiteX1" fmla="*/ 265233 w 2523000"/>
              <a:gd name="connsiteY1" fmla="*/ 1061831 h 1327894"/>
              <a:gd name="connsiteX2" fmla="*/ 168235 w 2523000"/>
              <a:gd name="connsiteY2" fmla="*/ 1071326 h 1327894"/>
              <a:gd name="connsiteX3" fmla="*/ 996508 w 2523000"/>
              <a:gd name="connsiteY3" fmla="*/ 136163 h 1327894"/>
              <a:gd name="connsiteX4" fmla="*/ 1180024 w 2523000"/>
              <a:gd name="connsiteY4" fmla="*/ 88683 h 1327894"/>
              <a:gd name="connsiteX5" fmla="*/ 1368685 w 2523000"/>
              <a:gd name="connsiteY5" fmla="*/ 99983 h 1327894"/>
              <a:gd name="connsiteX6" fmla="*/ 2349036 w 2523000"/>
              <a:gd name="connsiteY6" fmla="*/ 829230 h 1327894"/>
              <a:gd name="connsiteX7" fmla="*/ 2264430 w 2523000"/>
              <a:gd name="connsiteY7" fmla="*/ 843601 h 1327894"/>
              <a:gd name="connsiteX8" fmla="*/ 2418414 w 2523000"/>
              <a:gd name="connsiteY8" fmla="*/ 1085927 h 1327894"/>
              <a:gd name="connsiteX9" fmla="*/ 2523000 w 2523000"/>
              <a:gd name="connsiteY9" fmla="*/ 805333 h 1327894"/>
              <a:gd name="connsiteX10" fmla="*/ 2432271 w 2523000"/>
              <a:gd name="connsiteY10" fmla="*/ 820523 h 1327894"/>
              <a:gd name="connsiteX11" fmla="*/ 1248340 w 2523000"/>
              <a:gd name="connsiteY11" fmla="*/ 878 h 1327894"/>
              <a:gd name="connsiteX12" fmla="*/ 1143179 w 2523000"/>
              <a:gd name="connsiteY12" fmla="*/ 6918 h 1327894"/>
              <a:gd name="connsiteX13" fmla="*/ 85094 w 2523000"/>
              <a:gd name="connsiteY13" fmla="*/ 1080897 h 1327894"/>
              <a:gd name="connsiteX14" fmla="*/ 0 w 2523000"/>
              <a:gd name="connsiteY14" fmla="*/ 1088783 h 1327894"/>
              <a:gd name="connsiteX15" fmla="*/ 145422 w 2523000"/>
              <a:gd name="connsiteY15" fmla="*/ 1327894 h 1327894"/>
              <a:gd name="connsiteX0" fmla="*/ 145422 w 2498385"/>
              <a:gd name="connsiteY0" fmla="*/ 1327894 h 1327894"/>
              <a:gd name="connsiteX1" fmla="*/ 265233 w 2498385"/>
              <a:gd name="connsiteY1" fmla="*/ 1061831 h 1327894"/>
              <a:gd name="connsiteX2" fmla="*/ 168235 w 2498385"/>
              <a:gd name="connsiteY2" fmla="*/ 1071326 h 1327894"/>
              <a:gd name="connsiteX3" fmla="*/ 996508 w 2498385"/>
              <a:gd name="connsiteY3" fmla="*/ 136163 h 1327894"/>
              <a:gd name="connsiteX4" fmla="*/ 1180024 w 2498385"/>
              <a:gd name="connsiteY4" fmla="*/ 88683 h 1327894"/>
              <a:gd name="connsiteX5" fmla="*/ 1368685 w 2498385"/>
              <a:gd name="connsiteY5" fmla="*/ 99983 h 1327894"/>
              <a:gd name="connsiteX6" fmla="*/ 2349036 w 2498385"/>
              <a:gd name="connsiteY6" fmla="*/ 829230 h 1327894"/>
              <a:gd name="connsiteX7" fmla="*/ 2264430 w 2498385"/>
              <a:gd name="connsiteY7" fmla="*/ 843601 h 1327894"/>
              <a:gd name="connsiteX8" fmla="*/ 2418414 w 2498385"/>
              <a:gd name="connsiteY8" fmla="*/ 1085927 h 1327894"/>
              <a:gd name="connsiteX9" fmla="*/ 2498385 w 2498385"/>
              <a:gd name="connsiteY9" fmla="*/ 800198 h 1327894"/>
              <a:gd name="connsiteX10" fmla="*/ 2432271 w 2498385"/>
              <a:gd name="connsiteY10" fmla="*/ 820523 h 1327894"/>
              <a:gd name="connsiteX11" fmla="*/ 1248340 w 2498385"/>
              <a:gd name="connsiteY11" fmla="*/ 878 h 1327894"/>
              <a:gd name="connsiteX12" fmla="*/ 1143179 w 2498385"/>
              <a:gd name="connsiteY12" fmla="*/ 6918 h 1327894"/>
              <a:gd name="connsiteX13" fmla="*/ 85094 w 2498385"/>
              <a:gd name="connsiteY13" fmla="*/ 1080897 h 1327894"/>
              <a:gd name="connsiteX14" fmla="*/ 0 w 2498385"/>
              <a:gd name="connsiteY14" fmla="*/ 1088783 h 1327894"/>
              <a:gd name="connsiteX15" fmla="*/ 145422 w 2498385"/>
              <a:gd name="connsiteY15" fmla="*/ 1327894 h 1327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498385" h="1327894">
                <a:moveTo>
                  <a:pt x="145422" y="1327894"/>
                </a:moveTo>
                <a:lnTo>
                  <a:pt x="265233" y="1061831"/>
                </a:lnTo>
                <a:lnTo>
                  <a:pt x="168235" y="1071326"/>
                </a:lnTo>
                <a:cubicBezTo>
                  <a:pt x="242124" y="640054"/>
                  <a:pt x="565699" y="282458"/>
                  <a:pt x="996508" y="136163"/>
                </a:cubicBezTo>
                <a:lnTo>
                  <a:pt x="1180024" y="88683"/>
                </a:lnTo>
                <a:cubicBezTo>
                  <a:pt x="1251474" y="82052"/>
                  <a:pt x="1305798" y="96216"/>
                  <a:pt x="1368685" y="99983"/>
                </a:cubicBezTo>
                <a:cubicBezTo>
                  <a:pt x="1808716" y="158520"/>
                  <a:pt x="2187424" y="434414"/>
                  <a:pt x="2349036" y="829230"/>
                </a:cubicBezTo>
                <a:lnTo>
                  <a:pt x="2264430" y="843601"/>
                </a:lnTo>
                <a:lnTo>
                  <a:pt x="2418414" y="1085927"/>
                </a:lnTo>
                <a:lnTo>
                  <a:pt x="2498385" y="800198"/>
                </a:lnTo>
                <a:lnTo>
                  <a:pt x="2432271" y="820523"/>
                </a:lnTo>
                <a:cubicBezTo>
                  <a:pt x="2241661" y="327203"/>
                  <a:pt x="1734307" y="4427"/>
                  <a:pt x="1248340" y="878"/>
                </a:cubicBezTo>
                <a:cubicBezTo>
                  <a:pt x="1205201" y="-3015"/>
                  <a:pt x="1154087" y="7308"/>
                  <a:pt x="1143179" y="6918"/>
                </a:cubicBezTo>
                <a:cubicBezTo>
                  <a:pt x="576590" y="109403"/>
                  <a:pt x="166067" y="544650"/>
                  <a:pt x="85094" y="1080897"/>
                </a:cubicBezTo>
                <a:lnTo>
                  <a:pt x="0" y="1088783"/>
                </a:lnTo>
                <a:lnTo>
                  <a:pt x="145422" y="1327894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VN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158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37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92 0.0007 C 0.0129 0.05857 0.02878 0.10741 0.05313 0.1581 C 0.0681 0.19329 0.10756 0.20695 0.13555 0.20695 C 0.16342 0.20579 0.20599 0.19028 0.22123 0.15509 C 0.24571 0.10417 0.25899 0.0588 0.27331 0.0007 " pathEditMode="fixed" rAng="0" ptsTypes="AAAAA">
                                      <p:cBhvr>
                                        <p:cTn id="49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20" y="10301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44" presetClass="path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0.00156 -1.85185E-6 L -0.07526 -0.05671 C -0.09023 -0.06852 -0.11406 -0.08472 -0.13802 -0.08472 C -0.16536 -0.08472 -0.18672 -0.06852 -0.20156 -0.05671 L -0.27448 -1.85185E-6 " pathEditMode="relative" rAng="0" ptsTypes="AAAAA">
                                      <p:cBhvr>
                                        <p:cTn id="51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46" y="-4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1" grpId="0" animBg="1"/>
      <p:bldP spid="91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7C0956D-A712-2540-8504-D44F9E9B07A6}"/>
              </a:ext>
            </a:extLst>
          </p:cNvPr>
          <p:cNvSpPr txBox="1"/>
          <p:nvPr/>
        </p:nvSpPr>
        <p:spPr>
          <a:xfrm>
            <a:off x="1363441" y="462371"/>
            <a:ext cx="49992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800" dirty="0"/>
              <a:t>Trên mỗi toa tàu ghi một số: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3B7C55C-7701-AE4C-B1D5-911FBBA99A74}"/>
              </a:ext>
            </a:extLst>
          </p:cNvPr>
          <p:cNvGrpSpPr/>
          <p:nvPr/>
        </p:nvGrpSpPr>
        <p:grpSpPr>
          <a:xfrm>
            <a:off x="953017" y="278565"/>
            <a:ext cx="605826" cy="830997"/>
            <a:chOff x="3174278" y="237323"/>
            <a:chExt cx="605826" cy="830997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48F21CE0-122E-EB41-806A-00C161FD67B6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F45B24C-A16A-0543-ADC7-66976CE0825A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73C3E920-CE48-394C-B239-0B3D9B554E3E}"/>
              </a:ext>
            </a:extLst>
          </p:cNvPr>
          <p:cNvSpPr/>
          <p:nvPr/>
        </p:nvSpPr>
        <p:spPr>
          <a:xfrm>
            <a:off x="926013" y="1129545"/>
            <a:ext cx="9856926" cy="1315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b)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hiệu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ở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đoàn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tàu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 </a:t>
            </a:r>
            <a:endParaRPr lang="en-VN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8E88B96-C523-DD40-925D-C65C2E8C31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13" y="2588859"/>
            <a:ext cx="10391525" cy="2273146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2643CFE-42D2-0540-93DF-C39560441301}"/>
              </a:ext>
            </a:extLst>
          </p:cNvPr>
          <p:cNvCxnSpPr/>
          <p:nvPr/>
        </p:nvCxnSpPr>
        <p:spPr>
          <a:xfrm>
            <a:off x="3626604" y="1787225"/>
            <a:ext cx="189079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F9C3A0A-8F35-744D-9A74-228D6395381B}"/>
              </a:ext>
            </a:extLst>
          </p:cNvPr>
          <p:cNvCxnSpPr/>
          <p:nvPr/>
        </p:nvCxnSpPr>
        <p:spPr>
          <a:xfrm>
            <a:off x="5964264" y="1787225"/>
            <a:ext cx="1890793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9AE6E2C0-1A27-FA43-9DDE-19E7870449A1}"/>
              </a:ext>
            </a:extLst>
          </p:cNvPr>
          <p:cNvSpPr/>
          <p:nvPr/>
        </p:nvSpPr>
        <p:spPr>
          <a:xfrm>
            <a:off x="5331417" y="2743200"/>
            <a:ext cx="1735810" cy="176680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097ECD8-BB14-524A-9FA8-CD868601E2C5}"/>
              </a:ext>
            </a:extLst>
          </p:cNvPr>
          <p:cNvSpPr/>
          <p:nvPr/>
        </p:nvSpPr>
        <p:spPr>
          <a:xfrm>
            <a:off x="3469037" y="2743199"/>
            <a:ext cx="1735810" cy="1766807"/>
          </a:xfrm>
          <a:prstGeom prst="ellipse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61E8E0A-F61F-EE45-9EAC-B1C87FBBC94B}"/>
              </a:ext>
            </a:extLst>
          </p:cNvPr>
          <p:cNvGrpSpPr/>
          <p:nvPr/>
        </p:nvGrpSpPr>
        <p:grpSpPr>
          <a:xfrm>
            <a:off x="3230264" y="4862005"/>
            <a:ext cx="5467999" cy="1200329"/>
            <a:chOff x="2881820" y="1869132"/>
            <a:chExt cx="5467999" cy="1200329"/>
          </a:xfrm>
        </p:grpSpPr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AFEA17D9-E968-FB47-9FFF-E82C6514F2D0}"/>
                </a:ext>
              </a:extLst>
            </p:cNvPr>
            <p:cNvSpPr/>
            <p:nvPr/>
          </p:nvSpPr>
          <p:spPr>
            <a:xfrm>
              <a:off x="2881820" y="2104796"/>
              <a:ext cx="960363" cy="96466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5E68E4E-03BC-6D4C-A7C8-10B55861AEA1}"/>
                </a:ext>
              </a:extLst>
            </p:cNvPr>
            <p:cNvSpPr txBox="1"/>
            <p:nvPr/>
          </p:nvSpPr>
          <p:spPr>
            <a:xfrm>
              <a:off x="3915269" y="1869132"/>
              <a:ext cx="117157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7200" dirty="0"/>
                <a:t>-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FD8A7A6-1867-AA4A-8EE7-321CA3D89B53}"/>
                </a:ext>
              </a:extLst>
            </p:cNvPr>
            <p:cNvSpPr txBox="1"/>
            <p:nvPr/>
          </p:nvSpPr>
          <p:spPr>
            <a:xfrm>
              <a:off x="6132587" y="2169156"/>
              <a:ext cx="117157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4400" dirty="0"/>
                <a:t>=</a:t>
              </a:r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637306EB-4076-A64A-AC9A-FEB79D129C75}"/>
                </a:ext>
              </a:extLst>
            </p:cNvPr>
            <p:cNvSpPr/>
            <p:nvPr/>
          </p:nvSpPr>
          <p:spPr>
            <a:xfrm>
              <a:off x="5129534" y="2071545"/>
              <a:ext cx="960363" cy="96466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876E64CC-9313-A44D-83BA-CC6CA068D135}"/>
                </a:ext>
              </a:extLst>
            </p:cNvPr>
            <p:cNvSpPr/>
            <p:nvPr/>
          </p:nvSpPr>
          <p:spPr>
            <a:xfrm>
              <a:off x="7389456" y="2071543"/>
              <a:ext cx="960363" cy="96466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8E46787E-9777-624B-AF04-B437E985E97A}"/>
              </a:ext>
            </a:extLst>
          </p:cNvPr>
          <p:cNvSpPr/>
          <p:nvPr/>
        </p:nvSpPr>
        <p:spPr>
          <a:xfrm>
            <a:off x="3345477" y="5234847"/>
            <a:ext cx="755335" cy="70788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0" algn="ctr"/>
            <a:r>
              <a:rPr lang="en-VN" sz="4000" dirty="0">
                <a:solidFill>
                  <a:srgbClr val="FF0000"/>
                </a:solidFill>
              </a:rPr>
              <a:t>41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8009410-A25A-3942-95E9-07DB337D2737}"/>
              </a:ext>
            </a:extLst>
          </p:cNvPr>
          <p:cNvSpPr/>
          <p:nvPr/>
        </p:nvSpPr>
        <p:spPr>
          <a:xfrm>
            <a:off x="5580491" y="5214461"/>
            <a:ext cx="755335" cy="70788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0" algn="ctr"/>
            <a:r>
              <a:rPr lang="en-VN" sz="4000" dirty="0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0D82C8F-1D1A-084B-81CB-85B41D200D72}"/>
              </a:ext>
            </a:extLst>
          </p:cNvPr>
          <p:cNvSpPr/>
          <p:nvPr/>
        </p:nvSpPr>
        <p:spPr>
          <a:xfrm>
            <a:off x="7846757" y="5214461"/>
            <a:ext cx="717249" cy="70788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0" algn="ctr"/>
            <a:r>
              <a:rPr lang="en-VN" sz="4000" dirty="0">
                <a:solidFill>
                  <a:srgbClr val="FF0000"/>
                </a:solidFill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2816828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 animBg="1"/>
      <p:bldP spid="14" grpId="0" animBg="1"/>
      <p:bldP spid="21" grpId="0" animBg="1"/>
      <p:bldP spid="22" grpId="0" animBg="1"/>
      <p:bldP spid="2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644E62E-AC8B-5241-8655-377769D50ED6}"/>
              </a:ext>
            </a:extLst>
          </p:cNvPr>
          <p:cNvGrpSpPr/>
          <p:nvPr/>
        </p:nvGrpSpPr>
        <p:grpSpPr>
          <a:xfrm>
            <a:off x="761050" y="204193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32E75710-C9BC-854B-9DBD-258BE7CDC6F4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7030A0"/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6EF1E38-3E18-7443-A04C-FF5131302786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A61CD122-EE3B-394C-B262-21A59707C4C6}"/>
              </a:ext>
            </a:extLst>
          </p:cNvPr>
          <p:cNvSpPr txBox="1"/>
          <p:nvPr/>
        </p:nvSpPr>
        <p:spPr>
          <a:xfrm>
            <a:off x="1421243" y="445109"/>
            <a:ext cx="10419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/>
              <a:t>Từ các số bị trừ, số trừ, hiệu,em hãy lập các phép trừ thích hợp.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53F550A-9B5E-4843-9023-41EE29F69681}"/>
              </a:ext>
            </a:extLst>
          </p:cNvPr>
          <p:cNvGrpSpPr/>
          <p:nvPr/>
        </p:nvGrpSpPr>
        <p:grpSpPr>
          <a:xfrm>
            <a:off x="1421244" y="1162780"/>
            <a:ext cx="9743725" cy="2850768"/>
            <a:chOff x="1421244" y="1162780"/>
            <a:chExt cx="9743725" cy="2850768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8B75EB2D-0DB7-E142-A4D0-84B32206F8F4}"/>
                </a:ext>
              </a:extLst>
            </p:cNvPr>
            <p:cNvGrpSpPr/>
            <p:nvPr/>
          </p:nvGrpSpPr>
          <p:grpSpPr>
            <a:xfrm>
              <a:off x="1421244" y="1162780"/>
              <a:ext cx="9743725" cy="2850768"/>
              <a:chOff x="1421244" y="1259765"/>
              <a:chExt cx="9743725" cy="2850768"/>
            </a:xfrm>
          </p:grpSpPr>
          <p:sp>
            <p:nvSpPr>
              <p:cNvPr id="28" name="Rounded Rectangle 27">
                <a:extLst>
                  <a:ext uri="{FF2B5EF4-FFF2-40B4-BE49-F238E27FC236}">
                    <a16:creationId xmlns:a16="http://schemas.microsoft.com/office/drawing/2014/main" id="{C7FCD540-841C-0940-91A0-A0C49375C20C}"/>
                  </a:ext>
                </a:extLst>
              </p:cNvPr>
              <p:cNvSpPr/>
              <p:nvPr/>
            </p:nvSpPr>
            <p:spPr>
              <a:xfrm>
                <a:off x="1421244" y="1274678"/>
                <a:ext cx="2853044" cy="809303"/>
              </a:xfrm>
              <a:prstGeom prst="roundRect">
                <a:avLst/>
              </a:prstGeom>
              <a:solidFill>
                <a:srgbClr val="6DCFF6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VN" sz="3200" dirty="0">
                    <a:solidFill>
                      <a:schemeClr val="tx1"/>
                    </a:solidFill>
                  </a:rPr>
                  <a:t>Số bị trừ</a:t>
                </a:r>
              </a:p>
            </p:txBody>
          </p:sp>
          <p:sp>
            <p:nvSpPr>
              <p:cNvPr id="31" name="Rounded Rectangle 30">
                <a:extLst>
                  <a:ext uri="{FF2B5EF4-FFF2-40B4-BE49-F238E27FC236}">
                    <a16:creationId xmlns:a16="http://schemas.microsoft.com/office/drawing/2014/main" id="{B7E54B40-63F2-5648-811C-2F7C9AD33933}"/>
                  </a:ext>
                </a:extLst>
              </p:cNvPr>
              <p:cNvSpPr/>
              <p:nvPr/>
            </p:nvSpPr>
            <p:spPr>
              <a:xfrm>
                <a:off x="4733273" y="1259765"/>
                <a:ext cx="2853044" cy="809303"/>
              </a:xfrm>
              <a:prstGeom prst="roundRect">
                <a:avLst/>
              </a:prstGeom>
              <a:solidFill>
                <a:srgbClr val="FFE285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VN" sz="3200" dirty="0">
                    <a:solidFill>
                      <a:schemeClr val="tx1"/>
                    </a:solidFill>
                  </a:rPr>
                  <a:t>Số trừ</a:t>
                </a:r>
              </a:p>
            </p:txBody>
          </p:sp>
          <p:sp>
            <p:nvSpPr>
              <p:cNvPr id="32" name="Rounded Rectangle 31">
                <a:extLst>
                  <a:ext uri="{FF2B5EF4-FFF2-40B4-BE49-F238E27FC236}">
                    <a16:creationId xmlns:a16="http://schemas.microsoft.com/office/drawing/2014/main" id="{F5FA6BC9-5030-BD43-9EC3-2734DCC8824C}"/>
                  </a:ext>
                </a:extLst>
              </p:cNvPr>
              <p:cNvSpPr/>
              <p:nvPr/>
            </p:nvSpPr>
            <p:spPr>
              <a:xfrm>
                <a:off x="8028069" y="1274678"/>
                <a:ext cx="2853044" cy="809303"/>
              </a:xfrm>
              <a:prstGeom prst="roundRect">
                <a:avLst/>
              </a:prstGeom>
              <a:solidFill>
                <a:srgbClr val="B7E47C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VN" sz="3200" dirty="0">
                    <a:solidFill>
                      <a:schemeClr val="tx1"/>
                    </a:solidFill>
                  </a:rPr>
                  <a:t>Hiệu</a:t>
                </a:r>
              </a:p>
            </p:txBody>
          </p:sp>
          <p:sp>
            <p:nvSpPr>
              <p:cNvPr id="33" name="Rounded Rectangle 32">
                <a:extLst>
                  <a:ext uri="{FF2B5EF4-FFF2-40B4-BE49-F238E27FC236}">
                    <a16:creationId xmlns:a16="http://schemas.microsoft.com/office/drawing/2014/main" id="{82C8427E-149E-734A-A28D-DEFF45D4E0A1}"/>
                  </a:ext>
                </a:extLst>
              </p:cNvPr>
              <p:cNvSpPr/>
              <p:nvPr/>
            </p:nvSpPr>
            <p:spPr>
              <a:xfrm>
                <a:off x="1421244" y="2229550"/>
                <a:ext cx="2853044" cy="1872869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34" name="Rounded Rectangle 33">
                <a:extLst>
                  <a:ext uri="{FF2B5EF4-FFF2-40B4-BE49-F238E27FC236}">
                    <a16:creationId xmlns:a16="http://schemas.microsoft.com/office/drawing/2014/main" id="{673E3E7C-ECC3-0E49-B525-E27F5DF1FB0A}"/>
                  </a:ext>
                </a:extLst>
              </p:cNvPr>
              <p:cNvSpPr/>
              <p:nvPr/>
            </p:nvSpPr>
            <p:spPr>
              <a:xfrm>
                <a:off x="4733273" y="2229550"/>
                <a:ext cx="2853044" cy="1872869"/>
              </a:xfrm>
              <a:prstGeom prst="roundRect">
                <a:avLst/>
              </a:prstGeom>
              <a:solidFill>
                <a:srgbClr val="FDE59B">
                  <a:alpha val="70000"/>
                </a:srgbClr>
              </a:solidFill>
              <a:ln>
                <a:solidFill>
                  <a:srgbClr val="FDE59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35" name="Rounded Rectangle 34">
                <a:extLst>
                  <a:ext uri="{FF2B5EF4-FFF2-40B4-BE49-F238E27FC236}">
                    <a16:creationId xmlns:a16="http://schemas.microsoft.com/office/drawing/2014/main" id="{48E08C3D-01FD-B94C-BB1C-4F8BD08B7178}"/>
                  </a:ext>
                </a:extLst>
              </p:cNvPr>
              <p:cNvSpPr/>
              <p:nvPr/>
            </p:nvSpPr>
            <p:spPr>
              <a:xfrm>
                <a:off x="8028069" y="2237664"/>
                <a:ext cx="2853044" cy="1872869"/>
              </a:xfrm>
              <a:prstGeom prst="roundRect">
                <a:avLst/>
              </a:prstGeom>
              <a:solidFill>
                <a:srgbClr val="CFE6C5">
                  <a:alpha val="89000"/>
                </a:srgbClr>
              </a:solidFill>
              <a:ln>
                <a:solidFill>
                  <a:srgbClr val="CFE6C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70803003-A568-684F-A755-70322725620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9346" b="89720" l="0" r="97357">
                            <a14:foregroundMark x1="5286" y1="68224" x2="0" y2="71963"/>
                            <a14:foregroundMark x1="59031" y1="85981" x2="96035" y2="60748"/>
                            <a14:foregroundMark x1="96035" y1="60748" x2="97357" y2="6074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37" r="-1"/>
              <a:stretch/>
            </p:blipFill>
            <p:spPr>
              <a:xfrm>
                <a:off x="1561971" y="2447073"/>
                <a:ext cx="2718725" cy="1294924"/>
              </a:xfrm>
              <a:prstGeom prst="rect">
                <a:avLst/>
              </a:prstGeom>
            </p:spPr>
          </p:pic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0090A26C-355F-7044-9C77-1073B6BCCF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9600" b="89600" l="4622" r="89916">
                            <a14:foregroundMark x1="4622" y1="24800" x2="33193" y2="64000"/>
                            <a14:foregroundMark x1="33193" y1="64000" x2="34874" y2="67200"/>
                            <a14:foregroundMark x1="67647" y1="88800" x2="89496" y2="40800"/>
                            <a14:foregroundMark x1="89496" y1="40800" x2="89496" y2="408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33273" y="2424874"/>
                <a:ext cx="2853044" cy="1498447"/>
              </a:xfrm>
              <a:prstGeom prst="rect">
                <a:avLst/>
              </a:prstGeom>
            </p:spPr>
          </p:pic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59608689-CEEC-0D48-8F64-AB648222F6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9630" b="89630" l="4858" r="89879">
                            <a14:foregroundMark x1="4858" y1="28889" x2="4858" y2="28889"/>
                            <a14:foregroundMark x1="29960" y1="16296" x2="14170" y2="20741"/>
                            <a14:foregroundMark x1="14170" y1="20741" x2="12146" y2="22222"/>
                            <a14:foregroundMark x1="12146" y1="21481" x2="26316" y2="14074"/>
                            <a14:foregroundMark x1="26316" y1="12593" x2="37247" y2="34074"/>
                            <a14:foregroundMark x1="37247" y1="34074" x2="37247" y2="32593"/>
                            <a14:foregroundMark x1="37247" y1="31111" x2="42915" y2="57778"/>
                            <a14:foregroundMark x1="42915" y1="57778" x2="42915" y2="49630"/>
                            <a14:foregroundMark x1="65182" y1="58519" x2="72470" y2="51111"/>
                            <a14:foregroundMark x1="72470" y1="49630" x2="70040" y2="3259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28069" y="2335875"/>
                <a:ext cx="3136900" cy="1714500"/>
              </a:xfrm>
              <a:prstGeom prst="rect">
                <a:avLst/>
              </a:prstGeom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11BA915-67A8-1346-9E64-2C58B0A14913}"/>
                </a:ext>
              </a:extLst>
            </p:cNvPr>
            <p:cNvSpPr txBox="1"/>
            <p:nvPr/>
          </p:nvSpPr>
          <p:spPr>
            <a:xfrm>
              <a:off x="1683023" y="2706926"/>
              <a:ext cx="771908" cy="646331"/>
            </a:xfrm>
            <a:prstGeom prst="rect">
              <a:avLst/>
            </a:prstGeom>
            <a:solidFill>
              <a:srgbClr val="B2E3FC"/>
            </a:solidFill>
            <a:ln w="38100">
              <a:noFill/>
            </a:ln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600" b="1" dirty="0">
                  <a:ln w="12700">
                    <a:solidFill>
                      <a:schemeClr val="bg1"/>
                    </a:solidFill>
                  </a:ln>
                </a:rPr>
                <a:t>45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EA8C414-1192-F149-B45A-AE733DFBF1A3}"/>
                </a:ext>
              </a:extLst>
            </p:cNvPr>
            <p:cNvSpPr txBox="1"/>
            <p:nvPr/>
          </p:nvSpPr>
          <p:spPr>
            <a:xfrm>
              <a:off x="3211504" y="2767171"/>
              <a:ext cx="771908" cy="646331"/>
            </a:xfrm>
            <a:prstGeom prst="rect">
              <a:avLst/>
            </a:prstGeom>
            <a:solidFill>
              <a:srgbClr val="B2E3FC"/>
            </a:solidFill>
            <a:ln w="38100">
              <a:noFill/>
            </a:ln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600" b="1" dirty="0">
                  <a:ln w="12700">
                    <a:solidFill>
                      <a:schemeClr val="bg1"/>
                    </a:solidFill>
                  </a:ln>
                </a:rPr>
                <a:t>54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13A06FC-BE26-1141-97A6-5DA77F0BFBF3}"/>
                </a:ext>
              </a:extLst>
            </p:cNvPr>
            <p:cNvSpPr txBox="1"/>
            <p:nvPr/>
          </p:nvSpPr>
          <p:spPr>
            <a:xfrm>
              <a:off x="5151913" y="2527874"/>
              <a:ext cx="771908" cy="646331"/>
            </a:xfrm>
            <a:prstGeom prst="rect">
              <a:avLst/>
            </a:prstGeom>
            <a:solidFill>
              <a:srgbClr val="FFFF00"/>
            </a:solidFill>
            <a:ln w="38100">
              <a:noFill/>
            </a:ln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600" b="1" dirty="0">
                  <a:ln w="12700">
                    <a:solidFill>
                      <a:schemeClr val="bg1"/>
                    </a:solidFill>
                  </a:ln>
                </a:rPr>
                <a:t>32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9F27A1B-0B9E-5D4F-8E61-784AF7368269}"/>
                </a:ext>
              </a:extLst>
            </p:cNvPr>
            <p:cNvSpPr txBox="1"/>
            <p:nvPr/>
          </p:nvSpPr>
          <p:spPr>
            <a:xfrm>
              <a:off x="6365573" y="2851039"/>
              <a:ext cx="771908" cy="646331"/>
            </a:xfrm>
            <a:prstGeom prst="rect">
              <a:avLst/>
            </a:prstGeom>
            <a:solidFill>
              <a:srgbClr val="FFFF00"/>
            </a:solidFill>
            <a:ln w="38100">
              <a:noFill/>
            </a:ln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600" b="1" dirty="0">
                  <a:ln w="12700">
                    <a:solidFill>
                      <a:schemeClr val="bg1"/>
                    </a:solidFill>
                  </a:ln>
                </a:rPr>
                <a:t>2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972FFD0B-79FB-7248-A5CE-980E9B7934EF}"/>
                </a:ext>
              </a:extLst>
            </p:cNvPr>
            <p:cNvSpPr txBox="1"/>
            <p:nvPr/>
          </p:nvSpPr>
          <p:spPr>
            <a:xfrm>
              <a:off x="8431211" y="2633101"/>
              <a:ext cx="771908" cy="646331"/>
            </a:xfrm>
            <a:prstGeom prst="rect">
              <a:avLst/>
            </a:prstGeom>
            <a:solidFill>
              <a:srgbClr val="F06D3B"/>
            </a:solidFill>
            <a:ln w="38100">
              <a:noFill/>
            </a:ln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600" b="1" dirty="0">
                  <a:ln w="12700">
                    <a:solidFill>
                      <a:schemeClr val="bg1"/>
                    </a:solidFill>
                  </a:ln>
                </a:rPr>
                <a:t>43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F415CAFE-E125-F046-8133-06BCCBFCF145}"/>
                </a:ext>
              </a:extLst>
            </p:cNvPr>
            <p:cNvSpPr txBox="1"/>
            <p:nvPr/>
          </p:nvSpPr>
          <p:spPr>
            <a:xfrm>
              <a:off x="9852854" y="3020999"/>
              <a:ext cx="771908" cy="646331"/>
            </a:xfrm>
            <a:prstGeom prst="rect">
              <a:avLst/>
            </a:prstGeom>
            <a:solidFill>
              <a:srgbClr val="F06D3B"/>
            </a:solidFill>
            <a:ln w="38100">
              <a:noFill/>
            </a:ln>
            <a:effectLst>
              <a:softEdge rad="635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600" b="1" dirty="0">
                  <a:ln w="12700">
                    <a:solidFill>
                      <a:schemeClr val="bg1"/>
                    </a:solidFill>
                  </a:ln>
                </a:rPr>
                <a:t>22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7909F70-045C-ED43-BD23-7D3281555E4A}"/>
              </a:ext>
            </a:extLst>
          </p:cNvPr>
          <p:cNvGrpSpPr/>
          <p:nvPr/>
        </p:nvGrpSpPr>
        <p:grpSpPr>
          <a:xfrm>
            <a:off x="8021534" y="2228229"/>
            <a:ext cx="1516424" cy="1714500"/>
            <a:chOff x="8052472" y="4103645"/>
            <a:chExt cx="1516424" cy="1714500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2265F6AF-ADD3-2A4A-A60D-EC4913D36C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630" b="89630" l="4858" r="89879">
                          <a14:foregroundMark x1="4858" y1="28889" x2="4858" y2="28889"/>
                          <a14:foregroundMark x1="29960" y1="16296" x2="14170" y2="20741"/>
                          <a14:foregroundMark x1="14170" y1="20741" x2="12146" y2="22222"/>
                          <a14:foregroundMark x1="12146" y1="21481" x2="26316" y2="14074"/>
                          <a14:foregroundMark x1="26316" y1="12593" x2="37247" y2="34074"/>
                          <a14:foregroundMark x1="37247" y1="34074" x2="37247" y2="32593"/>
                          <a14:foregroundMark x1="37247" y1="31111" x2="42915" y2="57778"/>
                          <a14:foregroundMark x1="42915" y1="57778" x2="42915" y2="49630"/>
                          <a14:foregroundMark x1="65182" y1="58519" x2="72470" y2="51111"/>
                          <a14:foregroundMark x1="72470" y1="49630" x2="70040" y2="32593"/>
                        </a14:backgroundRemoval>
                      </a14:imgEffect>
                      <a14:imgEffect>
                        <a14:sharpenSoften amount="2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659"/>
            <a:stretch/>
          </p:blipFill>
          <p:spPr>
            <a:xfrm>
              <a:off x="8052472" y="4103645"/>
              <a:ext cx="1516424" cy="1714500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EC134179-F04E-5A4B-94FD-ECFDC2853CEE}"/>
                </a:ext>
              </a:extLst>
            </p:cNvPr>
            <p:cNvSpPr txBox="1"/>
            <p:nvPr/>
          </p:nvSpPr>
          <p:spPr>
            <a:xfrm>
              <a:off x="8470413" y="4503487"/>
              <a:ext cx="771908" cy="646331"/>
            </a:xfrm>
            <a:prstGeom prst="rect">
              <a:avLst/>
            </a:prstGeom>
            <a:solidFill>
              <a:srgbClr val="F06D3B"/>
            </a:solidFill>
            <a:ln w="38100">
              <a:noFill/>
            </a:ln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600" b="1" dirty="0">
                  <a:ln w="12700">
                    <a:solidFill>
                      <a:schemeClr val="bg1"/>
                    </a:solidFill>
                  </a:ln>
                </a:rPr>
                <a:t>43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63A5154-580A-B346-A1CE-50A49681D3DA}"/>
              </a:ext>
            </a:extLst>
          </p:cNvPr>
          <p:cNvGrpSpPr/>
          <p:nvPr/>
        </p:nvGrpSpPr>
        <p:grpSpPr>
          <a:xfrm>
            <a:off x="6086886" y="2317228"/>
            <a:ext cx="1364570" cy="1507066"/>
            <a:chOff x="6133322" y="4192644"/>
            <a:chExt cx="1364570" cy="1507066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F17533AC-E04F-DA4D-932D-CAF82D9BAA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600" b="89600" l="4622" r="89916">
                          <a14:foregroundMark x1="4622" y1="24800" x2="33193" y2="64000"/>
                          <a14:foregroundMark x1="33193" y1="64000" x2="34874" y2="67200"/>
                          <a14:foregroundMark x1="67647" y1="88800" x2="89496" y2="40800"/>
                          <a14:foregroundMark x1="89496" y1="40800" x2="89496" y2="40800"/>
                        </a14:backgroundRemoval>
                      </a14:imgEffect>
                      <a14:imgEffect>
                        <a14:sharpenSoften amount="1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809" r="4636"/>
            <a:stretch/>
          </p:blipFill>
          <p:spPr>
            <a:xfrm>
              <a:off x="6133322" y="4192644"/>
              <a:ext cx="1364570" cy="1507066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5A229FCC-0E71-CC40-A5CE-95BA9D91A61D}"/>
                </a:ext>
              </a:extLst>
            </p:cNvPr>
            <p:cNvSpPr txBox="1"/>
            <p:nvPr/>
          </p:nvSpPr>
          <p:spPr>
            <a:xfrm>
              <a:off x="6406448" y="4729135"/>
              <a:ext cx="771908" cy="646331"/>
            </a:xfrm>
            <a:prstGeom prst="rect">
              <a:avLst/>
            </a:prstGeom>
            <a:solidFill>
              <a:srgbClr val="FFFF00"/>
            </a:solidFill>
            <a:ln w="38100">
              <a:noFill/>
            </a:ln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600" b="1" dirty="0">
                  <a:ln w="12700">
                    <a:solidFill>
                      <a:schemeClr val="bg1"/>
                    </a:solidFill>
                  </a:ln>
                </a:rPr>
                <a:t>2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7E7CC90-6117-6B47-9F65-FB8C1D8CD0E0}"/>
              </a:ext>
            </a:extLst>
          </p:cNvPr>
          <p:cNvGrpSpPr/>
          <p:nvPr/>
        </p:nvGrpSpPr>
        <p:grpSpPr>
          <a:xfrm>
            <a:off x="1531033" y="2346229"/>
            <a:ext cx="1239862" cy="1281320"/>
            <a:chOff x="1561971" y="4221645"/>
            <a:chExt cx="1239862" cy="1281320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74B12A6C-C2C9-A047-AEEB-0D36CF9E6C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9346" b="89720" l="0" r="97357">
                          <a14:foregroundMark x1="5286" y1="68224" x2="0" y2="71963"/>
                          <a14:foregroundMark x1="59031" y1="85981" x2="96035" y2="60748"/>
                          <a14:foregroundMark x1="96035" y1="60748" x2="97357" y2="60748"/>
                        </a14:backgroundRemoval>
                      </a14:imgEffect>
                      <a14:imgEffect>
                        <a14:sharpenSoften amount="2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389"/>
            <a:stretch/>
          </p:blipFill>
          <p:spPr>
            <a:xfrm>
              <a:off x="1561971" y="4221645"/>
              <a:ext cx="1239862" cy="1281320"/>
            </a:xfrm>
            <a:prstGeom prst="rect">
              <a:avLst/>
            </a:prstGeom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9895CC10-3C05-9A46-BEBF-8612F1DBA82B}"/>
                </a:ext>
              </a:extLst>
            </p:cNvPr>
            <p:cNvSpPr txBox="1"/>
            <p:nvPr/>
          </p:nvSpPr>
          <p:spPr>
            <a:xfrm>
              <a:off x="1693918" y="4582067"/>
              <a:ext cx="771908" cy="646331"/>
            </a:xfrm>
            <a:prstGeom prst="rect">
              <a:avLst/>
            </a:prstGeom>
            <a:solidFill>
              <a:srgbClr val="B2E3FC"/>
            </a:solidFill>
            <a:ln w="38100">
              <a:noFill/>
            </a:ln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600" b="1" dirty="0">
                  <a:ln w="12700">
                    <a:solidFill>
                      <a:schemeClr val="bg1"/>
                    </a:solidFill>
                  </a:ln>
                </a:rPr>
                <a:t>45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EB26905-3420-F24E-896D-C487412BC26B}"/>
              </a:ext>
            </a:extLst>
          </p:cNvPr>
          <p:cNvGrpSpPr/>
          <p:nvPr/>
        </p:nvGrpSpPr>
        <p:grpSpPr>
          <a:xfrm>
            <a:off x="2979129" y="4454075"/>
            <a:ext cx="3856014" cy="1794618"/>
            <a:chOff x="2979129" y="4454075"/>
            <a:chExt cx="3856014" cy="1794618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FC739B17-5586-1D4C-838F-CD526E8D0AB6}"/>
                </a:ext>
              </a:extLst>
            </p:cNvPr>
            <p:cNvSpPr txBox="1"/>
            <p:nvPr/>
          </p:nvSpPr>
          <p:spPr>
            <a:xfrm>
              <a:off x="5663568" y="4454075"/>
              <a:ext cx="117157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4400" dirty="0"/>
                <a:t>=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644A94E1-3D4E-E547-A087-119A343F086E}"/>
                </a:ext>
              </a:extLst>
            </p:cNvPr>
            <p:cNvSpPr txBox="1"/>
            <p:nvPr/>
          </p:nvSpPr>
          <p:spPr>
            <a:xfrm>
              <a:off x="2980675" y="5479252"/>
              <a:ext cx="117157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4400" dirty="0"/>
                <a:t>-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6F0B58C2-994A-1244-9617-4D2EEC0A7DB9}"/>
                </a:ext>
              </a:extLst>
            </p:cNvPr>
            <p:cNvSpPr txBox="1"/>
            <p:nvPr/>
          </p:nvSpPr>
          <p:spPr>
            <a:xfrm>
              <a:off x="5663568" y="5479252"/>
              <a:ext cx="117157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4400" dirty="0"/>
                <a:t>=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4D6A3EEA-749E-904D-94E3-2E78FA6F0488}"/>
                </a:ext>
              </a:extLst>
            </p:cNvPr>
            <p:cNvSpPr txBox="1"/>
            <p:nvPr/>
          </p:nvSpPr>
          <p:spPr>
            <a:xfrm>
              <a:off x="2979129" y="4454075"/>
              <a:ext cx="117157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4400" dirty="0"/>
                <a:t>-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85EC62E-E4C8-1647-8E95-1CD7116AD818}"/>
              </a:ext>
            </a:extLst>
          </p:cNvPr>
          <p:cNvGrpSpPr/>
          <p:nvPr/>
        </p:nvGrpSpPr>
        <p:grpSpPr>
          <a:xfrm>
            <a:off x="9511650" y="2243727"/>
            <a:ext cx="1516424" cy="1714500"/>
            <a:chOff x="9527090" y="4103645"/>
            <a:chExt cx="1516424" cy="1714500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60CD0BA6-13C9-ED46-B5D0-4EA369735B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630" b="89630" l="4858" r="89879">
                          <a14:foregroundMark x1="4858" y1="28889" x2="4858" y2="28889"/>
                          <a14:foregroundMark x1="29960" y1="16296" x2="14170" y2="20741"/>
                          <a14:foregroundMark x1="14170" y1="20741" x2="12146" y2="22222"/>
                          <a14:foregroundMark x1="12146" y1="21481" x2="26316" y2="14074"/>
                          <a14:foregroundMark x1="26316" y1="12593" x2="37247" y2="34074"/>
                          <a14:foregroundMark x1="37247" y1="34074" x2="37247" y2="32593"/>
                          <a14:foregroundMark x1="37247" y1="31111" x2="42915" y2="57778"/>
                          <a14:foregroundMark x1="42915" y1="57778" x2="42915" y2="49630"/>
                          <a14:foregroundMark x1="65182" y1="58519" x2="72470" y2="51111"/>
                          <a14:foregroundMark x1="72470" y1="49630" x2="70040" y2="32593"/>
                        </a14:backgroundRemoval>
                      </a14:imgEffect>
                      <a14:imgEffect>
                        <a14:sharpenSoften amoun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49" r="4510"/>
            <a:stretch/>
          </p:blipFill>
          <p:spPr>
            <a:xfrm>
              <a:off x="9527090" y="4103645"/>
              <a:ext cx="1516424" cy="1714500"/>
            </a:xfrm>
            <a:prstGeom prst="rect">
              <a:avLst/>
            </a:prstGeom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33D8B3B9-F3D1-C84C-94AD-5D1A0A1DAAE2}"/>
                </a:ext>
              </a:extLst>
            </p:cNvPr>
            <p:cNvSpPr txBox="1"/>
            <p:nvPr/>
          </p:nvSpPr>
          <p:spPr>
            <a:xfrm>
              <a:off x="9861060" y="4860389"/>
              <a:ext cx="771908" cy="646331"/>
            </a:xfrm>
            <a:prstGeom prst="rect">
              <a:avLst/>
            </a:prstGeom>
            <a:solidFill>
              <a:srgbClr val="F06D3B"/>
            </a:solidFill>
            <a:ln w="38100">
              <a:noFill/>
            </a:ln>
            <a:effectLst>
              <a:softEdge rad="635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600" b="1" dirty="0">
                  <a:ln w="12700">
                    <a:solidFill>
                      <a:schemeClr val="bg1"/>
                    </a:solidFill>
                  </a:ln>
                </a:rPr>
                <a:t>22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BE03B75-07E7-8B4D-BE6C-EC6B8E2779E9}"/>
              </a:ext>
            </a:extLst>
          </p:cNvPr>
          <p:cNvGrpSpPr/>
          <p:nvPr/>
        </p:nvGrpSpPr>
        <p:grpSpPr>
          <a:xfrm>
            <a:off x="4714813" y="2308609"/>
            <a:ext cx="1364570" cy="1507066"/>
            <a:chOff x="4761249" y="4184025"/>
            <a:chExt cx="1364570" cy="1507066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638356AE-177F-CA4C-8A24-092355E74A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600" b="89600" l="4622" r="89916">
                          <a14:foregroundMark x1="4622" y1="24800" x2="33193" y2="64000"/>
                          <a14:foregroundMark x1="33193" y1="64000" x2="34874" y2="67200"/>
                          <a14:foregroundMark x1="67647" y1="88800" x2="89496" y2="40800"/>
                          <a14:foregroundMark x1="89496" y1="40800" x2="89496" y2="40800"/>
                        </a14:backgroundRemoval>
                      </a14:imgEffect>
                      <a14:imgEffect>
                        <a14:sharpenSoften amount="2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445"/>
            <a:stretch/>
          </p:blipFill>
          <p:spPr>
            <a:xfrm>
              <a:off x="4761249" y="4184025"/>
              <a:ext cx="1364570" cy="1507066"/>
            </a:xfrm>
            <a:prstGeom prst="rect">
              <a:avLst/>
            </a:prstGeom>
          </p:spPr>
        </p:pic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E839115A-465B-184F-9AAE-23245A3CA562}"/>
                </a:ext>
              </a:extLst>
            </p:cNvPr>
            <p:cNvSpPr txBox="1"/>
            <p:nvPr/>
          </p:nvSpPr>
          <p:spPr>
            <a:xfrm>
              <a:off x="5192788" y="4405970"/>
              <a:ext cx="771908" cy="646331"/>
            </a:xfrm>
            <a:prstGeom prst="rect">
              <a:avLst/>
            </a:prstGeom>
            <a:solidFill>
              <a:srgbClr val="FFFF00"/>
            </a:solidFill>
            <a:ln w="38100">
              <a:noFill/>
            </a:ln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600" b="1" dirty="0">
                  <a:ln w="12700">
                    <a:solidFill>
                      <a:schemeClr val="bg1"/>
                    </a:solidFill>
                  </a:ln>
                </a:rPr>
                <a:t>32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7C3849D-20CF-814A-AF03-4E82F93021E4}"/>
              </a:ext>
            </a:extLst>
          </p:cNvPr>
          <p:cNvGrpSpPr/>
          <p:nvPr/>
        </p:nvGrpSpPr>
        <p:grpSpPr>
          <a:xfrm>
            <a:off x="2949737" y="2346229"/>
            <a:ext cx="1327997" cy="1276680"/>
            <a:chOff x="2980675" y="4221645"/>
            <a:chExt cx="1327997" cy="1276680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DC83585B-B835-7B4B-B625-81B4A65CAC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9346" b="89720" l="0" r="97357">
                          <a14:foregroundMark x1="5286" y1="68224" x2="0" y2="71963"/>
                          <a14:foregroundMark x1="59031" y1="85981" x2="96035" y2="60748"/>
                          <a14:foregroundMark x1="96035" y1="60748" x2="97357" y2="60748"/>
                        </a14:backgroundRemoval>
                      </a14:imgEffect>
                      <a14:imgEffect>
                        <a14:sharpenSoften amoun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89"/>
            <a:stretch/>
          </p:blipFill>
          <p:spPr>
            <a:xfrm>
              <a:off x="3001148" y="4221645"/>
              <a:ext cx="1307524" cy="1276680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3D4EE869-E3A5-3440-B744-D1C7D128EB2C}"/>
                </a:ext>
              </a:extLst>
            </p:cNvPr>
            <p:cNvGrpSpPr/>
            <p:nvPr/>
          </p:nvGrpSpPr>
          <p:grpSpPr>
            <a:xfrm>
              <a:off x="2980675" y="4454075"/>
              <a:ext cx="1171575" cy="834568"/>
              <a:chOff x="2980675" y="4454075"/>
              <a:chExt cx="1171575" cy="834568"/>
            </a:xfrm>
          </p:grpSpPr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F0758E1A-1B24-E74B-B232-BC0B1ACC1D9A}"/>
                  </a:ext>
                </a:extLst>
              </p:cNvPr>
              <p:cNvSpPr txBox="1"/>
              <p:nvPr/>
            </p:nvSpPr>
            <p:spPr>
              <a:xfrm>
                <a:off x="2980675" y="4454075"/>
                <a:ext cx="1171575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4400" dirty="0"/>
                  <a:t>-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539CEFB6-8A6C-504B-8695-0B43C851AB27}"/>
                  </a:ext>
                </a:extLst>
              </p:cNvPr>
              <p:cNvSpPr txBox="1"/>
              <p:nvPr/>
            </p:nvSpPr>
            <p:spPr>
              <a:xfrm>
                <a:off x="3222399" y="4642312"/>
                <a:ext cx="771908" cy="646331"/>
              </a:xfrm>
              <a:prstGeom prst="rect">
                <a:avLst/>
              </a:prstGeom>
              <a:solidFill>
                <a:srgbClr val="B2E3FC"/>
              </a:solidFill>
              <a:ln w="38100">
                <a:noFill/>
              </a:ln>
              <a:effectLst>
                <a:softEdge rad="127000"/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3600" b="1" dirty="0">
                    <a:ln w="12700">
                      <a:solidFill>
                        <a:schemeClr val="bg1"/>
                      </a:solidFill>
                    </a:ln>
                  </a:rPr>
                  <a:t>54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6757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3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81481E-6 L -0.16641 0.21967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20" y="10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0 L -0.11289 0.25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51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81481E-6 L -0.11458 0.39305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29" y="19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4219 0.41898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9" y="20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23516 0.37848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58" y="18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6CE8707E-EF9B-42E2-954A-8CCE454C58D2}"/>
              </a:ext>
            </a:extLst>
          </p:cNvPr>
          <p:cNvSpPr/>
          <p:nvPr/>
        </p:nvSpPr>
        <p:spPr>
          <a:xfrm>
            <a:off x="4030755" y="2215495"/>
            <a:ext cx="372409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perspectiveLeft"/>
              <a:lightRig rig="threePt" dir="t"/>
            </a:scene3d>
          </a:bodyPr>
          <a:lstStyle/>
          <a:p>
            <a:pPr algn="ctr"/>
            <a:r>
              <a:rPr lang="en-US" sz="54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Khám phá </a:t>
            </a:r>
          </a:p>
          <a:p>
            <a:pPr algn="ctr"/>
            <a:r>
              <a:rPr lang="en-US" sz="54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( trang 13)</a:t>
            </a:r>
            <a:endParaRPr lang="vi-VN" sz="54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1917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Không có mô tả.">
            <a:extLst>
              <a:ext uri="{FF2B5EF4-FFF2-40B4-BE49-F238E27FC236}">
                <a16:creationId xmlns:a16="http://schemas.microsoft.com/office/drawing/2014/main" id="{AD557C5A-C255-4C78-87E6-665317A385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157247" y="120848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4C0F931-482B-274C-AC72-6864C961D75D}"/>
              </a:ext>
            </a:extLst>
          </p:cNvPr>
          <p:cNvSpPr txBox="1"/>
          <p:nvPr/>
        </p:nvSpPr>
        <p:spPr>
          <a:xfrm>
            <a:off x="4707041" y="466613"/>
            <a:ext cx="27779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800" dirty="0"/>
              <a:t>Số hạng, tổng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838F6D19-1DC5-A344-B56D-6D8F3BFDA999}"/>
              </a:ext>
            </a:extLst>
          </p:cNvPr>
          <p:cNvSpPr/>
          <p:nvPr/>
        </p:nvSpPr>
        <p:spPr>
          <a:xfrm>
            <a:off x="4587484" y="260632"/>
            <a:ext cx="3017032" cy="935182"/>
          </a:xfrm>
          <a:prstGeom prst="roundRect">
            <a:avLst/>
          </a:prstGeom>
          <a:noFill/>
          <a:ln w="28575">
            <a:solidFill>
              <a:srgbClr val="81C95B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EA6A6D-DC47-4246-A0C1-5323E913190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3000"/>
                    </a14:imgEffect>
                    <a14:imgEffect>
                      <a14:brightnessContrast brigh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87" t="6640"/>
          <a:stretch/>
        </p:blipFill>
        <p:spPr>
          <a:xfrm>
            <a:off x="1326238" y="1534766"/>
            <a:ext cx="5465137" cy="192757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38138FD-108B-BF45-9397-EFBF2C1B11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569" b="93780" l="9551" r="89888">
                        <a14:foregroundMark x1="24719" y1="24880" x2="67416" y2="28230"/>
                        <a14:foregroundMark x1="67416" y1="27273" x2="26966" y2="21053"/>
                        <a14:foregroundMark x1="67416" y1="93780" x2="67416" y2="93780"/>
                        <a14:foregroundMark x1="38764" y1="12440" x2="38764" y2="12440"/>
                        <a14:foregroundMark x1="41573" y1="12440" x2="61798" y2="14833"/>
                        <a14:foregroundMark x1="61798" y1="13876" x2="40449" y2="12440"/>
                        <a14:foregroundMark x1="40449" y1="11483" x2="62360" y2="12440"/>
                        <a14:foregroundMark x1="62360" y1="12440" x2="64607" y2="13397"/>
                        <a14:foregroundMark x1="56180" y1="36842" x2="51685" y2="34450"/>
                      </a14:backgroundRemoval>
                    </a14:imgEffect>
                    <a14:imgEffect>
                      <a14:sharpenSoften amount="27000"/>
                    </a14:imgEffect>
                    <a14:imgEffect>
                      <a14:brightnessContrast brigh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7313">
            <a:off x="9671411" y="1715969"/>
            <a:ext cx="1707395" cy="2004750"/>
          </a:xfrm>
          <a:prstGeom prst="rect">
            <a:avLst/>
          </a:prstGeom>
        </p:spPr>
      </p:pic>
      <p:sp>
        <p:nvSpPr>
          <p:cNvPr id="26" name="Rounded Rectangular Callout 25">
            <a:extLst>
              <a:ext uri="{FF2B5EF4-FFF2-40B4-BE49-F238E27FC236}">
                <a16:creationId xmlns:a16="http://schemas.microsoft.com/office/drawing/2014/main" id="{25EA6013-7E67-034B-9D36-BB0351535865}"/>
              </a:ext>
            </a:extLst>
          </p:cNvPr>
          <p:cNvSpPr/>
          <p:nvPr/>
        </p:nvSpPr>
        <p:spPr>
          <a:xfrm>
            <a:off x="7807988" y="852604"/>
            <a:ext cx="2536546" cy="921898"/>
          </a:xfrm>
          <a:prstGeom prst="wedgeRoundRectCallout">
            <a:avLst>
              <a:gd name="adj1" fmla="val 38889"/>
              <a:gd name="adj2" fmla="val 78308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56E6917-7C48-2E46-AC41-8CDF7E90AC50}"/>
              </a:ext>
            </a:extLst>
          </p:cNvPr>
          <p:cNvSpPr/>
          <p:nvPr/>
        </p:nvSpPr>
        <p:spPr>
          <a:xfrm>
            <a:off x="7807988" y="898241"/>
            <a:ext cx="25365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VN" sz="2400" dirty="0"/>
              <a:t>Có tất cả bao nhiêu con cá?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7EF86E7-64FA-3D40-A5C6-3BC2B5E28142}"/>
              </a:ext>
            </a:extLst>
          </p:cNvPr>
          <p:cNvSpPr/>
          <p:nvPr/>
        </p:nvSpPr>
        <p:spPr>
          <a:xfrm>
            <a:off x="7281146" y="2681907"/>
            <a:ext cx="31727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VN" sz="2400" dirty="0"/>
              <a:t>6 + 3 = 9</a:t>
            </a:r>
          </a:p>
          <a:p>
            <a:r>
              <a:rPr lang="en-VN" sz="2400" dirty="0"/>
              <a:t>Có tất cả 9 con cá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F49F5F3-A722-BF46-9F89-0D927E6D9D74}"/>
              </a:ext>
            </a:extLst>
          </p:cNvPr>
          <p:cNvSpPr/>
          <p:nvPr/>
        </p:nvSpPr>
        <p:spPr>
          <a:xfrm>
            <a:off x="1271588" y="3600754"/>
            <a:ext cx="9279506" cy="2773171"/>
          </a:xfrm>
          <a:prstGeom prst="roundRect">
            <a:avLst/>
          </a:prstGeom>
          <a:solidFill>
            <a:srgbClr val="FFE285">
              <a:alpha val="85000"/>
            </a:srgbClr>
          </a:solidFill>
          <a:ln>
            <a:solidFill>
              <a:srgbClr val="FFE285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249B2C73-DE33-5941-BF82-FF69031650DC}"/>
              </a:ext>
            </a:extLst>
          </p:cNvPr>
          <p:cNvSpPr/>
          <p:nvPr/>
        </p:nvSpPr>
        <p:spPr>
          <a:xfrm>
            <a:off x="2392443" y="3866016"/>
            <a:ext cx="672402" cy="71609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CE561D-F7FA-1645-A396-FC83B773FD40}"/>
              </a:ext>
            </a:extLst>
          </p:cNvPr>
          <p:cNvSpPr txBox="1"/>
          <p:nvPr/>
        </p:nvSpPr>
        <p:spPr>
          <a:xfrm>
            <a:off x="3742294" y="3972889"/>
            <a:ext cx="1171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4400" dirty="0"/>
              <a:t>+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6A9E1B99-BCD5-C84C-9992-6829CA85A03B}"/>
              </a:ext>
            </a:extLst>
          </p:cNvPr>
          <p:cNvSpPr/>
          <p:nvPr/>
        </p:nvSpPr>
        <p:spPr>
          <a:xfrm>
            <a:off x="5591318" y="3866016"/>
            <a:ext cx="672402" cy="71609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80E8278-0C67-5E4D-8E5B-7A693B3240FC}"/>
              </a:ext>
            </a:extLst>
          </p:cNvPr>
          <p:cNvSpPr txBox="1"/>
          <p:nvPr/>
        </p:nvSpPr>
        <p:spPr>
          <a:xfrm>
            <a:off x="6688424" y="3972889"/>
            <a:ext cx="1171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4400" dirty="0"/>
              <a:t>=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78023970-C700-F244-99FF-9A78C039F25C}"/>
              </a:ext>
            </a:extLst>
          </p:cNvPr>
          <p:cNvSpPr/>
          <p:nvPr/>
        </p:nvSpPr>
        <p:spPr>
          <a:xfrm>
            <a:off x="8515518" y="3879303"/>
            <a:ext cx="672402" cy="71609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E3225007-6AA7-9243-A487-A6331DD16698}"/>
              </a:ext>
            </a:extLst>
          </p:cNvPr>
          <p:cNvSpPr/>
          <p:nvPr/>
        </p:nvSpPr>
        <p:spPr>
          <a:xfrm>
            <a:off x="1760019" y="4693029"/>
            <a:ext cx="1806066" cy="61821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solidFill>
                  <a:srgbClr val="FF0000"/>
                </a:solidFill>
              </a:rPr>
              <a:t>Số hạng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39E630E8-77CB-DF4B-9878-C4B0E60751C4}"/>
              </a:ext>
            </a:extLst>
          </p:cNvPr>
          <p:cNvSpPr/>
          <p:nvPr/>
        </p:nvSpPr>
        <p:spPr>
          <a:xfrm>
            <a:off x="4985309" y="4693028"/>
            <a:ext cx="1806066" cy="61821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solidFill>
                  <a:srgbClr val="FF0000"/>
                </a:solidFill>
              </a:rPr>
              <a:t>Số hạng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039AA5FF-29E5-1D43-9134-AE7C018B507C}"/>
              </a:ext>
            </a:extLst>
          </p:cNvPr>
          <p:cNvSpPr/>
          <p:nvPr/>
        </p:nvSpPr>
        <p:spPr>
          <a:xfrm>
            <a:off x="8016046" y="4687905"/>
            <a:ext cx="1806066" cy="61821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solidFill>
                  <a:srgbClr val="FF0000"/>
                </a:solidFill>
              </a:rPr>
              <a:t>Tổng</a:t>
            </a:r>
          </a:p>
        </p:txBody>
      </p:sp>
      <p:sp>
        <p:nvSpPr>
          <p:cNvPr id="9" name="Right Brace 8">
            <a:extLst>
              <a:ext uri="{FF2B5EF4-FFF2-40B4-BE49-F238E27FC236}">
                <a16:creationId xmlns:a16="http://schemas.microsoft.com/office/drawing/2014/main" id="{513D04D6-B31B-AC4A-88A4-E0A1A018BEED}"/>
              </a:ext>
            </a:extLst>
          </p:cNvPr>
          <p:cNvSpPr/>
          <p:nvPr/>
        </p:nvSpPr>
        <p:spPr>
          <a:xfrm rot="5400000">
            <a:off x="4075075" y="2959175"/>
            <a:ext cx="401243" cy="5031356"/>
          </a:xfrm>
          <a:prstGeom prst="rightBrace">
            <a:avLst>
              <a:gd name="adj1" fmla="val 60019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7AFD42E6-1AE5-F847-A74A-9778B727A543}"/>
              </a:ext>
            </a:extLst>
          </p:cNvPr>
          <p:cNvSpPr/>
          <p:nvPr/>
        </p:nvSpPr>
        <p:spPr>
          <a:xfrm>
            <a:off x="1796572" y="5744505"/>
            <a:ext cx="49948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VN" sz="2800" dirty="0"/>
              <a:t>6 + 3 cũng gọi là tổng.</a:t>
            </a:r>
          </a:p>
        </p:txBody>
      </p:sp>
    </p:spTree>
    <p:extLst>
      <p:ext uri="{BB962C8B-B14F-4D97-AF65-F5344CB8AC3E}">
        <p14:creationId xmlns:p14="http://schemas.microsoft.com/office/powerpoint/2010/main" val="186473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6" presetClass="emph" presetSubtype="0" repeatCount="2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" presetID="26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" dur="500" tmFilter="0, 0; .2, .5; .8, .5; 1, 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9" dur="250" autoRev="1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2" presetClass="entr" presetSubtype="2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8" dur="1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9" dur="1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2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3" fill="hold">
                          <p:stCondLst>
                            <p:cond delay="indefinite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8" fill="hold">
                          <p:stCondLst>
                            <p:cond delay="indefinite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4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5" fill="hold">
                          <p:stCondLst>
                            <p:cond delay="indefinite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9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0" fill="hold">
                          <p:stCondLst>
                            <p:cond delay="indefinite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4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6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7" fill="hold">
                          <p:stCondLst>
                            <p:cond delay="indefinite"/>
                          </p:stCondLst>
                          <p:childTnLst>
                            <p:par>
                              <p:cTn id="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2" fill="hold">
                          <p:stCondLst>
                            <p:cond delay="indefinite"/>
                          </p:stCondLst>
                          <p:childTnLst>
                            <p:par>
                              <p:cTn id="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6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7" fill="hold">
                          <p:stCondLst>
                            <p:cond delay="indefinite"/>
                          </p:stCondLst>
                          <p:childTnLst>
                            <p:par>
                              <p:cTn id="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1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2" fill="hold">
                          <p:stCondLst>
                            <p:cond delay="indefinite"/>
                          </p:stCondLst>
                          <p:childTnLst>
                            <p:par>
                              <p:cTn id="1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4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6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0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  <p:bldP spid="20" grpId="1"/>
          <p:bldP spid="21" grpId="0" animBg="1"/>
          <p:bldP spid="21" grpId="1" animBg="1"/>
          <p:bldP spid="26" grpId="0" animBg="1"/>
          <p:bldP spid="27" grpId="0"/>
          <p:bldP spid="28" grpId="0" build="p"/>
          <p:bldP spid="4" grpId="0" animBg="1"/>
          <p:bldP spid="30" grpId="0" animBg="1"/>
          <p:bldP spid="8" grpId="0"/>
          <p:bldP spid="32" grpId="0" animBg="1"/>
          <p:bldP spid="33" grpId="0"/>
          <p:bldP spid="34" grpId="0" animBg="1"/>
          <p:bldP spid="35" grpId="0" animBg="1"/>
          <p:bldP spid="37" grpId="0" animBg="1"/>
          <p:bldP spid="42" grpId="0" animBg="1"/>
          <p:bldP spid="9" grpId="0" animBg="1"/>
          <p:bldP spid="4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6" presetClass="emph" presetSubtype="0" repeatCount="2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" presetID="26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" dur="500" tmFilter="0, 0; .2, .5; .8, .5; 1, 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9" dur="250" autoRev="1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2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3" fill="hold">
                          <p:stCondLst>
                            <p:cond delay="indefinite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8" fill="hold">
                          <p:stCondLst>
                            <p:cond delay="indefinite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4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5" fill="hold">
                          <p:stCondLst>
                            <p:cond delay="indefinite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9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0" fill="hold">
                          <p:stCondLst>
                            <p:cond delay="indefinite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4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6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7" fill="hold">
                          <p:stCondLst>
                            <p:cond delay="indefinite"/>
                          </p:stCondLst>
                          <p:childTnLst>
                            <p:par>
                              <p:cTn id="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2" fill="hold">
                          <p:stCondLst>
                            <p:cond delay="indefinite"/>
                          </p:stCondLst>
                          <p:childTnLst>
                            <p:par>
                              <p:cTn id="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6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7" fill="hold">
                          <p:stCondLst>
                            <p:cond delay="indefinite"/>
                          </p:stCondLst>
                          <p:childTnLst>
                            <p:par>
                              <p:cTn id="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1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2" fill="hold">
                          <p:stCondLst>
                            <p:cond delay="indefinite"/>
                          </p:stCondLst>
                          <p:childTnLst>
                            <p:par>
                              <p:cTn id="1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4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6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0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  <p:bldP spid="20" grpId="1"/>
          <p:bldP spid="21" grpId="0" animBg="1"/>
          <p:bldP spid="21" grpId="1" animBg="1"/>
          <p:bldP spid="26" grpId="0" animBg="1"/>
          <p:bldP spid="27" grpId="0"/>
          <p:bldP spid="28" grpId="0" build="p"/>
          <p:bldP spid="4" grpId="0" animBg="1"/>
          <p:bldP spid="30" grpId="0" animBg="1"/>
          <p:bldP spid="8" grpId="0"/>
          <p:bldP spid="32" grpId="0" animBg="1"/>
          <p:bldP spid="33" grpId="0"/>
          <p:bldP spid="34" grpId="0" animBg="1"/>
          <p:bldP spid="35" grpId="0" animBg="1"/>
          <p:bldP spid="37" grpId="0" animBg="1"/>
          <p:bldP spid="42" grpId="0" animBg="1"/>
          <p:bldP spid="9" grpId="0" animBg="1"/>
          <p:bldP spid="43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27433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Không có mô tả.">
            <a:extLst>
              <a:ext uri="{FF2B5EF4-FFF2-40B4-BE49-F238E27FC236}">
                <a16:creationId xmlns:a16="http://schemas.microsoft.com/office/drawing/2014/main" id="{9D54AE05-8A99-457D-B438-FD1B2C6191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135560" y="107247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A4D819D5-7711-9E42-981E-B0A9BED2D81B}"/>
              </a:ext>
            </a:extLst>
          </p:cNvPr>
          <p:cNvGrpSpPr/>
          <p:nvPr/>
        </p:nvGrpSpPr>
        <p:grpSpPr>
          <a:xfrm>
            <a:off x="5331368" y="256535"/>
            <a:ext cx="605826" cy="830997"/>
            <a:chOff x="3174278" y="237323"/>
            <a:chExt cx="605826" cy="830997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C82575A4-88F7-D34D-B0B5-81085FEC9A08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451656B-C2D2-3745-9C3D-BA776BAA5F4D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8377527C-1354-B34E-9A27-5261A9BC6210}"/>
              </a:ext>
            </a:extLst>
          </p:cNvPr>
          <p:cNvSpPr txBox="1"/>
          <p:nvPr/>
        </p:nvSpPr>
        <p:spPr>
          <a:xfrm>
            <a:off x="5991563" y="481644"/>
            <a:ext cx="919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/>
              <a:t>Số?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B33949F1-1A7B-1C4C-8367-426B16DB76E0}"/>
              </a:ext>
            </a:extLst>
          </p:cNvPr>
          <p:cNvSpPr/>
          <p:nvPr/>
        </p:nvSpPr>
        <p:spPr>
          <a:xfrm>
            <a:off x="4587484" y="266282"/>
            <a:ext cx="3017032" cy="935182"/>
          </a:xfrm>
          <a:prstGeom prst="roundRect">
            <a:avLst/>
          </a:prstGeom>
          <a:noFill/>
          <a:ln w="28575">
            <a:solidFill>
              <a:srgbClr val="81C95B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aphicFrame>
        <p:nvGraphicFramePr>
          <p:cNvPr id="87" name="Table 7">
            <a:extLst>
              <a:ext uri="{FF2B5EF4-FFF2-40B4-BE49-F238E27FC236}">
                <a16:creationId xmlns:a16="http://schemas.microsoft.com/office/drawing/2014/main" id="{5A16902F-1C07-BE44-A0EB-E954B63972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4922757"/>
              </p:ext>
            </p:extLst>
          </p:nvPr>
        </p:nvGraphicFramePr>
        <p:xfrm>
          <a:off x="1358348" y="1953771"/>
          <a:ext cx="8951843" cy="33470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84579">
                  <a:extLst>
                    <a:ext uri="{9D8B030D-6E8A-4147-A177-3AD203B41FA5}">
                      <a16:colId xmlns:a16="http://schemas.microsoft.com/office/drawing/2014/main" val="2730818847"/>
                    </a:ext>
                  </a:extLst>
                </a:gridCol>
                <a:gridCol w="1691816">
                  <a:extLst>
                    <a:ext uri="{9D8B030D-6E8A-4147-A177-3AD203B41FA5}">
                      <a16:colId xmlns:a16="http://schemas.microsoft.com/office/drawing/2014/main" val="2084869629"/>
                    </a:ext>
                  </a:extLst>
                </a:gridCol>
                <a:gridCol w="1691816">
                  <a:extLst>
                    <a:ext uri="{9D8B030D-6E8A-4147-A177-3AD203B41FA5}">
                      <a16:colId xmlns:a16="http://schemas.microsoft.com/office/drawing/2014/main" val="496326188"/>
                    </a:ext>
                  </a:extLst>
                </a:gridCol>
                <a:gridCol w="1691816">
                  <a:extLst>
                    <a:ext uri="{9D8B030D-6E8A-4147-A177-3AD203B41FA5}">
                      <a16:colId xmlns:a16="http://schemas.microsoft.com/office/drawing/2014/main" val="3763388343"/>
                    </a:ext>
                  </a:extLst>
                </a:gridCol>
                <a:gridCol w="1691816">
                  <a:extLst>
                    <a:ext uri="{9D8B030D-6E8A-4147-A177-3AD203B41FA5}">
                      <a16:colId xmlns:a16="http://schemas.microsoft.com/office/drawing/2014/main" val="2554407999"/>
                    </a:ext>
                  </a:extLst>
                </a:gridCol>
              </a:tblGrid>
              <a:tr h="1189947">
                <a:tc>
                  <a:txBody>
                    <a:bodyPr/>
                    <a:lstStyle/>
                    <a:p>
                      <a:pPr algn="ctr"/>
                      <a:r>
                        <a:rPr lang="en-VN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Số hạng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19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DF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14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DF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20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DF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62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DF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4669738"/>
                  </a:ext>
                </a:extLst>
              </a:tr>
              <a:tr h="1155327">
                <a:tc>
                  <a:txBody>
                    <a:bodyPr/>
                    <a:lstStyle/>
                    <a:p>
                      <a:pPr algn="ctr"/>
                      <a:r>
                        <a:rPr lang="en-VN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Số hạng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19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>
                          <a:solidFill>
                            <a:schemeClr val="tx1"/>
                          </a:solidFill>
                        </a:rPr>
                        <a:t>3</a:t>
                      </a:r>
                      <a:endParaRPr lang="en-VN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DF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DF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30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DF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37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DF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9958744"/>
                  </a:ext>
                </a:extLst>
              </a:tr>
              <a:tr h="1001825"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Tổng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10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4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4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4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>
                          <a:solidFill>
                            <a:schemeClr val="tx1"/>
                          </a:solidFill>
                        </a:rPr>
                        <a:t>?</a:t>
                      </a:r>
                      <a:endParaRPr lang="en-VN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4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7597642"/>
                  </a:ext>
                </a:extLst>
              </a:tr>
            </a:tbl>
          </a:graphicData>
        </a:graphic>
      </p:graphicFrame>
      <p:sp>
        <p:nvSpPr>
          <p:cNvPr id="88" name="Rectangle 87">
            <a:extLst>
              <a:ext uri="{FF2B5EF4-FFF2-40B4-BE49-F238E27FC236}">
                <a16:creationId xmlns:a16="http://schemas.microsoft.com/office/drawing/2014/main" id="{1BFDA5F1-4E85-FB4A-8669-873F9D912863}"/>
              </a:ext>
            </a:extLst>
          </p:cNvPr>
          <p:cNvSpPr/>
          <p:nvPr/>
        </p:nvSpPr>
        <p:spPr>
          <a:xfrm>
            <a:off x="5623452" y="4509368"/>
            <a:ext cx="828023" cy="646331"/>
          </a:xfrm>
          <a:prstGeom prst="rect">
            <a:avLst/>
          </a:prstGeom>
          <a:solidFill>
            <a:srgbClr val="D9F4FD"/>
          </a:solidFill>
        </p:spPr>
        <p:txBody>
          <a:bodyPr wrap="square">
            <a:spAutoFit/>
          </a:bodyPr>
          <a:lstStyle/>
          <a:p>
            <a:pPr lvl="0" algn="ctr"/>
            <a:r>
              <a:rPr lang="en-VN" sz="3600" dirty="0">
                <a:solidFill>
                  <a:srgbClr val="FF0000"/>
                </a:solidFill>
              </a:rPr>
              <a:t>19</a:t>
            </a: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ED82FBA9-39D9-9248-AD3C-471DC7A77450}"/>
              </a:ext>
            </a:extLst>
          </p:cNvPr>
          <p:cNvSpPr/>
          <p:nvPr/>
        </p:nvSpPr>
        <p:spPr>
          <a:xfrm>
            <a:off x="7352861" y="4509368"/>
            <a:ext cx="828023" cy="646331"/>
          </a:xfrm>
          <a:prstGeom prst="rect">
            <a:avLst/>
          </a:prstGeom>
          <a:solidFill>
            <a:srgbClr val="D9F4FD"/>
          </a:solidFill>
        </p:spPr>
        <p:txBody>
          <a:bodyPr wrap="square">
            <a:spAutoFit/>
          </a:bodyPr>
          <a:lstStyle/>
          <a:p>
            <a:pPr lvl="0" algn="ctr"/>
            <a:r>
              <a:rPr lang="en-VN" sz="3600" dirty="0">
                <a:solidFill>
                  <a:srgbClr val="FF0000"/>
                </a:solidFill>
              </a:rPr>
              <a:t>50</a:t>
            </a: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0A185D63-3B62-2B43-9446-535681FA3FDA}"/>
              </a:ext>
            </a:extLst>
          </p:cNvPr>
          <p:cNvSpPr/>
          <p:nvPr/>
        </p:nvSpPr>
        <p:spPr>
          <a:xfrm>
            <a:off x="9082270" y="4509367"/>
            <a:ext cx="828023" cy="646331"/>
          </a:xfrm>
          <a:prstGeom prst="rect">
            <a:avLst/>
          </a:prstGeom>
          <a:solidFill>
            <a:srgbClr val="D9F4FD"/>
          </a:solidFill>
        </p:spPr>
        <p:txBody>
          <a:bodyPr wrap="square">
            <a:spAutoFit/>
          </a:bodyPr>
          <a:lstStyle/>
          <a:p>
            <a:pPr lvl="0" algn="ctr"/>
            <a:r>
              <a:rPr lang="en-VN" sz="3600" dirty="0">
                <a:solidFill>
                  <a:srgbClr val="FF0000"/>
                </a:solidFill>
              </a:rPr>
              <a:t>99</a:t>
            </a:r>
          </a:p>
        </p:txBody>
      </p:sp>
    </p:spTree>
    <p:extLst>
      <p:ext uri="{BB962C8B-B14F-4D97-AF65-F5344CB8AC3E}">
        <p14:creationId xmlns:p14="http://schemas.microsoft.com/office/powerpoint/2010/main" val="1983554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1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10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1"/>
          <p:bldP spid="11" grpId="0" animBg="1"/>
          <p:bldP spid="88" grpId="0" animBg="1"/>
          <p:bldP spid="94" grpId="0" animBg="1"/>
          <p:bldP spid="9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10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1"/>
          <p:bldP spid="11" grpId="0" animBg="1"/>
          <p:bldP spid="88" grpId="0" animBg="1"/>
          <p:bldP spid="94" grpId="0" animBg="1"/>
          <p:bldP spid="95" grpId="0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3BB26BA-8639-C648-B4B7-72D44B69FE5E}"/>
              </a:ext>
            </a:extLst>
          </p:cNvPr>
          <p:cNvGrpSpPr/>
          <p:nvPr/>
        </p:nvGrpSpPr>
        <p:grpSpPr>
          <a:xfrm>
            <a:off x="816102" y="237056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66251AE-E76C-E545-8121-1575A00EA05E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AAA6012-434E-2046-9EF1-B14C33BF4033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D18EF11-E00A-A54A-8E9E-1BC0A581AC63}"/>
              </a:ext>
            </a:extLst>
          </p:cNvPr>
          <p:cNvSpPr txBox="1"/>
          <p:nvPr/>
        </p:nvSpPr>
        <p:spPr>
          <a:xfrm>
            <a:off x="1476297" y="462165"/>
            <a:ext cx="8372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/>
              <a:t>Đặt tính rồi tính tổng, biết các số hạng là: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E33E9B5-3C86-E54F-A74C-C8CD7E665D9F}"/>
              </a:ext>
            </a:extLst>
          </p:cNvPr>
          <p:cNvGrpSpPr/>
          <p:nvPr/>
        </p:nvGrpSpPr>
        <p:grpSpPr>
          <a:xfrm>
            <a:off x="7761095" y="1480932"/>
            <a:ext cx="3458817" cy="3896135"/>
            <a:chOff x="7545942" y="1480932"/>
            <a:chExt cx="3458817" cy="3896135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E9B4B7AD-52AC-344B-88D4-2ABE84B0C3A4}"/>
                </a:ext>
              </a:extLst>
            </p:cNvPr>
            <p:cNvGrpSpPr/>
            <p:nvPr/>
          </p:nvGrpSpPr>
          <p:grpSpPr>
            <a:xfrm>
              <a:off x="7545942" y="1480932"/>
              <a:ext cx="3458817" cy="3896135"/>
              <a:chOff x="7545942" y="1480932"/>
              <a:chExt cx="3458817" cy="3896135"/>
            </a:xfrm>
          </p:grpSpPr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7E23A10D-5B40-D945-A0E5-BBFC3C735B2A}"/>
                  </a:ext>
                </a:extLst>
              </p:cNvPr>
              <p:cNvGrpSpPr/>
              <p:nvPr/>
            </p:nvGrpSpPr>
            <p:grpSpPr>
              <a:xfrm>
                <a:off x="7545942" y="1480932"/>
                <a:ext cx="3458817" cy="3896135"/>
                <a:chOff x="6944139" y="1152943"/>
                <a:chExt cx="3836504" cy="4515675"/>
              </a:xfrm>
            </p:grpSpPr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F5B6A79A-3FE6-7944-9DBA-4461032442C1}"/>
                    </a:ext>
                  </a:extLst>
                </p:cNvPr>
                <p:cNvSpPr/>
                <p:nvPr/>
              </p:nvSpPr>
              <p:spPr>
                <a:xfrm>
                  <a:off x="7096539" y="1437862"/>
                  <a:ext cx="3684104" cy="4230756"/>
                </a:xfrm>
                <a:custGeom>
                  <a:avLst/>
                  <a:gdLst>
                    <a:gd name="connsiteX0" fmla="*/ 0 w 3321420"/>
                    <a:gd name="connsiteY0" fmla="*/ 0 h 3650306"/>
                    <a:gd name="connsiteX1" fmla="*/ 564641 w 3321420"/>
                    <a:gd name="connsiteY1" fmla="*/ 0 h 3650306"/>
                    <a:gd name="connsiteX2" fmla="*/ 1129283 w 3321420"/>
                    <a:gd name="connsiteY2" fmla="*/ 0 h 3650306"/>
                    <a:gd name="connsiteX3" fmla="*/ 1793567 w 3321420"/>
                    <a:gd name="connsiteY3" fmla="*/ 0 h 3650306"/>
                    <a:gd name="connsiteX4" fmla="*/ 2358208 w 3321420"/>
                    <a:gd name="connsiteY4" fmla="*/ 0 h 3650306"/>
                    <a:gd name="connsiteX5" fmla="*/ 3321420 w 3321420"/>
                    <a:gd name="connsiteY5" fmla="*/ 0 h 3650306"/>
                    <a:gd name="connsiteX6" fmla="*/ 3321420 w 3321420"/>
                    <a:gd name="connsiteY6" fmla="*/ 535378 h 3650306"/>
                    <a:gd name="connsiteX7" fmla="*/ 3321420 w 3321420"/>
                    <a:gd name="connsiteY7" fmla="*/ 1070756 h 3650306"/>
                    <a:gd name="connsiteX8" fmla="*/ 3321420 w 3321420"/>
                    <a:gd name="connsiteY8" fmla="*/ 1715644 h 3650306"/>
                    <a:gd name="connsiteX9" fmla="*/ 3321420 w 3321420"/>
                    <a:gd name="connsiteY9" fmla="*/ 2214519 h 3650306"/>
                    <a:gd name="connsiteX10" fmla="*/ 3321420 w 3321420"/>
                    <a:gd name="connsiteY10" fmla="*/ 2822903 h 3650306"/>
                    <a:gd name="connsiteX11" fmla="*/ 3321420 w 3321420"/>
                    <a:gd name="connsiteY11" fmla="*/ 3650306 h 3650306"/>
                    <a:gd name="connsiteX12" fmla="*/ 2590708 w 3321420"/>
                    <a:gd name="connsiteY12" fmla="*/ 3650306 h 3650306"/>
                    <a:gd name="connsiteX13" fmla="*/ 1859995 w 3321420"/>
                    <a:gd name="connsiteY13" fmla="*/ 3650306 h 3650306"/>
                    <a:gd name="connsiteX14" fmla="*/ 1295354 w 3321420"/>
                    <a:gd name="connsiteY14" fmla="*/ 3650306 h 3650306"/>
                    <a:gd name="connsiteX15" fmla="*/ 664284 w 3321420"/>
                    <a:gd name="connsiteY15" fmla="*/ 3650306 h 3650306"/>
                    <a:gd name="connsiteX16" fmla="*/ 0 w 3321420"/>
                    <a:gd name="connsiteY16" fmla="*/ 3650306 h 3650306"/>
                    <a:gd name="connsiteX17" fmla="*/ 0 w 3321420"/>
                    <a:gd name="connsiteY17" fmla="*/ 3078425 h 3650306"/>
                    <a:gd name="connsiteX18" fmla="*/ 0 w 3321420"/>
                    <a:gd name="connsiteY18" fmla="*/ 2397034 h 3650306"/>
                    <a:gd name="connsiteX19" fmla="*/ 0 w 3321420"/>
                    <a:gd name="connsiteY19" fmla="*/ 1715644 h 3650306"/>
                    <a:gd name="connsiteX20" fmla="*/ 0 w 3321420"/>
                    <a:gd name="connsiteY20" fmla="*/ 1070756 h 3650306"/>
                    <a:gd name="connsiteX21" fmla="*/ 0 w 3321420"/>
                    <a:gd name="connsiteY21" fmla="*/ 0 h 36503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3321420" h="3650306" fill="none" extrusionOk="0">
                      <a:moveTo>
                        <a:pt x="0" y="0"/>
                      </a:moveTo>
                      <a:cubicBezTo>
                        <a:pt x="193367" y="24616"/>
                        <a:pt x="401962" y="-16517"/>
                        <a:pt x="564641" y="0"/>
                      </a:cubicBezTo>
                      <a:cubicBezTo>
                        <a:pt x="727320" y="16517"/>
                        <a:pt x="955231" y="4311"/>
                        <a:pt x="1129283" y="0"/>
                      </a:cubicBezTo>
                      <a:cubicBezTo>
                        <a:pt x="1303335" y="-4311"/>
                        <a:pt x="1568445" y="-10374"/>
                        <a:pt x="1793567" y="0"/>
                      </a:cubicBezTo>
                      <a:cubicBezTo>
                        <a:pt x="2018689" y="10374"/>
                        <a:pt x="2107616" y="-2195"/>
                        <a:pt x="2358208" y="0"/>
                      </a:cubicBezTo>
                      <a:cubicBezTo>
                        <a:pt x="2608800" y="2195"/>
                        <a:pt x="3052899" y="-7359"/>
                        <a:pt x="3321420" y="0"/>
                      </a:cubicBezTo>
                      <a:cubicBezTo>
                        <a:pt x="3318523" y="178540"/>
                        <a:pt x="3344597" y="404183"/>
                        <a:pt x="3321420" y="535378"/>
                      </a:cubicBezTo>
                      <a:cubicBezTo>
                        <a:pt x="3298243" y="666573"/>
                        <a:pt x="3339035" y="808659"/>
                        <a:pt x="3321420" y="1070756"/>
                      </a:cubicBezTo>
                      <a:cubicBezTo>
                        <a:pt x="3303805" y="1332853"/>
                        <a:pt x="3337976" y="1446141"/>
                        <a:pt x="3321420" y="1715644"/>
                      </a:cubicBezTo>
                      <a:cubicBezTo>
                        <a:pt x="3304864" y="1985147"/>
                        <a:pt x="3309765" y="2014470"/>
                        <a:pt x="3321420" y="2214519"/>
                      </a:cubicBezTo>
                      <a:cubicBezTo>
                        <a:pt x="3333075" y="2414568"/>
                        <a:pt x="3294221" y="2657655"/>
                        <a:pt x="3321420" y="2822903"/>
                      </a:cubicBezTo>
                      <a:cubicBezTo>
                        <a:pt x="3348619" y="2988151"/>
                        <a:pt x="3300305" y="3391133"/>
                        <a:pt x="3321420" y="3650306"/>
                      </a:cubicBezTo>
                      <a:cubicBezTo>
                        <a:pt x="3026824" y="3664067"/>
                        <a:pt x="2868889" y="3652193"/>
                        <a:pt x="2590708" y="3650306"/>
                      </a:cubicBezTo>
                      <a:cubicBezTo>
                        <a:pt x="2312527" y="3648419"/>
                        <a:pt x="2221982" y="3679002"/>
                        <a:pt x="1859995" y="3650306"/>
                      </a:cubicBezTo>
                      <a:cubicBezTo>
                        <a:pt x="1498008" y="3621610"/>
                        <a:pt x="1512935" y="3657730"/>
                        <a:pt x="1295354" y="3650306"/>
                      </a:cubicBezTo>
                      <a:cubicBezTo>
                        <a:pt x="1077773" y="3642882"/>
                        <a:pt x="964826" y="3680083"/>
                        <a:pt x="664284" y="3650306"/>
                      </a:cubicBezTo>
                      <a:cubicBezTo>
                        <a:pt x="363742" y="3620530"/>
                        <a:pt x="326508" y="3656157"/>
                        <a:pt x="0" y="3650306"/>
                      </a:cubicBezTo>
                      <a:cubicBezTo>
                        <a:pt x="-14184" y="3530571"/>
                        <a:pt x="23790" y="3308327"/>
                        <a:pt x="0" y="3078425"/>
                      </a:cubicBezTo>
                      <a:cubicBezTo>
                        <a:pt x="-23790" y="2848523"/>
                        <a:pt x="1801" y="2674046"/>
                        <a:pt x="0" y="2397034"/>
                      </a:cubicBezTo>
                      <a:cubicBezTo>
                        <a:pt x="-1801" y="2120022"/>
                        <a:pt x="789" y="1899917"/>
                        <a:pt x="0" y="1715644"/>
                      </a:cubicBezTo>
                      <a:cubicBezTo>
                        <a:pt x="-789" y="1531371"/>
                        <a:pt x="2143" y="1286655"/>
                        <a:pt x="0" y="1070756"/>
                      </a:cubicBezTo>
                      <a:cubicBezTo>
                        <a:pt x="-2143" y="854857"/>
                        <a:pt x="30142" y="398951"/>
                        <a:pt x="0" y="0"/>
                      </a:cubicBezTo>
                      <a:close/>
                    </a:path>
                    <a:path w="3321420" h="3650306" stroke="0" extrusionOk="0">
                      <a:moveTo>
                        <a:pt x="0" y="0"/>
                      </a:moveTo>
                      <a:cubicBezTo>
                        <a:pt x="340557" y="-22370"/>
                        <a:pt x="507679" y="22217"/>
                        <a:pt x="730712" y="0"/>
                      </a:cubicBezTo>
                      <a:cubicBezTo>
                        <a:pt x="953745" y="-22217"/>
                        <a:pt x="1057094" y="11048"/>
                        <a:pt x="1295354" y="0"/>
                      </a:cubicBezTo>
                      <a:cubicBezTo>
                        <a:pt x="1533614" y="-11048"/>
                        <a:pt x="1754531" y="194"/>
                        <a:pt x="1926424" y="0"/>
                      </a:cubicBezTo>
                      <a:cubicBezTo>
                        <a:pt x="2098317" y="-194"/>
                        <a:pt x="2247776" y="-14239"/>
                        <a:pt x="2524279" y="0"/>
                      </a:cubicBezTo>
                      <a:cubicBezTo>
                        <a:pt x="2800783" y="14239"/>
                        <a:pt x="2944064" y="3874"/>
                        <a:pt x="3321420" y="0"/>
                      </a:cubicBezTo>
                      <a:cubicBezTo>
                        <a:pt x="3297339" y="247784"/>
                        <a:pt x="3338682" y="410841"/>
                        <a:pt x="3321420" y="644887"/>
                      </a:cubicBezTo>
                      <a:cubicBezTo>
                        <a:pt x="3304158" y="878933"/>
                        <a:pt x="3346714" y="958676"/>
                        <a:pt x="3321420" y="1180266"/>
                      </a:cubicBezTo>
                      <a:cubicBezTo>
                        <a:pt x="3296126" y="1401856"/>
                        <a:pt x="3335609" y="1611093"/>
                        <a:pt x="3321420" y="1825153"/>
                      </a:cubicBezTo>
                      <a:cubicBezTo>
                        <a:pt x="3307231" y="2039213"/>
                        <a:pt x="3305669" y="2137349"/>
                        <a:pt x="3321420" y="2324028"/>
                      </a:cubicBezTo>
                      <a:cubicBezTo>
                        <a:pt x="3337171" y="2510707"/>
                        <a:pt x="3295879" y="2805078"/>
                        <a:pt x="3321420" y="2968916"/>
                      </a:cubicBezTo>
                      <a:cubicBezTo>
                        <a:pt x="3346961" y="3132754"/>
                        <a:pt x="3295190" y="3483522"/>
                        <a:pt x="3321420" y="3650306"/>
                      </a:cubicBezTo>
                      <a:cubicBezTo>
                        <a:pt x="3184653" y="3662182"/>
                        <a:pt x="2979174" y="3638212"/>
                        <a:pt x="2723564" y="3650306"/>
                      </a:cubicBezTo>
                      <a:cubicBezTo>
                        <a:pt x="2467954" y="3662400"/>
                        <a:pt x="2276661" y="3624148"/>
                        <a:pt x="2158923" y="3650306"/>
                      </a:cubicBezTo>
                      <a:cubicBezTo>
                        <a:pt x="2041185" y="3676464"/>
                        <a:pt x="1699746" y="3657154"/>
                        <a:pt x="1561067" y="3650306"/>
                      </a:cubicBezTo>
                      <a:cubicBezTo>
                        <a:pt x="1422388" y="3643458"/>
                        <a:pt x="1101194" y="3663957"/>
                        <a:pt x="830355" y="3650306"/>
                      </a:cubicBezTo>
                      <a:cubicBezTo>
                        <a:pt x="559516" y="3636655"/>
                        <a:pt x="366802" y="3679626"/>
                        <a:pt x="0" y="3650306"/>
                      </a:cubicBezTo>
                      <a:cubicBezTo>
                        <a:pt x="21421" y="3463778"/>
                        <a:pt x="-15145" y="3287657"/>
                        <a:pt x="0" y="3151431"/>
                      </a:cubicBezTo>
                      <a:cubicBezTo>
                        <a:pt x="15145" y="3015205"/>
                        <a:pt x="33595" y="2788788"/>
                        <a:pt x="0" y="2470040"/>
                      </a:cubicBezTo>
                      <a:cubicBezTo>
                        <a:pt x="-33595" y="2151292"/>
                        <a:pt x="-28483" y="1993087"/>
                        <a:pt x="0" y="1825153"/>
                      </a:cubicBezTo>
                      <a:cubicBezTo>
                        <a:pt x="28483" y="1657219"/>
                        <a:pt x="30155" y="1420939"/>
                        <a:pt x="0" y="1216769"/>
                      </a:cubicBezTo>
                      <a:cubicBezTo>
                        <a:pt x="-30155" y="1012599"/>
                        <a:pt x="-17436" y="853027"/>
                        <a:pt x="0" y="717894"/>
                      </a:cubicBezTo>
                      <a:cubicBezTo>
                        <a:pt x="17436" y="582762"/>
                        <a:pt x="10132" y="320032"/>
                        <a:pt x="0" y="0"/>
                      </a:cubicBezTo>
                      <a:close/>
                    </a:path>
                  </a:pathLst>
                </a:custGeom>
                <a:solidFill>
                  <a:srgbClr val="EBF2DE">
                    <a:alpha val="88000"/>
                  </a:srgbClr>
                </a:solidFill>
                <a:ln>
                  <a:solidFill>
                    <a:srgbClr val="EBF2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367470C7-A469-954D-AE1B-F41E3D0BC7BA}"/>
                    </a:ext>
                  </a:extLst>
                </p:cNvPr>
                <p:cNvSpPr/>
                <p:nvPr/>
              </p:nvSpPr>
              <p:spPr>
                <a:xfrm>
                  <a:off x="6944139" y="1285462"/>
                  <a:ext cx="3684104" cy="4230756"/>
                </a:xfrm>
                <a:custGeom>
                  <a:avLst/>
                  <a:gdLst>
                    <a:gd name="connsiteX0" fmla="*/ 0 w 3321420"/>
                    <a:gd name="connsiteY0" fmla="*/ 0 h 3650306"/>
                    <a:gd name="connsiteX1" fmla="*/ 3321420 w 3321420"/>
                    <a:gd name="connsiteY1" fmla="*/ 0 h 3650306"/>
                    <a:gd name="connsiteX2" fmla="*/ 3321420 w 3321420"/>
                    <a:gd name="connsiteY2" fmla="*/ 3650306 h 3650306"/>
                    <a:gd name="connsiteX3" fmla="*/ 0 w 3321420"/>
                    <a:gd name="connsiteY3" fmla="*/ 3650306 h 3650306"/>
                    <a:gd name="connsiteX4" fmla="*/ 0 w 3321420"/>
                    <a:gd name="connsiteY4" fmla="*/ 0 h 36503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321420" h="3650306" fill="none" extrusionOk="0">
                      <a:moveTo>
                        <a:pt x="0" y="0"/>
                      </a:moveTo>
                      <a:cubicBezTo>
                        <a:pt x="453979" y="106216"/>
                        <a:pt x="1936865" y="-142119"/>
                        <a:pt x="3321420" y="0"/>
                      </a:cubicBezTo>
                      <a:cubicBezTo>
                        <a:pt x="3320909" y="1813123"/>
                        <a:pt x="3320650" y="2771284"/>
                        <a:pt x="3321420" y="3650306"/>
                      </a:cubicBezTo>
                      <a:cubicBezTo>
                        <a:pt x="2512743" y="3621078"/>
                        <a:pt x="700533" y="3634612"/>
                        <a:pt x="0" y="3650306"/>
                      </a:cubicBezTo>
                      <a:cubicBezTo>
                        <a:pt x="-56229" y="2884595"/>
                        <a:pt x="-65128" y="1337974"/>
                        <a:pt x="0" y="0"/>
                      </a:cubicBezTo>
                      <a:close/>
                    </a:path>
                    <a:path w="3321420" h="3650306" stroke="0" extrusionOk="0">
                      <a:moveTo>
                        <a:pt x="0" y="0"/>
                      </a:moveTo>
                      <a:cubicBezTo>
                        <a:pt x="891725" y="-71603"/>
                        <a:pt x="1977199" y="126493"/>
                        <a:pt x="3321420" y="0"/>
                      </a:cubicBezTo>
                      <a:cubicBezTo>
                        <a:pt x="3232230" y="1130472"/>
                        <a:pt x="3477204" y="2576448"/>
                        <a:pt x="3321420" y="3650306"/>
                      </a:cubicBezTo>
                      <a:cubicBezTo>
                        <a:pt x="1702779" y="3695150"/>
                        <a:pt x="547223" y="3493419"/>
                        <a:pt x="0" y="3650306"/>
                      </a:cubicBezTo>
                      <a:cubicBezTo>
                        <a:pt x="-31925" y="2871978"/>
                        <a:pt x="67210" y="1574476"/>
                        <a:pt x="0" y="0"/>
                      </a:cubicBezTo>
                      <a:close/>
                    </a:path>
                  </a:pathLst>
                </a:custGeom>
                <a:solidFill>
                  <a:srgbClr val="FADFCD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  <p:sp>
              <p:nvSpPr>
                <p:cNvPr id="8" name="Oval 7">
                  <a:extLst>
                    <a:ext uri="{FF2B5EF4-FFF2-40B4-BE49-F238E27FC236}">
                      <a16:creationId xmlns:a16="http://schemas.microsoft.com/office/drawing/2014/main" id="{1C0D4E9A-B829-9F41-961A-EA5AC79828F2}"/>
                    </a:ext>
                  </a:extLst>
                </p:cNvPr>
                <p:cNvSpPr/>
                <p:nvPr/>
              </p:nvSpPr>
              <p:spPr>
                <a:xfrm>
                  <a:off x="7447721" y="1172819"/>
                  <a:ext cx="225287" cy="225287"/>
                </a:xfrm>
                <a:prstGeom prst="ellipse">
                  <a:avLst/>
                </a:prstGeom>
                <a:solidFill>
                  <a:schemeClr val="bg1">
                    <a:lumMod val="85000"/>
                    <a:alpha val="71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  <p:sp>
              <p:nvSpPr>
                <p:cNvPr id="65" name="Oval 64">
                  <a:extLst>
                    <a:ext uri="{FF2B5EF4-FFF2-40B4-BE49-F238E27FC236}">
                      <a16:creationId xmlns:a16="http://schemas.microsoft.com/office/drawing/2014/main" id="{954A8F5A-0C39-264A-861F-6871C1CB6AD3}"/>
                    </a:ext>
                  </a:extLst>
                </p:cNvPr>
                <p:cNvSpPr/>
                <p:nvPr/>
              </p:nvSpPr>
              <p:spPr>
                <a:xfrm>
                  <a:off x="8169967" y="1205950"/>
                  <a:ext cx="225287" cy="225287"/>
                </a:xfrm>
                <a:prstGeom prst="ellipse">
                  <a:avLst/>
                </a:prstGeom>
                <a:solidFill>
                  <a:schemeClr val="bg1">
                    <a:lumMod val="85000"/>
                    <a:alpha val="71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  <p:sp>
              <p:nvSpPr>
                <p:cNvPr id="66" name="Oval 65">
                  <a:extLst>
                    <a:ext uri="{FF2B5EF4-FFF2-40B4-BE49-F238E27FC236}">
                      <a16:creationId xmlns:a16="http://schemas.microsoft.com/office/drawing/2014/main" id="{C3ED0A60-D338-BC4B-B87B-9C70D2C63954}"/>
                    </a:ext>
                  </a:extLst>
                </p:cNvPr>
                <p:cNvSpPr/>
                <p:nvPr/>
              </p:nvSpPr>
              <p:spPr>
                <a:xfrm>
                  <a:off x="8905463" y="1172819"/>
                  <a:ext cx="225287" cy="225287"/>
                </a:xfrm>
                <a:prstGeom prst="ellipse">
                  <a:avLst/>
                </a:prstGeom>
                <a:solidFill>
                  <a:schemeClr val="bg1">
                    <a:lumMod val="85000"/>
                    <a:alpha val="71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  <p:sp>
              <p:nvSpPr>
                <p:cNvPr id="68" name="Oval 67">
                  <a:extLst>
                    <a:ext uri="{FF2B5EF4-FFF2-40B4-BE49-F238E27FC236}">
                      <a16:creationId xmlns:a16="http://schemas.microsoft.com/office/drawing/2014/main" id="{146F2A48-2415-654E-813A-2D979F8CC5C4}"/>
                    </a:ext>
                  </a:extLst>
                </p:cNvPr>
                <p:cNvSpPr/>
                <p:nvPr/>
              </p:nvSpPr>
              <p:spPr>
                <a:xfrm>
                  <a:off x="9574697" y="1152943"/>
                  <a:ext cx="225287" cy="225287"/>
                </a:xfrm>
                <a:prstGeom prst="ellipse">
                  <a:avLst/>
                </a:prstGeom>
                <a:solidFill>
                  <a:schemeClr val="bg1">
                    <a:lumMod val="85000"/>
                    <a:alpha val="71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  <p:sp>
              <p:nvSpPr>
                <p:cNvPr id="70" name="Oval 69">
                  <a:extLst>
                    <a:ext uri="{FF2B5EF4-FFF2-40B4-BE49-F238E27FC236}">
                      <a16:creationId xmlns:a16="http://schemas.microsoft.com/office/drawing/2014/main" id="{59609C0E-FF1C-0940-84D9-A46E50843361}"/>
                    </a:ext>
                  </a:extLst>
                </p:cNvPr>
                <p:cNvSpPr/>
                <p:nvPr/>
              </p:nvSpPr>
              <p:spPr>
                <a:xfrm>
                  <a:off x="7411581" y="1216191"/>
                  <a:ext cx="204806" cy="20480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  <p:sp>
              <p:nvSpPr>
                <p:cNvPr id="72" name="Oval 71">
                  <a:extLst>
                    <a:ext uri="{FF2B5EF4-FFF2-40B4-BE49-F238E27FC236}">
                      <a16:creationId xmlns:a16="http://schemas.microsoft.com/office/drawing/2014/main" id="{7F259306-5E22-8144-8439-E9CD3EBC385F}"/>
                    </a:ext>
                  </a:extLst>
                </p:cNvPr>
                <p:cNvSpPr/>
                <p:nvPr/>
              </p:nvSpPr>
              <p:spPr>
                <a:xfrm>
                  <a:off x="8133827" y="1249322"/>
                  <a:ext cx="204806" cy="20480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  <p:sp>
              <p:nvSpPr>
                <p:cNvPr id="74" name="Oval 73">
                  <a:extLst>
                    <a:ext uri="{FF2B5EF4-FFF2-40B4-BE49-F238E27FC236}">
                      <a16:creationId xmlns:a16="http://schemas.microsoft.com/office/drawing/2014/main" id="{C93D1EA1-9573-8C44-969B-77E3350051C3}"/>
                    </a:ext>
                  </a:extLst>
                </p:cNvPr>
                <p:cNvSpPr/>
                <p:nvPr/>
              </p:nvSpPr>
              <p:spPr>
                <a:xfrm>
                  <a:off x="8869323" y="1216191"/>
                  <a:ext cx="204806" cy="20480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  <p:sp>
              <p:nvSpPr>
                <p:cNvPr id="76" name="Oval 75">
                  <a:extLst>
                    <a:ext uri="{FF2B5EF4-FFF2-40B4-BE49-F238E27FC236}">
                      <a16:creationId xmlns:a16="http://schemas.microsoft.com/office/drawing/2014/main" id="{22FEBC8B-A1A0-DC40-9E32-A4B20751EEC0}"/>
                    </a:ext>
                  </a:extLst>
                </p:cNvPr>
                <p:cNvSpPr/>
                <p:nvPr/>
              </p:nvSpPr>
              <p:spPr>
                <a:xfrm>
                  <a:off x="9538557" y="1196315"/>
                  <a:ext cx="204806" cy="20480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</p:grpSp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9479A983-73B1-3B43-9E14-CB805CB49F5A}"/>
                  </a:ext>
                </a:extLst>
              </p:cNvPr>
              <p:cNvSpPr txBox="1"/>
              <p:nvPr/>
            </p:nvSpPr>
            <p:spPr>
              <a:xfrm>
                <a:off x="7592824" y="1778216"/>
                <a:ext cx="102568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VN" sz="2800" dirty="0"/>
                  <a:t>M:</a:t>
                </a:r>
              </a:p>
            </p:txBody>
          </p:sp>
        </p:grp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BE0378ED-B6E8-3740-85DE-271033A95502}"/>
                </a:ext>
              </a:extLst>
            </p:cNvPr>
            <p:cNvCxnSpPr/>
            <p:nvPr/>
          </p:nvCxnSpPr>
          <p:spPr>
            <a:xfrm>
              <a:off x="7962117" y="2726632"/>
              <a:ext cx="2360006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A86564C7-D58D-CE4A-A3DD-964AF5C4B305}"/>
                </a:ext>
              </a:extLst>
            </p:cNvPr>
            <p:cNvCxnSpPr/>
            <p:nvPr/>
          </p:nvCxnSpPr>
          <p:spPr>
            <a:xfrm>
              <a:off x="7982705" y="3515137"/>
              <a:ext cx="2360006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7E5F8287-04E7-3447-B3ED-7B98DDA1713E}"/>
                </a:ext>
              </a:extLst>
            </p:cNvPr>
            <p:cNvCxnSpPr/>
            <p:nvPr/>
          </p:nvCxnSpPr>
          <p:spPr>
            <a:xfrm>
              <a:off x="7982705" y="4303641"/>
              <a:ext cx="2360006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95" name="Rectangle 94">
            <a:extLst>
              <a:ext uri="{FF2B5EF4-FFF2-40B4-BE49-F238E27FC236}">
                <a16:creationId xmlns:a16="http://schemas.microsoft.com/office/drawing/2014/main" id="{FB54F5EE-9479-5144-A2DA-5EB014D04ADE}"/>
              </a:ext>
            </a:extLst>
          </p:cNvPr>
          <p:cNvSpPr/>
          <p:nvPr/>
        </p:nvSpPr>
        <p:spPr>
          <a:xfrm>
            <a:off x="8900777" y="2099717"/>
            <a:ext cx="8707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/>
              <a:t>42</a:t>
            </a: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E7218E1A-441E-F14A-B933-1509A9A6388F}"/>
              </a:ext>
            </a:extLst>
          </p:cNvPr>
          <p:cNvSpPr/>
          <p:nvPr/>
        </p:nvSpPr>
        <p:spPr>
          <a:xfrm>
            <a:off x="8463847" y="2512955"/>
            <a:ext cx="54373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/>
              <a:t>+</a:t>
            </a: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77831C06-9B66-B54F-858B-1FCE661BBA1F}"/>
              </a:ext>
            </a:extLst>
          </p:cNvPr>
          <p:cNvSpPr/>
          <p:nvPr/>
        </p:nvSpPr>
        <p:spPr>
          <a:xfrm>
            <a:off x="8913151" y="2878367"/>
            <a:ext cx="10610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800" dirty="0"/>
              <a:t>35</a:t>
            </a:r>
          </a:p>
        </p:txBody>
      </p: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4DCE35C4-877C-8F47-8728-7D434AC9D780}"/>
              </a:ext>
            </a:extLst>
          </p:cNvPr>
          <p:cNvCxnSpPr/>
          <p:nvPr/>
        </p:nvCxnSpPr>
        <p:spPr>
          <a:xfrm>
            <a:off x="8567385" y="3655576"/>
            <a:ext cx="141827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Rectangle 98">
            <a:extLst>
              <a:ext uri="{FF2B5EF4-FFF2-40B4-BE49-F238E27FC236}">
                <a16:creationId xmlns:a16="http://schemas.microsoft.com/office/drawing/2014/main" id="{A929D4D5-A1CE-744B-AB94-F74859F931B4}"/>
              </a:ext>
            </a:extLst>
          </p:cNvPr>
          <p:cNvSpPr/>
          <p:nvPr/>
        </p:nvSpPr>
        <p:spPr>
          <a:xfrm>
            <a:off x="9221899" y="3673817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5106B4B5-6BD4-F34C-A63F-4FF6622AB5FB}"/>
              </a:ext>
            </a:extLst>
          </p:cNvPr>
          <p:cNvSpPr/>
          <p:nvPr/>
        </p:nvSpPr>
        <p:spPr>
          <a:xfrm>
            <a:off x="8888667" y="3668507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36432672-01C3-5943-944B-313CF700D690}"/>
              </a:ext>
            </a:extLst>
          </p:cNvPr>
          <p:cNvSpPr/>
          <p:nvPr/>
        </p:nvSpPr>
        <p:spPr>
          <a:xfrm>
            <a:off x="737494" y="1259130"/>
            <a:ext cx="19848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42 và 35</a:t>
            </a:r>
            <a:endParaRPr lang="en-VN" sz="1400" dirty="0"/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D9D7A1C6-9070-AD43-BC9C-34069AD1E607}"/>
              </a:ext>
            </a:extLst>
          </p:cNvPr>
          <p:cNvSpPr/>
          <p:nvPr/>
        </p:nvSpPr>
        <p:spPr>
          <a:xfrm>
            <a:off x="4786541" y="1220692"/>
            <a:ext cx="19848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60 và 17</a:t>
            </a:r>
            <a:endParaRPr lang="en-VN" sz="1400" dirty="0"/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9740F48E-1638-FC40-8FB5-2656EFEA33F8}"/>
              </a:ext>
            </a:extLst>
          </p:cNvPr>
          <p:cNvSpPr/>
          <p:nvPr/>
        </p:nvSpPr>
        <p:spPr>
          <a:xfrm>
            <a:off x="747552" y="3689454"/>
            <a:ext cx="19639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81 và 16</a:t>
            </a:r>
            <a:endParaRPr lang="en-VN" sz="1400" dirty="0"/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DC7317A5-D1BA-BC42-89BE-32A38EE3684A}"/>
              </a:ext>
            </a:extLst>
          </p:cNvPr>
          <p:cNvSpPr/>
          <p:nvPr/>
        </p:nvSpPr>
        <p:spPr>
          <a:xfrm>
            <a:off x="4787562" y="3653562"/>
            <a:ext cx="19848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d) 24 và 52</a:t>
            </a:r>
            <a:endParaRPr lang="en-VN" sz="1400" dirty="0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66B38CA5-B73E-0346-90CB-936B035223D4}"/>
              </a:ext>
            </a:extLst>
          </p:cNvPr>
          <p:cNvGrpSpPr/>
          <p:nvPr/>
        </p:nvGrpSpPr>
        <p:grpSpPr>
          <a:xfrm>
            <a:off x="1102648" y="2147482"/>
            <a:ext cx="1467795" cy="1164642"/>
            <a:chOff x="1155435" y="2301436"/>
            <a:chExt cx="1614574" cy="1164642"/>
          </a:xfrm>
        </p:grpSpPr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48D202B1-3E64-CF44-A086-99790C9A0935}"/>
                </a:ext>
              </a:extLst>
            </p:cNvPr>
            <p:cNvCxnSpPr/>
            <p:nvPr/>
          </p:nvCxnSpPr>
          <p:spPr>
            <a:xfrm>
              <a:off x="1155435" y="2301436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75E1968B-D784-8145-B82F-5646353B9F79}"/>
                </a:ext>
              </a:extLst>
            </p:cNvPr>
            <p:cNvCxnSpPr/>
            <p:nvPr/>
          </p:nvCxnSpPr>
          <p:spPr>
            <a:xfrm>
              <a:off x="1158094" y="2874793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97D81491-4EB5-F549-82E4-87A5545237AA}"/>
                </a:ext>
              </a:extLst>
            </p:cNvPr>
            <p:cNvCxnSpPr/>
            <p:nvPr/>
          </p:nvCxnSpPr>
          <p:spPr>
            <a:xfrm>
              <a:off x="1158094" y="3466078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BE54816F-5591-4949-AFE0-9CA1683641C0}"/>
              </a:ext>
            </a:extLst>
          </p:cNvPr>
          <p:cNvGrpSpPr/>
          <p:nvPr/>
        </p:nvGrpSpPr>
        <p:grpSpPr>
          <a:xfrm>
            <a:off x="5096354" y="2151755"/>
            <a:ext cx="1467795" cy="1164642"/>
            <a:chOff x="1155435" y="2301436"/>
            <a:chExt cx="1614574" cy="1164642"/>
          </a:xfrm>
        </p:grpSpPr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380A79EB-17D5-584C-9359-A412A37299A5}"/>
                </a:ext>
              </a:extLst>
            </p:cNvPr>
            <p:cNvCxnSpPr/>
            <p:nvPr/>
          </p:nvCxnSpPr>
          <p:spPr>
            <a:xfrm>
              <a:off x="1155435" y="2301436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57FD7902-B235-1641-A39B-85A888BCEA56}"/>
                </a:ext>
              </a:extLst>
            </p:cNvPr>
            <p:cNvCxnSpPr/>
            <p:nvPr/>
          </p:nvCxnSpPr>
          <p:spPr>
            <a:xfrm>
              <a:off x="1158094" y="2874793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3CCED915-925C-D84A-A6F8-3314626B8BE0}"/>
                </a:ext>
              </a:extLst>
            </p:cNvPr>
            <p:cNvCxnSpPr/>
            <p:nvPr/>
          </p:nvCxnSpPr>
          <p:spPr>
            <a:xfrm>
              <a:off x="1158094" y="3466078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6F8BEDA7-2D0E-9F4E-9432-367BD1414B02}"/>
              </a:ext>
            </a:extLst>
          </p:cNvPr>
          <p:cNvGrpSpPr/>
          <p:nvPr/>
        </p:nvGrpSpPr>
        <p:grpSpPr>
          <a:xfrm>
            <a:off x="1123726" y="4607931"/>
            <a:ext cx="1467795" cy="1164642"/>
            <a:chOff x="1155435" y="2301436"/>
            <a:chExt cx="1614574" cy="1164642"/>
          </a:xfrm>
        </p:grpSpPr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3F046799-0206-F945-A4E8-430CE55105E4}"/>
                </a:ext>
              </a:extLst>
            </p:cNvPr>
            <p:cNvCxnSpPr/>
            <p:nvPr/>
          </p:nvCxnSpPr>
          <p:spPr>
            <a:xfrm>
              <a:off x="1155435" y="2301436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56979AAE-0370-EC4C-9826-77F46C345430}"/>
                </a:ext>
              </a:extLst>
            </p:cNvPr>
            <p:cNvCxnSpPr/>
            <p:nvPr/>
          </p:nvCxnSpPr>
          <p:spPr>
            <a:xfrm>
              <a:off x="1158094" y="2874793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B966E7FE-9BF5-8A4A-AD71-635AC26A04C2}"/>
                </a:ext>
              </a:extLst>
            </p:cNvPr>
            <p:cNvCxnSpPr/>
            <p:nvPr/>
          </p:nvCxnSpPr>
          <p:spPr>
            <a:xfrm>
              <a:off x="1158094" y="3466078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63169D79-044B-0F4C-9E2E-3C1C1F1D4B3B}"/>
              </a:ext>
            </a:extLst>
          </p:cNvPr>
          <p:cNvGrpSpPr/>
          <p:nvPr/>
        </p:nvGrpSpPr>
        <p:grpSpPr>
          <a:xfrm>
            <a:off x="5117432" y="4612204"/>
            <a:ext cx="1467795" cy="1164642"/>
            <a:chOff x="1155435" y="2301436"/>
            <a:chExt cx="1614574" cy="1164642"/>
          </a:xfrm>
        </p:grpSpPr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C6B56A34-CE20-414F-BB5F-116E3A375A96}"/>
                </a:ext>
              </a:extLst>
            </p:cNvPr>
            <p:cNvCxnSpPr/>
            <p:nvPr/>
          </p:nvCxnSpPr>
          <p:spPr>
            <a:xfrm>
              <a:off x="1155435" y="2301436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7E593A1F-43DC-EA4C-B8BD-A103532810AB}"/>
                </a:ext>
              </a:extLst>
            </p:cNvPr>
            <p:cNvCxnSpPr/>
            <p:nvPr/>
          </p:nvCxnSpPr>
          <p:spPr>
            <a:xfrm>
              <a:off x="1158094" y="2874793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6A92004F-D558-9843-BE47-4A53B98D062B}"/>
                </a:ext>
              </a:extLst>
            </p:cNvPr>
            <p:cNvCxnSpPr/>
            <p:nvPr/>
          </p:nvCxnSpPr>
          <p:spPr>
            <a:xfrm>
              <a:off x="1158094" y="3466078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BB16B0EA-A570-3140-9485-7801AFC72A23}"/>
              </a:ext>
            </a:extLst>
          </p:cNvPr>
          <p:cNvGrpSpPr/>
          <p:nvPr/>
        </p:nvGrpSpPr>
        <p:grpSpPr>
          <a:xfrm>
            <a:off x="1193285" y="1766087"/>
            <a:ext cx="1362139" cy="1683033"/>
            <a:chOff x="1193285" y="1766087"/>
            <a:chExt cx="1362139" cy="1683033"/>
          </a:xfrm>
        </p:grpSpPr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C1237B1F-695D-684C-8F84-48CB0DE30620}"/>
                </a:ext>
              </a:extLst>
            </p:cNvPr>
            <p:cNvSpPr/>
            <p:nvPr/>
          </p:nvSpPr>
          <p:spPr>
            <a:xfrm>
              <a:off x="1509081" y="1766087"/>
              <a:ext cx="58541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2800" dirty="0"/>
                <a:t>42</a:t>
              </a:r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5CF5CC00-419D-CB4E-AB19-DFB974900D39}"/>
                </a:ext>
              </a:extLst>
            </p:cNvPr>
            <p:cNvSpPr/>
            <p:nvPr/>
          </p:nvSpPr>
          <p:spPr>
            <a:xfrm>
              <a:off x="1193285" y="2048122"/>
              <a:ext cx="394660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2800" dirty="0"/>
                <a:t>+</a:t>
              </a:r>
            </a:p>
          </p:txBody>
        </p:sp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047666DD-C171-D04E-AC36-66981D923A39}"/>
                </a:ext>
              </a:extLst>
            </p:cNvPr>
            <p:cNvSpPr/>
            <p:nvPr/>
          </p:nvSpPr>
          <p:spPr>
            <a:xfrm>
              <a:off x="1494325" y="2330527"/>
              <a:ext cx="1061099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sz="2800" dirty="0"/>
                <a:t>35</a:t>
              </a:r>
            </a:p>
          </p:txBody>
        </p: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935BECB5-1CA5-A742-A26F-E5EE9E521223}"/>
                </a:ext>
              </a:extLst>
            </p:cNvPr>
            <p:cNvCxnSpPr/>
            <p:nvPr/>
          </p:nvCxnSpPr>
          <p:spPr>
            <a:xfrm>
              <a:off x="1352662" y="2830299"/>
              <a:ext cx="88063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E853F5E9-4801-2547-A33D-C772901D56F4}"/>
                </a:ext>
              </a:extLst>
            </p:cNvPr>
            <p:cNvSpPr/>
            <p:nvPr/>
          </p:nvSpPr>
          <p:spPr>
            <a:xfrm>
              <a:off x="1712961" y="2925900"/>
              <a:ext cx="38504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2800" dirty="0">
                  <a:solidFill>
                    <a:srgbClr val="FF0000"/>
                  </a:solidFill>
                </a:rPr>
                <a:t>7</a:t>
              </a:r>
            </a:p>
          </p:txBody>
        </p:sp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706BD874-8F85-4A49-A653-28F530237E2F}"/>
                </a:ext>
              </a:extLst>
            </p:cNvPr>
            <p:cNvSpPr/>
            <p:nvPr/>
          </p:nvSpPr>
          <p:spPr>
            <a:xfrm>
              <a:off x="1508066" y="2925404"/>
              <a:ext cx="38504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2800" dirty="0">
                  <a:solidFill>
                    <a:srgbClr val="FF0000"/>
                  </a:solidFill>
                </a:rPr>
                <a:t>7</a:t>
              </a:r>
            </a:p>
          </p:txBody>
        </p:sp>
      </p:grpSp>
      <p:sp>
        <p:nvSpPr>
          <p:cNvPr id="126" name="Rectangle 125">
            <a:extLst>
              <a:ext uri="{FF2B5EF4-FFF2-40B4-BE49-F238E27FC236}">
                <a16:creationId xmlns:a16="http://schemas.microsoft.com/office/drawing/2014/main" id="{21B53F4D-5343-AD40-BC58-0B0322FB1B52}"/>
              </a:ext>
            </a:extLst>
          </p:cNvPr>
          <p:cNvSpPr/>
          <p:nvPr/>
        </p:nvSpPr>
        <p:spPr>
          <a:xfrm>
            <a:off x="5522126" y="1770531"/>
            <a:ext cx="5854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/>
              <a:t>60</a:t>
            </a: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5D35BEB0-5424-FD46-8713-D907D9B6324F}"/>
              </a:ext>
            </a:extLst>
          </p:cNvPr>
          <p:cNvSpPr/>
          <p:nvPr/>
        </p:nvSpPr>
        <p:spPr>
          <a:xfrm>
            <a:off x="5206330" y="2052566"/>
            <a:ext cx="3946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/>
              <a:t>+</a:t>
            </a:r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A105E394-57BA-E24A-809C-DC8F0992C154}"/>
              </a:ext>
            </a:extLst>
          </p:cNvPr>
          <p:cNvSpPr/>
          <p:nvPr/>
        </p:nvSpPr>
        <p:spPr>
          <a:xfrm>
            <a:off x="5507370" y="2334971"/>
            <a:ext cx="10610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/>
              <a:t>17</a:t>
            </a:r>
          </a:p>
        </p:txBody>
      </p:sp>
      <p:cxnSp>
        <p:nvCxnSpPr>
          <p:cNvPr id="129" name="Straight Connector 128">
            <a:extLst>
              <a:ext uri="{FF2B5EF4-FFF2-40B4-BE49-F238E27FC236}">
                <a16:creationId xmlns:a16="http://schemas.microsoft.com/office/drawing/2014/main" id="{9443629E-8164-684F-AE6F-5287BB9906B1}"/>
              </a:ext>
            </a:extLst>
          </p:cNvPr>
          <p:cNvCxnSpPr/>
          <p:nvPr/>
        </p:nvCxnSpPr>
        <p:spPr>
          <a:xfrm>
            <a:off x="5365707" y="2834743"/>
            <a:ext cx="88063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Rectangle 129">
            <a:extLst>
              <a:ext uri="{FF2B5EF4-FFF2-40B4-BE49-F238E27FC236}">
                <a16:creationId xmlns:a16="http://schemas.microsoft.com/office/drawing/2014/main" id="{1D27A18C-371E-7846-9F30-AF2A1074B912}"/>
              </a:ext>
            </a:extLst>
          </p:cNvPr>
          <p:cNvSpPr/>
          <p:nvPr/>
        </p:nvSpPr>
        <p:spPr>
          <a:xfrm>
            <a:off x="5726006" y="2930344"/>
            <a:ext cx="385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0B66B150-5415-CF4C-B351-89B34A7E1BB4}"/>
              </a:ext>
            </a:extLst>
          </p:cNvPr>
          <p:cNvSpPr/>
          <p:nvPr/>
        </p:nvSpPr>
        <p:spPr>
          <a:xfrm>
            <a:off x="5521111" y="2929848"/>
            <a:ext cx="385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3AFFBB52-27EA-5442-9974-7B8EE2FF7F6A}"/>
              </a:ext>
            </a:extLst>
          </p:cNvPr>
          <p:cNvSpPr/>
          <p:nvPr/>
        </p:nvSpPr>
        <p:spPr>
          <a:xfrm>
            <a:off x="1537907" y="4231811"/>
            <a:ext cx="5854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/>
              <a:t>81</a:t>
            </a:r>
          </a:p>
        </p:txBody>
      </p:sp>
      <p:sp>
        <p:nvSpPr>
          <p:cNvPr id="144" name="Rectangle 143">
            <a:extLst>
              <a:ext uri="{FF2B5EF4-FFF2-40B4-BE49-F238E27FC236}">
                <a16:creationId xmlns:a16="http://schemas.microsoft.com/office/drawing/2014/main" id="{C6A7480C-2B7E-C341-BFC6-12F3F0E4DB82}"/>
              </a:ext>
            </a:extLst>
          </p:cNvPr>
          <p:cNvSpPr/>
          <p:nvPr/>
        </p:nvSpPr>
        <p:spPr>
          <a:xfrm>
            <a:off x="1222111" y="4513846"/>
            <a:ext cx="3946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/>
              <a:t>+</a:t>
            </a:r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id="{1C15FA4F-0CB8-194B-BD4E-44CBB23B96FA}"/>
              </a:ext>
            </a:extLst>
          </p:cNvPr>
          <p:cNvSpPr/>
          <p:nvPr/>
        </p:nvSpPr>
        <p:spPr>
          <a:xfrm>
            <a:off x="1523151" y="4796251"/>
            <a:ext cx="10610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/>
              <a:t>16</a:t>
            </a:r>
          </a:p>
        </p:txBody>
      </p:sp>
      <p:cxnSp>
        <p:nvCxnSpPr>
          <p:cNvPr id="146" name="Straight Connector 145">
            <a:extLst>
              <a:ext uri="{FF2B5EF4-FFF2-40B4-BE49-F238E27FC236}">
                <a16:creationId xmlns:a16="http://schemas.microsoft.com/office/drawing/2014/main" id="{6EFC0088-21FF-DF4F-87A0-A785ABE3929F}"/>
              </a:ext>
            </a:extLst>
          </p:cNvPr>
          <p:cNvCxnSpPr/>
          <p:nvPr/>
        </p:nvCxnSpPr>
        <p:spPr>
          <a:xfrm>
            <a:off x="1381488" y="5296023"/>
            <a:ext cx="88063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" name="Rectangle 146">
            <a:extLst>
              <a:ext uri="{FF2B5EF4-FFF2-40B4-BE49-F238E27FC236}">
                <a16:creationId xmlns:a16="http://schemas.microsoft.com/office/drawing/2014/main" id="{84F34762-CFEC-F743-8EB6-383B96ECCC51}"/>
              </a:ext>
            </a:extLst>
          </p:cNvPr>
          <p:cNvSpPr/>
          <p:nvPr/>
        </p:nvSpPr>
        <p:spPr>
          <a:xfrm>
            <a:off x="1741787" y="5391624"/>
            <a:ext cx="385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48" name="Rectangle 147">
            <a:extLst>
              <a:ext uri="{FF2B5EF4-FFF2-40B4-BE49-F238E27FC236}">
                <a16:creationId xmlns:a16="http://schemas.microsoft.com/office/drawing/2014/main" id="{A6E8F398-BBFA-2648-B00B-6EDB84CB9677}"/>
              </a:ext>
            </a:extLst>
          </p:cNvPr>
          <p:cNvSpPr/>
          <p:nvPr/>
        </p:nvSpPr>
        <p:spPr>
          <a:xfrm>
            <a:off x="1536892" y="5391128"/>
            <a:ext cx="385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149" name="Rectangle 148">
            <a:extLst>
              <a:ext uri="{FF2B5EF4-FFF2-40B4-BE49-F238E27FC236}">
                <a16:creationId xmlns:a16="http://schemas.microsoft.com/office/drawing/2014/main" id="{ADE2B535-B7D1-CD42-897C-3A2D7189BBB6}"/>
              </a:ext>
            </a:extLst>
          </p:cNvPr>
          <p:cNvSpPr/>
          <p:nvPr/>
        </p:nvSpPr>
        <p:spPr>
          <a:xfrm>
            <a:off x="5581858" y="4244665"/>
            <a:ext cx="5854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/>
              <a:t>24</a:t>
            </a:r>
          </a:p>
        </p:txBody>
      </p:sp>
      <p:sp>
        <p:nvSpPr>
          <p:cNvPr id="150" name="Rectangle 149">
            <a:extLst>
              <a:ext uri="{FF2B5EF4-FFF2-40B4-BE49-F238E27FC236}">
                <a16:creationId xmlns:a16="http://schemas.microsoft.com/office/drawing/2014/main" id="{FE5CC65E-F004-C74D-94E1-E76296FDD188}"/>
              </a:ext>
            </a:extLst>
          </p:cNvPr>
          <p:cNvSpPr/>
          <p:nvPr/>
        </p:nvSpPr>
        <p:spPr>
          <a:xfrm>
            <a:off x="5266062" y="4526700"/>
            <a:ext cx="3946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/>
              <a:t>+</a:t>
            </a:r>
          </a:p>
        </p:txBody>
      </p:sp>
      <p:sp>
        <p:nvSpPr>
          <p:cNvPr id="151" name="Rectangle 150">
            <a:extLst>
              <a:ext uri="{FF2B5EF4-FFF2-40B4-BE49-F238E27FC236}">
                <a16:creationId xmlns:a16="http://schemas.microsoft.com/office/drawing/2014/main" id="{CF85A863-6D49-3B49-BC29-1BD6E950FBB1}"/>
              </a:ext>
            </a:extLst>
          </p:cNvPr>
          <p:cNvSpPr/>
          <p:nvPr/>
        </p:nvSpPr>
        <p:spPr>
          <a:xfrm>
            <a:off x="5567102" y="4809105"/>
            <a:ext cx="10610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/>
              <a:t>52</a:t>
            </a:r>
          </a:p>
        </p:txBody>
      </p:sp>
      <p:cxnSp>
        <p:nvCxnSpPr>
          <p:cNvPr id="152" name="Straight Connector 151">
            <a:extLst>
              <a:ext uri="{FF2B5EF4-FFF2-40B4-BE49-F238E27FC236}">
                <a16:creationId xmlns:a16="http://schemas.microsoft.com/office/drawing/2014/main" id="{088CB3D1-73DD-F044-9141-3950B6FA2F67}"/>
              </a:ext>
            </a:extLst>
          </p:cNvPr>
          <p:cNvCxnSpPr/>
          <p:nvPr/>
        </p:nvCxnSpPr>
        <p:spPr>
          <a:xfrm>
            <a:off x="5425439" y="5308877"/>
            <a:ext cx="88063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Rectangle 152">
            <a:extLst>
              <a:ext uri="{FF2B5EF4-FFF2-40B4-BE49-F238E27FC236}">
                <a16:creationId xmlns:a16="http://schemas.microsoft.com/office/drawing/2014/main" id="{B8665051-B1CD-9542-BE36-3193467FAE74}"/>
              </a:ext>
            </a:extLst>
          </p:cNvPr>
          <p:cNvSpPr/>
          <p:nvPr/>
        </p:nvSpPr>
        <p:spPr>
          <a:xfrm>
            <a:off x="5785738" y="5404478"/>
            <a:ext cx="385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54" name="Rectangle 153">
            <a:extLst>
              <a:ext uri="{FF2B5EF4-FFF2-40B4-BE49-F238E27FC236}">
                <a16:creationId xmlns:a16="http://schemas.microsoft.com/office/drawing/2014/main" id="{5F321BB3-AA12-3241-B842-A167DAD94802}"/>
              </a:ext>
            </a:extLst>
          </p:cNvPr>
          <p:cNvSpPr/>
          <p:nvPr/>
        </p:nvSpPr>
        <p:spPr>
          <a:xfrm>
            <a:off x="5580843" y="5403982"/>
            <a:ext cx="385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757809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7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7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75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7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7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250"/>
                            </p:stCondLst>
                            <p:childTnLst>
                              <p:par>
                                <p:cTn id="3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75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75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2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00"/>
                            </p:stCondLst>
                            <p:childTnLst>
                              <p:par>
                                <p:cTn id="11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9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4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00"/>
                            </p:stCondLst>
                            <p:childTnLst>
                              <p:par>
                                <p:cTn id="12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8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1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6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500"/>
                            </p:stCondLst>
                            <p:childTnLst>
                              <p:par>
                                <p:cTn id="15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0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5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1000"/>
                            </p:stCondLst>
                            <p:childTnLst>
                              <p:par>
                                <p:cTn id="17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5" grpId="0"/>
      <p:bldP spid="96" grpId="0"/>
      <p:bldP spid="97" grpId="0"/>
      <p:bldP spid="99" grpId="0"/>
      <p:bldP spid="100" grpId="0"/>
      <p:bldP spid="101" grpId="0"/>
      <p:bldP spid="102" grpId="0"/>
      <p:bldP spid="103" grpId="0"/>
      <p:bldP spid="104" grpId="0"/>
      <p:bldP spid="126" grpId="0"/>
      <p:bldP spid="127" grpId="0"/>
      <p:bldP spid="128" grpId="0"/>
      <p:bldP spid="130" grpId="0"/>
      <p:bldP spid="131" grpId="0"/>
      <p:bldP spid="143" grpId="0"/>
      <p:bldP spid="144" grpId="0"/>
      <p:bldP spid="145" grpId="0"/>
      <p:bldP spid="147" grpId="0"/>
      <p:bldP spid="148" grpId="0"/>
      <p:bldP spid="149" grpId="0"/>
      <p:bldP spid="150" grpId="0"/>
      <p:bldP spid="151" grpId="0"/>
      <p:bldP spid="153" grpId="0"/>
      <p:bldP spid="15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47">
            <a:extLst>
              <a:ext uri="{FF2B5EF4-FFF2-40B4-BE49-F238E27FC236}">
                <a16:creationId xmlns:a16="http://schemas.microsoft.com/office/drawing/2014/main" id="{8B75EB2D-0DB7-E142-A4D0-84B32206F8F4}"/>
              </a:ext>
            </a:extLst>
          </p:cNvPr>
          <p:cNvGrpSpPr/>
          <p:nvPr/>
        </p:nvGrpSpPr>
        <p:grpSpPr>
          <a:xfrm>
            <a:off x="1421244" y="1162780"/>
            <a:ext cx="9743725" cy="2850768"/>
            <a:chOff x="1421244" y="1259765"/>
            <a:chExt cx="9743725" cy="2850768"/>
          </a:xfrm>
        </p:grpSpPr>
        <p:sp>
          <p:nvSpPr>
            <p:cNvPr id="28" name="Rounded Rectangle 27">
              <a:extLst>
                <a:ext uri="{FF2B5EF4-FFF2-40B4-BE49-F238E27FC236}">
                  <a16:creationId xmlns:a16="http://schemas.microsoft.com/office/drawing/2014/main" id="{C7FCD540-841C-0940-91A0-A0C49375C20C}"/>
                </a:ext>
              </a:extLst>
            </p:cNvPr>
            <p:cNvSpPr/>
            <p:nvPr/>
          </p:nvSpPr>
          <p:spPr>
            <a:xfrm>
              <a:off x="1421244" y="1274678"/>
              <a:ext cx="2853044" cy="809303"/>
            </a:xfrm>
            <a:prstGeom prst="roundRect">
              <a:avLst/>
            </a:prstGeom>
            <a:solidFill>
              <a:srgbClr val="6DCFF6"/>
            </a:solidFill>
            <a:ln w="28575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chemeClr val="tx1"/>
                  </a:solidFill>
                </a:rPr>
                <a:t>Số hạng</a:t>
              </a:r>
            </a:p>
          </p:txBody>
        </p:sp>
        <p:sp>
          <p:nvSpPr>
            <p:cNvPr id="31" name="Rounded Rectangle 30">
              <a:extLst>
                <a:ext uri="{FF2B5EF4-FFF2-40B4-BE49-F238E27FC236}">
                  <a16:creationId xmlns:a16="http://schemas.microsoft.com/office/drawing/2014/main" id="{B7E54B40-63F2-5648-811C-2F7C9AD33933}"/>
                </a:ext>
              </a:extLst>
            </p:cNvPr>
            <p:cNvSpPr/>
            <p:nvPr/>
          </p:nvSpPr>
          <p:spPr>
            <a:xfrm>
              <a:off x="4733273" y="1259765"/>
              <a:ext cx="2853044" cy="809303"/>
            </a:xfrm>
            <a:prstGeom prst="roundRect">
              <a:avLst/>
            </a:prstGeom>
            <a:solidFill>
              <a:srgbClr val="FFE285"/>
            </a:solidFill>
            <a:ln w="28575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chemeClr val="tx1"/>
                  </a:solidFill>
                </a:rPr>
                <a:t>Số hạng</a:t>
              </a:r>
            </a:p>
          </p:txBody>
        </p:sp>
        <p:sp>
          <p:nvSpPr>
            <p:cNvPr id="32" name="Rounded Rectangle 31">
              <a:extLst>
                <a:ext uri="{FF2B5EF4-FFF2-40B4-BE49-F238E27FC236}">
                  <a16:creationId xmlns:a16="http://schemas.microsoft.com/office/drawing/2014/main" id="{F5FA6BC9-5030-BD43-9EC3-2734DCC8824C}"/>
                </a:ext>
              </a:extLst>
            </p:cNvPr>
            <p:cNvSpPr/>
            <p:nvPr/>
          </p:nvSpPr>
          <p:spPr>
            <a:xfrm>
              <a:off x="8028069" y="1274678"/>
              <a:ext cx="2853044" cy="809303"/>
            </a:xfrm>
            <a:prstGeom prst="roundRect">
              <a:avLst/>
            </a:prstGeom>
            <a:solidFill>
              <a:srgbClr val="B7E47C"/>
            </a:solidFill>
            <a:ln w="28575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chemeClr val="tx1"/>
                  </a:solidFill>
                </a:rPr>
                <a:t>Tổng</a:t>
              </a:r>
            </a:p>
          </p:txBody>
        </p:sp>
        <p:sp>
          <p:nvSpPr>
            <p:cNvPr id="33" name="Rounded Rectangle 32">
              <a:extLst>
                <a:ext uri="{FF2B5EF4-FFF2-40B4-BE49-F238E27FC236}">
                  <a16:creationId xmlns:a16="http://schemas.microsoft.com/office/drawing/2014/main" id="{82C8427E-149E-734A-A28D-DEFF45D4E0A1}"/>
                </a:ext>
              </a:extLst>
            </p:cNvPr>
            <p:cNvSpPr/>
            <p:nvPr/>
          </p:nvSpPr>
          <p:spPr>
            <a:xfrm>
              <a:off x="1421244" y="2229550"/>
              <a:ext cx="2853044" cy="1872869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34" name="Rounded Rectangle 33">
              <a:extLst>
                <a:ext uri="{FF2B5EF4-FFF2-40B4-BE49-F238E27FC236}">
                  <a16:creationId xmlns:a16="http://schemas.microsoft.com/office/drawing/2014/main" id="{673E3E7C-ECC3-0E49-B525-E27F5DF1FB0A}"/>
                </a:ext>
              </a:extLst>
            </p:cNvPr>
            <p:cNvSpPr/>
            <p:nvPr/>
          </p:nvSpPr>
          <p:spPr>
            <a:xfrm>
              <a:off x="4733273" y="2229550"/>
              <a:ext cx="2853044" cy="1872869"/>
            </a:xfrm>
            <a:prstGeom prst="roundRect">
              <a:avLst/>
            </a:prstGeom>
            <a:solidFill>
              <a:srgbClr val="FDE59B">
                <a:alpha val="70000"/>
              </a:srgbClr>
            </a:solidFill>
            <a:ln>
              <a:solidFill>
                <a:srgbClr val="FDE59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35" name="Rounded Rectangle 34">
              <a:extLst>
                <a:ext uri="{FF2B5EF4-FFF2-40B4-BE49-F238E27FC236}">
                  <a16:creationId xmlns:a16="http://schemas.microsoft.com/office/drawing/2014/main" id="{48E08C3D-01FD-B94C-BB1C-4F8BD08B7178}"/>
                </a:ext>
              </a:extLst>
            </p:cNvPr>
            <p:cNvSpPr/>
            <p:nvPr/>
          </p:nvSpPr>
          <p:spPr>
            <a:xfrm>
              <a:off x="8028069" y="2237664"/>
              <a:ext cx="2853044" cy="1872869"/>
            </a:xfrm>
            <a:prstGeom prst="roundRect">
              <a:avLst/>
            </a:prstGeom>
            <a:solidFill>
              <a:srgbClr val="CFE6C5">
                <a:alpha val="89000"/>
              </a:srgbClr>
            </a:solidFill>
            <a:ln>
              <a:solidFill>
                <a:srgbClr val="CFE6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70803003-A568-684F-A755-7032272562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346" b="89720" l="0" r="97357">
                          <a14:foregroundMark x1="5286" y1="68224" x2="0" y2="71963"/>
                          <a14:foregroundMark x1="59031" y1="85981" x2="96035" y2="60748"/>
                          <a14:foregroundMark x1="96035" y1="60748" x2="97357" y2="607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7" r="-1"/>
            <a:stretch/>
          </p:blipFill>
          <p:spPr>
            <a:xfrm>
              <a:off x="1561971" y="2447073"/>
              <a:ext cx="2718725" cy="1294924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0090A26C-355F-7044-9C77-1073B6BCCF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600" b="89600" l="4622" r="89916">
                          <a14:foregroundMark x1="4622" y1="24800" x2="33193" y2="64000"/>
                          <a14:foregroundMark x1="33193" y1="64000" x2="34874" y2="67200"/>
                          <a14:foregroundMark x1="67647" y1="88800" x2="89496" y2="40800"/>
                          <a14:foregroundMark x1="89496" y1="40800" x2="89496" y2="408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3273" y="2424874"/>
              <a:ext cx="2853044" cy="1498447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59608689-CEEC-0D48-8F64-AB648222F6C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630" b="89630" l="4858" r="89879">
                          <a14:foregroundMark x1="4858" y1="28889" x2="4858" y2="28889"/>
                          <a14:foregroundMark x1="29960" y1="16296" x2="14170" y2="20741"/>
                          <a14:foregroundMark x1="14170" y1="20741" x2="12146" y2="22222"/>
                          <a14:foregroundMark x1="12146" y1="21481" x2="26316" y2="14074"/>
                          <a14:foregroundMark x1="26316" y1="12593" x2="37247" y2="34074"/>
                          <a14:foregroundMark x1="37247" y1="34074" x2="37247" y2="32593"/>
                          <a14:foregroundMark x1="37247" y1="31111" x2="42915" y2="57778"/>
                          <a14:foregroundMark x1="42915" y1="57778" x2="42915" y2="49630"/>
                          <a14:foregroundMark x1="65182" y1="58519" x2="72470" y2="51111"/>
                          <a14:foregroundMark x1="72470" y1="49630" x2="70040" y2="325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8069" y="2335875"/>
              <a:ext cx="3136900" cy="1714500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644E62E-AC8B-5241-8655-377769D50ED6}"/>
              </a:ext>
            </a:extLst>
          </p:cNvPr>
          <p:cNvGrpSpPr/>
          <p:nvPr/>
        </p:nvGrpSpPr>
        <p:grpSpPr>
          <a:xfrm>
            <a:off x="761050" y="204193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32E75710-C9BC-854B-9DBD-258BE7CDC6F4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6EF1E38-3E18-7443-A04C-FF5131302786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A61CD122-EE3B-394C-B262-21A59707C4C6}"/>
              </a:ext>
            </a:extLst>
          </p:cNvPr>
          <p:cNvSpPr txBox="1"/>
          <p:nvPr/>
        </p:nvSpPr>
        <p:spPr>
          <a:xfrm>
            <a:off x="1421244" y="445109"/>
            <a:ext cx="100097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/>
              <a:t>Từ các số hạng và tổng,em hãy lập các phép cộng thích hợp. 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DC83585B-B835-7B4B-B625-81B4A65CACD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346" b="89720" l="0" r="97357">
                        <a14:foregroundMark x1="5286" y1="68224" x2="0" y2="71963"/>
                        <a14:foregroundMark x1="59031" y1="85981" x2="96035" y2="60748"/>
                        <a14:foregroundMark x1="96035" y1="60748" x2="97357" y2="60748"/>
                      </a14:backgroundRemoval>
                    </a14:imgEffect>
                    <a14:imgEffect>
                      <a14:sharpenSoften amoun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389"/>
          <a:stretch/>
        </p:blipFill>
        <p:spPr>
          <a:xfrm>
            <a:off x="2980675" y="2356890"/>
            <a:ext cx="1307524" cy="127668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4B12A6C-C2C9-A047-AEEB-0D36CF9E6C1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346" b="89720" l="0" r="97357">
                        <a14:foregroundMark x1="5286" y1="68224" x2="0" y2="71963"/>
                        <a14:foregroundMark x1="59031" y1="85981" x2="96035" y2="60748"/>
                        <a14:foregroundMark x1="96035" y1="60748" x2="97357" y2="60748"/>
                      </a14:backgroundRemoval>
                    </a14:imgEffect>
                    <a14:imgEffect>
                      <a14:sharpenSoften amoun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4389"/>
          <a:stretch/>
        </p:blipFill>
        <p:spPr>
          <a:xfrm>
            <a:off x="1541498" y="2356890"/>
            <a:ext cx="1239862" cy="128132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638356AE-177F-CA4C-8A24-092355E74A8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600" b="89600" l="4622" r="89916">
                        <a14:foregroundMark x1="4622" y1="24800" x2="33193" y2="64000"/>
                        <a14:foregroundMark x1="33193" y1="64000" x2="34874" y2="67200"/>
                        <a14:foregroundMark x1="67647" y1="88800" x2="89496" y2="40800"/>
                        <a14:foregroundMark x1="89496" y1="40800" x2="89496" y2="40800"/>
                      </a14:backgroundRemoval>
                    </a14:imgEffect>
                    <a14:imgEffect>
                      <a14:sharpenSoften amount="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445"/>
          <a:stretch/>
        </p:blipFill>
        <p:spPr>
          <a:xfrm>
            <a:off x="4740776" y="2319270"/>
            <a:ext cx="1364570" cy="150706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F17533AC-E04F-DA4D-932D-CAF82D9BAA4C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600" b="89600" l="4622" r="89916">
                        <a14:foregroundMark x1="4622" y1="24800" x2="33193" y2="64000"/>
                        <a14:foregroundMark x1="33193" y1="64000" x2="34874" y2="67200"/>
                        <a14:foregroundMark x1="67647" y1="88800" x2="89496" y2="40800"/>
                        <a14:foregroundMark x1="89496" y1="40800" x2="89496" y2="40800"/>
                      </a14:backgroundRemoval>
                    </a14:imgEffect>
                    <a14:imgEffect>
                      <a14:sharpenSoften amoun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809" r="4636"/>
          <a:stretch/>
        </p:blipFill>
        <p:spPr>
          <a:xfrm>
            <a:off x="6112849" y="2327889"/>
            <a:ext cx="1364570" cy="1507066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2265F6AF-ADD3-2A4A-A60D-EC4913D36CB7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630" b="89630" l="4858" r="89879">
                        <a14:foregroundMark x1="4858" y1="28889" x2="4858" y2="28889"/>
                        <a14:foregroundMark x1="29960" y1="16296" x2="14170" y2="20741"/>
                        <a14:foregroundMark x1="14170" y1="20741" x2="12146" y2="22222"/>
                        <a14:foregroundMark x1="12146" y1="21481" x2="26316" y2="14074"/>
                        <a14:foregroundMark x1="26316" y1="12593" x2="37247" y2="34074"/>
                        <a14:foregroundMark x1="37247" y1="34074" x2="37247" y2="32593"/>
                        <a14:foregroundMark x1="37247" y1="31111" x2="42915" y2="57778"/>
                        <a14:foregroundMark x1="42915" y1="57778" x2="42915" y2="49630"/>
                        <a14:foregroundMark x1="65182" y1="58519" x2="72470" y2="51111"/>
                        <a14:foregroundMark x1="72470" y1="49630" x2="70040" y2="32593"/>
                      </a14:backgroundRemoval>
                    </a14:imgEffect>
                    <a14:imgEffect>
                      <a14:sharpenSoften amoun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659"/>
          <a:stretch/>
        </p:blipFill>
        <p:spPr>
          <a:xfrm>
            <a:off x="8031999" y="2238890"/>
            <a:ext cx="1516424" cy="171450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60CD0BA6-13C9-ED46-B5D0-4EA369735B82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630" b="89630" l="4858" r="89879">
                        <a14:foregroundMark x1="4858" y1="28889" x2="4858" y2="28889"/>
                        <a14:foregroundMark x1="29960" y1="16296" x2="14170" y2="20741"/>
                        <a14:foregroundMark x1="14170" y1="20741" x2="12146" y2="22222"/>
                        <a14:foregroundMark x1="12146" y1="21481" x2="26316" y2="14074"/>
                        <a14:foregroundMark x1="26316" y1="12593" x2="37247" y2="34074"/>
                        <a14:foregroundMark x1="37247" y1="34074" x2="37247" y2="32593"/>
                        <a14:foregroundMark x1="37247" y1="31111" x2="42915" y2="57778"/>
                        <a14:foregroundMark x1="42915" y1="57778" x2="42915" y2="49630"/>
                        <a14:foregroundMark x1="65182" y1="58519" x2="72470" y2="51111"/>
                        <a14:foregroundMark x1="72470" y1="49630" x2="70040" y2="32593"/>
                      </a14:backgroundRemoval>
                    </a14:imgEffect>
                    <a14:imgEffect>
                      <a14:sharpenSoften amoun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149" r="4510"/>
          <a:stretch/>
        </p:blipFill>
        <p:spPr>
          <a:xfrm>
            <a:off x="9506617" y="2238890"/>
            <a:ext cx="1516424" cy="1714500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F0758E1A-1B24-E74B-B232-BC0B1ACC1D9A}"/>
              </a:ext>
            </a:extLst>
          </p:cNvPr>
          <p:cNvSpPr txBox="1"/>
          <p:nvPr/>
        </p:nvSpPr>
        <p:spPr>
          <a:xfrm>
            <a:off x="2980675" y="4454075"/>
            <a:ext cx="1171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4400" dirty="0"/>
              <a:t>+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C739B17-5586-1D4C-838F-CD526E8D0AB6}"/>
              </a:ext>
            </a:extLst>
          </p:cNvPr>
          <p:cNvSpPr txBox="1"/>
          <p:nvPr/>
        </p:nvSpPr>
        <p:spPr>
          <a:xfrm>
            <a:off x="5663568" y="4454075"/>
            <a:ext cx="1171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4400" dirty="0"/>
              <a:t>=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44A94E1-3D4E-E547-A087-119A343F086E}"/>
              </a:ext>
            </a:extLst>
          </p:cNvPr>
          <p:cNvSpPr txBox="1"/>
          <p:nvPr/>
        </p:nvSpPr>
        <p:spPr>
          <a:xfrm>
            <a:off x="2980675" y="5479252"/>
            <a:ext cx="1171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4400" dirty="0"/>
              <a:t>+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6F0B58C2-994A-1244-9617-4D2EEC0A7DB9}"/>
              </a:ext>
            </a:extLst>
          </p:cNvPr>
          <p:cNvSpPr txBox="1"/>
          <p:nvPr/>
        </p:nvSpPr>
        <p:spPr>
          <a:xfrm>
            <a:off x="5663568" y="5479252"/>
            <a:ext cx="1171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4400" dirty="0"/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2508282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2.96296E-6 L 0.01823 0.25602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1" y="1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44444E-6 L -0.16523 0.23564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68" y="11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11111E-6 L -0.10703 0.26111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52" y="1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44444E-6 L -0.09128 0.40555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70" y="2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33333E-6 L -0.05273 0.43703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43" y="2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1.11111E-6 L -0.22865 0.38495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32" y="19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9" grpId="0"/>
      <p:bldP spid="50" grpId="0"/>
      <p:bldP spid="51" grpId="0"/>
      <p:bldP spid="5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Đối tượng 1">
            <a:hlinkClick r:id="" action="ppaction://ole?verb=0"/>
            <a:extLst>
              <a:ext uri="{FF2B5EF4-FFF2-40B4-BE49-F238E27FC236}">
                <a16:creationId xmlns:a16="http://schemas.microsoft.com/office/drawing/2014/main" id="{3ED5139C-A7CD-4862-B052-F0DA22E82E0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6037" y="51792"/>
          <a:ext cx="12099925" cy="68062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esentation" r:id="rId2" imgW="5628382" imgH="3165632" progId="PowerPoint.Show.12">
                  <p:embed/>
                </p:oleObj>
              </mc:Choice>
              <mc:Fallback>
                <p:oleObj name="Presentation" r:id="rId2" imgW="5628382" imgH="3165632" progId="PowerPoint.Show.12">
                  <p:embed/>
                  <p:pic>
                    <p:nvPicPr>
                      <p:cNvPr id="2" name="Đối tượng 1">
                        <a:hlinkClick r:id="" action="ppaction://ole?verb=0"/>
                        <a:extLst>
                          <a:ext uri="{FF2B5EF4-FFF2-40B4-BE49-F238E27FC236}">
                            <a16:creationId xmlns:a16="http://schemas.microsoft.com/office/drawing/2014/main" id="{3ED5139C-A7CD-4862-B052-F0DA22E82E0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6037" y="51792"/>
                        <a:ext cx="12099925" cy="680620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282C4D6B-D347-4A6D-961D-B77B52DD89B8}"/>
              </a:ext>
            </a:extLst>
          </p:cNvPr>
          <p:cNvSpPr txBox="1"/>
          <p:nvPr/>
        </p:nvSpPr>
        <p:spPr>
          <a:xfrm>
            <a:off x="2230118" y="782320"/>
            <a:ext cx="78994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HP001 4 hàng" panose="020B0603050302020204" pitchFamily="34" charset="0"/>
              </a:rPr>
              <a:t>Thứ ba ngày 14 tháng 9 năm 2021</a:t>
            </a:r>
          </a:p>
          <a:p>
            <a:endParaRPr lang="en-US" sz="3200" b="1">
              <a:solidFill>
                <a:schemeClr val="bg1"/>
              </a:solidFill>
              <a:latin typeface="HP001 4 hàng" panose="020B0603050302020204" pitchFamily="34" charset="0"/>
            </a:endParaRPr>
          </a:p>
          <a:p>
            <a:endParaRPr lang="vi-VN" sz="3200" b="1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C42BACAA-6B6A-4E36-81D0-0C759C466866}"/>
              </a:ext>
            </a:extLst>
          </p:cNvPr>
          <p:cNvSpPr txBox="1"/>
          <p:nvPr/>
        </p:nvSpPr>
        <p:spPr>
          <a:xfrm>
            <a:off x="2311398" y="1412240"/>
            <a:ext cx="78994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HP001 4 hàng" panose="020B0603050302020204" pitchFamily="34" charset="0"/>
              </a:rPr>
              <a:t>          Toán</a:t>
            </a:r>
          </a:p>
          <a:p>
            <a:endParaRPr lang="en-US" sz="3200" b="1">
              <a:solidFill>
                <a:schemeClr val="bg1"/>
              </a:solidFill>
              <a:latin typeface="HP001 4 hàng" panose="020B0603050302020204" pitchFamily="34" charset="0"/>
            </a:endParaRPr>
          </a:p>
          <a:p>
            <a:endParaRPr lang="vi-VN" sz="3200" b="1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DB6FB2F2-40FB-4E77-BFD0-4B838BD3D65F}"/>
              </a:ext>
            </a:extLst>
          </p:cNvPr>
          <p:cNvSpPr txBox="1"/>
          <p:nvPr/>
        </p:nvSpPr>
        <p:spPr>
          <a:xfrm>
            <a:off x="563878" y="2095470"/>
            <a:ext cx="110693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FF00"/>
                </a:solidFill>
                <a:latin typeface="HP001 4 hàng" panose="020B0603050302020204" pitchFamily="34" charset="0"/>
              </a:rPr>
              <a:t>          Bài 3 :Tiết 2 : Số bị trừ, số trừ, hiệu ( trang 14)</a:t>
            </a:r>
          </a:p>
          <a:p>
            <a:endParaRPr lang="en-US" sz="3200" b="1">
              <a:solidFill>
                <a:srgbClr val="FFFF00"/>
              </a:solidFill>
              <a:latin typeface="HP001 4 hàng" panose="020B0603050302020204" pitchFamily="34" charset="0"/>
            </a:endParaRPr>
          </a:p>
          <a:p>
            <a:endParaRPr lang="vi-VN" sz="3200" b="1">
              <a:solidFill>
                <a:srgbClr val="FFFF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82538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1636</TotalTime>
  <Words>709</Words>
  <Application>Microsoft Office PowerPoint</Application>
  <PresentationFormat>Màn hình rộng</PresentationFormat>
  <Paragraphs>242</Paragraphs>
  <Slides>23</Slides>
  <Notes>0</Notes>
  <HiddenSlides>0</HiddenSlides>
  <MMClips>0</MMClips>
  <ScaleCrop>false</ScaleCrop>
  <HeadingPairs>
    <vt:vector size="8" baseType="variant">
      <vt:variant>
        <vt:lpstr>Phông được Dùng</vt:lpstr>
      </vt:variant>
      <vt:variant>
        <vt:i4>5</vt:i4>
      </vt:variant>
      <vt:variant>
        <vt:lpstr>Chủ đề</vt:lpstr>
      </vt:variant>
      <vt:variant>
        <vt:i4>1</vt:i4>
      </vt:variant>
      <vt:variant>
        <vt:lpstr>Máy chủ nhúng OLE</vt:lpstr>
      </vt:variant>
      <vt:variant>
        <vt:i4>1</vt:i4>
      </vt:variant>
      <vt:variant>
        <vt:lpstr>Tiêu đề Bản chiếu</vt:lpstr>
      </vt:variant>
      <vt:variant>
        <vt:i4>23</vt:i4>
      </vt:variant>
    </vt:vector>
  </HeadingPairs>
  <TitlesOfParts>
    <vt:vector size="30" baseType="lpstr">
      <vt:lpstr>Arial</vt:lpstr>
      <vt:lpstr>Calibri</vt:lpstr>
      <vt:lpstr>HP001 4 hàng</vt:lpstr>
      <vt:lpstr>Times New Roman</vt:lpstr>
      <vt:lpstr>UTM Cookies</vt:lpstr>
      <vt:lpstr>Office Theme</vt:lpstr>
      <vt:lpstr>Presentation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Đỗ Thanh Huyền</cp:lastModifiedBy>
  <cp:revision>174</cp:revision>
  <dcterms:created xsi:type="dcterms:W3CDTF">2021-06-02T01:34:28Z</dcterms:created>
  <dcterms:modified xsi:type="dcterms:W3CDTF">2021-09-14T09:16:30Z</dcterms:modified>
</cp:coreProperties>
</file>